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4"/>
  </p:notesMasterIdLst>
  <p:sldIdLst>
    <p:sldId id="256" r:id="rId2"/>
    <p:sldId id="274" r:id="rId3"/>
    <p:sldId id="275" r:id="rId4"/>
    <p:sldId id="276" r:id="rId5"/>
    <p:sldId id="259" r:id="rId6"/>
    <p:sldId id="261" r:id="rId7"/>
    <p:sldId id="262" r:id="rId8"/>
    <p:sldId id="273" r:id="rId9"/>
    <p:sldId id="277" r:id="rId10"/>
    <p:sldId id="278" r:id="rId11"/>
    <p:sldId id="271" r:id="rId12"/>
    <p:sldId id="272" r:id="rId13"/>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5" autoAdjust="0"/>
    <p:restoredTop sz="86558" autoAdjust="0"/>
  </p:normalViewPr>
  <p:slideViewPr>
    <p:cSldViewPr snapToGrid="0">
      <p:cViewPr>
        <p:scale>
          <a:sx n="75" d="100"/>
          <a:sy n="75" d="100"/>
        </p:scale>
        <p:origin x="149" y="4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39039AE4-97A7-4D68-93ED-59264E899383}" type="datetimeFigureOut">
              <a:rPr lang="he-IL" smtClean="0"/>
              <a:t>י"ח/אלול/תשפ"ד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245D358-FC24-4C9C-8147-E5BABD8C189A}" type="slidenum">
              <a:rPr lang="he-IL" smtClean="0"/>
              <a:t>‹#›</a:t>
            </a:fld>
            <a:endParaRPr lang="he-IL"/>
          </a:p>
        </p:txBody>
      </p:sp>
    </p:spTree>
    <p:extLst>
      <p:ext uri="{BB962C8B-B14F-4D97-AF65-F5344CB8AC3E}">
        <p14:creationId xmlns:p14="http://schemas.microsoft.com/office/powerpoint/2010/main" val="27693220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245D358-FC24-4C9C-8147-E5BABD8C189A}" type="slidenum">
              <a:rPr lang="he-IL" smtClean="0"/>
              <a:t>1</a:t>
            </a:fld>
            <a:endParaRPr lang="he-IL"/>
          </a:p>
        </p:txBody>
      </p:sp>
    </p:spTree>
    <p:extLst>
      <p:ext uri="{BB962C8B-B14F-4D97-AF65-F5344CB8AC3E}">
        <p14:creationId xmlns:p14="http://schemas.microsoft.com/office/powerpoint/2010/main" val="853956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"As we conclude this phase of the project, we have outlined some key goals and future directions.</a:t>
            </a:r>
          </a:p>
          <a:p>
            <a:pPr algn="l" rtl="0"/>
            <a:r>
              <a:rPr lang="en-US" dirty="0"/>
              <a:t>First, we expect the simulator to successfully handle asynchronous behaviors, giving us deeper insights into how hyperautomata operate. Additionally, real-time visualization will allow us to analyze the automata’s behavior as it evolves.</a:t>
            </a:r>
          </a:p>
          <a:p>
            <a:pPr algn="l" rtl="0"/>
            <a:r>
              <a:rPr lang="en-US" dirty="0"/>
              <a:t>Looking ahead, there are several directions we can take. We plan to expand the simulator’s support for more advanced hyperlanguages and optimize its performance to handle more complex systems. Beyond that, there’s exciting potential to apply this tool to fields like network protocols and multi-agent coordination.</a:t>
            </a:r>
          </a:p>
          <a:p>
            <a:pPr algn="l" rtl="0"/>
            <a:r>
              <a:rPr lang="en-US" dirty="0"/>
              <a:t>In summary, this project is poised to contribute significantly to our understanding of distributed systems, and I’m excited about where we can take it next."</a:t>
            </a:r>
          </a:p>
          <a:p>
            <a:pPr algn="l" rtl="0"/>
            <a:endParaRPr lang="he-IL" dirty="0"/>
          </a:p>
        </p:txBody>
      </p:sp>
      <p:sp>
        <p:nvSpPr>
          <p:cNvPr id="4" name="מציין מיקום של מספר שקופית 3"/>
          <p:cNvSpPr>
            <a:spLocks noGrp="1"/>
          </p:cNvSpPr>
          <p:nvPr>
            <p:ph type="sldNum" sz="quarter" idx="5"/>
          </p:nvPr>
        </p:nvSpPr>
        <p:spPr/>
        <p:txBody>
          <a:bodyPr/>
          <a:lstStyle/>
          <a:p>
            <a:fld id="{9245D358-FC24-4C9C-8147-E5BABD8C189A}" type="slidenum">
              <a:rPr lang="he-IL" smtClean="0"/>
              <a:t>11</a:t>
            </a:fld>
            <a:endParaRPr lang="he-IL"/>
          </a:p>
        </p:txBody>
      </p:sp>
    </p:spTree>
    <p:extLst>
      <p:ext uri="{BB962C8B-B14F-4D97-AF65-F5344CB8AC3E}">
        <p14:creationId xmlns:p14="http://schemas.microsoft.com/office/powerpoint/2010/main" val="583383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מספור שקפים</a:t>
            </a:r>
          </a:p>
        </p:txBody>
      </p:sp>
      <p:sp>
        <p:nvSpPr>
          <p:cNvPr id="4" name="מציין מיקום של מספר שקופית 3"/>
          <p:cNvSpPr>
            <a:spLocks noGrp="1"/>
          </p:cNvSpPr>
          <p:nvPr>
            <p:ph type="sldNum" sz="quarter" idx="5"/>
          </p:nvPr>
        </p:nvSpPr>
        <p:spPr/>
        <p:txBody>
          <a:bodyPr/>
          <a:lstStyle/>
          <a:p>
            <a:fld id="{9245D358-FC24-4C9C-8147-E5BABD8C189A}" type="slidenum">
              <a:rPr lang="he-IL" smtClean="0"/>
              <a:t>12</a:t>
            </a:fld>
            <a:endParaRPr lang="he-IL"/>
          </a:p>
        </p:txBody>
      </p:sp>
    </p:spTree>
    <p:extLst>
      <p:ext uri="{BB962C8B-B14F-4D97-AF65-F5344CB8AC3E}">
        <p14:creationId xmlns:p14="http://schemas.microsoft.com/office/powerpoint/2010/main" val="1804786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"Let's begin with a quick overview of traditional automata. Automata are mathematical models used to process sequences of symbols or words based on predefined rules. These models are widely used in fields such as pattern recognition, formal verification, and language processing.</a:t>
            </a:r>
          </a:p>
          <a:p>
            <a:pPr algn="l" rtl="0"/>
            <a:r>
              <a:rPr lang="en-US" b="1" u="sng" dirty="0"/>
              <a:t>However, traditional automata come with certain limitations.</a:t>
            </a:r>
            <a:r>
              <a:rPr lang="en-US" dirty="0"/>
              <a:t> First, </a:t>
            </a:r>
            <a:r>
              <a:rPr lang="en-US" u="sng" dirty="0">
                <a:highlight>
                  <a:srgbClr val="FFFF00"/>
                </a:highlight>
              </a:rPr>
              <a:t>they are designed to handle just one input sequence at a time, which limits their ability to process systems that involve multiple inputs or parallel data streams.</a:t>
            </a:r>
          </a:p>
          <a:p>
            <a:pPr algn="l" rtl="0"/>
            <a:r>
              <a:rPr lang="en-US" dirty="0"/>
              <a:t>Second, because of this single-input focus, they also struggle to model more complex systems that require interactions between parallel processes, which is often the case in more advanced or real-world scenarios.</a:t>
            </a:r>
          </a:p>
          <a:p>
            <a:pPr algn="l" rtl="0"/>
            <a:r>
              <a:rPr lang="en-US" dirty="0"/>
              <a:t>These limitations become particularly apparent when we try to extend automata into domains requiring more dynamic input handling, which brings us to the need for more flexible models, such as asynchronous hyperautomata, which I'll discuss later."</a:t>
            </a:r>
          </a:p>
          <a:p>
            <a:pPr algn="l" rtl="0"/>
            <a:endParaRPr lang="he-IL" dirty="0"/>
          </a:p>
        </p:txBody>
      </p:sp>
      <p:sp>
        <p:nvSpPr>
          <p:cNvPr id="4" name="מציין מיקום של מספר שקופית 3"/>
          <p:cNvSpPr>
            <a:spLocks noGrp="1"/>
          </p:cNvSpPr>
          <p:nvPr>
            <p:ph type="sldNum" sz="quarter" idx="5"/>
          </p:nvPr>
        </p:nvSpPr>
        <p:spPr/>
        <p:txBody>
          <a:bodyPr/>
          <a:lstStyle/>
          <a:p>
            <a:fld id="{9245D358-FC24-4C9C-8147-E5BABD8C189A}" type="slidenum">
              <a:rPr lang="he-IL" smtClean="0"/>
              <a:t>2</a:t>
            </a:fld>
            <a:endParaRPr lang="he-IL"/>
          </a:p>
        </p:txBody>
      </p:sp>
    </p:spTree>
    <p:extLst>
      <p:ext uri="{BB962C8B-B14F-4D97-AF65-F5344CB8AC3E}">
        <p14:creationId xmlns:p14="http://schemas.microsoft.com/office/powerpoint/2010/main" val="2588677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lgn="l" rtl="0">
              <a:buAutoNum type="arabicParenR"/>
            </a:pPr>
            <a:r>
              <a:rPr lang="en-US" sz="1200" dirty="0">
                <a:effectLst/>
                <a:latin typeface="Avenir Next LT Pro" panose="020B0504020202020204" pitchFamily="34" charset="0"/>
                <a:ea typeface="Aptos" panose="020B0004020202020204" pitchFamily="34" charset="0"/>
                <a:cs typeface="Arial" panose="020B0604020202020204" pitchFamily="34" charset="0"/>
              </a:rPr>
              <a:t>A hyperautomata is an advanced type of automata designed to work with hyperlanguages, which are sets of sets of words. </a:t>
            </a:r>
          </a:p>
          <a:p>
            <a:pPr marL="228600" indent="-228600" algn="l" rtl="0">
              <a:buAutoNum type="arabicParenR"/>
            </a:pPr>
            <a:r>
              <a:rPr lang="en-US" sz="1200" dirty="0">
                <a:effectLst/>
                <a:latin typeface="Avenir Next LT Pro" panose="020B0504020202020204" pitchFamily="34" charset="0"/>
                <a:ea typeface="Aptos" panose="020B0004020202020204" pitchFamily="34" charset="0"/>
                <a:cs typeface="Arial" panose="020B0604020202020204" pitchFamily="34" charset="0"/>
              </a:rPr>
              <a:t>hyperautomata accept or reject collections of words based on defined relationships between them. </a:t>
            </a:r>
          </a:p>
          <a:p>
            <a:pPr marL="228600" indent="-228600" algn="l" rtl="0">
              <a:buAutoNum type="arabicParenR"/>
            </a:pPr>
            <a:r>
              <a:rPr lang="en-US" sz="1200" dirty="0">
                <a:effectLst/>
                <a:latin typeface="Avenir Next LT Pro" panose="020B0504020202020204" pitchFamily="34" charset="0"/>
                <a:ea typeface="Aptos" panose="020B0004020202020204" pitchFamily="34" charset="0"/>
                <a:cs typeface="Arial" panose="020B0604020202020204" pitchFamily="34" charset="0"/>
              </a:rPr>
              <a:t>This connection allows hyperautomata to </a:t>
            </a:r>
            <a:r>
              <a:rPr lang="en-US" sz="1200" dirty="0" err="1">
                <a:effectLst/>
                <a:latin typeface="Avenir Next LT Pro" panose="020B0504020202020204" pitchFamily="34" charset="0"/>
                <a:ea typeface="Aptos" panose="020B0004020202020204" pitchFamily="34" charset="0"/>
                <a:cs typeface="Arial" panose="020B0604020202020204" pitchFamily="34" charset="0"/>
              </a:rPr>
              <a:t>analyz</a:t>
            </a:r>
            <a:r>
              <a:rPr lang="en-US" sz="1200" dirty="0">
                <a:effectLst/>
                <a:latin typeface="Avenir Next LT Pro" panose="020B0504020202020204" pitchFamily="34" charset="0"/>
                <a:ea typeface="Aptos" panose="020B0004020202020204" pitchFamily="34" charset="0"/>
                <a:cs typeface="Arial" panose="020B0604020202020204" pitchFamily="34" charset="0"/>
              </a:rPr>
              <a:t> behaviors that depend on the interaction of multiple inputs.</a:t>
            </a:r>
          </a:p>
          <a:p>
            <a:pPr algn="l" rtl="0"/>
            <a:r>
              <a:rPr lang="en-US" sz="1200" dirty="0">
                <a:latin typeface="Avenir Next LT Pro" panose="020B0504020202020204" pitchFamily="34" charset="0"/>
              </a:rPr>
              <a:t>4) In synchronous systems, automata process multiple sequences (or words) in perfect alignment. </a:t>
            </a:r>
          </a:p>
          <a:p>
            <a:pPr algn="l" rtl="0"/>
            <a:r>
              <a:rPr lang="en-US" sz="1200" dirty="0">
                <a:latin typeface="Avenir Next LT Pro" panose="020B0504020202020204" pitchFamily="34" charset="0"/>
              </a:rPr>
              <a:t>5) this model fails to accurately reflect many real-world systems, particularly distributed systems where components experience independent delays or progress at different rates.</a:t>
            </a:r>
            <a:endParaRPr lang="en-US" sz="1200" dirty="0">
              <a:effectLst/>
              <a:latin typeface="Avenir Next LT Pro" panose="020B0504020202020204" pitchFamily="34" charset="0"/>
              <a:ea typeface="Aptos" panose="020B0004020202020204" pitchFamily="34" charset="0"/>
              <a:cs typeface="Arial" panose="020B0604020202020204" pitchFamily="34" charset="0"/>
            </a:endParaRPr>
          </a:p>
          <a:p>
            <a:pPr algn="l" rtl="0"/>
            <a:endParaRPr lang="en-US" dirty="0"/>
          </a:p>
          <a:p>
            <a:pPr algn="l" rtl="0"/>
            <a:r>
              <a:rPr lang="en-US" dirty="0"/>
              <a:t>In our example, the </a:t>
            </a:r>
            <a:r>
              <a:rPr lang="en-US" dirty="0" err="1"/>
              <a:t>hyperlanguage</a:t>
            </a:r>
            <a:r>
              <a:rPr lang="en-US" dirty="0"/>
              <a:t> operates over two tapes, X and Y. </a:t>
            </a:r>
          </a:p>
          <a:p>
            <a:pPr algn="l" rtl="0"/>
            <a:r>
              <a:rPr lang="en-US" dirty="0"/>
              <a:t>X holds the first word, and Y holds the second. </a:t>
            </a:r>
            <a:r>
              <a:rPr lang="en-US" b="1" dirty="0"/>
              <a:t>For any word in the language on one tape, there must be a longer word on the other tape. </a:t>
            </a:r>
            <a:r>
              <a:rPr lang="en-US" dirty="0"/>
              <a:t>This means that for every sequence of 'a's in one tape, there's always a longer sequence on the other. Essentially, it represents an infinite language, because the lengths keep growing indefinitely.</a:t>
            </a:r>
            <a:endParaRPr lang="he-IL" dirty="0"/>
          </a:p>
        </p:txBody>
      </p:sp>
      <p:sp>
        <p:nvSpPr>
          <p:cNvPr id="4" name="מציין מיקום של מספר שקופית 3"/>
          <p:cNvSpPr>
            <a:spLocks noGrp="1"/>
          </p:cNvSpPr>
          <p:nvPr>
            <p:ph type="sldNum" sz="quarter" idx="5"/>
          </p:nvPr>
        </p:nvSpPr>
        <p:spPr/>
        <p:txBody>
          <a:bodyPr/>
          <a:lstStyle/>
          <a:p>
            <a:fld id="{9245D358-FC24-4C9C-8147-E5BABD8C189A}" type="slidenum">
              <a:rPr lang="he-IL" smtClean="0"/>
              <a:t>3</a:t>
            </a:fld>
            <a:endParaRPr lang="he-IL"/>
          </a:p>
        </p:txBody>
      </p:sp>
    </p:spTree>
    <p:extLst>
      <p:ext uri="{BB962C8B-B14F-4D97-AF65-F5344CB8AC3E}">
        <p14:creationId xmlns:p14="http://schemas.microsoft.com/office/powerpoint/2010/main" val="13007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1) Asynchronous hyperautomata are models where sequences progress independently.</a:t>
            </a:r>
          </a:p>
          <a:p>
            <a:pPr algn="l" rtl="0"/>
            <a:r>
              <a:rPr lang="en-US" dirty="0"/>
              <a:t>2) Allowing some to advance while others remain in place. </a:t>
            </a:r>
          </a:p>
          <a:p>
            <a:pPr algn="l" rtl="0"/>
            <a:r>
              <a:rPr lang="en-US" dirty="0"/>
              <a:t>3) This reflects real-world scenarios like distributed systems, where different components don't synchronize perfectly. Such models are vital for simulating behaviors in systems like network protocols or concurrent processes, where timing and sequence coordination vary.</a:t>
            </a:r>
          </a:p>
          <a:p>
            <a:pPr algn="l" rtl="0"/>
            <a:endParaRPr lang="en-US" dirty="0"/>
          </a:p>
          <a:p>
            <a:pPr algn="l" rtl="0"/>
            <a:r>
              <a:rPr lang="en-US" dirty="0"/>
              <a:t>In this example, the automaton accepts pairs of binary strings, X and Y, that share the same </a:t>
            </a:r>
            <a:r>
              <a:rPr lang="en-US" dirty="0" err="1"/>
              <a:t>pairity</a:t>
            </a:r>
            <a:r>
              <a:rPr lang="en-US" dirty="0"/>
              <a:t> of 1s. The </a:t>
            </a:r>
            <a:r>
              <a:rPr lang="en-US" dirty="0" err="1"/>
              <a:t>hyperlanguage</a:t>
            </a:r>
            <a:r>
              <a:rPr lang="en-US" dirty="0"/>
              <a:t> ensures that for any pair of strings, the number of 1s matches in a way that their parity (odd or even number of 1s) is preserved. This models a real-world scenario where sequences need to follow specific patterns or rules but progress at different rates."</a:t>
            </a:r>
          </a:p>
          <a:p>
            <a:pPr algn="l" rtl="0"/>
            <a:endParaRPr lang="he-IL" dirty="0"/>
          </a:p>
        </p:txBody>
      </p:sp>
      <p:sp>
        <p:nvSpPr>
          <p:cNvPr id="4" name="מציין מיקום של מספר שקופית 3"/>
          <p:cNvSpPr>
            <a:spLocks noGrp="1"/>
          </p:cNvSpPr>
          <p:nvPr>
            <p:ph type="sldNum" sz="quarter" idx="5"/>
          </p:nvPr>
        </p:nvSpPr>
        <p:spPr/>
        <p:txBody>
          <a:bodyPr/>
          <a:lstStyle/>
          <a:p>
            <a:fld id="{9245D358-FC24-4C9C-8147-E5BABD8C189A}" type="slidenum">
              <a:rPr lang="he-IL" smtClean="0"/>
              <a:t>4</a:t>
            </a:fld>
            <a:endParaRPr lang="he-IL"/>
          </a:p>
        </p:txBody>
      </p:sp>
    </p:spTree>
    <p:extLst>
      <p:ext uri="{BB962C8B-B14F-4D97-AF65-F5344CB8AC3E}">
        <p14:creationId xmlns:p14="http://schemas.microsoft.com/office/powerpoint/2010/main" val="952645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"Our solution to the research gap is the development of an asynchronous hyperautomata simulator. This tool will enable researchers to analyze how asynchronous systems behave by simulating the independent progression of multiple sequences. Key features include the ability to visually track state transitions, allowing users to define multiple input words and states by building a modular </a:t>
            </a:r>
            <a:r>
              <a:rPr lang="en-US" dirty="0" err="1"/>
              <a:t>structure,to</a:t>
            </a:r>
            <a:r>
              <a:rPr lang="en-US" dirty="0"/>
              <a:t> observe their asynchronous behavior in a step-by-step simulation. Additionally, the tool will offer detailed reports on system properties.</a:t>
            </a:r>
            <a:endParaRPr lang="he-IL" dirty="0"/>
          </a:p>
        </p:txBody>
      </p:sp>
      <p:sp>
        <p:nvSpPr>
          <p:cNvPr id="4" name="מציין מיקום של מספר שקופית 3"/>
          <p:cNvSpPr>
            <a:spLocks noGrp="1"/>
          </p:cNvSpPr>
          <p:nvPr>
            <p:ph type="sldNum" sz="quarter" idx="5"/>
          </p:nvPr>
        </p:nvSpPr>
        <p:spPr/>
        <p:txBody>
          <a:bodyPr/>
          <a:lstStyle/>
          <a:p>
            <a:fld id="{9245D358-FC24-4C9C-8147-E5BABD8C189A}" type="slidenum">
              <a:rPr lang="he-IL" smtClean="0"/>
              <a:t>5</a:t>
            </a:fld>
            <a:endParaRPr lang="he-IL"/>
          </a:p>
        </p:txBody>
      </p:sp>
    </p:spTree>
    <p:extLst>
      <p:ext uri="{BB962C8B-B14F-4D97-AF65-F5344CB8AC3E}">
        <p14:creationId xmlns:p14="http://schemas.microsoft.com/office/powerpoint/2010/main" val="3015865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Lets dive into our core structure which have a several key components working together.</a:t>
            </a:r>
          </a:p>
          <a:p>
            <a:pPr algn="l"/>
            <a:r>
              <a:rPr lang="en-US" dirty="0"/>
              <a:t>The first one is the manager. This is the object who holds the automata which is represented as a map where the states numbers are the keys and the values for each key(state) are list of Transitions.</a:t>
            </a:r>
            <a:endParaRPr lang="he-IL" dirty="0"/>
          </a:p>
          <a:p>
            <a:pPr algn="l"/>
            <a:r>
              <a:rPr lang="en-US" dirty="0"/>
              <a:t>Transition is another object that contains a </a:t>
            </a:r>
            <a:r>
              <a:rPr lang="en-US" dirty="0" err="1"/>
              <a:t>symbol_vector</a:t>
            </a:r>
            <a:r>
              <a:rPr lang="en-US" dirty="0"/>
              <a:t> which is a vector of the next symbols to read in each tape, and the state that is resulting from the transition.</a:t>
            </a:r>
          </a:p>
          <a:p>
            <a:pPr algn="l"/>
            <a:r>
              <a:rPr lang="en-US" dirty="0"/>
              <a:t>Lets go back to the manager, we also have simulations which is the BFS queue of simulations.</a:t>
            </a:r>
          </a:p>
          <a:p>
            <a:pPr algn="l"/>
            <a:r>
              <a:rPr lang="en-US" dirty="0"/>
              <a:t>Simulation is an object that’s hold the current state of the automata, it holds tapes, which are another object, that holds a string and its position progress.</a:t>
            </a:r>
          </a:p>
          <a:p>
            <a:pPr algn="l"/>
            <a:r>
              <a:rPr lang="en-US" dirty="0"/>
              <a:t>Simulation also holds a history in the shape of stack.</a:t>
            </a:r>
            <a:endParaRPr lang="he-IL" dirty="0"/>
          </a:p>
          <a:p>
            <a:pPr algn="l"/>
            <a:r>
              <a:rPr lang="en-US" dirty="0"/>
              <a:t>The last field of the manager I would like to explain is the </a:t>
            </a:r>
            <a:r>
              <a:rPr lang="en-US" dirty="0" err="1"/>
              <a:t>visited_simulations</a:t>
            </a:r>
            <a:r>
              <a:rPr lang="en-US" dirty="0"/>
              <a:t> which is a set of simulations we’ve encountered in order to avoid an already visited simulations.</a:t>
            </a:r>
            <a:endParaRPr lang="he-IL" dirty="0"/>
          </a:p>
          <a:p>
            <a:pPr algn="l"/>
            <a:r>
              <a:rPr lang="en-US" dirty="0"/>
              <a:t>This is a modular structure that is crucial for the ability to add input words and new states during an already run execution. </a:t>
            </a:r>
            <a:endParaRPr lang="he-IL" dirty="0"/>
          </a:p>
          <a:p>
            <a:pPr algn="l"/>
            <a:endParaRPr lang="he-IL" dirty="0"/>
          </a:p>
          <a:p>
            <a:pPr algn="l"/>
            <a:r>
              <a:rPr lang="he-IL" dirty="0"/>
              <a:t>לדבר על המודולריות תוך כדי ריצה</a:t>
            </a:r>
            <a:endParaRPr lang="en-US" dirty="0"/>
          </a:p>
          <a:p>
            <a:pPr algn="l"/>
            <a:r>
              <a:rPr lang="en-US" dirty="0"/>
              <a:t> </a:t>
            </a:r>
          </a:p>
          <a:p>
            <a:pPr algn="l"/>
            <a:r>
              <a:rPr lang="en-US" dirty="0"/>
              <a:t>  </a:t>
            </a:r>
            <a:endParaRPr lang="he-IL" dirty="0"/>
          </a:p>
        </p:txBody>
      </p:sp>
      <p:sp>
        <p:nvSpPr>
          <p:cNvPr id="4" name="מציין מיקום של מספר שקופית 3"/>
          <p:cNvSpPr>
            <a:spLocks noGrp="1"/>
          </p:cNvSpPr>
          <p:nvPr>
            <p:ph type="sldNum" sz="quarter" idx="5"/>
          </p:nvPr>
        </p:nvSpPr>
        <p:spPr/>
        <p:txBody>
          <a:bodyPr/>
          <a:lstStyle/>
          <a:p>
            <a:fld id="{9245D358-FC24-4C9C-8147-E5BABD8C189A}" type="slidenum">
              <a:rPr lang="he-IL" smtClean="0"/>
              <a:t>6</a:t>
            </a:fld>
            <a:endParaRPr lang="he-IL"/>
          </a:p>
        </p:txBody>
      </p:sp>
    </p:spTree>
    <p:extLst>
      <p:ext uri="{BB962C8B-B14F-4D97-AF65-F5344CB8AC3E}">
        <p14:creationId xmlns:p14="http://schemas.microsoft.com/office/powerpoint/2010/main" val="472254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Lets have a quick view on our main algorithm. Which is based on BFS. At first we initializing the first simulation which is in state q0 and the tapes positions are 0.</a:t>
            </a:r>
          </a:p>
          <a:p>
            <a:pPr algn="l"/>
            <a:r>
              <a:rPr lang="en-US" dirty="0"/>
              <a:t>We are initializing an empty queue and put our first simulation in it.</a:t>
            </a:r>
          </a:p>
          <a:p>
            <a:pPr algn="l"/>
            <a:r>
              <a:rPr lang="en-US" dirty="0"/>
              <a:t>The main loop runs while not all tapes are consumed and current state is not accepting of the queue is not empty.</a:t>
            </a:r>
          </a:p>
          <a:p>
            <a:pPr algn="l"/>
            <a:r>
              <a:rPr lang="en-US" dirty="0"/>
              <a:t>So we dequeue the head of the queue simulations, and checks if the current state is accepting and all tapes are consumed,  </a:t>
            </a:r>
          </a:p>
          <a:p>
            <a:pPr algn="l"/>
            <a:endParaRPr lang="en-US" dirty="0"/>
          </a:p>
          <a:p>
            <a:pPr algn="l"/>
            <a:r>
              <a:rPr lang="en-US" dirty="0"/>
              <a:t>Okay in this slide we can see the main algorithm of our project, its based on BFS the runs over a simulations.</a:t>
            </a:r>
          </a:p>
          <a:p>
            <a:pPr algn="l"/>
            <a:r>
              <a:rPr lang="en-US" dirty="0"/>
              <a:t>The added elements we did is to avoid already visited simulations.</a:t>
            </a:r>
          </a:p>
          <a:p>
            <a:pPr algn="l"/>
            <a:r>
              <a:rPr lang="en-US" dirty="0"/>
              <a:t>The algorithm returns an history of accepting execution or the history of the last simulation which has failed.</a:t>
            </a:r>
          </a:p>
          <a:p>
            <a:pPr algn="l"/>
            <a:endParaRPr lang="en-US" dirty="0"/>
          </a:p>
          <a:p>
            <a:pPr algn="l"/>
            <a:r>
              <a:rPr lang="en-US" dirty="0"/>
              <a:t>Now I will example a run of this algorithm: </a:t>
            </a:r>
          </a:p>
        </p:txBody>
      </p:sp>
      <p:sp>
        <p:nvSpPr>
          <p:cNvPr id="4" name="מציין מיקום של מספר שקופית 3"/>
          <p:cNvSpPr>
            <a:spLocks noGrp="1"/>
          </p:cNvSpPr>
          <p:nvPr>
            <p:ph type="sldNum" sz="quarter" idx="5"/>
          </p:nvPr>
        </p:nvSpPr>
        <p:spPr/>
        <p:txBody>
          <a:bodyPr/>
          <a:lstStyle/>
          <a:p>
            <a:fld id="{9245D358-FC24-4C9C-8147-E5BABD8C189A}" type="slidenum">
              <a:rPr lang="he-IL" smtClean="0"/>
              <a:t>7</a:t>
            </a:fld>
            <a:endParaRPr lang="he-IL"/>
          </a:p>
        </p:txBody>
      </p:sp>
    </p:spTree>
    <p:extLst>
      <p:ext uri="{BB962C8B-B14F-4D97-AF65-F5344CB8AC3E}">
        <p14:creationId xmlns:p14="http://schemas.microsoft.com/office/powerpoint/2010/main" val="239196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endParaRPr lang="he-IL" dirty="0"/>
          </a:p>
        </p:txBody>
      </p:sp>
      <p:sp>
        <p:nvSpPr>
          <p:cNvPr id="4" name="מציין מיקום של מספר שקופית 3"/>
          <p:cNvSpPr>
            <a:spLocks noGrp="1"/>
          </p:cNvSpPr>
          <p:nvPr>
            <p:ph type="sldNum" sz="quarter" idx="5"/>
          </p:nvPr>
        </p:nvSpPr>
        <p:spPr/>
        <p:txBody>
          <a:bodyPr/>
          <a:lstStyle/>
          <a:p>
            <a:fld id="{9245D358-FC24-4C9C-8147-E5BABD8C189A}" type="slidenum">
              <a:rPr lang="he-IL" smtClean="0"/>
              <a:t>8</a:t>
            </a:fld>
            <a:endParaRPr lang="he-IL"/>
          </a:p>
        </p:txBody>
      </p:sp>
    </p:spTree>
    <p:extLst>
      <p:ext uri="{BB962C8B-B14F-4D97-AF65-F5344CB8AC3E}">
        <p14:creationId xmlns:p14="http://schemas.microsoft.com/office/powerpoint/2010/main" val="1929492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“Our </a:t>
            </a:r>
            <a:r>
              <a:rPr lang="en-US" b="1" dirty="0"/>
              <a:t>testing strategy</a:t>
            </a:r>
            <a:r>
              <a:rPr lang="en-US" dirty="0"/>
              <a:t> will include three key components. First, we'll conduct </a:t>
            </a:r>
            <a:r>
              <a:rPr lang="en-US" b="1" dirty="0"/>
              <a:t>unit tests</a:t>
            </a:r>
            <a:r>
              <a:rPr lang="en-US" dirty="0"/>
              <a:t> to verify the automata's core elements, such as the definitions and state management. Next, we'll perform </a:t>
            </a:r>
            <a:r>
              <a:rPr lang="en-US" b="1" dirty="0"/>
              <a:t>functional tests</a:t>
            </a:r>
            <a:r>
              <a:rPr lang="en-US" dirty="0"/>
              <a:t>, where we simulate asynchronous hyperautomata, including more complex scenarios. Finally, we'll run </a:t>
            </a:r>
            <a:r>
              <a:rPr lang="en-US" b="1" dirty="0"/>
              <a:t>performance tests</a:t>
            </a:r>
            <a:r>
              <a:rPr lang="en-US" dirty="0"/>
              <a:t> to assess how well the system handles larger automata and extensive inputs.</a:t>
            </a:r>
          </a:p>
          <a:p>
            <a:pPr algn="l" rtl="0"/>
            <a:r>
              <a:rPr lang="en-US" dirty="0"/>
              <a:t>We expect to achieve accurate state identification and smooth asynchronous transitions. We’re also aiming for efficient handling of large automata, which could provide insights into distributed systems.</a:t>
            </a:r>
          </a:p>
          <a:p>
            <a:pPr algn="l" rtl="0"/>
            <a:r>
              <a:rPr lang="en-US" dirty="0"/>
              <a:t>However, we anticipate some </a:t>
            </a:r>
            <a:r>
              <a:rPr lang="en-US" b="1" dirty="0"/>
              <a:t>challenges</a:t>
            </a:r>
            <a:r>
              <a:rPr lang="en-US" dirty="0"/>
              <a:t>. One major hurdle will be managing the exponential growth in the state space. Another challenge will be ensuring the correctness of complex automata. </a:t>
            </a:r>
          </a:p>
          <a:p>
            <a:pPr algn="l" rtl="0"/>
            <a:r>
              <a:rPr lang="en-US" dirty="0"/>
              <a:t>In addition, the adding of new input words may be very challenging.</a:t>
            </a:r>
          </a:p>
          <a:p>
            <a:pPr algn="l" rtl="0"/>
            <a:r>
              <a:rPr lang="en-US" dirty="0"/>
              <a:t>Lastly, developing clear visualizations for complex transitions will be crucial for debugging and understanding the system’s behavior."</a:t>
            </a:r>
          </a:p>
          <a:p>
            <a:pPr algn="l" rtl="0"/>
            <a:endParaRPr lang="he-IL" dirty="0"/>
          </a:p>
        </p:txBody>
      </p:sp>
      <p:sp>
        <p:nvSpPr>
          <p:cNvPr id="4" name="מציין מיקום של מספר שקופית 3"/>
          <p:cNvSpPr>
            <a:spLocks noGrp="1"/>
          </p:cNvSpPr>
          <p:nvPr>
            <p:ph type="sldNum" sz="quarter" idx="5"/>
          </p:nvPr>
        </p:nvSpPr>
        <p:spPr/>
        <p:txBody>
          <a:bodyPr/>
          <a:lstStyle/>
          <a:p>
            <a:fld id="{9245D358-FC24-4C9C-8147-E5BABD8C189A}" type="slidenum">
              <a:rPr lang="he-IL" smtClean="0"/>
              <a:t>10</a:t>
            </a:fld>
            <a:endParaRPr lang="he-IL" dirty="0"/>
          </a:p>
        </p:txBody>
      </p:sp>
    </p:spTree>
    <p:extLst>
      <p:ext uri="{BB962C8B-B14F-4D97-AF65-F5344CB8AC3E}">
        <p14:creationId xmlns:p14="http://schemas.microsoft.com/office/powerpoint/2010/main" val="4022851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75C4AE4-0ED6-3DAA-067B-26BA76576A67}"/>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D9A7BB67-692B-CCEB-A30E-4F029514F1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01454B62-47D8-4432-86FA-168140A061A2}"/>
              </a:ext>
            </a:extLst>
          </p:cNvPr>
          <p:cNvSpPr>
            <a:spLocks noGrp="1"/>
          </p:cNvSpPr>
          <p:nvPr>
            <p:ph type="dt" sz="half" idx="10"/>
          </p:nvPr>
        </p:nvSpPr>
        <p:spPr/>
        <p:txBody>
          <a:bodyPr/>
          <a:lstStyle/>
          <a:p>
            <a:fld id="{BEBE3F84-1EF1-439B-9C47-67A76CE00F26}" type="datetime8">
              <a:rPr lang="he-IL" smtClean="0"/>
              <a:t>21 ספטמבר 24</a:t>
            </a:fld>
            <a:endParaRPr lang="he-IL"/>
          </a:p>
        </p:txBody>
      </p:sp>
      <p:sp>
        <p:nvSpPr>
          <p:cNvPr id="5" name="מציין מיקום של כותרת תחתונה 4">
            <a:extLst>
              <a:ext uri="{FF2B5EF4-FFF2-40B4-BE49-F238E27FC236}">
                <a16:creationId xmlns:a16="http://schemas.microsoft.com/office/drawing/2014/main" id="{AC880253-F721-A0BF-B335-42D02A83642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F4CAAEF-6D14-BBE8-4620-5CF00113F3C6}"/>
              </a:ext>
            </a:extLst>
          </p:cNvPr>
          <p:cNvSpPr>
            <a:spLocks noGrp="1"/>
          </p:cNvSpPr>
          <p:nvPr>
            <p:ph type="sldNum" sz="quarter" idx="12"/>
          </p:nvPr>
        </p:nvSpPr>
        <p:spPr/>
        <p:txBody>
          <a:bodyPr/>
          <a:lstStyle/>
          <a:p>
            <a:fld id="{7E59D3EF-C776-4A38-A6B4-235252F8A817}" type="slidenum">
              <a:rPr lang="he-IL" smtClean="0"/>
              <a:t>‹#›</a:t>
            </a:fld>
            <a:endParaRPr lang="he-IL"/>
          </a:p>
        </p:txBody>
      </p:sp>
    </p:spTree>
    <p:extLst>
      <p:ext uri="{BB962C8B-B14F-4D97-AF65-F5344CB8AC3E}">
        <p14:creationId xmlns:p14="http://schemas.microsoft.com/office/powerpoint/2010/main" val="3955141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D57FFFD-4FA1-37C6-F469-03BA6E8B552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9C990DEB-9EB0-051A-C82C-83BE2DFD5570}"/>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ADCD63E-3DAA-6631-C598-5BCC6FDD5620}"/>
              </a:ext>
            </a:extLst>
          </p:cNvPr>
          <p:cNvSpPr>
            <a:spLocks noGrp="1"/>
          </p:cNvSpPr>
          <p:nvPr>
            <p:ph type="dt" sz="half" idx="10"/>
          </p:nvPr>
        </p:nvSpPr>
        <p:spPr/>
        <p:txBody>
          <a:bodyPr/>
          <a:lstStyle/>
          <a:p>
            <a:fld id="{6B4D3334-6D30-4308-80DA-8F1C68D2DD9F}" type="datetime8">
              <a:rPr lang="he-IL" smtClean="0"/>
              <a:t>21 ספטמבר 24</a:t>
            </a:fld>
            <a:endParaRPr lang="he-IL"/>
          </a:p>
        </p:txBody>
      </p:sp>
      <p:sp>
        <p:nvSpPr>
          <p:cNvPr id="5" name="מציין מיקום של כותרת תחתונה 4">
            <a:extLst>
              <a:ext uri="{FF2B5EF4-FFF2-40B4-BE49-F238E27FC236}">
                <a16:creationId xmlns:a16="http://schemas.microsoft.com/office/drawing/2014/main" id="{44D4D886-9C84-D4A7-3EA3-A0CC024AC95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0A189C4-C3B5-7294-0F61-A2D9DB29E443}"/>
              </a:ext>
            </a:extLst>
          </p:cNvPr>
          <p:cNvSpPr>
            <a:spLocks noGrp="1"/>
          </p:cNvSpPr>
          <p:nvPr>
            <p:ph type="sldNum" sz="quarter" idx="12"/>
          </p:nvPr>
        </p:nvSpPr>
        <p:spPr/>
        <p:txBody>
          <a:bodyPr/>
          <a:lstStyle/>
          <a:p>
            <a:fld id="{7E59D3EF-C776-4A38-A6B4-235252F8A817}" type="slidenum">
              <a:rPr lang="he-IL" smtClean="0"/>
              <a:t>‹#›</a:t>
            </a:fld>
            <a:endParaRPr lang="he-IL"/>
          </a:p>
        </p:txBody>
      </p:sp>
    </p:spTree>
    <p:extLst>
      <p:ext uri="{BB962C8B-B14F-4D97-AF65-F5344CB8AC3E}">
        <p14:creationId xmlns:p14="http://schemas.microsoft.com/office/powerpoint/2010/main" val="833502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50CCD7AD-C97A-5902-B96D-9EA3D4D01881}"/>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F1E8A9DF-F39D-63AA-2A73-2422063BC741}"/>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40571134-A8D9-3865-309C-124FE4477FF8}"/>
              </a:ext>
            </a:extLst>
          </p:cNvPr>
          <p:cNvSpPr>
            <a:spLocks noGrp="1"/>
          </p:cNvSpPr>
          <p:nvPr>
            <p:ph type="dt" sz="half" idx="10"/>
          </p:nvPr>
        </p:nvSpPr>
        <p:spPr/>
        <p:txBody>
          <a:bodyPr/>
          <a:lstStyle/>
          <a:p>
            <a:fld id="{4CA1163C-E4AE-4B0C-BD9F-7868C1EDB279}" type="datetime8">
              <a:rPr lang="he-IL" smtClean="0"/>
              <a:t>21 ספטמבר 24</a:t>
            </a:fld>
            <a:endParaRPr lang="he-IL"/>
          </a:p>
        </p:txBody>
      </p:sp>
      <p:sp>
        <p:nvSpPr>
          <p:cNvPr id="5" name="מציין מיקום של כותרת תחתונה 4">
            <a:extLst>
              <a:ext uri="{FF2B5EF4-FFF2-40B4-BE49-F238E27FC236}">
                <a16:creationId xmlns:a16="http://schemas.microsoft.com/office/drawing/2014/main" id="{CB3118EF-7144-AF53-A57B-0651D34E204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F751DA1-94D3-F2F3-6572-C258D3A010D2}"/>
              </a:ext>
            </a:extLst>
          </p:cNvPr>
          <p:cNvSpPr>
            <a:spLocks noGrp="1"/>
          </p:cNvSpPr>
          <p:nvPr>
            <p:ph type="sldNum" sz="quarter" idx="12"/>
          </p:nvPr>
        </p:nvSpPr>
        <p:spPr/>
        <p:txBody>
          <a:bodyPr/>
          <a:lstStyle/>
          <a:p>
            <a:fld id="{7E59D3EF-C776-4A38-A6B4-235252F8A817}" type="slidenum">
              <a:rPr lang="he-IL" smtClean="0"/>
              <a:t>‹#›</a:t>
            </a:fld>
            <a:endParaRPr lang="he-IL"/>
          </a:p>
        </p:txBody>
      </p:sp>
    </p:spTree>
    <p:extLst>
      <p:ext uri="{BB962C8B-B14F-4D97-AF65-F5344CB8AC3E}">
        <p14:creationId xmlns:p14="http://schemas.microsoft.com/office/powerpoint/2010/main" val="1852916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EE311A-BDD7-3708-317A-B1E71371F41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FA702EF5-5324-A4CA-49D3-204F4DB3410E}"/>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8A2EF3A2-7271-3553-2038-4A73AC27C4E9}"/>
              </a:ext>
            </a:extLst>
          </p:cNvPr>
          <p:cNvSpPr>
            <a:spLocks noGrp="1"/>
          </p:cNvSpPr>
          <p:nvPr>
            <p:ph type="dt" sz="half" idx="10"/>
          </p:nvPr>
        </p:nvSpPr>
        <p:spPr/>
        <p:txBody>
          <a:bodyPr/>
          <a:lstStyle/>
          <a:p>
            <a:fld id="{2F85BFB6-9F12-468F-88B7-182DD6DE7201}" type="datetime8">
              <a:rPr lang="he-IL" smtClean="0"/>
              <a:t>21 ספטמבר 24</a:t>
            </a:fld>
            <a:endParaRPr lang="he-IL"/>
          </a:p>
        </p:txBody>
      </p:sp>
      <p:sp>
        <p:nvSpPr>
          <p:cNvPr id="5" name="מציין מיקום של כותרת תחתונה 4">
            <a:extLst>
              <a:ext uri="{FF2B5EF4-FFF2-40B4-BE49-F238E27FC236}">
                <a16:creationId xmlns:a16="http://schemas.microsoft.com/office/drawing/2014/main" id="{ECE1ECD9-E6B2-D4EF-B691-B03AF4E7DC4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2F87B55-B307-A7ED-126C-C8FD150FCE9C}"/>
              </a:ext>
            </a:extLst>
          </p:cNvPr>
          <p:cNvSpPr>
            <a:spLocks noGrp="1"/>
          </p:cNvSpPr>
          <p:nvPr>
            <p:ph type="sldNum" sz="quarter" idx="12"/>
          </p:nvPr>
        </p:nvSpPr>
        <p:spPr/>
        <p:txBody>
          <a:bodyPr/>
          <a:lstStyle/>
          <a:p>
            <a:fld id="{7E59D3EF-C776-4A38-A6B4-235252F8A817}" type="slidenum">
              <a:rPr lang="he-IL" smtClean="0"/>
              <a:t>‹#›</a:t>
            </a:fld>
            <a:endParaRPr lang="he-IL"/>
          </a:p>
        </p:txBody>
      </p:sp>
    </p:spTree>
    <p:extLst>
      <p:ext uri="{BB962C8B-B14F-4D97-AF65-F5344CB8AC3E}">
        <p14:creationId xmlns:p14="http://schemas.microsoft.com/office/powerpoint/2010/main" val="2887560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9DCF2DC-7F63-B2DC-077F-26903F1FAE24}"/>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2EE7CDF-B587-D183-AFE1-7A828EBCF9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71915E46-031B-1E17-CA59-515D5D69CCAE}"/>
              </a:ext>
            </a:extLst>
          </p:cNvPr>
          <p:cNvSpPr>
            <a:spLocks noGrp="1"/>
          </p:cNvSpPr>
          <p:nvPr>
            <p:ph type="dt" sz="half" idx="10"/>
          </p:nvPr>
        </p:nvSpPr>
        <p:spPr/>
        <p:txBody>
          <a:bodyPr/>
          <a:lstStyle/>
          <a:p>
            <a:fld id="{5C173188-84A8-4CDF-B757-B570DBF5C002}" type="datetime8">
              <a:rPr lang="he-IL" smtClean="0"/>
              <a:t>21 ספטמבר 24</a:t>
            </a:fld>
            <a:endParaRPr lang="he-IL"/>
          </a:p>
        </p:txBody>
      </p:sp>
      <p:sp>
        <p:nvSpPr>
          <p:cNvPr id="5" name="מציין מיקום של כותרת תחתונה 4">
            <a:extLst>
              <a:ext uri="{FF2B5EF4-FFF2-40B4-BE49-F238E27FC236}">
                <a16:creationId xmlns:a16="http://schemas.microsoft.com/office/drawing/2014/main" id="{9E579E68-E383-3A2D-B4D3-21AD5002DD3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5998621-217B-B93E-CDEB-8FCA01AAB825}"/>
              </a:ext>
            </a:extLst>
          </p:cNvPr>
          <p:cNvSpPr>
            <a:spLocks noGrp="1"/>
          </p:cNvSpPr>
          <p:nvPr>
            <p:ph type="sldNum" sz="quarter" idx="12"/>
          </p:nvPr>
        </p:nvSpPr>
        <p:spPr/>
        <p:txBody>
          <a:bodyPr/>
          <a:lstStyle/>
          <a:p>
            <a:fld id="{7E59D3EF-C776-4A38-A6B4-235252F8A817}" type="slidenum">
              <a:rPr lang="he-IL" smtClean="0"/>
              <a:t>‹#›</a:t>
            </a:fld>
            <a:endParaRPr lang="he-IL"/>
          </a:p>
        </p:txBody>
      </p:sp>
    </p:spTree>
    <p:extLst>
      <p:ext uri="{BB962C8B-B14F-4D97-AF65-F5344CB8AC3E}">
        <p14:creationId xmlns:p14="http://schemas.microsoft.com/office/powerpoint/2010/main" val="1385255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F96BDD1-BD3C-A3B9-CB94-345875A9F72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2F656C4-56D2-71FA-5D79-34A4595FBBE9}"/>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070F27B2-EDCE-0593-6098-9C93555C10B0}"/>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1820F9A3-CAE1-4234-1749-EAC752E94A84}"/>
              </a:ext>
            </a:extLst>
          </p:cNvPr>
          <p:cNvSpPr>
            <a:spLocks noGrp="1"/>
          </p:cNvSpPr>
          <p:nvPr>
            <p:ph type="dt" sz="half" idx="10"/>
          </p:nvPr>
        </p:nvSpPr>
        <p:spPr/>
        <p:txBody>
          <a:bodyPr/>
          <a:lstStyle/>
          <a:p>
            <a:fld id="{D4BD67E0-4D28-4D39-883B-37D9844874CA}" type="datetime8">
              <a:rPr lang="he-IL" smtClean="0"/>
              <a:t>21 ספטמבר 24</a:t>
            </a:fld>
            <a:endParaRPr lang="he-IL"/>
          </a:p>
        </p:txBody>
      </p:sp>
      <p:sp>
        <p:nvSpPr>
          <p:cNvPr id="6" name="מציין מיקום של כותרת תחתונה 5">
            <a:extLst>
              <a:ext uri="{FF2B5EF4-FFF2-40B4-BE49-F238E27FC236}">
                <a16:creationId xmlns:a16="http://schemas.microsoft.com/office/drawing/2014/main" id="{3A77510D-5FED-F2E9-E083-5B7A270A53B2}"/>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DD07A3AE-D772-380D-5E2F-AA76492D9579}"/>
              </a:ext>
            </a:extLst>
          </p:cNvPr>
          <p:cNvSpPr>
            <a:spLocks noGrp="1"/>
          </p:cNvSpPr>
          <p:nvPr>
            <p:ph type="sldNum" sz="quarter" idx="12"/>
          </p:nvPr>
        </p:nvSpPr>
        <p:spPr/>
        <p:txBody>
          <a:bodyPr/>
          <a:lstStyle/>
          <a:p>
            <a:fld id="{7E59D3EF-C776-4A38-A6B4-235252F8A817}" type="slidenum">
              <a:rPr lang="he-IL" smtClean="0"/>
              <a:t>‹#›</a:t>
            </a:fld>
            <a:endParaRPr lang="he-IL"/>
          </a:p>
        </p:txBody>
      </p:sp>
    </p:spTree>
    <p:extLst>
      <p:ext uri="{BB962C8B-B14F-4D97-AF65-F5344CB8AC3E}">
        <p14:creationId xmlns:p14="http://schemas.microsoft.com/office/powerpoint/2010/main" val="3877351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EAE560D-D19B-68D3-DD29-60943924EC2C}"/>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F14A970E-2963-0EBF-32C6-1A19033851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03ED5546-4DC6-851C-A706-DF996FCCD9BC}"/>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A64C2B3B-20FE-7C78-92A4-57CB16569D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832F0F99-1202-5E5B-8791-CAC30FB23969}"/>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EF8BA534-B907-F1E1-6EBE-7E7D838304EF}"/>
              </a:ext>
            </a:extLst>
          </p:cNvPr>
          <p:cNvSpPr>
            <a:spLocks noGrp="1"/>
          </p:cNvSpPr>
          <p:nvPr>
            <p:ph type="dt" sz="half" idx="10"/>
          </p:nvPr>
        </p:nvSpPr>
        <p:spPr/>
        <p:txBody>
          <a:bodyPr/>
          <a:lstStyle/>
          <a:p>
            <a:fld id="{992DFEB1-3728-4E10-8D81-0448F34B4783}" type="datetime8">
              <a:rPr lang="he-IL" smtClean="0"/>
              <a:t>21 ספטמבר 24</a:t>
            </a:fld>
            <a:endParaRPr lang="he-IL"/>
          </a:p>
        </p:txBody>
      </p:sp>
      <p:sp>
        <p:nvSpPr>
          <p:cNvPr id="8" name="מציין מיקום של כותרת תחתונה 7">
            <a:extLst>
              <a:ext uri="{FF2B5EF4-FFF2-40B4-BE49-F238E27FC236}">
                <a16:creationId xmlns:a16="http://schemas.microsoft.com/office/drawing/2014/main" id="{FE786094-2AF1-0E14-2D35-E4B1FB0E36A4}"/>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0886D4C5-AB19-FEBF-6CC3-27DC762885BC}"/>
              </a:ext>
            </a:extLst>
          </p:cNvPr>
          <p:cNvSpPr>
            <a:spLocks noGrp="1"/>
          </p:cNvSpPr>
          <p:nvPr>
            <p:ph type="sldNum" sz="quarter" idx="12"/>
          </p:nvPr>
        </p:nvSpPr>
        <p:spPr/>
        <p:txBody>
          <a:bodyPr/>
          <a:lstStyle/>
          <a:p>
            <a:fld id="{7E59D3EF-C776-4A38-A6B4-235252F8A817}" type="slidenum">
              <a:rPr lang="he-IL" smtClean="0"/>
              <a:t>‹#›</a:t>
            </a:fld>
            <a:endParaRPr lang="he-IL"/>
          </a:p>
        </p:txBody>
      </p:sp>
    </p:spTree>
    <p:extLst>
      <p:ext uri="{BB962C8B-B14F-4D97-AF65-F5344CB8AC3E}">
        <p14:creationId xmlns:p14="http://schemas.microsoft.com/office/powerpoint/2010/main" val="2823024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F41AA50-9023-4EBA-19B7-3DE71BA9F45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40ACDD81-3B6A-4E71-77BE-A9D9B232A1AB}"/>
              </a:ext>
            </a:extLst>
          </p:cNvPr>
          <p:cNvSpPr>
            <a:spLocks noGrp="1"/>
          </p:cNvSpPr>
          <p:nvPr>
            <p:ph type="dt" sz="half" idx="10"/>
          </p:nvPr>
        </p:nvSpPr>
        <p:spPr/>
        <p:txBody>
          <a:bodyPr/>
          <a:lstStyle/>
          <a:p>
            <a:fld id="{7D8198C3-35E1-4D16-BE56-1F4AF703DE98}" type="datetime8">
              <a:rPr lang="he-IL" smtClean="0"/>
              <a:t>21 ספטמבר 24</a:t>
            </a:fld>
            <a:endParaRPr lang="he-IL"/>
          </a:p>
        </p:txBody>
      </p:sp>
      <p:sp>
        <p:nvSpPr>
          <p:cNvPr id="4" name="מציין מיקום של כותרת תחתונה 3">
            <a:extLst>
              <a:ext uri="{FF2B5EF4-FFF2-40B4-BE49-F238E27FC236}">
                <a16:creationId xmlns:a16="http://schemas.microsoft.com/office/drawing/2014/main" id="{076BE083-9EC4-EF8D-66DB-D7D92D2CC3CA}"/>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EFF1B4CF-F48E-98F1-3E94-1B0E0C4FE0F4}"/>
              </a:ext>
            </a:extLst>
          </p:cNvPr>
          <p:cNvSpPr>
            <a:spLocks noGrp="1"/>
          </p:cNvSpPr>
          <p:nvPr>
            <p:ph type="sldNum" sz="quarter" idx="12"/>
          </p:nvPr>
        </p:nvSpPr>
        <p:spPr/>
        <p:txBody>
          <a:bodyPr/>
          <a:lstStyle/>
          <a:p>
            <a:fld id="{7E59D3EF-C776-4A38-A6B4-235252F8A817}" type="slidenum">
              <a:rPr lang="he-IL" smtClean="0"/>
              <a:t>‹#›</a:t>
            </a:fld>
            <a:endParaRPr lang="he-IL"/>
          </a:p>
        </p:txBody>
      </p:sp>
    </p:spTree>
    <p:extLst>
      <p:ext uri="{BB962C8B-B14F-4D97-AF65-F5344CB8AC3E}">
        <p14:creationId xmlns:p14="http://schemas.microsoft.com/office/powerpoint/2010/main" val="67708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B0BF1791-A0D6-C0C2-9FFB-E92FB1C0FCFC}"/>
              </a:ext>
            </a:extLst>
          </p:cNvPr>
          <p:cNvSpPr>
            <a:spLocks noGrp="1"/>
          </p:cNvSpPr>
          <p:nvPr>
            <p:ph type="dt" sz="half" idx="10"/>
          </p:nvPr>
        </p:nvSpPr>
        <p:spPr/>
        <p:txBody>
          <a:bodyPr/>
          <a:lstStyle/>
          <a:p>
            <a:fld id="{BC90F2CC-87A3-47C3-840A-ADCB7BC5D0DE}" type="datetime8">
              <a:rPr lang="he-IL" smtClean="0"/>
              <a:t>21 ספטמבר 24</a:t>
            </a:fld>
            <a:endParaRPr lang="he-IL"/>
          </a:p>
        </p:txBody>
      </p:sp>
      <p:sp>
        <p:nvSpPr>
          <p:cNvPr id="3" name="מציין מיקום של כותרת תחתונה 2">
            <a:extLst>
              <a:ext uri="{FF2B5EF4-FFF2-40B4-BE49-F238E27FC236}">
                <a16:creationId xmlns:a16="http://schemas.microsoft.com/office/drawing/2014/main" id="{A9ED54C9-3C43-0D2A-0824-F125BE9AA109}"/>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F562B0AC-806D-6E45-BE18-14BCF3BDF943}"/>
              </a:ext>
            </a:extLst>
          </p:cNvPr>
          <p:cNvSpPr>
            <a:spLocks noGrp="1"/>
          </p:cNvSpPr>
          <p:nvPr>
            <p:ph type="sldNum" sz="quarter" idx="12"/>
          </p:nvPr>
        </p:nvSpPr>
        <p:spPr/>
        <p:txBody>
          <a:bodyPr/>
          <a:lstStyle/>
          <a:p>
            <a:fld id="{7E59D3EF-C776-4A38-A6B4-235252F8A817}" type="slidenum">
              <a:rPr lang="he-IL" smtClean="0"/>
              <a:t>‹#›</a:t>
            </a:fld>
            <a:endParaRPr lang="he-IL"/>
          </a:p>
        </p:txBody>
      </p:sp>
    </p:spTree>
    <p:extLst>
      <p:ext uri="{BB962C8B-B14F-4D97-AF65-F5344CB8AC3E}">
        <p14:creationId xmlns:p14="http://schemas.microsoft.com/office/powerpoint/2010/main" val="3104558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AAA8377-1F5E-C371-511A-6CFB490A86CE}"/>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EBC2C4CF-42FE-21A9-CE4B-E76A18CECA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41C2AC3C-9BF7-AB32-F005-357B0580C9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5A9CE11-24D7-7005-52F8-27C9D84ECA5A}"/>
              </a:ext>
            </a:extLst>
          </p:cNvPr>
          <p:cNvSpPr>
            <a:spLocks noGrp="1"/>
          </p:cNvSpPr>
          <p:nvPr>
            <p:ph type="dt" sz="half" idx="10"/>
          </p:nvPr>
        </p:nvSpPr>
        <p:spPr/>
        <p:txBody>
          <a:bodyPr/>
          <a:lstStyle/>
          <a:p>
            <a:fld id="{2C44D504-F697-40E8-B322-CC3596E1FFD0}" type="datetime8">
              <a:rPr lang="he-IL" smtClean="0"/>
              <a:t>21 ספטמבר 24</a:t>
            </a:fld>
            <a:endParaRPr lang="he-IL"/>
          </a:p>
        </p:txBody>
      </p:sp>
      <p:sp>
        <p:nvSpPr>
          <p:cNvPr id="6" name="מציין מיקום של כותרת תחתונה 5">
            <a:extLst>
              <a:ext uri="{FF2B5EF4-FFF2-40B4-BE49-F238E27FC236}">
                <a16:creationId xmlns:a16="http://schemas.microsoft.com/office/drawing/2014/main" id="{50D7629E-AAB6-87CB-4761-5170CCFCC8D7}"/>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2DEC0596-4650-3782-9E14-5D0AB5593A44}"/>
              </a:ext>
            </a:extLst>
          </p:cNvPr>
          <p:cNvSpPr>
            <a:spLocks noGrp="1"/>
          </p:cNvSpPr>
          <p:nvPr>
            <p:ph type="sldNum" sz="quarter" idx="12"/>
          </p:nvPr>
        </p:nvSpPr>
        <p:spPr/>
        <p:txBody>
          <a:bodyPr/>
          <a:lstStyle/>
          <a:p>
            <a:fld id="{7E59D3EF-C776-4A38-A6B4-235252F8A817}" type="slidenum">
              <a:rPr lang="he-IL" smtClean="0"/>
              <a:t>‹#›</a:t>
            </a:fld>
            <a:endParaRPr lang="he-IL"/>
          </a:p>
        </p:txBody>
      </p:sp>
    </p:spTree>
    <p:extLst>
      <p:ext uri="{BB962C8B-B14F-4D97-AF65-F5344CB8AC3E}">
        <p14:creationId xmlns:p14="http://schemas.microsoft.com/office/powerpoint/2010/main" val="2810485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01B202-4A69-DF69-50FC-E1DD12DC5215}"/>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3A2FD72C-A7F1-9E82-2410-6902B85EBC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81D41F07-E5B7-A2D9-1DCB-F4F694C16E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43FF64F4-3B60-75BE-4F80-96D36499F1EC}"/>
              </a:ext>
            </a:extLst>
          </p:cNvPr>
          <p:cNvSpPr>
            <a:spLocks noGrp="1"/>
          </p:cNvSpPr>
          <p:nvPr>
            <p:ph type="dt" sz="half" idx="10"/>
          </p:nvPr>
        </p:nvSpPr>
        <p:spPr/>
        <p:txBody>
          <a:bodyPr/>
          <a:lstStyle/>
          <a:p>
            <a:fld id="{35E2AF5C-AEC1-4C63-B818-34CF5A2B1757}" type="datetime8">
              <a:rPr lang="he-IL" smtClean="0"/>
              <a:t>21 ספטמבר 24</a:t>
            </a:fld>
            <a:endParaRPr lang="he-IL"/>
          </a:p>
        </p:txBody>
      </p:sp>
      <p:sp>
        <p:nvSpPr>
          <p:cNvPr id="6" name="מציין מיקום של כותרת תחתונה 5">
            <a:extLst>
              <a:ext uri="{FF2B5EF4-FFF2-40B4-BE49-F238E27FC236}">
                <a16:creationId xmlns:a16="http://schemas.microsoft.com/office/drawing/2014/main" id="{05614095-3D54-FBC5-F390-34245E756BE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0E0F1843-8FF5-3EE3-82E2-FA57250BE2D1}"/>
              </a:ext>
            </a:extLst>
          </p:cNvPr>
          <p:cNvSpPr>
            <a:spLocks noGrp="1"/>
          </p:cNvSpPr>
          <p:nvPr>
            <p:ph type="sldNum" sz="quarter" idx="12"/>
          </p:nvPr>
        </p:nvSpPr>
        <p:spPr/>
        <p:txBody>
          <a:bodyPr/>
          <a:lstStyle/>
          <a:p>
            <a:fld id="{7E59D3EF-C776-4A38-A6B4-235252F8A817}" type="slidenum">
              <a:rPr lang="he-IL" smtClean="0"/>
              <a:t>‹#›</a:t>
            </a:fld>
            <a:endParaRPr lang="he-IL"/>
          </a:p>
        </p:txBody>
      </p:sp>
    </p:spTree>
    <p:extLst>
      <p:ext uri="{BB962C8B-B14F-4D97-AF65-F5344CB8AC3E}">
        <p14:creationId xmlns:p14="http://schemas.microsoft.com/office/powerpoint/2010/main" val="1241926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E6103968-8740-5D57-123A-01D302C40328}"/>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63949751-3C76-17DE-DA32-BD7FE72948D8}"/>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8BB4C12-674B-5F93-32B9-80F7977D9287}"/>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82000"/>
                  </a:schemeClr>
                </a:solidFill>
              </a:defRPr>
            </a:lvl1pPr>
          </a:lstStyle>
          <a:p>
            <a:fld id="{35C9DE18-D9C8-44AF-BC08-D266FA2D06D0}" type="datetime8">
              <a:rPr lang="he-IL" smtClean="0"/>
              <a:t>21 ספטמבר 24</a:t>
            </a:fld>
            <a:endParaRPr lang="he-IL"/>
          </a:p>
        </p:txBody>
      </p:sp>
      <p:sp>
        <p:nvSpPr>
          <p:cNvPr id="5" name="מציין מיקום של כותרת תחתונה 4">
            <a:extLst>
              <a:ext uri="{FF2B5EF4-FFF2-40B4-BE49-F238E27FC236}">
                <a16:creationId xmlns:a16="http://schemas.microsoft.com/office/drawing/2014/main" id="{3168D475-D673-4626-4119-DFEEF8AA94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82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74F572C4-A539-F67D-ABA8-1B51535068F1}"/>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82000"/>
                  </a:schemeClr>
                </a:solidFill>
              </a:defRPr>
            </a:lvl1pPr>
          </a:lstStyle>
          <a:p>
            <a:fld id="{7E59D3EF-C776-4A38-A6B4-235252F8A817}" type="slidenum">
              <a:rPr lang="he-IL" smtClean="0"/>
              <a:t>‹#›</a:t>
            </a:fld>
            <a:endParaRPr lang="he-IL"/>
          </a:p>
        </p:txBody>
      </p:sp>
    </p:spTree>
    <p:extLst>
      <p:ext uri="{BB962C8B-B14F-4D97-AF65-F5344CB8AC3E}">
        <p14:creationId xmlns:p14="http://schemas.microsoft.com/office/powerpoint/2010/main" val="28180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NULL"/></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4.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3" Type="http://schemas.openxmlformats.org/officeDocument/2006/relationships/image" Target="../media/image32.png"/><Relationship Id="rId18" Type="http://schemas.openxmlformats.org/officeDocument/2006/relationships/image" Target="../media/image37.png"/><Relationship Id="rId26" Type="http://schemas.openxmlformats.org/officeDocument/2006/relationships/image" Target="../media/image45.png"/><Relationship Id="rId39" Type="http://schemas.openxmlformats.org/officeDocument/2006/relationships/image" Target="../media/image58.png"/><Relationship Id="rId21" Type="http://schemas.openxmlformats.org/officeDocument/2006/relationships/image" Target="../media/image40.png"/><Relationship Id="rId34" Type="http://schemas.openxmlformats.org/officeDocument/2006/relationships/image" Target="../media/image53.png"/><Relationship Id="rId42" Type="http://schemas.openxmlformats.org/officeDocument/2006/relationships/image" Target="../media/image61.png"/><Relationship Id="rId47" Type="http://schemas.openxmlformats.org/officeDocument/2006/relationships/image" Target="../media/image66.png"/><Relationship Id="rId50" Type="http://schemas.openxmlformats.org/officeDocument/2006/relationships/image" Target="../media/image69.png"/><Relationship Id="rId55" Type="http://schemas.openxmlformats.org/officeDocument/2006/relationships/image" Target="../media/image74.png"/><Relationship Id="rId7" Type="http://schemas.openxmlformats.org/officeDocument/2006/relationships/image" Target="../media/image26.png"/><Relationship Id="rId2" Type="http://schemas.openxmlformats.org/officeDocument/2006/relationships/notesSlide" Target="../notesSlides/notesSlide8.xml"/><Relationship Id="rId16" Type="http://schemas.openxmlformats.org/officeDocument/2006/relationships/image" Target="../media/image35.png"/><Relationship Id="rId29" Type="http://schemas.openxmlformats.org/officeDocument/2006/relationships/image" Target="../media/image48.png"/><Relationship Id="rId11" Type="http://schemas.openxmlformats.org/officeDocument/2006/relationships/image" Target="../media/image30.png"/><Relationship Id="rId24" Type="http://schemas.openxmlformats.org/officeDocument/2006/relationships/image" Target="../media/image43.png"/><Relationship Id="rId32" Type="http://schemas.openxmlformats.org/officeDocument/2006/relationships/image" Target="../media/image51.png"/><Relationship Id="rId37" Type="http://schemas.openxmlformats.org/officeDocument/2006/relationships/image" Target="../media/image56.png"/><Relationship Id="rId40" Type="http://schemas.openxmlformats.org/officeDocument/2006/relationships/image" Target="../media/image59.png"/><Relationship Id="rId45" Type="http://schemas.openxmlformats.org/officeDocument/2006/relationships/image" Target="../media/image64.png"/><Relationship Id="rId53" Type="http://schemas.openxmlformats.org/officeDocument/2006/relationships/image" Target="../media/image72.png"/><Relationship Id="rId5" Type="http://schemas.openxmlformats.org/officeDocument/2006/relationships/image" Target="../media/image24.png"/><Relationship Id="rId10" Type="http://schemas.openxmlformats.org/officeDocument/2006/relationships/image" Target="../media/image29.png"/><Relationship Id="rId19" Type="http://schemas.openxmlformats.org/officeDocument/2006/relationships/image" Target="../media/image38.png"/><Relationship Id="rId31" Type="http://schemas.openxmlformats.org/officeDocument/2006/relationships/image" Target="../media/image50.png"/><Relationship Id="rId44" Type="http://schemas.openxmlformats.org/officeDocument/2006/relationships/image" Target="../media/image63.png"/><Relationship Id="rId52" Type="http://schemas.openxmlformats.org/officeDocument/2006/relationships/image" Target="../media/image71.png"/><Relationship Id="rId4" Type="http://schemas.openxmlformats.org/officeDocument/2006/relationships/image" Target="../media/image230.png"/><Relationship Id="rId9" Type="http://schemas.openxmlformats.org/officeDocument/2006/relationships/image" Target="../media/image28.png"/><Relationship Id="rId14" Type="http://schemas.openxmlformats.org/officeDocument/2006/relationships/image" Target="../media/image33.png"/><Relationship Id="rId22" Type="http://schemas.openxmlformats.org/officeDocument/2006/relationships/image" Target="../media/image41.png"/><Relationship Id="rId27" Type="http://schemas.openxmlformats.org/officeDocument/2006/relationships/image" Target="../media/image46.png"/><Relationship Id="rId30" Type="http://schemas.openxmlformats.org/officeDocument/2006/relationships/image" Target="../media/image49.png"/><Relationship Id="rId35" Type="http://schemas.openxmlformats.org/officeDocument/2006/relationships/image" Target="../media/image54.png"/><Relationship Id="rId43" Type="http://schemas.openxmlformats.org/officeDocument/2006/relationships/image" Target="../media/image62.png"/><Relationship Id="rId48" Type="http://schemas.openxmlformats.org/officeDocument/2006/relationships/image" Target="../media/image67.png"/><Relationship Id="rId8" Type="http://schemas.openxmlformats.org/officeDocument/2006/relationships/image" Target="../media/image27.png"/><Relationship Id="rId51" Type="http://schemas.openxmlformats.org/officeDocument/2006/relationships/image" Target="../media/image70.png"/><Relationship Id="rId3" Type="http://schemas.openxmlformats.org/officeDocument/2006/relationships/image" Target="../media/image22.png"/><Relationship Id="rId12" Type="http://schemas.openxmlformats.org/officeDocument/2006/relationships/image" Target="../media/image31.png"/><Relationship Id="rId17" Type="http://schemas.openxmlformats.org/officeDocument/2006/relationships/image" Target="../media/image36.png"/><Relationship Id="rId25" Type="http://schemas.openxmlformats.org/officeDocument/2006/relationships/image" Target="../media/image44.png"/><Relationship Id="rId33" Type="http://schemas.openxmlformats.org/officeDocument/2006/relationships/image" Target="../media/image52.png"/><Relationship Id="rId38" Type="http://schemas.openxmlformats.org/officeDocument/2006/relationships/image" Target="../media/image57.png"/><Relationship Id="rId46" Type="http://schemas.openxmlformats.org/officeDocument/2006/relationships/image" Target="../media/image65.png"/><Relationship Id="rId20" Type="http://schemas.openxmlformats.org/officeDocument/2006/relationships/image" Target="../media/image39.png"/><Relationship Id="rId41" Type="http://schemas.openxmlformats.org/officeDocument/2006/relationships/image" Target="../media/image60.png"/><Relationship Id="rId54"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25.png"/><Relationship Id="rId15" Type="http://schemas.openxmlformats.org/officeDocument/2006/relationships/image" Target="../media/image34.png"/><Relationship Id="rId23" Type="http://schemas.openxmlformats.org/officeDocument/2006/relationships/image" Target="../media/image42.png"/><Relationship Id="rId28" Type="http://schemas.openxmlformats.org/officeDocument/2006/relationships/image" Target="../media/image47.png"/><Relationship Id="rId36" Type="http://schemas.openxmlformats.org/officeDocument/2006/relationships/image" Target="../media/image55.png"/><Relationship Id="rId49" Type="http://schemas.openxmlformats.org/officeDocument/2006/relationships/image" Target="../media/image68.png"/></Relationships>
</file>

<file path=ppt/slides/_rels/slide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760888-18B0-D4DE-6423-CB8D9B2D5F3E}"/>
              </a:ext>
            </a:extLst>
          </p:cNvPr>
          <p:cNvSpPr>
            <a:spLocks noGrp="1"/>
          </p:cNvSpPr>
          <p:nvPr>
            <p:ph type="ctrTitle"/>
          </p:nvPr>
        </p:nvSpPr>
        <p:spPr>
          <a:xfrm>
            <a:off x="873760" y="4117977"/>
            <a:ext cx="5394960" cy="2341244"/>
          </a:xfrm>
        </p:spPr>
        <p:txBody>
          <a:bodyPr>
            <a:normAutofit fontScale="90000"/>
          </a:bodyPr>
          <a:lstStyle/>
          <a:p>
            <a:pPr algn="l"/>
            <a:r>
              <a:rPr lang="en-US" dirty="0">
                <a:latin typeface="Avenir Next LT Pro Light" panose="020B0304020202020204" pitchFamily="34" charset="0"/>
              </a:rPr>
              <a:t>Asynchronous Hyperautomata Simulator</a:t>
            </a:r>
            <a:endParaRPr lang="he-IL" dirty="0">
              <a:latin typeface="Avenir Next LT Pro Light" panose="020B0304020202020204" pitchFamily="34" charset="0"/>
            </a:endParaRPr>
          </a:p>
        </p:txBody>
      </p:sp>
      <p:sp>
        <p:nvSpPr>
          <p:cNvPr id="3" name="כותרת משנה 2">
            <a:extLst>
              <a:ext uri="{FF2B5EF4-FFF2-40B4-BE49-F238E27FC236}">
                <a16:creationId xmlns:a16="http://schemas.microsoft.com/office/drawing/2014/main" id="{AA31D356-6B4E-F604-CE4C-E6F123B6BB87}"/>
              </a:ext>
            </a:extLst>
          </p:cNvPr>
          <p:cNvSpPr>
            <a:spLocks noGrp="1"/>
          </p:cNvSpPr>
          <p:nvPr>
            <p:ph type="subTitle" idx="1"/>
          </p:nvPr>
        </p:nvSpPr>
        <p:spPr>
          <a:xfrm>
            <a:off x="6756400" y="4379438"/>
            <a:ext cx="4765040" cy="1655762"/>
          </a:xfrm>
        </p:spPr>
        <p:txBody>
          <a:bodyPr>
            <a:normAutofit lnSpcReduction="10000"/>
          </a:bodyPr>
          <a:lstStyle/>
          <a:p>
            <a:pPr algn="l"/>
            <a:r>
              <a:rPr lang="en-US" b="1" dirty="0">
                <a:latin typeface="Avenir Next LT Pro Light" panose="020B0304020202020204" pitchFamily="34" charset="0"/>
              </a:rPr>
              <a:t>Capstone Project Phase A</a:t>
            </a:r>
          </a:p>
          <a:p>
            <a:pPr algn="l"/>
            <a:r>
              <a:rPr lang="en-US" dirty="0">
                <a:latin typeface="Avenir Next LT Pro Light" panose="020B0304020202020204" pitchFamily="34" charset="0"/>
              </a:rPr>
              <a:t>Raz Kessel</a:t>
            </a:r>
          </a:p>
          <a:p>
            <a:pPr algn="l"/>
            <a:r>
              <a:rPr lang="en-US" dirty="0" err="1">
                <a:latin typeface="Avenir Next LT Pro Light" panose="020B0304020202020204" pitchFamily="34" charset="0"/>
              </a:rPr>
              <a:t>Nevo</a:t>
            </a:r>
            <a:r>
              <a:rPr lang="en-US" dirty="0">
                <a:latin typeface="Avenir Next LT Pro Light" panose="020B0304020202020204" pitchFamily="34" charset="0"/>
              </a:rPr>
              <a:t> Gottlieb</a:t>
            </a:r>
            <a:endParaRPr lang="he-IL" dirty="0">
              <a:latin typeface="Avenir Next LT Pro Light" panose="020B0304020202020204" pitchFamily="34" charset="0"/>
            </a:endParaRPr>
          </a:p>
          <a:p>
            <a:pPr algn="l"/>
            <a:r>
              <a:rPr lang="en-US" dirty="0">
                <a:latin typeface="Avenir Next LT Pro Light" panose="020B0304020202020204" pitchFamily="34" charset="0"/>
              </a:rPr>
              <a:t>Supervisor: Dr. Sarai Sheinvald</a:t>
            </a:r>
            <a:endParaRPr lang="he-IL" dirty="0">
              <a:latin typeface="Avenir Next LT Pro Light" panose="020B0304020202020204" pitchFamily="34" charset="0"/>
            </a:endParaRPr>
          </a:p>
        </p:txBody>
      </p:sp>
      <p:pic>
        <p:nvPicPr>
          <p:cNvPr id="5" name="תמונה 4" descr="תמונה שמכילה טקסט, גופן, לוגו, גרפיקה&#10;&#10;התיאור נוצר באופן אוטומטי">
            <a:extLst>
              <a:ext uri="{FF2B5EF4-FFF2-40B4-BE49-F238E27FC236}">
                <a16:creationId xmlns:a16="http://schemas.microsoft.com/office/drawing/2014/main" id="{682F6F6C-1E02-7551-E81A-42358D2FBA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649" y="1268627"/>
            <a:ext cx="9562613" cy="2257310"/>
          </a:xfrm>
          <a:prstGeom prst="rect">
            <a:avLst/>
          </a:prstGeom>
        </p:spPr>
      </p:pic>
      <p:cxnSp>
        <p:nvCxnSpPr>
          <p:cNvPr id="7" name="מחבר ישר 6">
            <a:extLst>
              <a:ext uri="{FF2B5EF4-FFF2-40B4-BE49-F238E27FC236}">
                <a16:creationId xmlns:a16="http://schemas.microsoft.com/office/drawing/2014/main" id="{B1566DA5-80F6-5CBA-47D4-A4A538386EB7}"/>
              </a:ext>
            </a:extLst>
          </p:cNvPr>
          <p:cNvCxnSpPr/>
          <p:nvPr/>
        </p:nvCxnSpPr>
        <p:spPr>
          <a:xfrm>
            <a:off x="6096000" y="4226879"/>
            <a:ext cx="0" cy="2123440"/>
          </a:xfrm>
          <a:prstGeom prst="line">
            <a:avLst/>
          </a:prstGeom>
        </p:spPr>
        <p:style>
          <a:lnRef idx="2">
            <a:schemeClr val="accent1"/>
          </a:lnRef>
          <a:fillRef idx="0">
            <a:schemeClr val="accent1"/>
          </a:fillRef>
          <a:effectRef idx="1">
            <a:schemeClr val="accent1"/>
          </a:effectRef>
          <a:fontRef idx="minor">
            <a:schemeClr val="tx1"/>
          </a:fontRef>
        </p:style>
      </p:cxnSp>
      <p:sp>
        <p:nvSpPr>
          <p:cNvPr id="8" name="מציין מיקום של מספר שקופית 7">
            <a:extLst>
              <a:ext uri="{FF2B5EF4-FFF2-40B4-BE49-F238E27FC236}">
                <a16:creationId xmlns:a16="http://schemas.microsoft.com/office/drawing/2014/main" id="{097653EA-4501-7F49-1632-4A5010802F95}"/>
              </a:ext>
            </a:extLst>
          </p:cNvPr>
          <p:cNvSpPr>
            <a:spLocks noGrp="1"/>
          </p:cNvSpPr>
          <p:nvPr>
            <p:ph type="sldNum" sz="quarter" idx="12"/>
          </p:nvPr>
        </p:nvSpPr>
        <p:spPr/>
        <p:txBody>
          <a:bodyPr/>
          <a:lstStyle/>
          <a:p>
            <a:fld id="{7E59D3EF-C776-4A38-A6B4-235252F8A817}" type="slidenum">
              <a:rPr lang="he-IL" smtClean="0"/>
              <a:t>1</a:t>
            </a:fld>
            <a:endParaRPr lang="he-IL"/>
          </a:p>
        </p:txBody>
      </p:sp>
    </p:spTree>
    <p:extLst>
      <p:ext uri="{BB962C8B-B14F-4D97-AF65-F5344CB8AC3E}">
        <p14:creationId xmlns:p14="http://schemas.microsoft.com/office/powerpoint/2010/main" val="909564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3ACFAC2-9EE0-029E-D9A2-26852180CECA}"/>
              </a:ext>
            </a:extLst>
          </p:cNvPr>
          <p:cNvSpPr>
            <a:spLocks noGrp="1"/>
          </p:cNvSpPr>
          <p:nvPr>
            <p:ph type="title"/>
          </p:nvPr>
        </p:nvSpPr>
        <p:spPr/>
        <p:txBody>
          <a:bodyPr/>
          <a:lstStyle/>
          <a:p>
            <a:pPr algn="ctr" rtl="0"/>
            <a:r>
              <a:rPr lang="en-US" dirty="0">
                <a:latin typeface="Avenir Next LT Pro Light" panose="020B0304020202020204" pitchFamily="34" charset="0"/>
              </a:rPr>
              <a:t>Testing &amp; Challenges</a:t>
            </a:r>
            <a:endParaRPr lang="he-IL" dirty="0">
              <a:latin typeface="Avenir Next LT Pro Light" panose="020B0304020202020204" pitchFamily="34" charset="0"/>
            </a:endParaRPr>
          </a:p>
        </p:txBody>
      </p:sp>
      <p:sp>
        <p:nvSpPr>
          <p:cNvPr id="3" name="מציין מיקום תוכן 2">
            <a:extLst>
              <a:ext uri="{FF2B5EF4-FFF2-40B4-BE49-F238E27FC236}">
                <a16:creationId xmlns:a16="http://schemas.microsoft.com/office/drawing/2014/main" id="{BBD86672-9673-BD0D-BDCD-8ADEE616A5D6}"/>
              </a:ext>
            </a:extLst>
          </p:cNvPr>
          <p:cNvSpPr>
            <a:spLocks noGrp="1"/>
          </p:cNvSpPr>
          <p:nvPr>
            <p:ph idx="1"/>
          </p:nvPr>
        </p:nvSpPr>
        <p:spPr/>
        <p:txBody>
          <a:bodyPr>
            <a:normAutofit fontScale="92500" lnSpcReduction="10000"/>
          </a:bodyPr>
          <a:lstStyle/>
          <a:p>
            <a:pPr algn="l" rtl="0"/>
            <a:r>
              <a:rPr lang="en-US" b="1" dirty="0">
                <a:latin typeface="Avenir Next LT Pro Light" panose="020B0304020202020204" pitchFamily="34" charset="0"/>
              </a:rPr>
              <a:t>Testing Strategy:</a:t>
            </a:r>
            <a:endParaRPr lang="en-US" dirty="0">
              <a:latin typeface="Avenir Next LT Pro Light" panose="020B0304020202020204" pitchFamily="34" charset="0"/>
            </a:endParaRPr>
          </a:p>
          <a:p>
            <a:pPr lvl="1" algn="l" rtl="0"/>
            <a:r>
              <a:rPr lang="en-US" b="1" dirty="0">
                <a:latin typeface="Avenir Next LT Pro Light" panose="020B0304020202020204" pitchFamily="34" charset="0"/>
              </a:rPr>
              <a:t>Unit tests</a:t>
            </a:r>
            <a:r>
              <a:rPr lang="en-US" dirty="0">
                <a:latin typeface="Avenir Next LT Pro Light" panose="020B0304020202020204" pitchFamily="34" charset="0"/>
              </a:rPr>
              <a:t>: Verify automata components.</a:t>
            </a:r>
          </a:p>
          <a:p>
            <a:pPr lvl="1" algn="l" rtl="0"/>
            <a:r>
              <a:rPr lang="en-US" b="1" dirty="0">
                <a:latin typeface="Avenir Next LT Pro Light" panose="020B0304020202020204" pitchFamily="34" charset="0"/>
              </a:rPr>
              <a:t>Functional tests</a:t>
            </a:r>
            <a:r>
              <a:rPr lang="en-US" dirty="0">
                <a:latin typeface="Avenir Next LT Pro Light" panose="020B0304020202020204" pitchFamily="34" charset="0"/>
              </a:rPr>
              <a:t>: Simulate asynchronous hyperautomata.</a:t>
            </a:r>
          </a:p>
          <a:p>
            <a:pPr lvl="1" algn="l" rtl="0"/>
            <a:r>
              <a:rPr lang="en-US" b="1" dirty="0">
                <a:latin typeface="Avenir Next LT Pro Light" panose="020B0304020202020204" pitchFamily="34" charset="0"/>
              </a:rPr>
              <a:t>Performance tests</a:t>
            </a:r>
            <a:r>
              <a:rPr lang="en-US" dirty="0">
                <a:latin typeface="Avenir Next LT Pro Light" panose="020B0304020202020204" pitchFamily="34" charset="0"/>
              </a:rPr>
              <a:t>: Measure efficiency with large inputs.</a:t>
            </a:r>
          </a:p>
          <a:p>
            <a:pPr algn="l" rtl="0">
              <a:buFont typeface="Arial" panose="020B0604020202020204" pitchFamily="34" charset="0"/>
              <a:buChar char="•"/>
            </a:pPr>
            <a:r>
              <a:rPr lang="en-US" b="1" dirty="0">
                <a:latin typeface="Avenir Next LT Pro Light" panose="020B0304020202020204" pitchFamily="34" charset="0"/>
              </a:rPr>
              <a:t>Expected Results</a:t>
            </a:r>
            <a:r>
              <a:rPr lang="en-US" dirty="0">
                <a:latin typeface="Avenir Next LT Pro Light" panose="020B0304020202020204" pitchFamily="34" charset="0"/>
              </a:rPr>
              <a:t>:</a:t>
            </a:r>
          </a:p>
          <a:p>
            <a:pPr marL="742950" lvl="1" indent="-285750" algn="l" rtl="0">
              <a:buFont typeface="Arial" panose="020B0604020202020204" pitchFamily="34" charset="0"/>
              <a:buChar char="•"/>
            </a:pPr>
            <a:r>
              <a:rPr lang="en-US" dirty="0">
                <a:latin typeface="Avenir Next LT Pro Light" panose="020B0304020202020204" pitchFamily="34" charset="0"/>
              </a:rPr>
              <a:t>Accurate state identification and smooth asynchronous simulation.</a:t>
            </a:r>
          </a:p>
          <a:p>
            <a:pPr marL="742950" lvl="1" indent="-285750" algn="l" rtl="0">
              <a:buFont typeface="Arial" panose="020B0604020202020204" pitchFamily="34" charset="0"/>
              <a:buChar char="•"/>
            </a:pPr>
            <a:r>
              <a:rPr lang="en-US" dirty="0">
                <a:latin typeface="Avenir Next LT Pro Light" panose="020B0304020202020204" pitchFamily="34" charset="0"/>
              </a:rPr>
              <a:t>Efficient handling of large automata.</a:t>
            </a:r>
          </a:p>
          <a:p>
            <a:pPr algn="l" rtl="0">
              <a:buFont typeface="Arial" panose="020B0604020202020204" pitchFamily="34" charset="0"/>
              <a:buChar char="•"/>
            </a:pPr>
            <a:r>
              <a:rPr lang="en-US" b="1" dirty="0">
                <a:latin typeface="Avenir Next LT Pro Light" panose="020B0304020202020204" pitchFamily="34" charset="0"/>
              </a:rPr>
              <a:t>Challenges</a:t>
            </a:r>
            <a:r>
              <a:rPr lang="en-US" dirty="0">
                <a:latin typeface="Avenir Next LT Pro Light" panose="020B0304020202020204" pitchFamily="34" charset="0"/>
              </a:rPr>
              <a:t>:</a:t>
            </a:r>
          </a:p>
          <a:p>
            <a:pPr marL="742950" lvl="1" indent="-285750" algn="l" rtl="0">
              <a:buFont typeface="Arial" panose="020B0604020202020204" pitchFamily="34" charset="0"/>
              <a:buChar char="•"/>
            </a:pPr>
            <a:r>
              <a:rPr lang="en-US" dirty="0">
                <a:latin typeface="Avenir Next LT Pro Light" panose="020B0304020202020204" pitchFamily="34" charset="0"/>
              </a:rPr>
              <a:t>Managing state space growth.</a:t>
            </a:r>
          </a:p>
          <a:p>
            <a:pPr marL="742950" lvl="1" indent="-285750" algn="l" rtl="0">
              <a:buFont typeface="Arial" panose="020B0604020202020204" pitchFamily="34" charset="0"/>
              <a:buChar char="•"/>
            </a:pPr>
            <a:r>
              <a:rPr lang="en-US" dirty="0">
                <a:latin typeface="Avenir Next LT Pro Light" panose="020B0304020202020204" pitchFamily="34" charset="0"/>
              </a:rPr>
              <a:t>Ensuring correctness in complex automata.</a:t>
            </a:r>
          </a:p>
          <a:p>
            <a:pPr marL="742950" lvl="1" indent="-285750" algn="l" rtl="0">
              <a:buFont typeface="Arial" panose="020B0604020202020204" pitchFamily="34" charset="0"/>
              <a:buChar char="•"/>
            </a:pPr>
            <a:r>
              <a:rPr lang="en-US" dirty="0">
                <a:latin typeface="Avenir Next LT Pro Light" panose="020B0304020202020204" pitchFamily="34" charset="0"/>
              </a:rPr>
              <a:t>Adding inputs during executions.</a:t>
            </a:r>
          </a:p>
          <a:p>
            <a:pPr marL="742950" lvl="1" indent="-285750" algn="l" rtl="0">
              <a:buFont typeface="Arial" panose="020B0604020202020204" pitchFamily="34" charset="0"/>
              <a:buChar char="•"/>
            </a:pPr>
            <a:r>
              <a:rPr lang="en-US" dirty="0">
                <a:latin typeface="Avenir Next LT Pro Light" panose="020B0304020202020204" pitchFamily="34" charset="0"/>
              </a:rPr>
              <a:t>Creating clear visualizations for transitions.</a:t>
            </a:r>
          </a:p>
          <a:p>
            <a:pPr marL="457200" lvl="1" indent="0" algn="l" rtl="0">
              <a:buNone/>
            </a:pPr>
            <a:endParaRPr lang="en-US" dirty="0"/>
          </a:p>
          <a:p>
            <a:pPr algn="l" rtl="0"/>
            <a:endParaRPr lang="he-IL" dirty="0"/>
          </a:p>
        </p:txBody>
      </p:sp>
      <p:sp>
        <p:nvSpPr>
          <p:cNvPr id="4" name="מציין מיקום של מספר שקופית 3">
            <a:extLst>
              <a:ext uri="{FF2B5EF4-FFF2-40B4-BE49-F238E27FC236}">
                <a16:creationId xmlns:a16="http://schemas.microsoft.com/office/drawing/2014/main" id="{D73A514E-0A46-106D-EDB2-821993B59208}"/>
              </a:ext>
            </a:extLst>
          </p:cNvPr>
          <p:cNvSpPr>
            <a:spLocks noGrp="1"/>
          </p:cNvSpPr>
          <p:nvPr>
            <p:ph type="sldNum" sz="quarter" idx="12"/>
          </p:nvPr>
        </p:nvSpPr>
        <p:spPr/>
        <p:txBody>
          <a:bodyPr/>
          <a:lstStyle/>
          <a:p>
            <a:fld id="{7E59D3EF-C776-4A38-A6B4-235252F8A817}" type="slidenum">
              <a:rPr lang="he-IL" smtClean="0"/>
              <a:t>10</a:t>
            </a:fld>
            <a:r>
              <a:rPr lang="he-IL" dirty="0"/>
              <a:t>/12</a:t>
            </a:r>
          </a:p>
        </p:txBody>
      </p:sp>
    </p:spTree>
    <p:extLst>
      <p:ext uri="{BB962C8B-B14F-4D97-AF65-F5344CB8AC3E}">
        <p14:creationId xmlns:p14="http://schemas.microsoft.com/office/powerpoint/2010/main" val="197434781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5F6756-D114-8EF7-F23F-9131F99ED401}"/>
              </a:ext>
            </a:extLst>
          </p:cNvPr>
          <p:cNvSpPr>
            <a:spLocks noGrp="1"/>
          </p:cNvSpPr>
          <p:nvPr>
            <p:ph type="title"/>
          </p:nvPr>
        </p:nvSpPr>
        <p:spPr/>
        <p:txBody>
          <a:bodyPr/>
          <a:lstStyle/>
          <a:p>
            <a:pPr algn="ctr" rtl="0"/>
            <a:r>
              <a:rPr lang="en-US" dirty="0">
                <a:latin typeface="Avenir Next LT Pro Light" panose="020B0304020202020204" pitchFamily="34" charset="0"/>
              </a:rPr>
              <a:t>Conclusion</a:t>
            </a:r>
            <a:endParaRPr lang="he-IL" dirty="0">
              <a:latin typeface="Avenir Next LT Pro Light" panose="020B0304020202020204" pitchFamily="34" charset="0"/>
            </a:endParaRPr>
          </a:p>
        </p:txBody>
      </p:sp>
      <p:sp>
        <p:nvSpPr>
          <p:cNvPr id="3" name="מציין מיקום תוכן 2">
            <a:extLst>
              <a:ext uri="{FF2B5EF4-FFF2-40B4-BE49-F238E27FC236}">
                <a16:creationId xmlns:a16="http://schemas.microsoft.com/office/drawing/2014/main" id="{862913D5-EAB7-108B-4AF9-7164E18F1D1F}"/>
              </a:ext>
            </a:extLst>
          </p:cNvPr>
          <p:cNvSpPr>
            <a:spLocks noGrp="1"/>
          </p:cNvSpPr>
          <p:nvPr>
            <p:ph idx="1"/>
          </p:nvPr>
        </p:nvSpPr>
        <p:spPr/>
        <p:txBody>
          <a:bodyPr>
            <a:normAutofit/>
          </a:bodyPr>
          <a:lstStyle/>
          <a:p>
            <a:pPr marL="0" indent="0" algn="l" rtl="0">
              <a:buNone/>
            </a:pPr>
            <a:r>
              <a:rPr lang="en-US" dirty="0"/>
              <a:t>The asynchronous hyperautomata simulator will bridge a gap in understanding complex distributed systems and parallel processes.</a:t>
            </a:r>
          </a:p>
          <a:p>
            <a:pPr algn="l" rtl="0"/>
            <a:r>
              <a:rPr lang="en-US" b="1" dirty="0">
                <a:latin typeface="Avenir Next LT Pro Light" panose="020B0304020202020204" pitchFamily="34" charset="0"/>
              </a:rPr>
              <a:t>Expected Achievements</a:t>
            </a:r>
            <a:r>
              <a:rPr lang="en-US" dirty="0">
                <a:latin typeface="Avenir Next LT Pro Light" panose="020B0304020202020204" pitchFamily="34" charset="0"/>
              </a:rPr>
              <a:t>:</a:t>
            </a:r>
          </a:p>
          <a:p>
            <a:pPr lvl="1" algn="l" rtl="0"/>
            <a:r>
              <a:rPr lang="en-US" dirty="0">
                <a:latin typeface="Avenir Next LT Pro Light" panose="020B0304020202020204" pitchFamily="34" charset="0"/>
              </a:rPr>
              <a:t>Simulate asynchronous behaviors.</a:t>
            </a:r>
          </a:p>
          <a:p>
            <a:pPr lvl="1" algn="l" rtl="0"/>
            <a:r>
              <a:rPr lang="en-US" dirty="0">
                <a:latin typeface="Avenir Next LT Pro Light" panose="020B0304020202020204" pitchFamily="34" charset="0"/>
              </a:rPr>
              <a:t>Integrate real-time visualization for analysis.</a:t>
            </a:r>
          </a:p>
          <a:p>
            <a:pPr algn="l" rtl="0"/>
            <a:r>
              <a:rPr lang="en-US" b="1" dirty="0">
                <a:latin typeface="Avenir Next LT Pro Light" panose="020B0304020202020204" pitchFamily="34" charset="0"/>
              </a:rPr>
              <a:t>Future Directions</a:t>
            </a:r>
            <a:r>
              <a:rPr lang="en-US" dirty="0">
                <a:latin typeface="Avenir Next LT Pro Light" panose="020B0304020202020204" pitchFamily="34" charset="0"/>
              </a:rPr>
              <a:t>:</a:t>
            </a:r>
          </a:p>
          <a:p>
            <a:pPr lvl="1" algn="l" rtl="0"/>
            <a:r>
              <a:rPr lang="en-US" dirty="0">
                <a:latin typeface="Avenir Next LT Pro Light" panose="020B0304020202020204" pitchFamily="34" charset="0"/>
              </a:rPr>
              <a:t>Expand </a:t>
            </a:r>
            <a:r>
              <a:rPr lang="en-US" dirty="0" err="1">
                <a:latin typeface="Avenir Next LT Pro Light" panose="020B0304020202020204" pitchFamily="34" charset="0"/>
              </a:rPr>
              <a:t>hyperlanguage</a:t>
            </a:r>
            <a:r>
              <a:rPr lang="en-US" dirty="0">
                <a:latin typeface="Avenir Next LT Pro Light" panose="020B0304020202020204" pitchFamily="34" charset="0"/>
              </a:rPr>
              <a:t> support.</a:t>
            </a:r>
          </a:p>
          <a:p>
            <a:pPr lvl="1" algn="l" rtl="0"/>
            <a:r>
              <a:rPr lang="en-US" dirty="0">
                <a:latin typeface="Avenir Next LT Pro Light" panose="020B0304020202020204" pitchFamily="34" charset="0"/>
              </a:rPr>
              <a:t>Optimize for complex systems.</a:t>
            </a:r>
          </a:p>
          <a:p>
            <a:pPr lvl="1" algn="l" rtl="0"/>
            <a:r>
              <a:rPr lang="en-US" dirty="0">
                <a:latin typeface="Avenir Next LT Pro Light" panose="020B0304020202020204" pitchFamily="34" charset="0"/>
              </a:rPr>
              <a:t>Apply in fields like networking and multi-agent coordination.</a:t>
            </a:r>
          </a:p>
          <a:p>
            <a:pPr algn="l" rtl="0"/>
            <a:endParaRPr lang="he-IL" sz="2000" dirty="0"/>
          </a:p>
        </p:txBody>
      </p:sp>
      <p:sp>
        <p:nvSpPr>
          <p:cNvPr id="4" name="מציין מיקום של מספר שקופית 3">
            <a:extLst>
              <a:ext uri="{FF2B5EF4-FFF2-40B4-BE49-F238E27FC236}">
                <a16:creationId xmlns:a16="http://schemas.microsoft.com/office/drawing/2014/main" id="{2DA8BBAB-0424-DE97-33D9-D6CC196F588C}"/>
              </a:ext>
            </a:extLst>
          </p:cNvPr>
          <p:cNvSpPr>
            <a:spLocks noGrp="1"/>
          </p:cNvSpPr>
          <p:nvPr>
            <p:ph type="sldNum" sz="quarter" idx="12"/>
          </p:nvPr>
        </p:nvSpPr>
        <p:spPr/>
        <p:txBody>
          <a:bodyPr/>
          <a:lstStyle/>
          <a:p>
            <a:fld id="{7E59D3EF-C776-4A38-A6B4-235252F8A817}" type="slidenum">
              <a:rPr lang="he-IL" smtClean="0"/>
              <a:t>11</a:t>
            </a:fld>
            <a:r>
              <a:rPr lang="he-IL" dirty="0"/>
              <a:t>/12</a:t>
            </a:r>
          </a:p>
        </p:txBody>
      </p:sp>
    </p:spTree>
    <p:extLst>
      <p:ext uri="{BB962C8B-B14F-4D97-AF65-F5344CB8AC3E}">
        <p14:creationId xmlns:p14="http://schemas.microsoft.com/office/powerpoint/2010/main" val="1633582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33D03B5-A019-3CFD-C0E4-AD019CA2CC12}"/>
              </a:ext>
            </a:extLst>
          </p:cNvPr>
          <p:cNvSpPr>
            <a:spLocks noGrp="1"/>
          </p:cNvSpPr>
          <p:nvPr>
            <p:ph type="title"/>
          </p:nvPr>
        </p:nvSpPr>
        <p:spPr>
          <a:xfrm>
            <a:off x="677944" y="2580424"/>
            <a:ext cx="10515600" cy="1325563"/>
          </a:xfrm>
        </p:spPr>
        <p:txBody>
          <a:bodyPr/>
          <a:lstStyle/>
          <a:p>
            <a:pPr algn="ctr" rtl="0"/>
            <a:r>
              <a:rPr lang="en-US" dirty="0">
                <a:latin typeface="Avenir Next LT Pro Light" panose="020B0304020202020204" pitchFamily="34" charset="0"/>
              </a:rPr>
              <a:t>Thank you for listening!</a:t>
            </a:r>
            <a:endParaRPr lang="he-IL" dirty="0">
              <a:latin typeface="Avenir Next LT Pro Light" panose="020B0304020202020204" pitchFamily="34" charset="0"/>
            </a:endParaRPr>
          </a:p>
        </p:txBody>
      </p:sp>
      <p:sp>
        <p:nvSpPr>
          <p:cNvPr id="3" name="מציין מיקום של מספר שקופית 2">
            <a:extLst>
              <a:ext uri="{FF2B5EF4-FFF2-40B4-BE49-F238E27FC236}">
                <a16:creationId xmlns:a16="http://schemas.microsoft.com/office/drawing/2014/main" id="{D2A4D2CD-0DB2-946C-7DA2-5E57AD24D4E3}"/>
              </a:ext>
            </a:extLst>
          </p:cNvPr>
          <p:cNvSpPr>
            <a:spLocks noGrp="1"/>
          </p:cNvSpPr>
          <p:nvPr>
            <p:ph type="sldNum" sz="quarter" idx="12"/>
          </p:nvPr>
        </p:nvSpPr>
        <p:spPr/>
        <p:txBody>
          <a:bodyPr/>
          <a:lstStyle/>
          <a:p>
            <a:fld id="{7E59D3EF-C776-4A38-A6B4-235252F8A817}" type="slidenum">
              <a:rPr lang="he-IL" smtClean="0"/>
              <a:t>12</a:t>
            </a:fld>
            <a:r>
              <a:rPr lang="he-IL" dirty="0"/>
              <a:t>/12</a:t>
            </a:r>
          </a:p>
        </p:txBody>
      </p:sp>
    </p:spTree>
    <p:extLst>
      <p:ext uri="{BB962C8B-B14F-4D97-AF65-F5344CB8AC3E}">
        <p14:creationId xmlns:p14="http://schemas.microsoft.com/office/powerpoint/2010/main" val="63477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37D8572-69E8-8EF8-460B-161485A0B2D0}"/>
              </a:ext>
            </a:extLst>
          </p:cNvPr>
          <p:cNvSpPr>
            <a:spLocks noGrp="1"/>
          </p:cNvSpPr>
          <p:nvPr>
            <p:ph type="title"/>
          </p:nvPr>
        </p:nvSpPr>
        <p:spPr/>
        <p:txBody>
          <a:bodyPr/>
          <a:lstStyle/>
          <a:p>
            <a:pPr algn="l"/>
            <a:r>
              <a:rPr lang="en-US" dirty="0">
                <a:latin typeface="Avenir Next LT Pro Light" panose="020B0304020202020204" pitchFamily="34" charset="0"/>
              </a:rPr>
              <a:t>Traditional Automata</a:t>
            </a:r>
            <a:endParaRPr lang="he-IL" dirty="0">
              <a:latin typeface="Avenir Next LT Pro Light" panose="020B0304020202020204" pitchFamily="34" charset="0"/>
            </a:endParaRPr>
          </a:p>
        </p:txBody>
      </p:sp>
      <p:sp>
        <p:nvSpPr>
          <p:cNvPr id="3" name="מציין מיקום תוכן 2">
            <a:extLst>
              <a:ext uri="{FF2B5EF4-FFF2-40B4-BE49-F238E27FC236}">
                <a16:creationId xmlns:a16="http://schemas.microsoft.com/office/drawing/2014/main" id="{998B508E-F8FF-E875-3348-561FF13904D4}"/>
              </a:ext>
            </a:extLst>
          </p:cNvPr>
          <p:cNvSpPr>
            <a:spLocks noGrp="1"/>
          </p:cNvSpPr>
          <p:nvPr>
            <p:ph idx="1"/>
          </p:nvPr>
        </p:nvSpPr>
        <p:spPr>
          <a:xfrm>
            <a:off x="838200" y="1825625"/>
            <a:ext cx="10515600" cy="1603375"/>
          </a:xfrm>
        </p:spPr>
        <p:txBody>
          <a:bodyPr>
            <a:normAutofit/>
          </a:bodyPr>
          <a:lstStyle/>
          <a:p>
            <a:pPr algn="l" rtl="0"/>
            <a:r>
              <a:rPr lang="en-US" sz="2400" dirty="0">
                <a:latin typeface="Avenir Next LT Pro Light" panose="020B0304020202020204" pitchFamily="34" charset="0"/>
              </a:rPr>
              <a:t>Mathematical models that process symbol sequences (e.g., words) based on predefined rules.</a:t>
            </a:r>
          </a:p>
          <a:p>
            <a:pPr algn="l" rtl="0"/>
            <a:r>
              <a:rPr lang="en-US" sz="2400" dirty="0">
                <a:latin typeface="Avenir Next LT Pro Light" panose="020B0304020202020204" pitchFamily="34" charset="0"/>
              </a:rPr>
              <a:t>Commonly used in pattern recognition, formal verification, and language processing.</a:t>
            </a:r>
            <a:endParaRPr lang="en-US" sz="2400" b="1" dirty="0">
              <a:latin typeface="Avenir Next LT Pro Light" panose="020B0304020202020204" pitchFamily="34" charset="0"/>
            </a:endParaRPr>
          </a:p>
          <a:p>
            <a:pPr algn="l" rtl="0"/>
            <a:endParaRPr lang="en-US" b="1" dirty="0">
              <a:latin typeface="Avenir Next LT Pro Light" panose="020B0304020202020204" pitchFamily="34" charset="0"/>
            </a:endParaRPr>
          </a:p>
        </p:txBody>
      </p:sp>
      <p:sp>
        <p:nvSpPr>
          <p:cNvPr id="6" name="אליפסה 5">
            <a:extLst>
              <a:ext uri="{FF2B5EF4-FFF2-40B4-BE49-F238E27FC236}">
                <a16:creationId xmlns:a16="http://schemas.microsoft.com/office/drawing/2014/main" id="{998F51D2-CED3-F967-A499-AE8B111D6776}"/>
              </a:ext>
            </a:extLst>
          </p:cNvPr>
          <p:cNvSpPr/>
          <p:nvPr/>
        </p:nvSpPr>
        <p:spPr>
          <a:xfrm>
            <a:off x="6696618" y="4388137"/>
            <a:ext cx="726830" cy="72084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q1</a:t>
            </a:r>
            <a:endParaRPr lang="he-IL" dirty="0">
              <a:solidFill>
                <a:sysClr val="windowText" lastClr="000000"/>
              </a:solidFill>
            </a:endParaRPr>
          </a:p>
        </p:txBody>
      </p:sp>
      <p:sp>
        <p:nvSpPr>
          <p:cNvPr id="7" name="אליפסה 6">
            <a:extLst>
              <a:ext uri="{FF2B5EF4-FFF2-40B4-BE49-F238E27FC236}">
                <a16:creationId xmlns:a16="http://schemas.microsoft.com/office/drawing/2014/main" id="{22CE1EF4-4176-AA30-4CD0-52BE0ED6A48A}"/>
              </a:ext>
            </a:extLst>
          </p:cNvPr>
          <p:cNvSpPr/>
          <p:nvPr/>
        </p:nvSpPr>
        <p:spPr>
          <a:xfrm>
            <a:off x="4757527" y="4379523"/>
            <a:ext cx="726830" cy="72084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q0</a:t>
            </a:r>
            <a:endParaRPr lang="he-IL" dirty="0">
              <a:solidFill>
                <a:sysClr val="windowText" lastClr="000000"/>
              </a:solidFill>
            </a:endParaRPr>
          </a:p>
        </p:txBody>
      </p:sp>
      <p:cxnSp>
        <p:nvCxnSpPr>
          <p:cNvPr id="8" name="מחבר חץ ישר 7">
            <a:extLst>
              <a:ext uri="{FF2B5EF4-FFF2-40B4-BE49-F238E27FC236}">
                <a16:creationId xmlns:a16="http://schemas.microsoft.com/office/drawing/2014/main" id="{5CE495D6-7C09-8946-0117-3D21236D0C12}"/>
              </a:ext>
            </a:extLst>
          </p:cNvPr>
          <p:cNvCxnSpPr/>
          <p:nvPr/>
        </p:nvCxnSpPr>
        <p:spPr>
          <a:xfrm>
            <a:off x="5484357" y="4748561"/>
            <a:ext cx="121226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מחבר חץ ישר 11">
            <a:extLst>
              <a:ext uri="{FF2B5EF4-FFF2-40B4-BE49-F238E27FC236}">
                <a16:creationId xmlns:a16="http://schemas.microsoft.com/office/drawing/2014/main" id="{598457CA-C195-5AC6-703E-B3077E3B3833}"/>
              </a:ext>
            </a:extLst>
          </p:cNvPr>
          <p:cNvCxnSpPr>
            <a:endCxn id="7" idx="2"/>
          </p:cNvCxnSpPr>
          <p:nvPr/>
        </p:nvCxnSpPr>
        <p:spPr>
          <a:xfrm flipV="1">
            <a:off x="4426226" y="4739947"/>
            <a:ext cx="331301" cy="86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מחבר: מעוקל 13">
            <a:extLst>
              <a:ext uri="{FF2B5EF4-FFF2-40B4-BE49-F238E27FC236}">
                <a16:creationId xmlns:a16="http://schemas.microsoft.com/office/drawing/2014/main" id="{CC6925AF-DA99-865E-358D-E2DB082450B2}"/>
              </a:ext>
            </a:extLst>
          </p:cNvPr>
          <p:cNvCxnSpPr>
            <a:stCxn id="7" idx="1"/>
            <a:endCxn id="7" idx="7"/>
          </p:cNvCxnSpPr>
          <p:nvPr/>
        </p:nvCxnSpPr>
        <p:spPr>
          <a:xfrm rot="5400000" flipH="1" flipV="1">
            <a:off x="5120942" y="4228116"/>
            <a:ext cx="12700" cy="513946"/>
          </a:xfrm>
          <a:prstGeom prst="curvedConnector3">
            <a:avLst>
              <a:gd name="adj1" fmla="val 3570354"/>
            </a:avLst>
          </a:prstGeom>
          <a:ln>
            <a:tailEnd type="triangle"/>
          </a:ln>
        </p:spPr>
        <p:style>
          <a:lnRef idx="2">
            <a:schemeClr val="dk1"/>
          </a:lnRef>
          <a:fillRef idx="0">
            <a:schemeClr val="dk1"/>
          </a:fillRef>
          <a:effectRef idx="1">
            <a:schemeClr val="dk1"/>
          </a:effectRef>
          <a:fontRef idx="minor">
            <a:schemeClr val="tx1"/>
          </a:fontRef>
        </p:style>
      </p:cxnSp>
      <p:cxnSp>
        <p:nvCxnSpPr>
          <p:cNvPr id="16" name="מחבר: מעוקל 15">
            <a:extLst>
              <a:ext uri="{FF2B5EF4-FFF2-40B4-BE49-F238E27FC236}">
                <a16:creationId xmlns:a16="http://schemas.microsoft.com/office/drawing/2014/main" id="{8EC8599D-50EA-7091-9913-3994BDC68804}"/>
              </a:ext>
            </a:extLst>
          </p:cNvPr>
          <p:cNvCxnSpPr/>
          <p:nvPr/>
        </p:nvCxnSpPr>
        <p:spPr>
          <a:xfrm rot="5400000" flipH="1" flipV="1">
            <a:off x="7053683" y="4234466"/>
            <a:ext cx="12700" cy="513946"/>
          </a:xfrm>
          <a:prstGeom prst="curvedConnector3">
            <a:avLst>
              <a:gd name="adj1" fmla="val 3570354"/>
            </a:avLst>
          </a:prstGeom>
          <a:ln>
            <a:tailEnd type="triangle"/>
          </a:ln>
        </p:spPr>
        <p:style>
          <a:lnRef idx="2">
            <a:schemeClr val="dk1"/>
          </a:lnRef>
          <a:fillRef idx="0">
            <a:schemeClr val="dk1"/>
          </a:fillRef>
          <a:effectRef idx="1">
            <a:schemeClr val="dk1"/>
          </a:effectRef>
          <a:fontRef idx="minor">
            <a:schemeClr val="tx1"/>
          </a:fontRef>
        </p:style>
      </p:cxnSp>
      <p:sp>
        <p:nvSpPr>
          <p:cNvPr id="17" name="תיבת טקסט 16">
            <a:extLst>
              <a:ext uri="{FF2B5EF4-FFF2-40B4-BE49-F238E27FC236}">
                <a16:creationId xmlns:a16="http://schemas.microsoft.com/office/drawing/2014/main" id="{2BEC25E6-E7DB-0DA6-5C20-C0C2A7EDCB33}"/>
              </a:ext>
            </a:extLst>
          </p:cNvPr>
          <p:cNvSpPr txBox="1"/>
          <p:nvPr/>
        </p:nvSpPr>
        <p:spPr>
          <a:xfrm>
            <a:off x="4969361" y="3638975"/>
            <a:ext cx="315862" cy="461665"/>
          </a:xfrm>
          <a:prstGeom prst="rect">
            <a:avLst/>
          </a:prstGeom>
          <a:noFill/>
        </p:spPr>
        <p:txBody>
          <a:bodyPr wrap="square" rtlCol="1">
            <a:spAutoFit/>
          </a:bodyPr>
          <a:lstStyle/>
          <a:p>
            <a:r>
              <a:rPr lang="en-US" sz="2400" dirty="0"/>
              <a:t>a</a:t>
            </a:r>
            <a:endParaRPr lang="he-IL" dirty="0"/>
          </a:p>
        </p:txBody>
      </p:sp>
      <p:sp>
        <p:nvSpPr>
          <p:cNvPr id="18" name="תיבת טקסט 17">
            <a:extLst>
              <a:ext uri="{FF2B5EF4-FFF2-40B4-BE49-F238E27FC236}">
                <a16:creationId xmlns:a16="http://schemas.microsoft.com/office/drawing/2014/main" id="{A2770B1F-C370-D4CF-61FB-51F7AC4F8627}"/>
              </a:ext>
            </a:extLst>
          </p:cNvPr>
          <p:cNvSpPr txBox="1"/>
          <p:nvPr/>
        </p:nvSpPr>
        <p:spPr>
          <a:xfrm>
            <a:off x="5846045" y="4278281"/>
            <a:ext cx="315862" cy="461665"/>
          </a:xfrm>
          <a:prstGeom prst="rect">
            <a:avLst/>
          </a:prstGeom>
          <a:noFill/>
        </p:spPr>
        <p:txBody>
          <a:bodyPr wrap="square" rtlCol="1">
            <a:spAutoFit/>
          </a:bodyPr>
          <a:lstStyle/>
          <a:p>
            <a:r>
              <a:rPr lang="en-US" sz="2400" dirty="0"/>
              <a:t>b</a:t>
            </a:r>
            <a:endParaRPr lang="he-IL" dirty="0"/>
          </a:p>
        </p:txBody>
      </p:sp>
      <p:sp>
        <p:nvSpPr>
          <p:cNvPr id="19" name="תיבת טקסט 18">
            <a:extLst>
              <a:ext uri="{FF2B5EF4-FFF2-40B4-BE49-F238E27FC236}">
                <a16:creationId xmlns:a16="http://schemas.microsoft.com/office/drawing/2014/main" id="{EC0C776B-61E6-0F08-8E98-3FA5FB2B7C67}"/>
              </a:ext>
            </a:extLst>
          </p:cNvPr>
          <p:cNvSpPr txBox="1"/>
          <p:nvPr/>
        </p:nvSpPr>
        <p:spPr>
          <a:xfrm>
            <a:off x="6902102" y="3673429"/>
            <a:ext cx="726830" cy="461665"/>
          </a:xfrm>
          <a:prstGeom prst="rect">
            <a:avLst/>
          </a:prstGeom>
          <a:noFill/>
        </p:spPr>
        <p:txBody>
          <a:bodyPr wrap="square" rtlCol="1">
            <a:spAutoFit/>
          </a:bodyPr>
          <a:lstStyle/>
          <a:p>
            <a:r>
              <a:rPr lang="en-US" sz="2400" dirty="0" err="1"/>
              <a:t>a,b</a:t>
            </a:r>
            <a:endParaRPr lang="he-IL" dirty="0"/>
          </a:p>
        </p:txBody>
      </p:sp>
      <mc:AlternateContent xmlns:mc="http://schemas.openxmlformats.org/markup-compatibility/2006" xmlns:a14="http://schemas.microsoft.com/office/drawing/2010/main">
        <mc:Choice Requires="a14">
          <p:sp>
            <p:nvSpPr>
              <p:cNvPr id="22" name="מלבן: פינות מעוגלות 21">
                <a:extLst>
                  <a:ext uri="{FF2B5EF4-FFF2-40B4-BE49-F238E27FC236}">
                    <a16:creationId xmlns:a16="http://schemas.microsoft.com/office/drawing/2014/main" id="{B7F9482C-514F-B44C-7663-6A7DB1FAC3EA}"/>
                  </a:ext>
                </a:extLst>
              </p:cNvPr>
              <p:cNvSpPr/>
              <p:nvPr/>
            </p:nvSpPr>
            <p:spPr>
              <a:xfrm>
                <a:off x="6044825" y="5557948"/>
                <a:ext cx="471058" cy="4226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𝑏</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22" name="מלבן: פינות מעוגלות 21">
                <a:extLst>
                  <a:ext uri="{FF2B5EF4-FFF2-40B4-BE49-F238E27FC236}">
                    <a16:creationId xmlns:a16="http://schemas.microsoft.com/office/drawing/2014/main" id="{B7F9482C-514F-B44C-7663-6A7DB1FAC3EA}"/>
                  </a:ext>
                </a:extLst>
              </p:cNvPr>
              <p:cNvSpPr>
                <a:spLocks noRot="1" noChangeAspect="1" noMove="1" noResize="1" noEditPoints="1" noAdjustHandles="1" noChangeArrowheads="1" noChangeShapeType="1" noTextEdit="1"/>
              </p:cNvSpPr>
              <p:nvPr/>
            </p:nvSpPr>
            <p:spPr>
              <a:xfrm>
                <a:off x="6044825" y="5557948"/>
                <a:ext cx="471058" cy="422617"/>
              </a:xfrm>
              <a:prstGeom prst="roundRect">
                <a:avLst/>
              </a:prstGeom>
              <a:blipFill>
                <a:blip r:embed="rId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0" name="מלבן: פינות מעוגלות 29">
                <a:extLst>
                  <a:ext uri="{FF2B5EF4-FFF2-40B4-BE49-F238E27FC236}">
                    <a16:creationId xmlns:a16="http://schemas.microsoft.com/office/drawing/2014/main" id="{291C0AFD-3259-D708-E700-374FB6851DFA}"/>
                  </a:ext>
                </a:extLst>
              </p:cNvPr>
              <p:cNvSpPr/>
              <p:nvPr/>
            </p:nvSpPr>
            <p:spPr>
              <a:xfrm>
                <a:off x="5528384" y="5557948"/>
                <a:ext cx="471058" cy="4226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𝑎</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30" name="מלבן: פינות מעוגלות 29">
                <a:extLst>
                  <a:ext uri="{FF2B5EF4-FFF2-40B4-BE49-F238E27FC236}">
                    <a16:creationId xmlns:a16="http://schemas.microsoft.com/office/drawing/2014/main" id="{291C0AFD-3259-D708-E700-374FB6851DFA}"/>
                  </a:ext>
                </a:extLst>
              </p:cNvPr>
              <p:cNvSpPr>
                <a:spLocks noRot="1" noChangeAspect="1" noMove="1" noResize="1" noEditPoints="1" noAdjustHandles="1" noChangeArrowheads="1" noChangeShapeType="1" noTextEdit="1"/>
              </p:cNvSpPr>
              <p:nvPr/>
            </p:nvSpPr>
            <p:spPr>
              <a:xfrm>
                <a:off x="5528384" y="5557948"/>
                <a:ext cx="471058" cy="422617"/>
              </a:xfrm>
              <a:prstGeom prst="roundRect">
                <a:avLst/>
              </a:prstGeom>
              <a:blipFill>
                <a:blip r:embed="rId4"/>
                <a:stretch>
                  <a:fillRect/>
                </a:stretch>
              </a:blipFill>
            </p:spPr>
            <p:txBody>
              <a:bodyPr/>
              <a:lstStyle/>
              <a:p>
                <a:r>
                  <a:rPr lang="he-IL">
                    <a:noFill/>
                  </a:rPr>
                  <a:t> </a:t>
                </a:r>
              </a:p>
            </p:txBody>
          </p:sp>
        </mc:Fallback>
      </mc:AlternateContent>
      <p:sp>
        <p:nvSpPr>
          <p:cNvPr id="4" name="תרשים זרימה: מחבר 3">
            <a:extLst>
              <a:ext uri="{FF2B5EF4-FFF2-40B4-BE49-F238E27FC236}">
                <a16:creationId xmlns:a16="http://schemas.microsoft.com/office/drawing/2014/main" id="{F3198FA1-A32C-5238-E912-B13608E4B5A7}"/>
              </a:ext>
            </a:extLst>
          </p:cNvPr>
          <p:cNvSpPr/>
          <p:nvPr/>
        </p:nvSpPr>
        <p:spPr>
          <a:xfrm>
            <a:off x="6756748" y="4447269"/>
            <a:ext cx="603115" cy="602581"/>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מציין מיקום של מספר שקופית 4">
            <a:extLst>
              <a:ext uri="{FF2B5EF4-FFF2-40B4-BE49-F238E27FC236}">
                <a16:creationId xmlns:a16="http://schemas.microsoft.com/office/drawing/2014/main" id="{C973965B-2546-844F-8F7F-F134159C2BC7}"/>
              </a:ext>
            </a:extLst>
          </p:cNvPr>
          <p:cNvSpPr>
            <a:spLocks noGrp="1"/>
          </p:cNvSpPr>
          <p:nvPr>
            <p:ph type="sldNum" sz="quarter" idx="12"/>
          </p:nvPr>
        </p:nvSpPr>
        <p:spPr/>
        <p:txBody>
          <a:bodyPr/>
          <a:lstStyle/>
          <a:p>
            <a:fld id="{7E59D3EF-C776-4A38-A6B4-235252F8A817}" type="slidenum">
              <a:rPr lang="he-IL" smtClean="0"/>
              <a:t>2</a:t>
            </a:fld>
            <a:r>
              <a:rPr lang="he-IL" dirty="0"/>
              <a:t>/12</a:t>
            </a:r>
          </a:p>
        </p:txBody>
      </p:sp>
    </p:spTree>
    <p:extLst>
      <p:ext uri="{BB962C8B-B14F-4D97-AF65-F5344CB8AC3E}">
        <p14:creationId xmlns:p14="http://schemas.microsoft.com/office/powerpoint/2010/main" val="28655373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iterate type="lt">
                                    <p:tmPct val="0"/>
                                  </p:iterate>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grpId="1" nodeType="clickEffect">
                                  <p:stCondLst>
                                    <p:cond delay="0"/>
                                  </p:stCondLst>
                                  <p:childTnLst>
                                    <p:animClr clrSpc="rgb" dir="cw">
                                      <p:cBhvr>
                                        <p:cTn id="44" dur="1000" fill="hold"/>
                                        <p:tgtEl>
                                          <p:spTgt spid="7"/>
                                        </p:tgtEl>
                                        <p:attrNameLst>
                                          <p:attrName>fillcolor</p:attrName>
                                        </p:attrNameLst>
                                      </p:cBhvr>
                                      <p:to>
                                        <a:srgbClr val="FFFF00"/>
                                      </p:to>
                                    </p:animClr>
                                    <p:set>
                                      <p:cBhvr>
                                        <p:cTn id="45" dur="1000" fill="hold"/>
                                        <p:tgtEl>
                                          <p:spTgt spid="7"/>
                                        </p:tgtEl>
                                        <p:attrNameLst>
                                          <p:attrName>fill.type</p:attrName>
                                        </p:attrNameLst>
                                      </p:cBhvr>
                                      <p:to>
                                        <p:strVal val="solid"/>
                                      </p:to>
                                    </p:set>
                                    <p:set>
                                      <p:cBhvr>
                                        <p:cTn id="46" dur="1000" fill="hold"/>
                                        <p:tgtEl>
                                          <p:spTgt spid="7"/>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mph" presetSubtype="2" fill="hold" nodeType="clickEffect">
                                  <p:stCondLst>
                                    <p:cond delay="0"/>
                                  </p:stCondLst>
                                  <p:childTnLst>
                                    <p:animClr clrSpc="rgb" dir="cw">
                                      <p:cBhvr>
                                        <p:cTn id="50" dur="1000" fill="hold"/>
                                        <p:tgtEl>
                                          <p:spTgt spid="30"/>
                                        </p:tgtEl>
                                        <p:attrNameLst>
                                          <p:attrName>fillcolor</p:attrName>
                                        </p:attrNameLst>
                                      </p:cBhvr>
                                      <p:to>
                                        <a:srgbClr val="E49EDD"/>
                                      </p:to>
                                    </p:animClr>
                                    <p:set>
                                      <p:cBhvr>
                                        <p:cTn id="51" dur="1000" fill="hold"/>
                                        <p:tgtEl>
                                          <p:spTgt spid="30"/>
                                        </p:tgtEl>
                                        <p:attrNameLst>
                                          <p:attrName>fill.type</p:attrName>
                                        </p:attrNameLst>
                                      </p:cBhvr>
                                      <p:to>
                                        <p:strVal val="solid"/>
                                      </p:to>
                                    </p:set>
                                    <p:set>
                                      <p:cBhvr>
                                        <p:cTn id="52" dur="1000" fill="hold"/>
                                        <p:tgtEl>
                                          <p:spTgt spid="30"/>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14"/>
                                        </p:tgtEl>
                                        <p:attrNameLst>
                                          <p:attrName>fillcolor</p:attrName>
                                        </p:attrNameLst>
                                      </p:cBhvr>
                                      <p:to>
                                        <a:srgbClr val="E49EDD"/>
                                      </p:to>
                                    </p:animClr>
                                    <p:set>
                                      <p:cBhvr>
                                        <p:cTn id="55" dur="1000" fill="hold"/>
                                        <p:tgtEl>
                                          <p:spTgt spid="14"/>
                                        </p:tgtEl>
                                        <p:attrNameLst>
                                          <p:attrName>fill.type</p:attrName>
                                        </p:attrNameLst>
                                      </p:cBhvr>
                                      <p:to>
                                        <p:strVal val="solid"/>
                                      </p:to>
                                    </p:set>
                                    <p:set>
                                      <p:cBhvr>
                                        <p:cTn id="56" dur="1000" fill="hold"/>
                                        <p:tgtEl>
                                          <p:spTgt spid="14"/>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1000" fill="hold"/>
                                        <p:tgtEl>
                                          <p:spTgt spid="17"/>
                                        </p:tgtEl>
                                        <p:attrNameLst>
                                          <p:attrName>fillcolor</p:attrName>
                                        </p:attrNameLst>
                                      </p:cBhvr>
                                      <p:to>
                                        <a:srgbClr val="83CAEB"/>
                                      </p:to>
                                    </p:animClr>
                                    <p:set>
                                      <p:cBhvr>
                                        <p:cTn id="59" dur="1000" fill="hold"/>
                                        <p:tgtEl>
                                          <p:spTgt spid="17"/>
                                        </p:tgtEl>
                                        <p:attrNameLst>
                                          <p:attrName>fill.type</p:attrName>
                                        </p:attrNameLst>
                                      </p:cBhvr>
                                      <p:to>
                                        <p:strVal val="solid"/>
                                      </p:to>
                                    </p:set>
                                    <p:set>
                                      <p:cBhvr>
                                        <p:cTn id="60" dur="1000" fill="hold"/>
                                        <p:tgtEl>
                                          <p:spTgt spid="17"/>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2" fill="hold" nodeType="clickEffect">
                                  <p:stCondLst>
                                    <p:cond delay="0"/>
                                  </p:stCondLst>
                                  <p:childTnLst>
                                    <p:animClr clrSpc="rgb" dir="cw">
                                      <p:cBhvr>
                                        <p:cTn id="64" dur="1000" fill="hold"/>
                                        <p:tgtEl>
                                          <p:spTgt spid="7"/>
                                        </p:tgtEl>
                                        <p:attrNameLst>
                                          <p:attrName>fillcolor</p:attrName>
                                        </p:attrNameLst>
                                      </p:cBhvr>
                                      <p:to>
                                        <a:srgbClr val="FFFF00"/>
                                      </p:to>
                                    </p:animClr>
                                    <p:set>
                                      <p:cBhvr>
                                        <p:cTn id="65" dur="1000" fill="hold"/>
                                        <p:tgtEl>
                                          <p:spTgt spid="7"/>
                                        </p:tgtEl>
                                        <p:attrNameLst>
                                          <p:attrName>fill.type</p:attrName>
                                        </p:attrNameLst>
                                      </p:cBhvr>
                                      <p:to>
                                        <p:strVal val="solid"/>
                                      </p:to>
                                    </p:set>
                                    <p:set>
                                      <p:cBhvr>
                                        <p:cTn id="66" dur="1000" fill="hold"/>
                                        <p:tgtEl>
                                          <p:spTgt spid="7"/>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1000" fill="hold"/>
                                        <p:tgtEl>
                                          <p:spTgt spid="8"/>
                                        </p:tgtEl>
                                        <p:attrNameLst>
                                          <p:attrName>fillcolor</p:attrName>
                                        </p:attrNameLst>
                                      </p:cBhvr>
                                      <p:to>
                                        <a:srgbClr val="E49EDD"/>
                                      </p:to>
                                    </p:animClr>
                                    <p:set>
                                      <p:cBhvr>
                                        <p:cTn id="71" dur="1000" fill="hold"/>
                                        <p:tgtEl>
                                          <p:spTgt spid="8"/>
                                        </p:tgtEl>
                                        <p:attrNameLst>
                                          <p:attrName>fill.type</p:attrName>
                                        </p:attrNameLst>
                                      </p:cBhvr>
                                      <p:to>
                                        <p:strVal val="solid"/>
                                      </p:to>
                                    </p:set>
                                    <p:set>
                                      <p:cBhvr>
                                        <p:cTn id="72" dur="1000" fill="hold"/>
                                        <p:tgtEl>
                                          <p:spTgt spid="8"/>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2"/>
                                        </p:tgtEl>
                                        <p:attrNameLst>
                                          <p:attrName>fillcolor</p:attrName>
                                        </p:attrNameLst>
                                      </p:cBhvr>
                                      <p:to>
                                        <a:srgbClr val="E49EDD"/>
                                      </p:to>
                                    </p:animClr>
                                    <p:set>
                                      <p:cBhvr>
                                        <p:cTn id="75" dur="1000" fill="hold"/>
                                        <p:tgtEl>
                                          <p:spTgt spid="22"/>
                                        </p:tgtEl>
                                        <p:attrNameLst>
                                          <p:attrName>fill.type</p:attrName>
                                        </p:attrNameLst>
                                      </p:cBhvr>
                                      <p:to>
                                        <p:strVal val="solid"/>
                                      </p:to>
                                    </p:set>
                                    <p:set>
                                      <p:cBhvr>
                                        <p:cTn id="76" dur="1000" fill="hold"/>
                                        <p:tgtEl>
                                          <p:spTgt spid="22"/>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18"/>
                                        </p:tgtEl>
                                        <p:attrNameLst>
                                          <p:attrName>fillcolor</p:attrName>
                                        </p:attrNameLst>
                                      </p:cBhvr>
                                      <p:to>
                                        <a:srgbClr val="83CAEB"/>
                                      </p:to>
                                    </p:animClr>
                                    <p:set>
                                      <p:cBhvr>
                                        <p:cTn id="79" dur="1000" fill="hold"/>
                                        <p:tgtEl>
                                          <p:spTgt spid="18"/>
                                        </p:tgtEl>
                                        <p:attrNameLst>
                                          <p:attrName>fill.type</p:attrName>
                                        </p:attrNameLst>
                                      </p:cBhvr>
                                      <p:to>
                                        <p:strVal val="solid"/>
                                      </p:to>
                                    </p:set>
                                    <p:set>
                                      <p:cBhvr>
                                        <p:cTn id="80" dur="1000" fill="hold"/>
                                        <p:tgtEl>
                                          <p:spTgt spid="18"/>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1" presetClass="emph" presetSubtype="2" fill="hold" nodeType="clickEffect">
                                  <p:stCondLst>
                                    <p:cond delay="0"/>
                                  </p:stCondLst>
                                  <p:childTnLst>
                                    <p:animClr clrSpc="rgb" dir="cw">
                                      <p:cBhvr>
                                        <p:cTn id="84" dur="1000" fill="hold"/>
                                        <p:tgtEl>
                                          <p:spTgt spid="6"/>
                                        </p:tgtEl>
                                        <p:attrNameLst>
                                          <p:attrName>fillcolor</p:attrName>
                                        </p:attrNameLst>
                                      </p:cBhvr>
                                      <p:to>
                                        <a:srgbClr val="FFFF00"/>
                                      </p:to>
                                    </p:animClr>
                                    <p:set>
                                      <p:cBhvr>
                                        <p:cTn id="85" dur="1000" fill="hold"/>
                                        <p:tgtEl>
                                          <p:spTgt spid="6"/>
                                        </p:tgtEl>
                                        <p:attrNameLst>
                                          <p:attrName>fill.type</p:attrName>
                                        </p:attrNameLst>
                                      </p:cBhvr>
                                      <p:to>
                                        <p:strVal val="solid"/>
                                      </p:to>
                                    </p:set>
                                    <p:set>
                                      <p:cBhvr>
                                        <p:cTn id="86" dur="1000" fill="hold"/>
                                        <p:tgtEl>
                                          <p:spTgt spid="6"/>
                                        </p:tgtEl>
                                        <p:attrNameLst>
                                          <p:attrName>fill.on</p:attrName>
                                        </p:attrNameLst>
                                      </p:cBhvr>
                                      <p:to>
                                        <p:strVal val="true"/>
                                      </p:to>
                                    </p:set>
                                  </p:childTnLst>
                                </p:cTn>
                              </p:par>
                              <p:par>
                                <p:cTn id="87" presetID="1" presetClass="emph" presetSubtype="2" fill="hold" nodeType="withEffect">
                                  <p:stCondLst>
                                    <p:cond delay="0"/>
                                  </p:stCondLst>
                                  <p:childTnLst>
                                    <p:animClr clrSpc="rgb" dir="cw">
                                      <p:cBhvr>
                                        <p:cTn id="88" dur="500" fill="hold"/>
                                        <p:tgtEl>
                                          <p:spTgt spid="7"/>
                                        </p:tgtEl>
                                        <p:attrNameLst>
                                          <p:attrName>fillcolor</p:attrName>
                                        </p:attrNameLst>
                                      </p:cBhvr>
                                      <p:to>
                                        <a:srgbClr val="FFFFFF"/>
                                      </p:to>
                                    </p:animClr>
                                    <p:set>
                                      <p:cBhvr>
                                        <p:cTn id="89" dur="500" fill="hold"/>
                                        <p:tgtEl>
                                          <p:spTgt spid="7"/>
                                        </p:tgtEl>
                                        <p:attrNameLst>
                                          <p:attrName>fill.type</p:attrName>
                                        </p:attrNameLst>
                                      </p:cBhvr>
                                      <p:to>
                                        <p:strVal val="solid"/>
                                      </p:to>
                                    </p:set>
                                    <p:set>
                                      <p:cBhvr>
                                        <p:cTn id="90" dur="500" fill="hold"/>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17" grpId="0"/>
      <p:bldP spid="18" grpId="0"/>
      <p:bldP spid="19" grpId="0"/>
      <p:bldP spid="22" grpId="0" animBg="1"/>
      <p:bldP spid="30"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אליפסה 17">
            <a:extLst>
              <a:ext uri="{FF2B5EF4-FFF2-40B4-BE49-F238E27FC236}">
                <a16:creationId xmlns:a16="http://schemas.microsoft.com/office/drawing/2014/main" id="{CBF8B970-8402-0BCC-04E7-E523365FB5C5}"/>
              </a:ext>
            </a:extLst>
          </p:cNvPr>
          <p:cNvSpPr/>
          <p:nvPr/>
        </p:nvSpPr>
        <p:spPr>
          <a:xfrm>
            <a:off x="6935518" y="4554146"/>
            <a:ext cx="487580" cy="489963"/>
          </a:xfrm>
          <a:prstGeom prst="ellips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ysClr val="windowText" lastClr="000000"/>
              </a:solidFill>
            </a:endParaRPr>
          </a:p>
        </p:txBody>
      </p:sp>
      <p:sp>
        <p:nvSpPr>
          <p:cNvPr id="17" name="אליפסה 16">
            <a:extLst>
              <a:ext uri="{FF2B5EF4-FFF2-40B4-BE49-F238E27FC236}">
                <a16:creationId xmlns:a16="http://schemas.microsoft.com/office/drawing/2014/main" id="{3B511FE1-A877-E479-64EF-F40D858AEB0E}"/>
              </a:ext>
            </a:extLst>
          </p:cNvPr>
          <p:cNvSpPr/>
          <p:nvPr/>
        </p:nvSpPr>
        <p:spPr>
          <a:xfrm>
            <a:off x="4269597" y="4552943"/>
            <a:ext cx="487580" cy="489963"/>
          </a:xfrm>
          <a:prstGeom prst="ellips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ysClr val="windowText" lastClr="000000"/>
              </a:solidFill>
            </a:endParaRPr>
          </a:p>
        </p:txBody>
      </p:sp>
      <p:sp>
        <p:nvSpPr>
          <p:cNvPr id="2" name="כותרת 1">
            <a:extLst>
              <a:ext uri="{FF2B5EF4-FFF2-40B4-BE49-F238E27FC236}">
                <a16:creationId xmlns:a16="http://schemas.microsoft.com/office/drawing/2014/main" id="{DFF386CB-FE5D-D459-DE68-7ABC5F45FE2F}"/>
              </a:ext>
            </a:extLst>
          </p:cNvPr>
          <p:cNvSpPr>
            <a:spLocks noGrp="1"/>
          </p:cNvSpPr>
          <p:nvPr>
            <p:ph type="title"/>
          </p:nvPr>
        </p:nvSpPr>
        <p:spPr/>
        <p:txBody>
          <a:bodyPr/>
          <a:lstStyle/>
          <a:p>
            <a:pPr algn="ctr"/>
            <a:r>
              <a:rPr lang="en-US" dirty="0">
                <a:latin typeface="Avenir Next LT Pro Light" panose="020B0304020202020204" pitchFamily="34" charset="0"/>
              </a:rPr>
              <a:t>Synchronous Hyperautomata</a:t>
            </a:r>
            <a:endParaRPr lang="he-IL" dirty="0">
              <a:latin typeface="Avenir Next LT Pro Light" panose="020B0304020202020204" pitchFamily="34" charset="0"/>
            </a:endParaRPr>
          </a:p>
        </p:txBody>
      </p:sp>
      <p:sp>
        <p:nvSpPr>
          <p:cNvPr id="3" name="מציין מיקום תוכן 2">
            <a:extLst>
              <a:ext uri="{FF2B5EF4-FFF2-40B4-BE49-F238E27FC236}">
                <a16:creationId xmlns:a16="http://schemas.microsoft.com/office/drawing/2014/main" id="{BA5EFE96-06D9-29B3-7CDE-F3A917CD5922}"/>
              </a:ext>
            </a:extLst>
          </p:cNvPr>
          <p:cNvSpPr>
            <a:spLocks noGrp="1"/>
          </p:cNvSpPr>
          <p:nvPr>
            <p:ph idx="1"/>
          </p:nvPr>
        </p:nvSpPr>
        <p:spPr>
          <a:xfrm>
            <a:off x="838200" y="1825625"/>
            <a:ext cx="10515600" cy="2440723"/>
          </a:xfrm>
        </p:spPr>
        <p:txBody>
          <a:bodyPr>
            <a:normAutofit fontScale="92500"/>
          </a:bodyPr>
          <a:lstStyle/>
          <a:p>
            <a:pPr algn="l" rtl="0"/>
            <a:r>
              <a:rPr lang="en-US" dirty="0">
                <a:latin typeface="Avenir Next LT Pro Light" panose="020B0304020202020204" pitchFamily="34" charset="0"/>
              </a:rPr>
              <a:t>A computational model processing multiple sequences.</a:t>
            </a:r>
          </a:p>
          <a:p>
            <a:pPr algn="l" rtl="0"/>
            <a:r>
              <a:rPr lang="en-US" dirty="0">
                <a:latin typeface="Avenir Next LT Pro Light" panose="020B0304020202020204" pitchFamily="34" charset="0"/>
              </a:rPr>
              <a:t>All sequences advance together step by step.</a:t>
            </a:r>
          </a:p>
          <a:p>
            <a:pPr algn="l" rtl="0"/>
            <a:r>
              <a:rPr lang="en-US" dirty="0">
                <a:latin typeface="Avenir Next LT Pro Light" panose="020B0304020202020204" pitchFamily="34" charset="0"/>
              </a:rPr>
              <a:t>Processing multiple input strings simultaneously, transitioning based on a letter from each string</a:t>
            </a:r>
          </a:p>
          <a:p>
            <a:pPr algn="l" rtl="0"/>
            <a:r>
              <a:rPr lang="en-US" dirty="0">
                <a:latin typeface="Avenir Next LT Pro Light" panose="020B0304020202020204" pitchFamily="34" charset="0"/>
              </a:rPr>
              <a:t>Useful for systems where all components progress at the same time</a:t>
            </a:r>
            <a:endParaRPr lang="he-IL" dirty="0">
              <a:latin typeface="Avenir Next LT Pro Light" panose="020B0304020202020204" pitchFamily="34" charset="0"/>
            </a:endParaRPr>
          </a:p>
        </p:txBody>
      </p:sp>
      <p:sp>
        <p:nvSpPr>
          <p:cNvPr id="4" name="אליפסה 3">
            <a:extLst>
              <a:ext uri="{FF2B5EF4-FFF2-40B4-BE49-F238E27FC236}">
                <a16:creationId xmlns:a16="http://schemas.microsoft.com/office/drawing/2014/main" id="{32FA7962-98F5-B90F-4B4E-735F57A8DF2B}"/>
              </a:ext>
            </a:extLst>
          </p:cNvPr>
          <p:cNvSpPr/>
          <p:nvPr/>
        </p:nvSpPr>
        <p:spPr>
          <a:xfrm>
            <a:off x="4513387" y="4719442"/>
            <a:ext cx="726830" cy="72084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q0</a:t>
            </a:r>
            <a:endParaRPr lang="he-IL" dirty="0">
              <a:solidFill>
                <a:sysClr val="windowText" lastClr="000000"/>
              </a:solidFill>
            </a:endParaRPr>
          </a:p>
        </p:txBody>
      </p:sp>
      <p:sp>
        <p:nvSpPr>
          <p:cNvPr id="5" name="אליפסה 4">
            <a:extLst>
              <a:ext uri="{FF2B5EF4-FFF2-40B4-BE49-F238E27FC236}">
                <a16:creationId xmlns:a16="http://schemas.microsoft.com/office/drawing/2014/main" id="{2CF85A19-C695-3F50-0C86-BC5EAC9935DF}"/>
              </a:ext>
            </a:extLst>
          </p:cNvPr>
          <p:cNvSpPr/>
          <p:nvPr/>
        </p:nvSpPr>
        <p:spPr>
          <a:xfrm>
            <a:off x="6452478" y="4719442"/>
            <a:ext cx="726830" cy="72084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q1</a:t>
            </a:r>
            <a:endParaRPr lang="he-IL" dirty="0">
              <a:solidFill>
                <a:sysClr val="windowText" lastClr="000000"/>
              </a:solidFill>
            </a:endParaRPr>
          </a:p>
        </p:txBody>
      </p:sp>
      <p:sp>
        <p:nvSpPr>
          <p:cNvPr id="6" name="אליפסה 5">
            <a:extLst>
              <a:ext uri="{FF2B5EF4-FFF2-40B4-BE49-F238E27FC236}">
                <a16:creationId xmlns:a16="http://schemas.microsoft.com/office/drawing/2014/main" id="{31D027A8-99FC-2B43-AE45-8FD456E4F6DD}"/>
              </a:ext>
            </a:extLst>
          </p:cNvPr>
          <p:cNvSpPr/>
          <p:nvPr/>
        </p:nvSpPr>
        <p:spPr>
          <a:xfrm>
            <a:off x="6539328" y="4797925"/>
            <a:ext cx="553130" cy="563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ysClr val="windowText" lastClr="000000"/>
              </a:solidFill>
            </a:endParaRPr>
          </a:p>
        </p:txBody>
      </p:sp>
      <p:cxnSp>
        <p:nvCxnSpPr>
          <p:cNvPr id="8" name="מחבר חץ ישר 7">
            <a:extLst>
              <a:ext uri="{FF2B5EF4-FFF2-40B4-BE49-F238E27FC236}">
                <a16:creationId xmlns:a16="http://schemas.microsoft.com/office/drawing/2014/main" id="{F19CA22B-44FB-2FC3-9E29-B24CC767D12F}"/>
              </a:ext>
            </a:extLst>
          </p:cNvPr>
          <p:cNvCxnSpPr>
            <a:stCxn id="4" idx="6"/>
            <a:endCxn id="5" idx="2"/>
          </p:cNvCxnSpPr>
          <p:nvPr/>
        </p:nvCxnSpPr>
        <p:spPr>
          <a:xfrm>
            <a:off x="5240217" y="5079866"/>
            <a:ext cx="121226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1" name="מלבן: פינות מעוגלות 20">
                <a:extLst>
                  <a:ext uri="{FF2B5EF4-FFF2-40B4-BE49-F238E27FC236}">
                    <a16:creationId xmlns:a16="http://schemas.microsoft.com/office/drawing/2014/main" id="{5104E1B0-95A2-B882-6DC0-99F981C1F9C9}"/>
                  </a:ext>
                </a:extLst>
              </p:cNvPr>
              <p:cNvSpPr/>
              <p:nvPr/>
            </p:nvSpPr>
            <p:spPr>
              <a:xfrm>
                <a:off x="5035703" y="5618114"/>
                <a:ext cx="471058" cy="4226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𝑎</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21" name="מלבן: פינות מעוגלות 20">
                <a:extLst>
                  <a:ext uri="{FF2B5EF4-FFF2-40B4-BE49-F238E27FC236}">
                    <a16:creationId xmlns:a16="http://schemas.microsoft.com/office/drawing/2014/main" id="{5104E1B0-95A2-B882-6DC0-99F981C1F9C9}"/>
                  </a:ext>
                </a:extLst>
              </p:cNvPr>
              <p:cNvSpPr>
                <a:spLocks noRot="1" noChangeAspect="1" noMove="1" noResize="1" noEditPoints="1" noAdjustHandles="1" noChangeArrowheads="1" noChangeShapeType="1" noTextEdit="1"/>
              </p:cNvSpPr>
              <p:nvPr/>
            </p:nvSpPr>
            <p:spPr>
              <a:xfrm>
                <a:off x="5035703" y="5618114"/>
                <a:ext cx="471058" cy="422617"/>
              </a:xfrm>
              <a:prstGeom prst="roundRect">
                <a:avLst/>
              </a:prstGeom>
              <a:blipFill>
                <a:blip r:embed="rId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7" name="תיבת טקסט 26">
                <a:extLst>
                  <a:ext uri="{FF2B5EF4-FFF2-40B4-BE49-F238E27FC236}">
                    <a16:creationId xmlns:a16="http://schemas.microsoft.com/office/drawing/2014/main" id="{E1FFB9C0-CE26-4D03-6E60-583AEBDA827E}"/>
                  </a:ext>
                </a:extLst>
              </p:cNvPr>
              <p:cNvSpPr txBox="1"/>
              <p:nvPr/>
            </p:nvSpPr>
            <p:spPr>
              <a:xfrm>
                <a:off x="5568872" y="4390048"/>
                <a:ext cx="512320" cy="622350"/>
              </a:xfrm>
              <a:prstGeom prst="rect">
                <a:avLst/>
              </a:prstGeom>
              <a:noFill/>
            </p:spPr>
            <p:txBody>
              <a:bodyPr wrap="square" lIns="0" tIns="0" rIns="0" bIns="0" rtlCol="1">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f>
                            <m:fPr>
                              <m:type m:val="noBar"/>
                              <m:ctrlPr>
                                <a:rPr lang="pt-BR" i="1">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𝑎</m:t>
                              </m:r>
                            </m:den>
                          </m:f>
                        </m:e>
                      </m:d>
                    </m:oMath>
                  </m:oMathPara>
                </a14:m>
                <a:endParaRPr lang="he-IL" dirty="0"/>
              </a:p>
            </p:txBody>
          </p:sp>
        </mc:Choice>
        <mc:Fallback xmlns="">
          <p:sp>
            <p:nvSpPr>
              <p:cNvPr id="27" name="תיבת טקסט 26">
                <a:extLst>
                  <a:ext uri="{FF2B5EF4-FFF2-40B4-BE49-F238E27FC236}">
                    <a16:creationId xmlns:a16="http://schemas.microsoft.com/office/drawing/2014/main" id="{E1FFB9C0-CE26-4D03-6E60-583AEBDA827E}"/>
                  </a:ext>
                </a:extLst>
              </p:cNvPr>
              <p:cNvSpPr txBox="1">
                <a:spLocks noRot="1" noChangeAspect="1" noMove="1" noResize="1" noEditPoints="1" noAdjustHandles="1" noChangeArrowheads="1" noChangeShapeType="1" noTextEdit="1"/>
              </p:cNvSpPr>
              <p:nvPr/>
            </p:nvSpPr>
            <p:spPr>
              <a:xfrm>
                <a:off x="5568872" y="4390048"/>
                <a:ext cx="512320" cy="622350"/>
              </a:xfrm>
              <a:prstGeom prst="rect">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9" name="תיבת טקסט 28">
                <a:extLst>
                  <a:ext uri="{FF2B5EF4-FFF2-40B4-BE49-F238E27FC236}">
                    <a16:creationId xmlns:a16="http://schemas.microsoft.com/office/drawing/2014/main" id="{4B71AE7F-13D8-B013-3180-A3B77F8A267A}"/>
                  </a:ext>
                </a:extLst>
              </p:cNvPr>
              <p:cNvSpPr txBox="1"/>
              <p:nvPr/>
            </p:nvSpPr>
            <p:spPr>
              <a:xfrm>
                <a:off x="7345698" y="4328223"/>
                <a:ext cx="747192"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f>
                            <m:fPr>
                              <m:type m:val="noBar"/>
                              <m:ctrlPr>
                                <a:rPr lang="pt-BR"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𝑎</m:t>
                              </m:r>
                            </m:den>
                          </m:f>
                        </m:e>
                      </m:d>
                    </m:oMath>
                  </m:oMathPara>
                </a14:m>
                <a:endParaRPr lang="he-IL" dirty="0"/>
              </a:p>
            </p:txBody>
          </p:sp>
        </mc:Choice>
        <mc:Fallback xmlns="">
          <p:sp>
            <p:nvSpPr>
              <p:cNvPr id="29" name="תיבת טקסט 28">
                <a:extLst>
                  <a:ext uri="{FF2B5EF4-FFF2-40B4-BE49-F238E27FC236}">
                    <a16:creationId xmlns:a16="http://schemas.microsoft.com/office/drawing/2014/main" id="{4B71AE7F-13D8-B013-3180-A3B77F8A267A}"/>
                  </a:ext>
                </a:extLst>
              </p:cNvPr>
              <p:cNvSpPr txBox="1">
                <a:spLocks noRot="1" noChangeAspect="1" noMove="1" noResize="1" noEditPoints="1" noAdjustHandles="1" noChangeArrowheads="1" noChangeShapeType="1" noTextEdit="1"/>
              </p:cNvSpPr>
              <p:nvPr/>
            </p:nvSpPr>
            <p:spPr>
              <a:xfrm>
                <a:off x="7345698" y="4328223"/>
                <a:ext cx="747192" cy="714683"/>
              </a:xfrm>
              <a:prstGeom prst="rect">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1" name="תיבת טקסט 30">
                <a:extLst>
                  <a:ext uri="{FF2B5EF4-FFF2-40B4-BE49-F238E27FC236}">
                    <a16:creationId xmlns:a16="http://schemas.microsoft.com/office/drawing/2014/main" id="{848D5143-D228-D061-3F5A-FFF3C4E46E84}"/>
                  </a:ext>
                </a:extLst>
              </p:cNvPr>
              <p:cNvSpPr txBox="1"/>
              <p:nvPr/>
            </p:nvSpPr>
            <p:spPr>
              <a:xfrm>
                <a:off x="3734767" y="4368377"/>
                <a:ext cx="553130" cy="5821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f>
                            <m:fPr>
                              <m:type m:val="noBar"/>
                              <m:ctrlPr>
                                <a:rPr lang="pt-BR"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𝑎</m:t>
                              </m:r>
                            </m:den>
                          </m:f>
                        </m:e>
                      </m:d>
                    </m:oMath>
                  </m:oMathPara>
                </a14:m>
                <a:endParaRPr lang="he-IL" dirty="0"/>
              </a:p>
            </p:txBody>
          </p:sp>
        </mc:Choice>
        <mc:Fallback xmlns="">
          <p:sp>
            <p:nvSpPr>
              <p:cNvPr id="31" name="תיבת טקסט 30">
                <a:extLst>
                  <a:ext uri="{FF2B5EF4-FFF2-40B4-BE49-F238E27FC236}">
                    <a16:creationId xmlns:a16="http://schemas.microsoft.com/office/drawing/2014/main" id="{848D5143-D228-D061-3F5A-FFF3C4E46E84}"/>
                  </a:ext>
                </a:extLst>
              </p:cNvPr>
              <p:cNvSpPr txBox="1">
                <a:spLocks noRot="1" noChangeAspect="1" noMove="1" noResize="1" noEditPoints="1" noAdjustHandles="1" noChangeArrowheads="1" noChangeShapeType="1" noTextEdit="1"/>
              </p:cNvSpPr>
              <p:nvPr/>
            </p:nvSpPr>
            <p:spPr>
              <a:xfrm>
                <a:off x="3734767" y="4368377"/>
                <a:ext cx="553130" cy="582147"/>
              </a:xfrm>
              <a:prstGeom prst="rect">
                <a:avLst/>
              </a:prstGeom>
              <a:blipFill>
                <a:blip r:embed="rId6"/>
                <a:stretch>
                  <a:fillRect/>
                </a:stretch>
              </a:blipFill>
            </p:spPr>
            <p:txBody>
              <a:bodyPr/>
              <a:lstStyle/>
              <a:p>
                <a:r>
                  <a:rPr lang="he-IL">
                    <a:noFill/>
                  </a:rPr>
                  <a:t> </a:t>
                </a:r>
              </a:p>
            </p:txBody>
          </p:sp>
        </mc:Fallback>
      </mc:AlternateContent>
      <p:sp>
        <p:nvSpPr>
          <p:cNvPr id="32" name="משולש ישר-זווית 31">
            <a:extLst>
              <a:ext uri="{FF2B5EF4-FFF2-40B4-BE49-F238E27FC236}">
                <a16:creationId xmlns:a16="http://schemas.microsoft.com/office/drawing/2014/main" id="{B772C363-7EC4-19BE-172B-0F33E43DF3AA}"/>
              </a:ext>
            </a:extLst>
          </p:cNvPr>
          <p:cNvSpPr/>
          <p:nvPr/>
        </p:nvSpPr>
        <p:spPr>
          <a:xfrm rot="21015065">
            <a:off x="6944477" y="4609762"/>
            <a:ext cx="93798" cy="109679"/>
          </a:xfrm>
          <a:prstGeom prst="r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3" name="משולש ישר-זווית 32">
            <a:extLst>
              <a:ext uri="{FF2B5EF4-FFF2-40B4-BE49-F238E27FC236}">
                <a16:creationId xmlns:a16="http://schemas.microsoft.com/office/drawing/2014/main" id="{6ABBA271-5732-56EF-3A34-16D9831B39BD}"/>
              </a:ext>
            </a:extLst>
          </p:cNvPr>
          <p:cNvSpPr/>
          <p:nvPr/>
        </p:nvSpPr>
        <p:spPr>
          <a:xfrm rot="17623413">
            <a:off x="4668159" y="4606753"/>
            <a:ext cx="93798" cy="109679"/>
          </a:xfrm>
          <a:prstGeom prst="r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34" name="מלבן: פינות מעוגלות 33">
                <a:extLst>
                  <a:ext uri="{FF2B5EF4-FFF2-40B4-BE49-F238E27FC236}">
                    <a16:creationId xmlns:a16="http://schemas.microsoft.com/office/drawing/2014/main" id="{4CF4F548-5299-4519-BF6F-5F427981C317}"/>
                  </a:ext>
                </a:extLst>
              </p:cNvPr>
              <p:cNvSpPr/>
              <p:nvPr/>
            </p:nvSpPr>
            <p:spPr>
              <a:xfrm>
                <a:off x="5568872" y="5618114"/>
                <a:ext cx="471058" cy="4226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𝑎</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34" name="מלבן: פינות מעוגלות 33">
                <a:extLst>
                  <a:ext uri="{FF2B5EF4-FFF2-40B4-BE49-F238E27FC236}">
                    <a16:creationId xmlns:a16="http://schemas.microsoft.com/office/drawing/2014/main" id="{4CF4F548-5299-4519-BF6F-5F427981C317}"/>
                  </a:ext>
                </a:extLst>
              </p:cNvPr>
              <p:cNvSpPr>
                <a:spLocks noRot="1" noChangeAspect="1" noMove="1" noResize="1" noEditPoints="1" noAdjustHandles="1" noChangeArrowheads="1" noChangeShapeType="1" noTextEdit="1"/>
              </p:cNvSpPr>
              <p:nvPr/>
            </p:nvSpPr>
            <p:spPr>
              <a:xfrm>
                <a:off x="5568872" y="5618114"/>
                <a:ext cx="471058" cy="422617"/>
              </a:xfrm>
              <a:prstGeom prst="roundRect">
                <a:avLst/>
              </a:prstGeom>
              <a:blipFill>
                <a:blip r:embed="rId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5" name="מלבן: פינות מעוגלות 34">
                <a:extLst>
                  <a:ext uri="{FF2B5EF4-FFF2-40B4-BE49-F238E27FC236}">
                    <a16:creationId xmlns:a16="http://schemas.microsoft.com/office/drawing/2014/main" id="{F0EA775E-50C0-7AF0-446F-84E3DA752593}"/>
                  </a:ext>
                </a:extLst>
              </p:cNvPr>
              <p:cNvSpPr/>
              <p:nvPr/>
            </p:nvSpPr>
            <p:spPr>
              <a:xfrm>
                <a:off x="5035703" y="6104060"/>
                <a:ext cx="471058" cy="4226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𝑎</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35" name="מלבן: פינות מעוגלות 34">
                <a:extLst>
                  <a:ext uri="{FF2B5EF4-FFF2-40B4-BE49-F238E27FC236}">
                    <a16:creationId xmlns:a16="http://schemas.microsoft.com/office/drawing/2014/main" id="{F0EA775E-50C0-7AF0-446F-84E3DA752593}"/>
                  </a:ext>
                </a:extLst>
              </p:cNvPr>
              <p:cNvSpPr>
                <a:spLocks noRot="1" noChangeAspect="1" noMove="1" noResize="1" noEditPoints="1" noAdjustHandles="1" noChangeArrowheads="1" noChangeShapeType="1" noTextEdit="1"/>
              </p:cNvSpPr>
              <p:nvPr/>
            </p:nvSpPr>
            <p:spPr>
              <a:xfrm>
                <a:off x="5035703" y="6104060"/>
                <a:ext cx="471058" cy="422617"/>
              </a:xfrm>
              <a:prstGeom prst="roundRect">
                <a:avLst/>
              </a:prstGeom>
              <a:blipFill>
                <a:blip r:embed="rId8"/>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6" name="מלבן: פינות מעוגלות 35">
                <a:extLst>
                  <a:ext uri="{FF2B5EF4-FFF2-40B4-BE49-F238E27FC236}">
                    <a16:creationId xmlns:a16="http://schemas.microsoft.com/office/drawing/2014/main" id="{3FA9DE5E-2BCF-6C40-D523-4C6F570BF4D8}"/>
                  </a:ext>
                </a:extLst>
              </p:cNvPr>
              <p:cNvSpPr/>
              <p:nvPr/>
            </p:nvSpPr>
            <p:spPr>
              <a:xfrm>
                <a:off x="5568872" y="6091585"/>
                <a:ext cx="471058" cy="4226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𝑎</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36" name="מלבן: פינות מעוגלות 35">
                <a:extLst>
                  <a:ext uri="{FF2B5EF4-FFF2-40B4-BE49-F238E27FC236}">
                    <a16:creationId xmlns:a16="http://schemas.microsoft.com/office/drawing/2014/main" id="{3FA9DE5E-2BCF-6C40-D523-4C6F570BF4D8}"/>
                  </a:ext>
                </a:extLst>
              </p:cNvPr>
              <p:cNvSpPr>
                <a:spLocks noRot="1" noChangeAspect="1" noMove="1" noResize="1" noEditPoints="1" noAdjustHandles="1" noChangeArrowheads="1" noChangeShapeType="1" noTextEdit="1"/>
              </p:cNvSpPr>
              <p:nvPr/>
            </p:nvSpPr>
            <p:spPr>
              <a:xfrm>
                <a:off x="5568872" y="6091585"/>
                <a:ext cx="471058" cy="422617"/>
              </a:xfrm>
              <a:prstGeom prst="roundRect">
                <a:avLst/>
              </a:prstGeom>
              <a:blipFill>
                <a:blip r:embed="rId9"/>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7" name="מלבן: פינות מעוגלות 36">
                <a:extLst>
                  <a:ext uri="{FF2B5EF4-FFF2-40B4-BE49-F238E27FC236}">
                    <a16:creationId xmlns:a16="http://schemas.microsoft.com/office/drawing/2014/main" id="{E3AED22E-CA2F-60D7-741D-9F004DBA70AA}"/>
                  </a:ext>
                </a:extLst>
              </p:cNvPr>
              <p:cNvSpPr/>
              <p:nvPr/>
            </p:nvSpPr>
            <p:spPr>
              <a:xfrm>
                <a:off x="6090771" y="6082484"/>
                <a:ext cx="471058" cy="4226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𝑎</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37" name="מלבן: פינות מעוגלות 36">
                <a:extLst>
                  <a:ext uri="{FF2B5EF4-FFF2-40B4-BE49-F238E27FC236}">
                    <a16:creationId xmlns:a16="http://schemas.microsoft.com/office/drawing/2014/main" id="{E3AED22E-CA2F-60D7-741D-9F004DBA70AA}"/>
                  </a:ext>
                </a:extLst>
              </p:cNvPr>
              <p:cNvSpPr>
                <a:spLocks noRot="1" noChangeAspect="1" noMove="1" noResize="1" noEditPoints="1" noAdjustHandles="1" noChangeArrowheads="1" noChangeShapeType="1" noTextEdit="1"/>
              </p:cNvSpPr>
              <p:nvPr/>
            </p:nvSpPr>
            <p:spPr>
              <a:xfrm>
                <a:off x="6090771" y="6082484"/>
                <a:ext cx="471058" cy="422617"/>
              </a:xfrm>
              <a:prstGeom prst="roundRect">
                <a:avLst/>
              </a:prstGeom>
              <a:blipFill>
                <a:blip r:embed="rId10"/>
                <a:stretch>
                  <a:fillRect/>
                </a:stretch>
              </a:blipFill>
            </p:spPr>
            <p:txBody>
              <a:bodyPr/>
              <a:lstStyle/>
              <a:p>
                <a:r>
                  <a:rPr lang="he-IL">
                    <a:noFill/>
                  </a:rPr>
                  <a:t> </a:t>
                </a:r>
              </a:p>
            </p:txBody>
          </p:sp>
        </mc:Fallback>
      </mc:AlternateContent>
      <p:cxnSp>
        <p:nvCxnSpPr>
          <p:cNvPr id="39" name="מחבר חץ ישר 38">
            <a:extLst>
              <a:ext uri="{FF2B5EF4-FFF2-40B4-BE49-F238E27FC236}">
                <a16:creationId xmlns:a16="http://schemas.microsoft.com/office/drawing/2014/main" id="{6D935D8E-4E8D-D7E7-2ABD-80195F5E4E97}"/>
              </a:ext>
            </a:extLst>
          </p:cNvPr>
          <p:cNvCxnSpPr>
            <a:cxnSpLocks/>
          </p:cNvCxnSpPr>
          <p:nvPr/>
        </p:nvCxnSpPr>
        <p:spPr>
          <a:xfrm>
            <a:off x="4084320" y="5079866"/>
            <a:ext cx="42906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אליפסה 41">
            <a:extLst>
              <a:ext uri="{FF2B5EF4-FFF2-40B4-BE49-F238E27FC236}">
                <a16:creationId xmlns:a16="http://schemas.microsoft.com/office/drawing/2014/main" id="{929958D3-0C62-60F8-3E0A-67E088F4D655}"/>
              </a:ext>
            </a:extLst>
          </p:cNvPr>
          <p:cNvSpPr/>
          <p:nvPr/>
        </p:nvSpPr>
        <p:spPr>
          <a:xfrm>
            <a:off x="4541097" y="4744454"/>
            <a:ext cx="686108" cy="681980"/>
          </a:xfrm>
          <a:prstGeom prst="ellipse">
            <a:avLst/>
          </a:prstGeom>
          <a:solidFill>
            <a:srgbClr val="FFFF00">
              <a:alpha val="43000"/>
            </a:srgbClr>
          </a:solidFill>
          <a:ln>
            <a:noFill/>
          </a:ln>
          <a:effectLst>
            <a:glow rad="1397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3" name="מלבן: פינות מעוגלות 42">
            <a:extLst>
              <a:ext uri="{FF2B5EF4-FFF2-40B4-BE49-F238E27FC236}">
                <a16:creationId xmlns:a16="http://schemas.microsoft.com/office/drawing/2014/main" id="{170108A3-7B68-C40F-9125-ED1BF4B0714C}"/>
              </a:ext>
            </a:extLst>
          </p:cNvPr>
          <p:cNvSpPr/>
          <p:nvPr/>
        </p:nvSpPr>
        <p:spPr>
          <a:xfrm>
            <a:off x="5035703" y="5618114"/>
            <a:ext cx="471058" cy="422617"/>
          </a:xfrm>
          <a:prstGeom prst="roundRect">
            <a:avLst/>
          </a:prstGeom>
          <a:solidFill>
            <a:schemeClr val="accent1">
              <a:lumMod val="40000"/>
              <a:lumOff val="60000"/>
              <a:alpha val="32000"/>
            </a:schemeClr>
          </a:solidFill>
          <a:ln>
            <a:noFill/>
          </a:ln>
          <a:effectLst>
            <a:glow rad="63500">
              <a:schemeClr val="accent5">
                <a:satMod val="175000"/>
                <a:alpha val="23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latin typeface="Cambria Math" panose="02040503050406030204" pitchFamily="18" charset="0"/>
              <a:ea typeface="Cambria Math" panose="02040503050406030204" pitchFamily="18" charset="0"/>
            </a:endParaRPr>
          </a:p>
        </p:txBody>
      </p:sp>
      <p:sp>
        <p:nvSpPr>
          <p:cNvPr id="44" name="מלבן: פינות מעוגלות 43">
            <a:extLst>
              <a:ext uri="{FF2B5EF4-FFF2-40B4-BE49-F238E27FC236}">
                <a16:creationId xmlns:a16="http://schemas.microsoft.com/office/drawing/2014/main" id="{3B7D8C67-526D-9EB3-19CC-2E350C3516C9}"/>
              </a:ext>
            </a:extLst>
          </p:cNvPr>
          <p:cNvSpPr/>
          <p:nvPr/>
        </p:nvSpPr>
        <p:spPr>
          <a:xfrm>
            <a:off x="5035703" y="6104060"/>
            <a:ext cx="471058" cy="422617"/>
          </a:xfrm>
          <a:prstGeom prst="roundRect">
            <a:avLst/>
          </a:prstGeom>
          <a:solidFill>
            <a:schemeClr val="accent1">
              <a:lumMod val="40000"/>
              <a:lumOff val="60000"/>
              <a:alpha val="32000"/>
            </a:schemeClr>
          </a:solidFill>
          <a:ln>
            <a:noFill/>
          </a:ln>
          <a:effectLst>
            <a:glow rad="63500">
              <a:schemeClr val="accent5">
                <a:satMod val="175000"/>
                <a:alpha val="23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latin typeface="Cambria Math" panose="02040503050406030204" pitchFamily="18" charset="0"/>
              <a:ea typeface="Cambria Math" panose="02040503050406030204" pitchFamily="18" charset="0"/>
            </a:endParaRPr>
          </a:p>
        </p:txBody>
      </p:sp>
      <p:sp>
        <p:nvSpPr>
          <p:cNvPr id="47" name="מלבן: פינות מעוגלות 46">
            <a:extLst>
              <a:ext uri="{FF2B5EF4-FFF2-40B4-BE49-F238E27FC236}">
                <a16:creationId xmlns:a16="http://schemas.microsoft.com/office/drawing/2014/main" id="{396717B6-4C41-2138-BFA6-7C5A2F388C55}"/>
              </a:ext>
            </a:extLst>
          </p:cNvPr>
          <p:cNvSpPr/>
          <p:nvPr/>
        </p:nvSpPr>
        <p:spPr>
          <a:xfrm>
            <a:off x="5568872" y="5618114"/>
            <a:ext cx="471058" cy="422617"/>
          </a:xfrm>
          <a:prstGeom prst="roundRect">
            <a:avLst/>
          </a:prstGeom>
          <a:solidFill>
            <a:schemeClr val="accent1">
              <a:lumMod val="40000"/>
              <a:lumOff val="60000"/>
              <a:alpha val="32000"/>
            </a:schemeClr>
          </a:solidFill>
          <a:ln>
            <a:noFill/>
          </a:ln>
          <a:effectLst>
            <a:glow rad="63500">
              <a:schemeClr val="accent5">
                <a:satMod val="175000"/>
                <a:alpha val="23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latin typeface="Cambria Math" panose="02040503050406030204" pitchFamily="18" charset="0"/>
              <a:ea typeface="Cambria Math" panose="02040503050406030204" pitchFamily="18" charset="0"/>
            </a:endParaRPr>
          </a:p>
        </p:txBody>
      </p:sp>
      <p:sp>
        <p:nvSpPr>
          <p:cNvPr id="48" name="מלבן: פינות מעוגלות 47">
            <a:extLst>
              <a:ext uri="{FF2B5EF4-FFF2-40B4-BE49-F238E27FC236}">
                <a16:creationId xmlns:a16="http://schemas.microsoft.com/office/drawing/2014/main" id="{016F654F-8E9B-27B8-C7B4-574D469A26AE}"/>
              </a:ext>
            </a:extLst>
          </p:cNvPr>
          <p:cNvSpPr/>
          <p:nvPr/>
        </p:nvSpPr>
        <p:spPr>
          <a:xfrm>
            <a:off x="5568872" y="6104060"/>
            <a:ext cx="471058" cy="422617"/>
          </a:xfrm>
          <a:prstGeom prst="roundRect">
            <a:avLst/>
          </a:prstGeom>
          <a:solidFill>
            <a:schemeClr val="accent1">
              <a:lumMod val="40000"/>
              <a:lumOff val="60000"/>
              <a:alpha val="32000"/>
            </a:schemeClr>
          </a:solidFill>
          <a:ln>
            <a:noFill/>
          </a:ln>
          <a:effectLst>
            <a:glow rad="63500">
              <a:schemeClr val="accent5">
                <a:satMod val="175000"/>
                <a:alpha val="23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latin typeface="Cambria Math" panose="02040503050406030204" pitchFamily="18" charset="0"/>
              <a:ea typeface="Cambria Math" panose="02040503050406030204" pitchFamily="18" charset="0"/>
            </a:endParaRPr>
          </a:p>
        </p:txBody>
      </p:sp>
      <p:sp>
        <p:nvSpPr>
          <p:cNvPr id="49" name="אליפסה 48">
            <a:extLst>
              <a:ext uri="{FF2B5EF4-FFF2-40B4-BE49-F238E27FC236}">
                <a16:creationId xmlns:a16="http://schemas.microsoft.com/office/drawing/2014/main" id="{5B80145C-3E9B-D5A0-CB89-EC79FFD45E28}"/>
              </a:ext>
            </a:extLst>
          </p:cNvPr>
          <p:cNvSpPr/>
          <p:nvPr/>
        </p:nvSpPr>
        <p:spPr>
          <a:xfrm>
            <a:off x="3889285" y="4424331"/>
            <a:ext cx="248890" cy="489963"/>
          </a:xfrm>
          <a:prstGeom prst="ellipse">
            <a:avLst/>
          </a:prstGeom>
          <a:solidFill>
            <a:schemeClr val="accent1">
              <a:lumMod val="40000"/>
              <a:lumOff val="60000"/>
              <a:alpha val="7000"/>
            </a:schemeClr>
          </a:solidFill>
          <a:ln>
            <a:noFill/>
          </a:ln>
          <a:effectLst>
            <a:glow rad="63500">
              <a:schemeClr val="accent4">
                <a:satMod val="175000"/>
                <a:alpha val="28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0" name="אליפסה 49">
            <a:extLst>
              <a:ext uri="{FF2B5EF4-FFF2-40B4-BE49-F238E27FC236}">
                <a16:creationId xmlns:a16="http://schemas.microsoft.com/office/drawing/2014/main" id="{BFAB14BD-1F81-CF5A-9DE1-30FD391E4CB4}"/>
              </a:ext>
            </a:extLst>
          </p:cNvPr>
          <p:cNvSpPr/>
          <p:nvPr/>
        </p:nvSpPr>
        <p:spPr>
          <a:xfrm>
            <a:off x="5692352" y="4460561"/>
            <a:ext cx="248890" cy="489963"/>
          </a:xfrm>
          <a:prstGeom prst="ellipse">
            <a:avLst/>
          </a:prstGeom>
          <a:solidFill>
            <a:schemeClr val="accent1">
              <a:lumMod val="40000"/>
              <a:lumOff val="60000"/>
              <a:alpha val="7000"/>
            </a:schemeClr>
          </a:solidFill>
          <a:ln>
            <a:noFill/>
          </a:ln>
          <a:effectLst>
            <a:glow rad="63500">
              <a:schemeClr val="accent4">
                <a:satMod val="175000"/>
                <a:alpha val="28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1" name="אליפסה 50">
            <a:extLst>
              <a:ext uri="{FF2B5EF4-FFF2-40B4-BE49-F238E27FC236}">
                <a16:creationId xmlns:a16="http://schemas.microsoft.com/office/drawing/2014/main" id="{CA73FFE8-BF59-BC00-DCD1-2EB59FD5A4BE}"/>
              </a:ext>
            </a:extLst>
          </p:cNvPr>
          <p:cNvSpPr/>
          <p:nvPr/>
        </p:nvSpPr>
        <p:spPr>
          <a:xfrm>
            <a:off x="6474900" y="4738875"/>
            <a:ext cx="686108" cy="681980"/>
          </a:xfrm>
          <a:prstGeom prst="ellipse">
            <a:avLst/>
          </a:prstGeom>
          <a:solidFill>
            <a:srgbClr val="FFFF00">
              <a:alpha val="43000"/>
            </a:srgbClr>
          </a:solidFill>
          <a:ln>
            <a:noFill/>
          </a:ln>
          <a:effectLst>
            <a:glow rad="1397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2" name="מלבן: פינות מעוגלות 51">
            <a:extLst>
              <a:ext uri="{FF2B5EF4-FFF2-40B4-BE49-F238E27FC236}">
                <a16:creationId xmlns:a16="http://schemas.microsoft.com/office/drawing/2014/main" id="{990D095A-D990-2605-ECDF-E71CA4F1E2E3}"/>
              </a:ext>
            </a:extLst>
          </p:cNvPr>
          <p:cNvSpPr/>
          <p:nvPr/>
        </p:nvSpPr>
        <p:spPr>
          <a:xfrm>
            <a:off x="6092063" y="6081586"/>
            <a:ext cx="471058" cy="422617"/>
          </a:xfrm>
          <a:prstGeom prst="roundRect">
            <a:avLst/>
          </a:prstGeom>
          <a:solidFill>
            <a:schemeClr val="accent1">
              <a:lumMod val="40000"/>
              <a:lumOff val="60000"/>
              <a:alpha val="32000"/>
            </a:schemeClr>
          </a:solidFill>
          <a:ln>
            <a:noFill/>
          </a:ln>
          <a:effectLst>
            <a:glow rad="63500">
              <a:schemeClr val="accent5">
                <a:satMod val="175000"/>
                <a:alpha val="23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7" name="תיבת טקסט 6">
                <a:extLst>
                  <a:ext uri="{FF2B5EF4-FFF2-40B4-BE49-F238E27FC236}">
                    <a16:creationId xmlns:a16="http://schemas.microsoft.com/office/drawing/2014/main" id="{DF78CFDF-7042-3A1A-A05C-1FD95A111256}"/>
                  </a:ext>
                </a:extLst>
              </p:cNvPr>
              <p:cNvSpPr txBox="1"/>
              <p:nvPr/>
            </p:nvSpPr>
            <p:spPr>
              <a:xfrm>
                <a:off x="178457" y="5190022"/>
                <a:ext cx="3710828" cy="461665"/>
              </a:xfrm>
              <a:prstGeom prst="rect">
                <a:avLst/>
              </a:prstGeom>
              <a:noFill/>
            </p:spPr>
            <p:txBody>
              <a:bodyPr wrap="square" rtlCol="1">
                <a:spAutoFit/>
              </a:bodyPr>
              <a:lstStyle/>
              <a:p>
                <a:pPr algn="l" rtl="0"/>
                <a:r>
                  <a:rPr lang="en-US" sz="2400" dirty="0"/>
                  <a:t>    </a:t>
                </a:r>
                <a:r>
                  <a:rPr lang="en-US" sz="2400" dirty="0">
                    <a:latin typeface="Avenir Next LT Pro Light" panose="020B0304020202020204" pitchFamily="34" charset="0"/>
                  </a:rPr>
                  <a:t>Quantifier</a:t>
                </a:r>
                <a:r>
                  <a:rPr lang="en-US" sz="2400" dirty="0"/>
                  <a:t>: </a:t>
                </a:r>
                <a14:m>
                  <m:oMath xmlns:m="http://schemas.openxmlformats.org/officeDocument/2006/math">
                    <m:r>
                      <a:rPr lang="en-US" sz="2400" i="1" smtClean="0">
                        <a:effectLst/>
                        <a:latin typeface="Cambria Math" panose="02040503050406030204" pitchFamily="18" charset="0"/>
                        <a:ea typeface="Aptos" panose="020B0004020202020204" pitchFamily="34" charset="0"/>
                        <a:cs typeface="Arial" panose="020B0604020202020204" pitchFamily="34" charset="0"/>
                      </a:rPr>
                      <m:t>∀</m:t>
                    </m:r>
                    <m:r>
                      <a:rPr lang="en-US" sz="2400" i="1" smtClean="0">
                        <a:effectLst/>
                        <a:latin typeface="Cambria Math" panose="02040503050406030204" pitchFamily="18" charset="0"/>
                        <a:ea typeface="Aptos" panose="020B0004020202020204" pitchFamily="34" charset="0"/>
                        <a:cs typeface="Arial" panose="020B0604020202020204" pitchFamily="34" charset="0"/>
                      </a:rPr>
                      <m:t>𝑋</m:t>
                    </m:r>
                    <m:r>
                      <a:rPr lang="en-US" sz="2400" i="1" smtClean="0">
                        <a:effectLst/>
                        <a:latin typeface="Cambria Math" panose="02040503050406030204" pitchFamily="18" charset="0"/>
                        <a:ea typeface="Aptos" panose="020B0004020202020204" pitchFamily="34" charset="0"/>
                        <a:cs typeface="Arial" panose="020B0604020202020204" pitchFamily="34" charset="0"/>
                      </a:rPr>
                      <m:t>∃</m:t>
                    </m:r>
                    <m:r>
                      <a:rPr lang="en-US" sz="2400" i="1" smtClean="0">
                        <a:effectLst/>
                        <a:latin typeface="Cambria Math" panose="02040503050406030204" pitchFamily="18" charset="0"/>
                        <a:ea typeface="Aptos" panose="020B0004020202020204" pitchFamily="34" charset="0"/>
                        <a:cs typeface="Arial" panose="020B0604020202020204" pitchFamily="34" charset="0"/>
                      </a:rPr>
                      <m:t>𝑌</m:t>
                    </m:r>
                  </m:oMath>
                </a14:m>
                <a:endParaRPr lang="en-US" sz="2400" i="1" dirty="0">
                  <a:effectLst/>
                  <a:latin typeface="Cambria Math" panose="02040503050406030204" pitchFamily="18" charset="0"/>
                  <a:ea typeface="Aptos" panose="020B0004020202020204" pitchFamily="34" charset="0"/>
                  <a:cs typeface="Arial" panose="020B0604020202020204" pitchFamily="34" charset="0"/>
                </a:endParaRPr>
              </a:p>
            </p:txBody>
          </p:sp>
        </mc:Choice>
        <mc:Fallback xmlns="">
          <p:sp>
            <p:nvSpPr>
              <p:cNvPr id="7" name="תיבת טקסט 6">
                <a:extLst>
                  <a:ext uri="{FF2B5EF4-FFF2-40B4-BE49-F238E27FC236}">
                    <a16:creationId xmlns:a16="http://schemas.microsoft.com/office/drawing/2014/main" id="{DF78CFDF-7042-3A1A-A05C-1FD95A111256}"/>
                  </a:ext>
                </a:extLst>
              </p:cNvPr>
              <p:cNvSpPr txBox="1">
                <a:spLocks noRot="1" noChangeAspect="1" noMove="1" noResize="1" noEditPoints="1" noAdjustHandles="1" noChangeArrowheads="1" noChangeShapeType="1" noTextEdit="1"/>
              </p:cNvSpPr>
              <p:nvPr/>
            </p:nvSpPr>
            <p:spPr>
              <a:xfrm>
                <a:off x="178457" y="5190022"/>
                <a:ext cx="3710828" cy="461665"/>
              </a:xfrm>
              <a:prstGeom prst="rect">
                <a:avLst/>
              </a:prstGeom>
              <a:blipFill>
                <a:blip r:embed="rId11"/>
                <a:stretch>
                  <a:fillRect t="-10526" b="-30263"/>
                </a:stretch>
              </a:blipFill>
            </p:spPr>
            <p:txBody>
              <a:bodyPr/>
              <a:lstStyle/>
              <a:p>
                <a:r>
                  <a:rPr lang="he-IL">
                    <a:noFill/>
                  </a:rPr>
                  <a:t> </a:t>
                </a:r>
              </a:p>
            </p:txBody>
          </p:sp>
        </mc:Fallback>
      </mc:AlternateContent>
      <p:sp>
        <p:nvSpPr>
          <p:cNvPr id="9" name="מציין מיקום של מספר שקופית 8">
            <a:extLst>
              <a:ext uri="{FF2B5EF4-FFF2-40B4-BE49-F238E27FC236}">
                <a16:creationId xmlns:a16="http://schemas.microsoft.com/office/drawing/2014/main" id="{675D695E-1C34-836D-F045-768E717E20B1}"/>
              </a:ext>
            </a:extLst>
          </p:cNvPr>
          <p:cNvSpPr>
            <a:spLocks noGrp="1"/>
          </p:cNvSpPr>
          <p:nvPr>
            <p:ph type="sldNum" sz="quarter" idx="12"/>
          </p:nvPr>
        </p:nvSpPr>
        <p:spPr/>
        <p:txBody>
          <a:bodyPr/>
          <a:lstStyle/>
          <a:p>
            <a:fld id="{7E59D3EF-C776-4A38-A6B4-235252F8A817}" type="slidenum">
              <a:rPr lang="he-IL" smtClean="0"/>
              <a:t>3</a:t>
            </a:fld>
            <a:r>
              <a:rPr lang="he-IL" dirty="0"/>
              <a:t>/12</a:t>
            </a:r>
          </a:p>
        </p:txBody>
      </p:sp>
    </p:spTree>
    <p:extLst>
      <p:ext uri="{BB962C8B-B14F-4D97-AF65-F5344CB8AC3E}">
        <p14:creationId xmlns:p14="http://schemas.microsoft.com/office/powerpoint/2010/main" val="16229593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500"/>
                                        <p:tgtEl>
                                          <p:spTgt spid="4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fade">
                                      <p:cBhvr>
                                        <p:cTn id="66" dur="500"/>
                                        <p:tgtEl>
                                          <p:spTgt spid="4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fade">
                                      <p:cBhvr>
                                        <p:cTn id="71" dur="500"/>
                                        <p:tgtEl>
                                          <p:spTgt spid="4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fade">
                                      <p:cBhvr>
                                        <p:cTn id="74" dur="500"/>
                                        <p:tgtEl>
                                          <p:spTgt spid="4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1" nodeType="clickEffect">
                                  <p:stCondLst>
                                    <p:cond delay="0"/>
                                  </p:stCondLst>
                                  <p:childTnLst>
                                    <p:animEffect transition="out" filter="fade">
                                      <p:cBhvr>
                                        <p:cTn id="78" dur="500"/>
                                        <p:tgtEl>
                                          <p:spTgt spid="49"/>
                                        </p:tgtEl>
                                      </p:cBhvr>
                                    </p:animEffect>
                                    <p:set>
                                      <p:cBhvr>
                                        <p:cTn id="79" dur="1" fill="hold">
                                          <p:stCondLst>
                                            <p:cond delay="499"/>
                                          </p:stCondLst>
                                        </p:cTn>
                                        <p:tgtEl>
                                          <p:spTgt spid="49"/>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2" nodeType="clickEffect">
                                  <p:stCondLst>
                                    <p:cond delay="0"/>
                                  </p:stCondLst>
                                  <p:childTnLst>
                                    <p:set>
                                      <p:cBhvr>
                                        <p:cTn id="83" dur="1" fill="hold">
                                          <p:stCondLst>
                                            <p:cond delay="0"/>
                                          </p:stCondLst>
                                        </p:cTn>
                                        <p:tgtEl>
                                          <p:spTgt spid="49"/>
                                        </p:tgtEl>
                                        <p:attrNameLst>
                                          <p:attrName>style.visibility</p:attrName>
                                        </p:attrNameLst>
                                      </p:cBhvr>
                                      <p:to>
                                        <p:strVal val="visible"/>
                                      </p:to>
                                    </p:set>
                                    <p:animEffect transition="in" filter="fade">
                                      <p:cBhvr>
                                        <p:cTn id="84" dur="500"/>
                                        <p:tgtEl>
                                          <p:spTgt spid="49"/>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7"/>
                                        </p:tgtEl>
                                        <p:attrNameLst>
                                          <p:attrName>style.visibility</p:attrName>
                                        </p:attrNameLst>
                                      </p:cBhvr>
                                      <p:to>
                                        <p:strVal val="visible"/>
                                      </p:to>
                                    </p:set>
                                    <p:animEffect transition="in" filter="fade">
                                      <p:cBhvr>
                                        <p:cTn id="89" dur="500"/>
                                        <p:tgtEl>
                                          <p:spTgt spid="47"/>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8"/>
                                        </p:tgtEl>
                                        <p:attrNameLst>
                                          <p:attrName>style.visibility</p:attrName>
                                        </p:attrNameLst>
                                      </p:cBhvr>
                                      <p:to>
                                        <p:strVal val="visible"/>
                                      </p:to>
                                    </p:set>
                                    <p:animEffect transition="in" filter="fade">
                                      <p:cBhvr>
                                        <p:cTn id="92" dur="500"/>
                                        <p:tgtEl>
                                          <p:spTgt spid="4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3" nodeType="clickEffect">
                                  <p:stCondLst>
                                    <p:cond delay="0"/>
                                  </p:stCondLst>
                                  <p:childTnLst>
                                    <p:animEffect transition="out" filter="fade">
                                      <p:cBhvr>
                                        <p:cTn id="96" dur="500"/>
                                        <p:tgtEl>
                                          <p:spTgt spid="49"/>
                                        </p:tgtEl>
                                      </p:cBhvr>
                                    </p:animEffect>
                                    <p:set>
                                      <p:cBhvr>
                                        <p:cTn id="97" dur="1" fill="hold">
                                          <p:stCondLst>
                                            <p:cond delay="499"/>
                                          </p:stCondLst>
                                        </p:cTn>
                                        <p:tgtEl>
                                          <p:spTgt spid="49"/>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500"/>
                                        <p:tgtEl>
                                          <p:spTgt spid="5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grpId="1" nodeType="clickEffect">
                                  <p:stCondLst>
                                    <p:cond delay="0"/>
                                  </p:stCondLst>
                                  <p:childTnLst>
                                    <p:animEffect transition="out" filter="fade">
                                      <p:cBhvr>
                                        <p:cTn id="106" dur="500"/>
                                        <p:tgtEl>
                                          <p:spTgt spid="42"/>
                                        </p:tgtEl>
                                      </p:cBhvr>
                                    </p:animEffect>
                                    <p:set>
                                      <p:cBhvr>
                                        <p:cTn id="107" dur="1" fill="hold">
                                          <p:stCondLst>
                                            <p:cond delay="499"/>
                                          </p:stCondLst>
                                        </p:cTn>
                                        <p:tgtEl>
                                          <p:spTgt spid="42"/>
                                        </p:tgtEl>
                                        <p:attrNameLst>
                                          <p:attrName>style.visibility</p:attrName>
                                        </p:attrNameLst>
                                      </p:cBhvr>
                                      <p:to>
                                        <p:strVal val="hidden"/>
                                      </p:to>
                                    </p:set>
                                  </p:childTnLst>
                                </p:cTn>
                              </p:par>
                              <p:par>
                                <p:cTn id="108" presetID="10" presetClass="entr" presetSubtype="0" fill="hold" grpId="0" nodeType="withEffect">
                                  <p:stCondLst>
                                    <p:cond delay="0"/>
                                  </p:stCondLst>
                                  <p:childTnLst>
                                    <p:set>
                                      <p:cBhvr>
                                        <p:cTn id="109" dur="1" fill="hold">
                                          <p:stCondLst>
                                            <p:cond delay="0"/>
                                          </p:stCondLst>
                                        </p:cTn>
                                        <p:tgtEl>
                                          <p:spTgt spid="51"/>
                                        </p:tgtEl>
                                        <p:attrNameLst>
                                          <p:attrName>style.visibility</p:attrName>
                                        </p:attrNameLst>
                                      </p:cBhvr>
                                      <p:to>
                                        <p:strVal val="visible"/>
                                      </p:to>
                                    </p:set>
                                    <p:animEffect transition="in" filter="fade">
                                      <p:cBhvr>
                                        <p:cTn id="110" dur="500"/>
                                        <p:tgtEl>
                                          <p:spTgt spid="51"/>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52"/>
                                        </p:tgtEl>
                                        <p:attrNameLst>
                                          <p:attrName>style.visibility</p:attrName>
                                        </p:attrNameLst>
                                      </p:cBhvr>
                                      <p:to>
                                        <p:strVal val="visible"/>
                                      </p:to>
                                    </p:set>
                                    <p:animEffect transition="in" filter="fade">
                                      <p:cBhvr>
                                        <p:cTn id="11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P spid="4" grpId="0" animBg="1"/>
      <p:bldP spid="5" grpId="0" animBg="1"/>
      <p:bldP spid="6" grpId="0" animBg="1"/>
      <p:bldP spid="21" grpId="0" animBg="1"/>
      <p:bldP spid="27" grpId="0"/>
      <p:bldP spid="29" grpId="0"/>
      <p:bldP spid="31" grpId="0"/>
      <p:bldP spid="32" grpId="0" animBg="1"/>
      <p:bldP spid="33" grpId="0" animBg="1"/>
      <p:bldP spid="34" grpId="0" animBg="1"/>
      <p:bldP spid="35" grpId="0" animBg="1"/>
      <p:bldP spid="36" grpId="0" animBg="1"/>
      <p:bldP spid="37" grpId="0" animBg="1"/>
      <p:bldP spid="42" grpId="0" animBg="1"/>
      <p:bldP spid="42" grpId="1" animBg="1"/>
      <p:bldP spid="43" grpId="0" animBg="1"/>
      <p:bldP spid="44" grpId="0" animBg="1"/>
      <p:bldP spid="47" grpId="0" animBg="1"/>
      <p:bldP spid="48" grpId="0" animBg="1"/>
      <p:bldP spid="49" grpId="0" animBg="1"/>
      <p:bldP spid="49" grpId="1" animBg="1"/>
      <p:bldP spid="49" grpId="2" animBg="1"/>
      <p:bldP spid="49" grpId="3" animBg="1"/>
      <p:bldP spid="50" grpId="0" animBg="1"/>
      <p:bldP spid="51" grpId="0" animBg="1"/>
      <p:bldP spid="52"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843EA8B-721B-2C4B-D1FA-15B1E25AEA63}"/>
              </a:ext>
            </a:extLst>
          </p:cNvPr>
          <p:cNvSpPr>
            <a:spLocks noGrp="1"/>
          </p:cNvSpPr>
          <p:nvPr>
            <p:ph type="title"/>
          </p:nvPr>
        </p:nvSpPr>
        <p:spPr/>
        <p:txBody>
          <a:bodyPr/>
          <a:lstStyle/>
          <a:p>
            <a:pPr algn="ctr"/>
            <a:r>
              <a:rPr lang="en-US" dirty="0">
                <a:latin typeface="Avenir Next LT Pro Light" panose="020B0304020202020204" pitchFamily="34" charset="0"/>
              </a:rPr>
              <a:t>Asynchronous Hyperautomata</a:t>
            </a:r>
            <a:endParaRPr lang="he-IL" dirty="0">
              <a:latin typeface="Avenir Next LT Pro Light" panose="020B0304020202020204" pitchFamily="34" charset="0"/>
            </a:endParaRPr>
          </a:p>
        </p:txBody>
      </p:sp>
      <p:sp>
        <p:nvSpPr>
          <p:cNvPr id="3" name="מציין מיקום תוכן 2">
            <a:extLst>
              <a:ext uri="{FF2B5EF4-FFF2-40B4-BE49-F238E27FC236}">
                <a16:creationId xmlns:a16="http://schemas.microsoft.com/office/drawing/2014/main" id="{D8FF6DC3-AECC-D57F-2599-27476FB68442}"/>
              </a:ext>
            </a:extLst>
          </p:cNvPr>
          <p:cNvSpPr>
            <a:spLocks noGrp="1"/>
          </p:cNvSpPr>
          <p:nvPr>
            <p:ph idx="1"/>
          </p:nvPr>
        </p:nvSpPr>
        <p:spPr>
          <a:xfrm>
            <a:off x="838200" y="1825625"/>
            <a:ext cx="10515600" cy="1687195"/>
          </a:xfrm>
        </p:spPr>
        <p:txBody>
          <a:bodyPr/>
          <a:lstStyle/>
          <a:p>
            <a:pPr algn="l" rtl="0"/>
            <a:r>
              <a:rPr lang="en-US" sz="2000" b="1" dirty="0">
                <a:latin typeface="Avenir Next LT Pro Light" panose="020B0304020202020204" pitchFamily="34" charset="0"/>
              </a:rPr>
              <a:t>Definition</a:t>
            </a:r>
            <a:r>
              <a:rPr lang="en-US" sz="2000" dirty="0">
                <a:latin typeface="Avenir Next LT Pro Light" panose="020B0304020202020204" pitchFamily="34" charset="0"/>
              </a:rPr>
              <a:t>: A model where sequences progress independently.</a:t>
            </a:r>
          </a:p>
          <a:p>
            <a:pPr algn="l" rtl="0"/>
            <a:r>
              <a:rPr lang="en-US" sz="2000" b="1" dirty="0">
                <a:latin typeface="Avenir Next LT Pro Light" panose="020B0304020202020204" pitchFamily="34" charset="0"/>
              </a:rPr>
              <a:t>Key Idea</a:t>
            </a:r>
            <a:r>
              <a:rPr lang="en-US" sz="2000" dirty="0">
                <a:latin typeface="Avenir Next LT Pro Light" panose="020B0304020202020204" pitchFamily="34" charset="0"/>
              </a:rPr>
              <a:t>: Some sequences can advance while others stay in place.</a:t>
            </a:r>
          </a:p>
          <a:p>
            <a:pPr algn="l" rtl="0"/>
            <a:r>
              <a:rPr lang="en-US" sz="2000" b="1" dirty="0">
                <a:latin typeface="Avenir Next LT Pro Light" panose="020B0304020202020204" pitchFamily="34" charset="0"/>
              </a:rPr>
              <a:t>Real-World Use</a:t>
            </a:r>
            <a:r>
              <a:rPr lang="en-US" sz="2000" dirty="0">
                <a:latin typeface="Avenir Next LT Pro Light" panose="020B0304020202020204" pitchFamily="34" charset="0"/>
              </a:rPr>
              <a:t>: Reflects systems where components don’t synchronize perfectly.</a:t>
            </a:r>
          </a:p>
          <a:p>
            <a:pPr algn="l" rtl="0"/>
            <a:r>
              <a:rPr lang="en-US" sz="2000" b="1" dirty="0">
                <a:latin typeface="Avenir Next LT Pro Light" panose="020B0304020202020204" pitchFamily="34" charset="0"/>
              </a:rPr>
              <a:t>Research Gap</a:t>
            </a:r>
            <a:r>
              <a:rPr lang="en-US" sz="2000" dirty="0">
                <a:latin typeface="Avenir Next LT Pro Light" panose="020B0304020202020204" pitchFamily="34" charset="0"/>
              </a:rPr>
              <a:t>: Lack of comprehensive tools to simulate and analyze these systems.</a:t>
            </a:r>
          </a:p>
          <a:p>
            <a:pPr algn="l" rtl="0"/>
            <a:endParaRPr lang="en-US" dirty="0"/>
          </a:p>
          <a:p>
            <a:pPr marL="0" indent="0" algn="l" rtl="0">
              <a:buNone/>
            </a:pPr>
            <a:endParaRPr lang="en-US" dirty="0"/>
          </a:p>
        </p:txBody>
      </p:sp>
      <p:sp>
        <p:nvSpPr>
          <p:cNvPr id="4" name="אליפסה 3">
            <a:extLst>
              <a:ext uri="{FF2B5EF4-FFF2-40B4-BE49-F238E27FC236}">
                <a16:creationId xmlns:a16="http://schemas.microsoft.com/office/drawing/2014/main" id="{818B8211-906C-ED32-633F-61F342040992}"/>
              </a:ext>
            </a:extLst>
          </p:cNvPr>
          <p:cNvSpPr/>
          <p:nvPr/>
        </p:nvSpPr>
        <p:spPr>
          <a:xfrm>
            <a:off x="6996478" y="4081706"/>
            <a:ext cx="487580" cy="489963"/>
          </a:xfrm>
          <a:prstGeom prst="ellips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ysClr val="windowText" lastClr="000000"/>
              </a:solidFill>
            </a:endParaRPr>
          </a:p>
        </p:txBody>
      </p:sp>
      <p:sp>
        <p:nvSpPr>
          <p:cNvPr id="5" name="אליפסה 4">
            <a:extLst>
              <a:ext uri="{FF2B5EF4-FFF2-40B4-BE49-F238E27FC236}">
                <a16:creationId xmlns:a16="http://schemas.microsoft.com/office/drawing/2014/main" id="{44DEF8C0-2850-BDC3-4025-7EB151D51492}"/>
              </a:ext>
            </a:extLst>
          </p:cNvPr>
          <p:cNvSpPr/>
          <p:nvPr/>
        </p:nvSpPr>
        <p:spPr>
          <a:xfrm>
            <a:off x="4330557" y="4080503"/>
            <a:ext cx="487580" cy="489963"/>
          </a:xfrm>
          <a:prstGeom prst="ellips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ysClr val="windowText" lastClr="000000"/>
              </a:solidFill>
            </a:endParaRPr>
          </a:p>
        </p:txBody>
      </p:sp>
      <p:sp>
        <p:nvSpPr>
          <p:cNvPr id="6" name="אליפסה 5">
            <a:extLst>
              <a:ext uri="{FF2B5EF4-FFF2-40B4-BE49-F238E27FC236}">
                <a16:creationId xmlns:a16="http://schemas.microsoft.com/office/drawing/2014/main" id="{8144B76D-31D8-E17A-0808-752DB8731E6B}"/>
              </a:ext>
            </a:extLst>
          </p:cNvPr>
          <p:cNvSpPr/>
          <p:nvPr/>
        </p:nvSpPr>
        <p:spPr>
          <a:xfrm>
            <a:off x="4574347" y="4247002"/>
            <a:ext cx="726830" cy="72084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q0</a:t>
            </a:r>
            <a:endParaRPr lang="he-IL" dirty="0">
              <a:solidFill>
                <a:sysClr val="windowText" lastClr="000000"/>
              </a:solidFill>
            </a:endParaRPr>
          </a:p>
        </p:txBody>
      </p:sp>
      <p:sp>
        <p:nvSpPr>
          <p:cNvPr id="7" name="אליפסה 6">
            <a:extLst>
              <a:ext uri="{FF2B5EF4-FFF2-40B4-BE49-F238E27FC236}">
                <a16:creationId xmlns:a16="http://schemas.microsoft.com/office/drawing/2014/main" id="{E99DB2E2-DAE1-52C9-B7D6-1E8960FD52DA}"/>
              </a:ext>
            </a:extLst>
          </p:cNvPr>
          <p:cNvSpPr/>
          <p:nvPr/>
        </p:nvSpPr>
        <p:spPr>
          <a:xfrm>
            <a:off x="6513438" y="4247002"/>
            <a:ext cx="726830" cy="72084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q1</a:t>
            </a:r>
            <a:endParaRPr lang="he-IL" dirty="0">
              <a:solidFill>
                <a:sysClr val="windowText" lastClr="000000"/>
              </a:solidFill>
            </a:endParaRPr>
          </a:p>
        </p:txBody>
      </p:sp>
      <p:sp>
        <p:nvSpPr>
          <p:cNvPr id="8" name="אליפסה 7">
            <a:extLst>
              <a:ext uri="{FF2B5EF4-FFF2-40B4-BE49-F238E27FC236}">
                <a16:creationId xmlns:a16="http://schemas.microsoft.com/office/drawing/2014/main" id="{098CDECC-1FA3-F9DC-0927-DE816E996B60}"/>
              </a:ext>
            </a:extLst>
          </p:cNvPr>
          <p:cNvSpPr/>
          <p:nvPr/>
        </p:nvSpPr>
        <p:spPr>
          <a:xfrm>
            <a:off x="4661197" y="4332176"/>
            <a:ext cx="553130" cy="563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ysClr val="windowText" lastClr="000000"/>
              </a:solidFill>
            </a:endParaRPr>
          </a:p>
        </p:txBody>
      </p:sp>
      <p:cxnSp>
        <p:nvCxnSpPr>
          <p:cNvPr id="9" name="מחבר חץ ישר 8">
            <a:extLst>
              <a:ext uri="{FF2B5EF4-FFF2-40B4-BE49-F238E27FC236}">
                <a16:creationId xmlns:a16="http://schemas.microsoft.com/office/drawing/2014/main" id="{4CA4B954-DD6D-1299-5286-4E8A2D1100BD}"/>
              </a:ext>
            </a:extLst>
          </p:cNvPr>
          <p:cNvCxnSpPr>
            <a:cxnSpLocks/>
          </p:cNvCxnSpPr>
          <p:nvPr/>
        </p:nvCxnSpPr>
        <p:spPr>
          <a:xfrm>
            <a:off x="5313995" y="4688708"/>
            <a:ext cx="121226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0" name="מלבן: פינות מעוגלות 9">
                <a:extLst>
                  <a:ext uri="{FF2B5EF4-FFF2-40B4-BE49-F238E27FC236}">
                    <a16:creationId xmlns:a16="http://schemas.microsoft.com/office/drawing/2014/main" id="{1C47174E-8DB6-A3BA-20FD-58A8431BD024}"/>
                  </a:ext>
                </a:extLst>
              </p:cNvPr>
              <p:cNvSpPr/>
              <p:nvPr/>
            </p:nvSpPr>
            <p:spPr>
              <a:xfrm>
                <a:off x="5399988" y="5502552"/>
                <a:ext cx="471058" cy="4226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10" name="מלבן: פינות מעוגלות 9">
                <a:extLst>
                  <a:ext uri="{FF2B5EF4-FFF2-40B4-BE49-F238E27FC236}">
                    <a16:creationId xmlns:a16="http://schemas.microsoft.com/office/drawing/2014/main" id="{1C47174E-8DB6-A3BA-20FD-58A8431BD024}"/>
                  </a:ext>
                </a:extLst>
              </p:cNvPr>
              <p:cNvSpPr>
                <a:spLocks noRot="1" noChangeAspect="1" noMove="1" noResize="1" noEditPoints="1" noAdjustHandles="1" noChangeArrowheads="1" noChangeShapeType="1" noTextEdit="1"/>
              </p:cNvSpPr>
              <p:nvPr/>
            </p:nvSpPr>
            <p:spPr>
              <a:xfrm>
                <a:off x="5399988" y="5502552"/>
                <a:ext cx="471058" cy="422617"/>
              </a:xfrm>
              <a:prstGeom prst="roundRect">
                <a:avLst/>
              </a:prstGeom>
              <a:blipFill>
                <a:blip r:embed="rId3"/>
                <a:stretch>
                  <a:fillRect/>
                </a:stretch>
              </a:blipFill>
            </p:spPr>
            <p:txBody>
              <a:bodyPr/>
              <a:lstStyle/>
              <a:p>
                <a:r>
                  <a:rPr lang="he-IL">
                    <a:noFill/>
                  </a:rPr>
                  <a:t> </a:t>
                </a:r>
              </a:p>
            </p:txBody>
          </p:sp>
        </mc:Fallback>
      </mc:AlternateContent>
      <p:sp>
        <p:nvSpPr>
          <p:cNvPr id="11" name="משולש ישר-זווית 10">
            <a:extLst>
              <a:ext uri="{FF2B5EF4-FFF2-40B4-BE49-F238E27FC236}">
                <a16:creationId xmlns:a16="http://schemas.microsoft.com/office/drawing/2014/main" id="{6DB7043E-2E1C-D4AC-1D09-C5F743C2A723}"/>
              </a:ext>
            </a:extLst>
          </p:cNvPr>
          <p:cNvSpPr/>
          <p:nvPr/>
        </p:nvSpPr>
        <p:spPr>
          <a:xfrm rot="21015065">
            <a:off x="7005437" y="4137322"/>
            <a:ext cx="93798" cy="109679"/>
          </a:xfrm>
          <a:prstGeom prst="r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משולש ישר-זווית 11">
            <a:extLst>
              <a:ext uri="{FF2B5EF4-FFF2-40B4-BE49-F238E27FC236}">
                <a16:creationId xmlns:a16="http://schemas.microsoft.com/office/drawing/2014/main" id="{7D7C12CE-BDA3-5796-4BB8-D35FE07079DF}"/>
              </a:ext>
            </a:extLst>
          </p:cNvPr>
          <p:cNvSpPr/>
          <p:nvPr/>
        </p:nvSpPr>
        <p:spPr>
          <a:xfrm rot="17623413">
            <a:off x="4729119" y="4134313"/>
            <a:ext cx="93798" cy="109679"/>
          </a:xfrm>
          <a:prstGeom prst="r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13" name="מלבן: פינות מעוגלות 12">
                <a:extLst>
                  <a:ext uri="{FF2B5EF4-FFF2-40B4-BE49-F238E27FC236}">
                    <a16:creationId xmlns:a16="http://schemas.microsoft.com/office/drawing/2014/main" id="{0ED9D584-E90C-1707-908A-2F3FB00B4A6E}"/>
                  </a:ext>
                </a:extLst>
              </p:cNvPr>
              <p:cNvSpPr/>
              <p:nvPr/>
            </p:nvSpPr>
            <p:spPr>
              <a:xfrm>
                <a:off x="5980979" y="5489812"/>
                <a:ext cx="471058" cy="4226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13" name="מלבן: פינות מעוגלות 12">
                <a:extLst>
                  <a:ext uri="{FF2B5EF4-FFF2-40B4-BE49-F238E27FC236}">
                    <a16:creationId xmlns:a16="http://schemas.microsoft.com/office/drawing/2014/main" id="{0ED9D584-E90C-1707-908A-2F3FB00B4A6E}"/>
                  </a:ext>
                </a:extLst>
              </p:cNvPr>
              <p:cNvSpPr>
                <a:spLocks noRot="1" noChangeAspect="1" noMove="1" noResize="1" noEditPoints="1" noAdjustHandles="1" noChangeArrowheads="1" noChangeShapeType="1" noTextEdit="1"/>
              </p:cNvSpPr>
              <p:nvPr/>
            </p:nvSpPr>
            <p:spPr>
              <a:xfrm>
                <a:off x="5980979" y="5489812"/>
                <a:ext cx="471058" cy="422617"/>
              </a:xfrm>
              <a:prstGeom prst="roundRect">
                <a:avLst/>
              </a:prstGeom>
              <a:blipFill>
                <a:blip r:embed="rId4"/>
                <a:stretch>
                  <a:fillRect/>
                </a:stretch>
              </a:blipFill>
            </p:spPr>
            <p:txBody>
              <a:bodyPr/>
              <a:lstStyle/>
              <a:p>
                <a:r>
                  <a:rPr lang="he-IL">
                    <a:noFill/>
                  </a:rPr>
                  <a:t> </a:t>
                </a:r>
              </a:p>
            </p:txBody>
          </p:sp>
        </mc:Fallback>
      </mc:AlternateContent>
      <p:cxnSp>
        <p:nvCxnSpPr>
          <p:cNvPr id="14" name="מחבר חץ ישר 13">
            <a:extLst>
              <a:ext uri="{FF2B5EF4-FFF2-40B4-BE49-F238E27FC236}">
                <a16:creationId xmlns:a16="http://schemas.microsoft.com/office/drawing/2014/main" id="{57F0FA6D-0BF3-41D5-F157-9081C6B840DF}"/>
              </a:ext>
            </a:extLst>
          </p:cNvPr>
          <p:cNvCxnSpPr>
            <a:cxnSpLocks/>
          </p:cNvCxnSpPr>
          <p:nvPr/>
        </p:nvCxnSpPr>
        <p:spPr>
          <a:xfrm>
            <a:off x="4145280" y="4607426"/>
            <a:ext cx="42906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5" name="אליפסה 14">
            <a:extLst>
              <a:ext uri="{FF2B5EF4-FFF2-40B4-BE49-F238E27FC236}">
                <a16:creationId xmlns:a16="http://schemas.microsoft.com/office/drawing/2014/main" id="{B3412536-17AB-10C3-CC52-077B31CF8830}"/>
              </a:ext>
            </a:extLst>
          </p:cNvPr>
          <p:cNvSpPr/>
          <p:nvPr/>
        </p:nvSpPr>
        <p:spPr>
          <a:xfrm>
            <a:off x="4596978" y="4272723"/>
            <a:ext cx="686108" cy="681980"/>
          </a:xfrm>
          <a:prstGeom prst="ellipse">
            <a:avLst/>
          </a:prstGeom>
          <a:solidFill>
            <a:srgbClr val="FFFF00">
              <a:alpha val="43000"/>
            </a:srgbClr>
          </a:solidFill>
          <a:ln>
            <a:noFill/>
          </a:ln>
          <a:effectLst>
            <a:glow rad="1397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מלבן: פינות מעוגלות 15">
            <a:extLst>
              <a:ext uri="{FF2B5EF4-FFF2-40B4-BE49-F238E27FC236}">
                <a16:creationId xmlns:a16="http://schemas.microsoft.com/office/drawing/2014/main" id="{4628796B-D8DB-959C-6F60-C8088049CB42}"/>
              </a:ext>
            </a:extLst>
          </p:cNvPr>
          <p:cNvSpPr/>
          <p:nvPr/>
        </p:nvSpPr>
        <p:spPr>
          <a:xfrm>
            <a:off x="5399988" y="5489119"/>
            <a:ext cx="471058" cy="422617"/>
          </a:xfrm>
          <a:prstGeom prst="roundRect">
            <a:avLst/>
          </a:prstGeom>
          <a:solidFill>
            <a:schemeClr val="accent1">
              <a:lumMod val="40000"/>
              <a:lumOff val="60000"/>
              <a:alpha val="32000"/>
            </a:schemeClr>
          </a:solidFill>
          <a:ln>
            <a:noFill/>
          </a:ln>
          <a:effectLst>
            <a:glow rad="63500">
              <a:schemeClr val="accent5">
                <a:satMod val="175000"/>
                <a:alpha val="23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latin typeface="Cambria Math" panose="02040503050406030204" pitchFamily="18" charset="0"/>
              <a:ea typeface="Cambria Math" panose="02040503050406030204" pitchFamily="18" charset="0"/>
            </a:endParaRPr>
          </a:p>
        </p:txBody>
      </p:sp>
      <p:sp>
        <p:nvSpPr>
          <p:cNvPr id="17" name="מלבן: פינות מעוגלות 16">
            <a:extLst>
              <a:ext uri="{FF2B5EF4-FFF2-40B4-BE49-F238E27FC236}">
                <a16:creationId xmlns:a16="http://schemas.microsoft.com/office/drawing/2014/main" id="{4068F8AF-DB1C-65FA-0BBA-43BCCCAACBE2}"/>
              </a:ext>
            </a:extLst>
          </p:cNvPr>
          <p:cNvSpPr/>
          <p:nvPr/>
        </p:nvSpPr>
        <p:spPr>
          <a:xfrm>
            <a:off x="5995248" y="5480982"/>
            <a:ext cx="471058" cy="422617"/>
          </a:xfrm>
          <a:prstGeom prst="roundRect">
            <a:avLst/>
          </a:prstGeom>
          <a:solidFill>
            <a:schemeClr val="accent1">
              <a:lumMod val="40000"/>
              <a:lumOff val="60000"/>
              <a:alpha val="32000"/>
            </a:schemeClr>
          </a:solidFill>
          <a:ln>
            <a:noFill/>
          </a:ln>
          <a:effectLst>
            <a:glow rad="63500">
              <a:schemeClr val="accent5">
                <a:satMod val="175000"/>
                <a:alpha val="23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latin typeface="Cambria Math" panose="02040503050406030204" pitchFamily="18" charset="0"/>
              <a:ea typeface="Cambria Math" panose="02040503050406030204" pitchFamily="18" charset="0"/>
            </a:endParaRPr>
          </a:p>
        </p:txBody>
      </p:sp>
      <p:sp>
        <p:nvSpPr>
          <p:cNvPr id="18" name="אליפסה 17">
            <a:extLst>
              <a:ext uri="{FF2B5EF4-FFF2-40B4-BE49-F238E27FC236}">
                <a16:creationId xmlns:a16="http://schemas.microsoft.com/office/drawing/2014/main" id="{65EA48A8-5574-B511-1E77-D90EB3A98762}"/>
              </a:ext>
            </a:extLst>
          </p:cNvPr>
          <p:cNvSpPr/>
          <p:nvPr/>
        </p:nvSpPr>
        <p:spPr>
          <a:xfrm>
            <a:off x="6526256" y="4257604"/>
            <a:ext cx="686108" cy="681980"/>
          </a:xfrm>
          <a:prstGeom prst="ellipse">
            <a:avLst/>
          </a:prstGeom>
          <a:solidFill>
            <a:srgbClr val="FFFF00">
              <a:alpha val="43000"/>
            </a:srgbClr>
          </a:solidFill>
          <a:ln>
            <a:noFill/>
          </a:ln>
          <a:effectLst>
            <a:glow rad="1397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9" name="מחבר חץ ישר 18">
            <a:extLst>
              <a:ext uri="{FF2B5EF4-FFF2-40B4-BE49-F238E27FC236}">
                <a16:creationId xmlns:a16="http://schemas.microsoft.com/office/drawing/2014/main" id="{66136F1A-F07C-B065-9BBE-623B7637442A}"/>
              </a:ext>
            </a:extLst>
          </p:cNvPr>
          <p:cNvCxnSpPr>
            <a:cxnSpLocks/>
          </p:cNvCxnSpPr>
          <p:nvPr/>
        </p:nvCxnSpPr>
        <p:spPr>
          <a:xfrm flipH="1">
            <a:off x="5300103" y="4570466"/>
            <a:ext cx="1213335"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3" name="תיבת טקסט 22">
                <a:extLst>
                  <a:ext uri="{FF2B5EF4-FFF2-40B4-BE49-F238E27FC236}">
                    <a16:creationId xmlns:a16="http://schemas.microsoft.com/office/drawing/2014/main" id="{31156E3C-841C-37F5-30CA-B31614DF0451}"/>
                  </a:ext>
                </a:extLst>
              </p:cNvPr>
              <p:cNvSpPr txBox="1"/>
              <p:nvPr/>
            </p:nvSpPr>
            <p:spPr>
              <a:xfrm>
                <a:off x="7176674" y="3461145"/>
                <a:ext cx="747192"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f>
                            <m:fPr>
                              <m:type m:val="noBar"/>
                              <m:ctrlPr>
                                <a:rPr lang="pt-BR" i="1" smtClean="0">
                                  <a:latin typeface="Cambria Math" panose="02040503050406030204" pitchFamily="18" charset="0"/>
                                </a:rPr>
                              </m:ctrlPr>
                            </m:fPr>
                            <m:num>
                              <m:r>
                                <a:rPr lang="he-IL" b="0" i="1" smtClean="0">
                                  <a:latin typeface="Cambria Math" panose="02040503050406030204" pitchFamily="18" charset="0"/>
                                </a:rPr>
                                <m:t>0</m:t>
                              </m:r>
                            </m:num>
                            <m:den>
                              <m:r>
                                <a:rPr lang="en-US" b="0" i="1" smtClean="0">
                                  <a:latin typeface="Cambria Math" panose="02040503050406030204" pitchFamily="18" charset="0"/>
                                </a:rPr>
                                <m:t>#</m:t>
                              </m:r>
                            </m:den>
                          </m:f>
                        </m:e>
                      </m:d>
                    </m:oMath>
                  </m:oMathPara>
                </a14:m>
                <a:endParaRPr lang="he-IL" dirty="0"/>
              </a:p>
            </p:txBody>
          </p:sp>
        </mc:Choice>
        <mc:Fallback xmlns="">
          <p:sp>
            <p:nvSpPr>
              <p:cNvPr id="23" name="תיבת טקסט 22">
                <a:extLst>
                  <a:ext uri="{FF2B5EF4-FFF2-40B4-BE49-F238E27FC236}">
                    <a16:creationId xmlns:a16="http://schemas.microsoft.com/office/drawing/2014/main" id="{31156E3C-841C-37F5-30CA-B31614DF0451}"/>
                  </a:ext>
                </a:extLst>
              </p:cNvPr>
              <p:cNvSpPr txBox="1">
                <a:spLocks noRot="1" noChangeAspect="1" noMove="1" noResize="1" noEditPoints="1" noAdjustHandles="1" noChangeArrowheads="1" noChangeShapeType="1" noTextEdit="1"/>
              </p:cNvSpPr>
              <p:nvPr/>
            </p:nvSpPr>
            <p:spPr>
              <a:xfrm>
                <a:off x="7176674" y="3461145"/>
                <a:ext cx="747192" cy="714683"/>
              </a:xfrm>
              <a:prstGeom prst="rect">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4" name="תיבת טקסט 23">
                <a:extLst>
                  <a:ext uri="{FF2B5EF4-FFF2-40B4-BE49-F238E27FC236}">
                    <a16:creationId xmlns:a16="http://schemas.microsoft.com/office/drawing/2014/main" id="{D607B0D9-0418-CFF2-BE21-B624244182C1}"/>
                  </a:ext>
                </a:extLst>
              </p:cNvPr>
              <p:cNvSpPr txBox="1"/>
              <p:nvPr/>
            </p:nvSpPr>
            <p:spPr>
              <a:xfrm>
                <a:off x="7593502" y="3458469"/>
                <a:ext cx="747192"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f>
                            <m:fPr>
                              <m:type m:val="noBar"/>
                              <m:ctrlPr>
                                <a:rPr lang="pt-BR"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0</m:t>
                              </m:r>
                            </m:den>
                          </m:f>
                        </m:e>
                      </m:d>
                    </m:oMath>
                  </m:oMathPara>
                </a14:m>
                <a:endParaRPr lang="he-IL" dirty="0"/>
              </a:p>
            </p:txBody>
          </p:sp>
        </mc:Choice>
        <mc:Fallback xmlns="">
          <p:sp>
            <p:nvSpPr>
              <p:cNvPr id="24" name="תיבת טקסט 23">
                <a:extLst>
                  <a:ext uri="{FF2B5EF4-FFF2-40B4-BE49-F238E27FC236}">
                    <a16:creationId xmlns:a16="http://schemas.microsoft.com/office/drawing/2014/main" id="{D607B0D9-0418-CFF2-BE21-B624244182C1}"/>
                  </a:ext>
                </a:extLst>
              </p:cNvPr>
              <p:cNvSpPr txBox="1">
                <a:spLocks noRot="1" noChangeAspect="1" noMove="1" noResize="1" noEditPoints="1" noAdjustHandles="1" noChangeArrowheads="1" noChangeShapeType="1" noTextEdit="1"/>
              </p:cNvSpPr>
              <p:nvPr/>
            </p:nvSpPr>
            <p:spPr>
              <a:xfrm>
                <a:off x="7593502" y="3458469"/>
                <a:ext cx="747192" cy="714683"/>
              </a:xfrm>
              <a:prstGeom prst="rect">
                <a:avLst/>
              </a:prstGeom>
              <a:blipFill>
                <a:blip r:embed="rId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5" name="תיבת טקסט 24">
                <a:extLst>
                  <a:ext uri="{FF2B5EF4-FFF2-40B4-BE49-F238E27FC236}">
                    <a16:creationId xmlns:a16="http://schemas.microsoft.com/office/drawing/2014/main" id="{F1D2F9DF-77DD-5A8A-68B6-1C9F5DA8D51B}"/>
                  </a:ext>
                </a:extLst>
              </p:cNvPr>
              <p:cNvSpPr txBox="1"/>
              <p:nvPr/>
            </p:nvSpPr>
            <p:spPr>
              <a:xfrm>
                <a:off x="5261921" y="3855783"/>
                <a:ext cx="747192"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f>
                            <m:fPr>
                              <m:type m:val="noBar"/>
                              <m:ctrlPr>
                                <a:rPr lang="pt-BR"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m:t>
                              </m:r>
                            </m:den>
                          </m:f>
                        </m:e>
                      </m:d>
                    </m:oMath>
                  </m:oMathPara>
                </a14:m>
                <a:endParaRPr lang="he-IL" dirty="0"/>
              </a:p>
            </p:txBody>
          </p:sp>
        </mc:Choice>
        <mc:Fallback xmlns="">
          <p:sp>
            <p:nvSpPr>
              <p:cNvPr id="25" name="תיבת טקסט 24">
                <a:extLst>
                  <a:ext uri="{FF2B5EF4-FFF2-40B4-BE49-F238E27FC236}">
                    <a16:creationId xmlns:a16="http://schemas.microsoft.com/office/drawing/2014/main" id="{F1D2F9DF-77DD-5A8A-68B6-1C9F5DA8D51B}"/>
                  </a:ext>
                </a:extLst>
              </p:cNvPr>
              <p:cNvSpPr txBox="1">
                <a:spLocks noRot="1" noChangeAspect="1" noMove="1" noResize="1" noEditPoints="1" noAdjustHandles="1" noChangeArrowheads="1" noChangeShapeType="1" noTextEdit="1"/>
              </p:cNvSpPr>
              <p:nvPr/>
            </p:nvSpPr>
            <p:spPr>
              <a:xfrm>
                <a:off x="5261921" y="3855783"/>
                <a:ext cx="747192" cy="714683"/>
              </a:xfrm>
              <a:prstGeom prst="rect">
                <a:avLst/>
              </a:prstGeom>
              <a:blipFill>
                <a:blip r:embed="rId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6" name="תיבת טקסט 25">
                <a:extLst>
                  <a:ext uri="{FF2B5EF4-FFF2-40B4-BE49-F238E27FC236}">
                    <a16:creationId xmlns:a16="http://schemas.microsoft.com/office/drawing/2014/main" id="{8B5432BC-22AB-E2CF-08FF-828584C3BFEC}"/>
                  </a:ext>
                </a:extLst>
              </p:cNvPr>
              <p:cNvSpPr txBox="1"/>
              <p:nvPr/>
            </p:nvSpPr>
            <p:spPr>
              <a:xfrm>
                <a:off x="5704845" y="3855783"/>
                <a:ext cx="747192"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f>
                            <m:fPr>
                              <m:type m:val="noBar"/>
                              <m:ctrlPr>
                                <a:rPr lang="pt-BR"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1</m:t>
                              </m:r>
                            </m:den>
                          </m:f>
                        </m:e>
                      </m:d>
                    </m:oMath>
                  </m:oMathPara>
                </a14:m>
                <a:endParaRPr lang="he-IL" dirty="0"/>
              </a:p>
            </p:txBody>
          </p:sp>
        </mc:Choice>
        <mc:Fallback xmlns="">
          <p:sp>
            <p:nvSpPr>
              <p:cNvPr id="26" name="תיבת טקסט 25">
                <a:extLst>
                  <a:ext uri="{FF2B5EF4-FFF2-40B4-BE49-F238E27FC236}">
                    <a16:creationId xmlns:a16="http://schemas.microsoft.com/office/drawing/2014/main" id="{8B5432BC-22AB-E2CF-08FF-828584C3BFEC}"/>
                  </a:ext>
                </a:extLst>
              </p:cNvPr>
              <p:cNvSpPr txBox="1">
                <a:spLocks noRot="1" noChangeAspect="1" noMove="1" noResize="1" noEditPoints="1" noAdjustHandles="1" noChangeArrowheads="1" noChangeShapeType="1" noTextEdit="1"/>
              </p:cNvSpPr>
              <p:nvPr/>
            </p:nvSpPr>
            <p:spPr>
              <a:xfrm>
                <a:off x="5704845" y="3855783"/>
                <a:ext cx="747192" cy="714683"/>
              </a:xfrm>
              <a:prstGeom prst="rect">
                <a:avLst/>
              </a:prstGeom>
              <a:blipFill>
                <a:blip r:embed="rId8"/>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7" name="תיבת טקסט 26">
                <a:extLst>
                  <a:ext uri="{FF2B5EF4-FFF2-40B4-BE49-F238E27FC236}">
                    <a16:creationId xmlns:a16="http://schemas.microsoft.com/office/drawing/2014/main" id="{306D2769-4D63-13B5-F7F4-433F30206DAA}"/>
                  </a:ext>
                </a:extLst>
              </p:cNvPr>
              <p:cNvSpPr txBox="1"/>
              <p:nvPr/>
            </p:nvSpPr>
            <p:spPr>
              <a:xfrm>
                <a:off x="3833841" y="3521866"/>
                <a:ext cx="747192"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f>
                            <m:fPr>
                              <m:type m:val="noBar"/>
                              <m:ctrlPr>
                                <a:rPr lang="pt-BR" i="1" smtClean="0">
                                  <a:latin typeface="Cambria Math" panose="02040503050406030204" pitchFamily="18" charset="0"/>
                                </a:rPr>
                              </m:ctrlPr>
                            </m:fPr>
                            <m:num>
                              <m:r>
                                <a:rPr lang="en-US" b="0" i="1" smtClean="0">
                                  <a:latin typeface="Cambria Math" panose="02040503050406030204" pitchFamily="18" charset="0"/>
                                </a:rPr>
                                <m:t>#</m:t>
                              </m:r>
                            </m:num>
                            <m:den>
                              <m:r>
                                <a:rPr lang="he-IL" b="0" i="1" smtClean="0">
                                  <a:latin typeface="Cambria Math" panose="02040503050406030204" pitchFamily="18" charset="0"/>
                                </a:rPr>
                                <m:t>0</m:t>
                              </m:r>
                            </m:den>
                          </m:f>
                        </m:e>
                      </m:d>
                    </m:oMath>
                  </m:oMathPara>
                </a14:m>
                <a:endParaRPr lang="he-IL" dirty="0"/>
              </a:p>
            </p:txBody>
          </p:sp>
        </mc:Choice>
        <mc:Fallback xmlns="">
          <p:sp>
            <p:nvSpPr>
              <p:cNvPr id="27" name="תיבת טקסט 26">
                <a:extLst>
                  <a:ext uri="{FF2B5EF4-FFF2-40B4-BE49-F238E27FC236}">
                    <a16:creationId xmlns:a16="http://schemas.microsoft.com/office/drawing/2014/main" id="{306D2769-4D63-13B5-F7F4-433F30206DAA}"/>
                  </a:ext>
                </a:extLst>
              </p:cNvPr>
              <p:cNvSpPr txBox="1">
                <a:spLocks noRot="1" noChangeAspect="1" noMove="1" noResize="1" noEditPoints="1" noAdjustHandles="1" noChangeArrowheads="1" noChangeShapeType="1" noTextEdit="1"/>
              </p:cNvSpPr>
              <p:nvPr/>
            </p:nvSpPr>
            <p:spPr>
              <a:xfrm>
                <a:off x="3833841" y="3521866"/>
                <a:ext cx="747192" cy="714683"/>
              </a:xfrm>
              <a:prstGeom prst="rect">
                <a:avLst/>
              </a:prstGeom>
              <a:blipFill>
                <a:blip r:embed="rId9"/>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8" name="תיבת טקסט 27">
                <a:extLst>
                  <a:ext uri="{FF2B5EF4-FFF2-40B4-BE49-F238E27FC236}">
                    <a16:creationId xmlns:a16="http://schemas.microsoft.com/office/drawing/2014/main" id="{144EBCA8-E323-9F2F-5C24-28D19A712CEB}"/>
                  </a:ext>
                </a:extLst>
              </p:cNvPr>
              <p:cNvSpPr txBox="1"/>
              <p:nvPr/>
            </p:nvSpPr>
            <p:spPr>
              <a:xfrm>
                <a:off x="3421789" y="3503385"/>
                <a:ext cx="747192"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f>
                            <m:fPr>
                              <m:type m:val="noBar"/>
                              <m:ctrlPr>
                                <a:rPr lang="pt-BR" i="1" smtClean="0">
                                  <a:latin typeface="Cambria Math" panose="02040503050406030204" pitchFamily="18" charset="0"/>
                                </a:rPr>
                              </m:ctrlPr>
                            </m:fPr>
                            <m:num>
                              <m:r>
                                <a:rPr lang="en-US" b="0" i="1" smtClean="0">
                                  <a:latin typeface="Cambria Math" panose="02040503050406030204" pitchFamily="18" charset="0"/>
                                </a:rPr>
                                <m:t>0</m:t>
                              </m:r>
                            </m:num>
                            <m:den>
                              <m:r>
                                <a:rPr lang="en-US" b="0" i="1" smtClean="0">
                                  <a:latin typeface="Cambria Math" panose="02040503050406030204" pitchFamily="18" charset="0"/>
                                </a:rPr>
                                <m:t>#</m:t>
                              </m:r>
                            </m:den>
                          </m:f>
                        </m:e>
                      </m:d>
                    </m:oMath>
                  </m:oMathPara>
                </a14:m>
                <a:endParaRPr lang="he-IL" dirty="0"/>
              </a:p>
            </p:txBody>
          </p:sp>
        </mc:Choice>
        <mc:Fallback xmlns="">
          <p:sp>
            <p:nvSpPr>
              <p:cNvPr id="28" name="תיבת טקסט 27">
                <a:extLst>
                  <a:ext uri="{FF2B5EF4-FFF2-40B4-BE49-F238E27FC236}">
                    <a16:creationId xmlns:a16="http://schemas.microsoft.com/office/drawing/2014/main" id="{144EBCA8-E323-9F2F-5C24-28D19A712CEB}"/>
                  </a:ext>
                </a:extLst>
              </p:cNvPr>
              <p:cNvSpPr txBox="1">
                <a:spLocks noRot="1" noChangeAspect="1" noMove="1" noResize="1" noEditPoints="1" noAdjustHandles="1" noChangeArrowheads="1" noChangeShapeType="1" noTextEdit="1"/>
              </p:cNvSpPr>
              <p:nvPr/>
            </p:nvSpPr>
            <p:spPr>
              <a:xfrm>
                <a:off x="3421789" y="3503385"/>
                <a:ext cx="747192" cy="714683"/>
              </a:xfrm>
              <a:prstGeom prst="rect">
                <a:avLst/>
              </a:prstGeom>
              <a:blipFill>
                <a:blip r:embed="rId10"/>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1" name="תיבת טקסט 30">
                <a:extLst>
                  <a:ext uri="{FF2B5EF4-FFF2-40B4-BE49-F238E27FC236}">
                    <a16:creationId xmlns:a16="http://schemas.microsoft.com/office/drawing/2014/main" id="{F88FDA55-7B45-EA10-447F-1865C9438EB5}"/>
                  </a:ext>
                </a:extLst>
              </p:cNvPr>
              <p:cNvSpPr txBox="1"/>
              <p:nvPr/>
            </p:nvSpPr>
            <p:spPr>
              <a:xfrm>
                <a:off x="5261921" y="4669628"/>
                <a:ext cx="747192"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f>
                            <m:fPr>
                              <m:type m:val="noBar"/>
                              <m:ctrlPr>
                                <a:rPr lang="pt-BR"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m:t>
                              </m:r>
                            </m:den>
                          </m:f>
                        </m:e>
                      </m:d>
                    </m:oMath>
                  </m:oMathPara>
                </a14:m>
                <a:endParaRPr lang="he-IL" dirty="0"/>
              </a:p>
            </p:txBody>
          </p:sp>
        </mc:Choice>
        <mc:Fallback xmlns="">
          <p:sp>
            <p:nvSpPr>
              <p:cNvPr id="31" name="תיבת טקסט 30">
                <a:extLst>
                  <a:ext uri="{FF2B5EF4-FFF2-40B4-BE49-F238E27FC236}">
                    <a16:creationId xmlns:a16="http://schemas.microsoft.com/office/drawing/2014/main" id="{F88FDA55-7B45-EA10-447F-1865C9438EB5}"/>
                  </a:ext>
                </a:extLst>
              </p:cNvPr>
              <p:cNvSpPr txBox="1">
                <a:spLocks noRot="1" noChangeAspect="1" noMove="1" noResize="1" noEditPoints="1" noAdjustHandles="1" noChangeArrowheads="1" noChangeShapeType="1" noTextEdit="1"/>
              </p:cNvSpPr>
              <p:nvPr/>
            </p:nvSpPr>
            <p:spPr>
              <a:xfrm>
                <a:off x="5261921" y="4669628"/>
                <a:ext cx="747192" cy="714683"/>
              </a:xfrm>
              <a:prstGeom prst="rect">
                <a:avLst/>
              </a:prstGeom>
              <a:blipFill>
                <a:blip r:embed="rId11"/>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2" name="תיבת טקסט 31">
                <a:extLst>
                  <a:ext uri="{FF2B5EF4-FFF2-40B4-BE49-F238E27FC236}">
                    <a16:creationId xmlns:a16="http://schemas.microsoft.com/office/drawing/2014/main" id="{99BD6871-0278-A946-489A-3DA0936797C9}"/>
                  </a:ext>
                </a:extLst>
              </p:cNvPr>
              <p:cNvSpPr txBox="1"/>
              <p:nvPr/>
            </p:nvSpPr>
            <p:spPr>
              <a:xfrm>
                <a:off x="5704845" y="4669628"/>
                <a:ext cx="747192"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f>
                            <m:fPr>
                              <m:type m:val="noBar"/>
                              <m:ctrlPr>
                                <a:rPr lang="pt-BR"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1</m:t>
                              </m:r>
                            </m:den>
                          </m:f>
                        </m:e>
                      </m:d>
                    </m:oMath>
                  </m:oMathPara>
                </a14:m>
                <a:endParaRPr lang="he-IL" dirty="0"/>
              </a:p>
            </p:txBody>
          </p:sp>
        </mc:Choice>
        <mc:Fallback xmlns="">
          <p:sp>
            <p:nvSpPr>
              <p:cNvPr id="32" name="תיבת טקסט 31">
                <a:extLst>
                  <a:ext uri="{FF2B5EF4-FFF2-40B4-BE49-F238E27FC236}">
                    <a16:creationId xmlns:a16="http://schemas.microsoft.com/office/drawing/2014/main" id="{99BD6871-0278-A946-489A-3DA0936797C9}"/>
                  </a:ext>
                </a:extLst>
              </p:cNvPr>
              <p:cNvSpPr txBox="1">
                <a:spLocks noRot="1" noChangeAspect="1" noMove="1" noResize="1" noEditPoints="1" noAdjustHandles="1" noChangeArrowheads="1" noChangeShapeType="1" noTextEdit="1"/>
              </p:cNvSpPr>
              <p:nvPr/>
            </p:nvSpPr>
            <p:spPr>
              <a:xfrm>
                <a:off x="5704845" y="4669628"/>
                <a:ext cx="747192" cy="714683"/>
              </a:xfrm>
              <a:prstGeom prst="rect">
                <a:avLst/>
              </a:prstGeom>
              <a:blipFill>
                <a:blip r:embed="rId1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3" name="מלבן: פינות מעוגלות 32">
                <a:extLst>
                  <a:ext uri="{FF2B5EF4-FFF2-40B4-BE49-F238E27FC236}">
                    <a16:creationId xmlns:a16="http://schemas.microsoft.com/office/drawing/2014/main" id="{1CA41852-B6FC-9CC0-5CBC-CF798BDEDE40}"/>
                  </a:ext>
                </a:extLst>
              </p:cNvPr>
              <p:cNvSpPr/>
              <p:nvPr/>
            </p:nvSpPr>
            <p:spPr>
              <a:xfrm>
                <a:off x="5414257" y="6030670"/>
                <a:ext cx="471058" cy="4226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33" name="מלבן: פינות מעוגלות 32">
                <a:extLst>
                  <a:ext uri="{FF2B5EF4-FFF2-40B4-BE49-F238E27FC236}">
                    <a16:creationId xmlns:a16="http://schemas.microsoft.com/office/drawing/2014/main" id="{1CA41852-B6FC-9CC0-5CBC-CF798BDEDE40}"/>
                  </a:ext>
                </a:extLst>
              </p:cNvPr>
              <p:cNvSpPr>
                <a:spLocks noRot="1" noChangeAspect="1" noMove="1" noResize="1" noEditPoints="1" noAdjustHandles="1" noChangeArrowheads="1" noChangeShapeType="1" noTextEdit="1"/>
              </p:cNvSpPr>
              <p:nvPr/>
            </p:nvSpPr>
            <p:spPr>
              <a:xfrm>
                <a:off x="5414257" y="6030670"/>
                <a:ext cx="471058" cy="422617"/>
              </a:xfrm>
              <a:prstGeom prst="roundRect">
                <a:avLst/>
              </a:prstGeom>
              <a:blipFill>
                <a:blip r:embed="rId1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4" name="מלבן: פינות מעוגלות 33">
                <a:extLst>
                  <a:ext uri="{FF2B5EF4-FFF2-40B4-BE49-F238E27FC236}">
                    <a16:creationId xmlns:a16="http://schemas.microsoft.com/office/drawing/2014/main" id="{B4EEB90B-C756-5258-5874-55B59BA76B99}"/>
                  </a:ext>
                </a:extLst>
              </p:cNvPr>
              <p:cNvSpPr/>
              <p:nvPr/>
            </p:nvSpPr>
            <p:spPr>
              <a:xfrm>
                <a:off x="5995248" y="6017930"/>
                <a:ext cx="471058" cy="4226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34" name="מלבן: פינות מעוגלות 33">
                <a:extLst>
                  <a:ext uri="{FF2B5EF4-FFF2-40B4-BE49-F238E27FC236}">
                    <a16:creationId xmlns:a16="http://schemas.microsoft.com/office/drawing/2014/main" id="{B4EEB90B-C756-5258-5874-55B59BA76B99}"/>
                  </a:ext>
                </a:extLst>
              </p:cNvPr>
              <p:cNvSpPr>
                <a:spLocks noRot="1" noChangeAspect="1" noMove="1" noResize="1" noEditPoints="1" noAdjustHandles="1" noChangeArrowheads="1" noChangeShapeType="1" noTextEdit="1"/>
              </p:cNvSpPr>
              <p:nvPr/>
            </p:nvSpPr>
            <p:spPr>
              <a:xfrm>
                <a:off x="5995248" y="6017930"/>
                <a:ext cx="471058" cy="422617"/>
              </a:xfrm>
              <a:prstGeom prst="roundRect">
                <a:avLst/>
              </a:prstGeom>
              <a:blipFill>
                <a:blip r:embed="rId14"/>
                <a:stretch>
                  <a:fillRect/>
                </a:stretch>
              </a:blipFill>
            </p:spPr>
            <p:txBody>
              <a:bodyPr/>
              <a:lstStyle/>
              <a:p>
                <a:r>
                  <a:rPr lang="he-IL">
                    <a:noFill/>
                  </a:rPr>
                  <a:t> </a:t>
                </a:r>
              </a:p>
            </p:txBody>
          </p:sp>
        </mc:Fallback>
      </mc:AlternateContent>
      <p:sp>
        <p:nvSpPr>
          <p:cNvPr id="35" name="מלבן: פינות מעוגלות 34">
            <a:extLst>
              <a:ext uri="{FF2B5EF4-FFF2-40B4-BE49-F238E27FC236}">
                <a16:creationId xmlns:a16="http://schemas.microsoft.com/office/drawing/2014/main" id="{00078F0D-764A-8CD5-6D8B-F753218D895E}"/>
              </a:ext>
            </a:extLst>
          </p:cNvPr>
          <p:cNvSpPr/>
          <p:nvPr/>
        </p:nvSpPr>
        <p:spPr>
          <a:xfrm>
            <a:off x="5995248" y="6009100"/>
            <a:ext cx="471058" cy="422617"/>
          </a:xfrm>
          <a:prstGeom prst="roundRect">
            <a:avLst/>
          </a:prstGeom>
          <a:solidFill>
            <a:schemeClr val="accent1">
              <a:lumMod val="40000"/>
              <a:lumOff val="60000"/>
              <a:alpha val="32000"/>
            </a:schemeClr>
          </a:solidFill>
          <a:ln>
            <a:noFill/>
          </a:ln>
          <a:effectLst>
            <a:glow rad="63500">
              <a:schemeClr val="accent5">
                <a:satMod val="175000"/>
                <a:alpha val="23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latin typeface="Cambria Math" panose="02040503050406030204" pitchFamily="18" charset="0"/>
              <a:ea typeface="Cambria Math" panose="02040503050406030204" pitchFamily="18" charset="0"/>
            </a:endParaRPr>
          </a:p>
        </p:txBody>
      </p:sp>
      <p:sp>
        <p:nvSpPr>
          <p:cNvPr id="36" name="מלבן: פינות מעוגלות 35">
            <a:extLst>
              <a:ext uri="{FF2B5EF4-FFF2-40B4-BE49-F238E27FC236}">
                <a16:creationId xmlns:a16="http://schemas.microsoft.com/office/drawing/2014/main" id="{D493BC87-FEC7-97F4-B5FD-C4FAFFFFA721}"/>
              </a:ext>
            </a:extLst>
          </p:cNvPr>
          <p:cNvSpPr/>
          <p:nvPr/>
        </p:nvSpPr>
        <p:spPr>
          <a:xfrm>
            <a:off x="5414257" y="6017930"/>
            <a:ext cx="471058" cy="422617"/>
          </a:xfrm>
          <a:prstGeom prst="roundRect">
            <a:avLst/>
          </a:prstGeom>
          <a:solidFill>
            <a:schemeClr val="accent1">
              <a:lumMod val="40000"/>
              <a:lumOff val="60000"/>
              <a:alpha val="32000"/>
            </a:schemeClr>
          </a:solidFill>
          <a:ln>
            <a:noFill/>
          </a:ln>
          <a:effectLst>
            <a:glow rad="63500">
              <a:schemeClr val="accent5">
                <a:satMod val="175000"/>
                <a:alpha val="23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latin typeface="Cambria Math" panose="02040503050406030204" pitchFamily="18" charset="0"/>
              <a:ea typeface="Cambria Math" panose="02040503050406030204" pitchFamily="18" charset="0"/>
            </a:endParaRPr>
          </a:p>
        </p:txBody>
      </p:sp>
      <p:sp>
        <p:nvSpPr>
          <p:cNvPr id="37" name="אליפסה 36">
            <a:extLst>
              <a:ext uri="{FF2B5EF4-FFF2-40B4-BE49-F238E27FC236}">
                <a16:creationId xmlns:a16="http://schemas.microsoft.com/office/drawing/2014/main" id="{04D17C03-C478-9F9A-16E0-3C52375E4593}"/>
              </a:ext>
            </a:extLst>
          </p:cNvPr>
          <p:cNvSpPr/>
          <p:nvPr/>
        </p:nvSpPr>
        <p:spPr>
          <a:xfrm>
            <a:off x="3674578" y="3610801"/>
            <a:ext cx="248890" cy="489963"/>
          </a:xfrm>
          <a:prstGeom prst="ellipse">
            <a:avLst/>
          </a:prstGeom>
          <a:solidFill>
            <a:schemeClr val="accent1">
              <a:lumMod val="40000"/>
              <a:lumOff val="60000"/>
              <a:alpha val="7000"/>
            </a:schemeClr>
          </a:solidFill>
          <a:ln>
            <a:noFill/>
          </a:ln>
          <a:effectLst>
            <a:glow rad="63500">
              <a:schemeClr val="accent4">
                <a:satMod val="175000"/>
                <a:alpha val="28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8" name="אליפסה 37">
            <a:extLst>
              <a:ext uri="{FF2B5EF4-FFF2-40B4-BE49-F238E27FC236}">
                <a16:creationId xmlns:a16="http://schemas.microsoft.com/office/drawing/2014/main" id="{67992534-C4A6-FF7E-92B9-51614AE5A228}"/>
              </a:ext>
            </a:extLst>
          </p:cNvPr>
          <p:cNvSpPr/>
          <p:nvPr/>
        </p:nvSpPr>
        <p:spPr>
          <a:xfrm>
            <a:off x="5511072" y="4791673"/>
            <a:ext cx="248890" cy="489963"/>
          </a:xfrm>
          <a:prstGeom prst="ellipse">
            <a:avLst/>
          </a:prstGeom>
          <a:solidFill>
            <a:schemeClr val="accent1">
              <a:lumMod val="40000"/>
              <a:lumOff val="60000"/>
              <a:alpha val="7000"/>
            </a:schemeClr>
          </a:solidFill>
          <a:ln>
            <a:noFill/>
          </a:ln>
          <a:effectLst>
            <a:glow rad="63500">
              <a:schemeClr val="accent4">
                <a:satMod val="175000"/>
                <a:alpha val="28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9" name="אליפסה 38">
            <a:extLst>
              <a:ext uri="{FF2B5EF4-FFF2-40B4-BE49-F238E27FC236}">
                <a16:creationId xmlns:a16="http://schemas.microsoft.com/office/drawing/2014/main" id="{A0D98361-A894-4E2E-CDF4-D1165D30ADF9}"/>
              </a:ext>
            </a:extLst>
          </p:cNvPr>
          <p:cNvSpPr/>
          <p:nvPr/>
        </p:nvSpPr>
        <p:spPr>
          <a:xfrm>
            <a:off x="5962003" y="3968143"/>
            <a:ext cx="248890" cy="489963"/>
          </a:xfrm>
          <a:prstGeom prst="ellipse">
            <a:avLst/>
          </a:prstGeom>
          <a:solidFill>
            <a:schemeClr val="accent1">
              <a:lumMod val="40000"/>
              <a:lumOff val="60000"/>
              <a:alpha val="7000"/>
            </a:schemeClr>
          </a:solidFill>
          <a:ln>
            <a:noFill/>
          </a:ln>
          <a:effectLst>
            <a:glow rad="63500">
              <a:schemeClr val="accent4">
                <a:satMod val="175000"/>
                <a:alpha val="28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0" name="אליפסה 39">
            <a:extLst>
              <a:ext uri="{FF2B5EF4-FFF2-40B4-BE49-F238E27FC236}">
                <a16:creationId xmlns:a16="http://schemas.microsoft.com/office/drawing/2014/main" id="{1C65F3B3-4F96-36C7-35BD-5424334CD9A1}"/>
              </a:ext>
            </a:extLst>
          </p:cNvPr>
          <p:cNvSpPr/>
          <p:nvPr/>
        </p:nvSpPr>
        <p:spPr>
          <a:xfrm>
            <a:off x="4086336" y="3642786"/>
            <a:ext cx="248890" cy="489963"/>
          </a:xfrm>
          <a:prstGeom prst="ellipse">
            <a:avLst/>
          </a:prstGeom>
          <a:solidFill>
            <a:schemeClr val="accent1">
              <a:lumMod val="40000"/>
              <a:lumOff val="60000"/>
              <a:alpha val="7000"/>
            </a:schemeClr>
          </a:solidFill>
          <a:ln>
            <a:noFill/>
          </a:ln>
          <a:effectLst>
            <a:glow rad="63500">
              <a:schemeClr val="accent4">
                <a:satMod val="175000"/>
                <a:alpha val="28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22" name="תיבת טקסט 21">
                <a:extLst>
                  <a:ext uri="{FF2B5EF4-FFF2-40B4-BE49-F238E27FC236}">
                    <a16:creationId xmlns:a16="http://schemas.microsoft.com/office/drawing/2014/main" id="{05DFE765-3C6D-3B59-F4F4-17FB42E296D8}"/>
                  </a:ext>
                </a:extLst>
              </p:cNvPr>
              <p:cNvSpPr txBox="1"/>
              <p:nvPr/>
            </p:nvSpPr>
            <p:spPr>
              <a:xfrm>
                <a:off x="425331" y="4688708"/>
                <a:ext cx="2722878" cy="461665"/>
              </a:xfrm>
              <a:prstGeom prst="rect">
                <a:avLst/>
              </a:prstGeom>
              <a:noFill/>
            </p:spPr>
            <p:txBody>
              <a:bodyPr wrap="square" rtlCol="1">
                <a:spAutoFit/>
              </a:bodyPr>
              <a:lstStyle/>
              <a:p>
                <a:pPr algn="l" rtl="0"/>
                <a:r>
                  <a:rPr lang="en-US" sz="2400" dirty="0">
                    <a:latin typeface="Avenir Next LT Pro Light" panose="020B0304020202020204" pitchFamily="34" charset="0"/>
                  </a:rPr>
                  <a:t>Quantifier</a:t>
                </a:r>
                <a:r>
                  <a:rPr lang="en-US" sz="2400" dirty="0"/>
                  <a:t>: </a:t>
                </a:r>
                <a14:m>
                  <m:oMath xmlns:m="http://schemas.openxmlformats.org/officeDocument/2006/math">
                    <m:r>
                      <a:rPr lang="en-US" sz="2400" i="1" smtClean="0">
                        <a:effectLst/>
                        <a:latin typeface="Cambria Math" panose="02040503050406030204" pitchFamily="18" charset="0"/>
                        <a:ea typeface="Aptos" panose="020B0004020202020204" pitchFamily="34" charset="0"/>
                        <a:cs typeface="Arial" panose="020B0604020202020204" pitchFamily="34" charset="0"/>
                      </a:rPr>
                      <m:t>∀</m:t>
                    </m:r>
                    <m:r>
                      <a:rPr lang="en-US" sz="2400" i="1" smtClean="0">
                        <a:effectLst/>
                        <a:latin typeface="Cambria Math" panose="02040503050406030204" pitchFamily="18" charset="0"/>
                        <a:ea typeface="Aptos" panose="020B0004020202020204" pitchFamily="34" charset="0"/>
                        <a:cs typeface="Arial" panose="020B0604020202020204" pitchFamily="34" charset="0"/>
                      </a:rPr>
                      <m:t>𝑋</m:t>
                    </m:r>
                    <m:r>
                      <a:rPr lang="en-US" sz="2400" i="1" smtClean="0">
                        <a:effectLst/>
                        <a:latin typeface="Cambria Math" panose="02040503050406030204" pitchFamily="18" charset="0"/>
                        <a:ea typeface="Aptos" panose="020B0004020202020204" pitchFamily="34" charset="0"/>
                        <a:cs typeface="Arial" panose="020B0604020202020204" pitchFamily="34" charset="0"/>
                      </a:rPr>
                      <m:t>∀</m:t>
                    </m:r>
                    <m:r>
                      <a:rPr lang="en-US" sz="2400" i="1" smtClean="0">
                        <a:effectLst/>
                        <a:latin typeface="Cambria Math" panose="02040503050406030204" pitchFamily="18" charset="0"/>
                        <a:ea typeface="Aptos" panose="020B0004020202020204" pitchFamily="34" charset="0"/>
                        <a:cs typeface="Arial" panose="020B0604020202020204" pitchFamily="34" charset="0"/>
                      </a:rPr>
                      <m:t>𝑌</m:t>
                    </m:r>
                  </m:oMath>
                </a14:m>
                <a:endParaRPr lang="en-US" sz="2400" dirty="0"/>
              </a:p>
            </p:txBody>
          </p:sp>
        </mc:Choice>
        <mc:Fallback xmlns="">
          <p:sp>
            <p:nvSpPr>
              <p:cNvPr id="22" name="תיבת טקסט 21">
                <a:extLst>
                  <a:ext uri="{FF2B5EF4-FFF2-40B4-BE49-F238E27FC236}">
                    <a16:creationId xmlns:a16="http://schemas.microsoft.com/office/drawing/2014/main" id="{05DFE765-3C6D-3B59-F4F4-17FB42E296D8}"/>
                  </a:ext>
                </a:extLst>
              </p:cNvPr>
              <p:cNvSpPr txBox="1">
                <a:spLocks noRot="1" noChangeAspect="1" noMove="1" noResize="1" noEditPoints="1" noAdjustHandles="1" noChangeArrowheads="1" noChangeShapeType="1" noTextEdit="1"/>
              </p:cNvSpPr>
              <p:nvPr/>
            </p:nvSpPr>
            <p:spPr>
              <a:xfrm>
                <a:off x="425331" y="4688708"/>
                <a:ext cx="2722878" cy="461665"/>
              </a:xfrm>
              <a:prstGeom prst="rect">
                <a:avLst/>
              </a:prstGeom>
              <a:blipFill>
                <a:blip r:embed="rId15"/>
                <a:stretch>
                  <a:fillRect l="-3587" t="-11842" b="-28947"/>
                </a:stretch>
              </a:blipFill>
            </p:spPr>
            <p:txBody>
              <a:bodyPr/>
              <a:lstStyle/>
              <a:p>
                <a:r>
                  <a:rPr lang="he-IL">
                    <a:noFill/>
                  </a:rPr>
                  <a:t> </a:t>
                </a:r>
              </a:p>
            </p:txBody>
          </p:sp>
        </mc:Fallback>
      </mc:AlternateContent>
      <p:sp>
        <p:nvSpPr>
          <p:cNvPr id="20" name="מציין מיקום של מספר שקופית 19">
            <a:extLst>
              <a:ext uri="{FF2B5EF4-FFF2-40B4-BE49-F238E27FC236}">
                <a16:creationId xmlns:a16="http://schemas.microsoft.com/office/drawing/2014/main" id="{66A446E6-1A69-B81B-A1AF-76C514F9D843}"/>
              </a:ext>
            </a:extLst>
          </p:cNvPr>
          <p:cNvSpPr>
            <a:spLocks noGrp="1"/>
          </p:cNvSpPr>
          <p:nvPr>
            <p:ph type="sldNum" sz="quarter" idx="12"/>
          </p:nvPr>
        </p:nvSpPr>
        <p:spPr/>
        <p:txBody>
          <a:bodyPr/>
          <a:lstStyle/>
          <a:p>
            <a:fld id="{7E59D3EF-C776-4A38-A6B4-235252F8A817}" type="slidenum">
              <a:rPr lang="he-IL" smtClean="0"/>
              <a:t>4</a:t>
            </a:fld>
            <a:r>
              <a:rPr lang="he-IL" dirty="0"/>
              <a:t>/12</a:t>
            </a:r>
          </a:p>
        </p:txBody>
      </p:sp>
    </p:spTree>
    <p:extLst>
      <p:ext uri="{BB962C8B-B14F-4D97-AF65-F5344CB8AC3E}">
        <p14:creationId xmlns:p14="http://schemas.microsoft.com/office/powerpoint/2010/main" val="24328939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fade">
                                      <p:cBhvr>
                                        <p:cTn id="73" dur="500"/>
                                        <p:tgtEl>
                                          <p:spTgt spid="34"/>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500"/>
                                        <p:tgtEl>
                                          <p:spTgt spid="15"/>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fade">
                                      <p:cBhvr>
                                        <p:cTn id="83" dur="500"/>
                                        <p:tgtEl>
                                          <p:spTgt spid="37"/>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fade">
                                      <p:cBhvr>
                                        <p:cTn id="88" dur="500"/>
                                        <p:tgtEl>
                                          <p:spTgt spid="16"/>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grpId="1" nodeType="clickEffect">
                                  <p:stCondLst>
                                    <p:cond delay="0"/>
                                  </p:stCondLst>
                                  <p:childTnLst>
                                    <p:animEffect transition="out" filter="fade">
                                      <p:cBhvr>
                                        <p:cTn id="92" dur="500"/>
                                        <p:tgtEl>
                                          <p:spTgt spid="37"/>
                                        </p:tgtEl>
                                      </p:cBhvr>
                                    </p:animEffect>
                                    <p:set>
                                      <p:cBhvr>
                                        <p:cTn id="93" dur="1" fill="hold">
                                          <p:stCondLst>
                                            <p:cond delay="499"/>
                                          </p:stCondLst>
                                        </p:cTn>
                                        <p:tgtEl>
                                          <p:spTgt spid="37"/>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38"/>
                                        </p:tgtEl>
                                        <p:attrNameLst>
                                          <p:attrName>style.visibility</p:attrName>
                                        </p:attrNameLst>
                                      </p:cBhvr>
                                      <p:to>
                                        <p:strVal val="visible"/>
                                      </p:to>
                                    </p:set>
                                    <p:animEffect transition="in" filter="fade">
                                      <p:cBhvr>
                                        <p:cTn id="98" dur="500"/>
                                        <p:tgtEl>
                                          <p:spTgt spid="38"/>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7"/>
                                        </p:tgtEl>
                                        <p:attrNameLst>
                                          <p:attrName>style.visibility</p:attrName>
                                        </p:attrNameLst>
                                      </p:cBhvr>
                                      <p:to>
                                        <p:strVal val="visible"/>
                                      </p:to>
                                    </p:set>
                                    <p:animEffect transition="in" filter="fade">
                                      <p:cBhvr>
                                        <p:cTn id="103" dur="500"/>
                                        <p:tgtEl>
                                          <p:spTgt spid="17"/>
                                        </p:tgtEl>
                                      </p:cBhvr>
                                    </p:animEffect>
                                  </p:childTnLst>
                                </p:cTn>
                              </p:par>
                              <p:par>
                                <p:cTn id="104" presetID="10" presetClass="exit" presetSubtype="0" fill="hold" grpId="1" nodeType="withEffect">
                                  <p:stCondLst>
                                    <p:cond delay="0"/>
                                  </p:stCondLst>
                                  <p:childTnLst>
                                    <p:animEffect transition="out" filter="fade">
                                      <p:cBhvr>
                                        <p:cTn id="105" dur="500"/>
                                        <p:tgtEl>
                                          <p:spTgt spid="15"/>
                                        </p:tgtEl>
                                      </p:cBhvr>
                                    </p:animEffect>
                                    <p:set>
                                      <p:cBhvr>
                                        <p:cTn id="106" dur="1" fill="hold">
                                          <p:stCondLst>
                                            <p:cond delay="499"/>
                                          </p:stCondLst>
                                        </p:cTn>
                                        <p:tgtEl>
                                          <p:spTgt spid="15"/>
                                        </p:tgtEl>
                                        <p:attrNameLst>
                                          <p:attrName>style.visibility</p:attrName>
                                        </p:attrNameLst>
                                      </p:cBhvr>
                                      <p:to>
                                        <p:strVal val="hidden"/>
                                      </p:to>
                                    </p:set>
                                  </p:childTnLst>
                                </p:cTn>
                              </p:par>
                              <p:par>
                                <p:cTn id="107" presetID="10" presetClass="entr" presetSubtype="0" fill="hold" grpId="0" nodeType="withEffect">
                                  <p:stCondLst>
                                    <p:cond delay="0"/>
                                  </p:stCondLst>
                                  <p:childTnLst>
                                    <p:set>
                                      <p:cBhvr>
                                        <p:cTn id="108" dur="1" fill="hold">
                                          <p:stCondLst>
                                            <p:cond delay="0"/>
                                          </p:stCondLst>
                                        </p:cTn>
                                        <p:tgtEl>
                                          <p:spTgt spid="18"/>
                                        </p:tgtEl>
                                        <p:attrNameLst>
                                          <p:attrName>style.visibility</p:attrName>
                                        </p:attrNameLst>
                                      </p:cBhvr>
                                      <p:to>
                                        <p:strVal val="visible"/>
                                      </p:to>
                                    </p:set>
                                    <p:animEffect transition="in" filter="fade">
                                      <p:cBhvr>
                                        <p:cTn id="109" dur="500"/>
                                        <p:tgtEl>
                                          <p:spTgt spid="18"/>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grpId="1" nodeType="clickEffect">
                                  <p:stCondLst>
                                    <p:cond delay="0"/>
                                  </p:stCondLst>
                                  <p:childTnLst>
                                    <p:animEffect transition="out" filter="fade">
                                      <p:cBhvr>
                                        <p:cTn id="113" dur="500"/>
                                        <p:tgtEl>
                                          <p:spTgt spid="38"/>
                                        </p:tgtEl>
                                      </p:cBhvr>
                                    </p:animEffect>
                                    <p:set>
                                      <p:cBhvr>
                                        <p:cTn id="114" dur="1" fill="hold">
                                          <p:stCondLst>
                                            <p:cond delay="499"/>
                                          </p:stCondLst>
                                        </p:cTn>
                                        <p:tgtEl>
                                          <p:spTgt spid="38"/>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9"/>
                                        </p:tgtEl>
                                        <p:attrNameLst>
                                          <p:attrName>style.visibility</p:attrName>
                                        </p:attrNameLst>
                                      </p:cBhvr>
                                      <p:to>
                                        <p:strVal val="visible"/>
                                      </p:to>
                                    </p:set>
                                    <p:animEffect transition="in" filter="fade">
                                      <p:cBhvr>
                                        <p:cTn id="119" dur="500"/>
                                        <p:tgtEl>
                                          <p:spTgt spid="39"/>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36"/>
                                        </p:tgtEl>
                                        <p:attrNameLst>
                                          <p:attrName>style.visibility</p:attrName>
                                        </p:attrNameLst>
                                      </p:cBhvr>
                                      <p:to>
                                        <p:strVal val="visible"/>
                                      </p:to>
                                    </p:set>
                                    <p:animEffect transition="in" filter="fade">
                                      <p:cBhvr>
                                        <p:cTn id="124" dur="500"/>
                                        <p:tgtEl>
                                          <p:spTgt spid="36"/>
                                        </p:tgtEl>
                                      </p:cBhvr>
                                    </p:animEffect>
                                  </p:childTnLst>
                                </p:cTn>
                              </p:par>
                              <p:par>
                                <p:cTn id="125" presetID="10" presetClass="exit" presetSubtype="0" fill="hold" grpId="1" nodeType="withEffect">
                                  <p:stCondLst>
                                    <p:cond delay="0"/>
                                  </p:stCondLst>
                                  <p:childTnLst>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10" presetClass="entr" presetSubtype="0" fill="hold" grpId="2" nodeType="withEffect">
                                  <p:stCondLst>
                                    <p:cond delay="0"/>
                                  </p:stCondLst>
                                  <p:childTnLst>
                                    <p:set>
                                      <p:cBhvr>
                                        <p:cTn id="129" dur="1" fill="hold">
                                          <p:stCondLst>
                                            <p:cond delay="0"/>
                                          </p:stCondLst>
                                        </p:cTn>
                                        <p:tgtEl>
                                          <p:spTgt spid="15"/>
                                        </p:tgtEl>
                                        <p:attrNameLst>
                                          <p:attrName>style.visibility</p:attrName>
                                        </p:attrNameLst>
                                      </p:cBhvr>
                                      <p:to>
                                        <p:strVal val="visible"/>
                                      </p:to>
                                    </p:set>
                                    <p:animEffect transition="in" filter="fade">
                                      <p:cBhvr>
                                        <p:cTn id="130" dur="500"/>
                                        <p:tgtEl>
                                          <p:spTgt spid="15"/>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xit" presetSubtype="0" fill="hold" grpId="1" nodeType="clickEffect">
                                  <p:stCondLst>
                                    <p:cond delay="0"/>
                                  </p:stCondLst>
                                  <p:childTnLst>
                                    <p:animEffect transition="out" filter="fade">
                                      <p:cBhvr>
                                        <p:cTn id="134" dur="500"/>
                                        <p:tgtEl>
                                          <p:spTgt spid="39"/>
                                        </p:tgtEl>
                                      </p:cBhvr>
                                    </p:animEffect>
                                    <p:set>
                                      <p:cBhvr>
                                        <p:cTn id="135" dur="1" fill="hold">
                                          <p:stCondLst>
                                            <p:cond delay="499"/>
                                          </p:stCondLst>
                                        </p:cTn>
                                        <p:tgtEl>
                                          <p:spTgt spid="39"/>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0"/>
                                        </p:tgtEl>
                                        <p:attrNameLst>
                                          <p:attrName>style.visibility</p:attrName>
                                        </p:attrNameLst>
                                      </p:cBhvr>
                                      <p:to>
                                        <p:strVal val="visible"/>
                                      </p:to>
                                    </p:set>
                                    <p:animEffect transition="in" filter="fade">
                                      <p:cBhvr>
                                        <p:cTn id="140" dur="500"/>
                                        <p:tgtEl>
                                          <p:spTgt spid="40"/>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35"/>
                                        </p:tgtEl>
                                        <p:attrNameLst>
                                          <p:attrName>style.visibility</p:attrName>
                                        </p:attrNameLst>
                                      </p:cBhvr>
                                      <p:to>
                                        <p:strVal val="visible"/>
                                      </p:to>
                                    </p:set>
                                    <p:animEffect transition="in" filter="fade">
                                      <p:cBhvr>
                                        <p:cTn id="145" dur="500"/>
                                        <p:tgtEl>
                                          <p:spTgt spid="35"/>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xit" presetSubtype="0" fill="hold" grpId="1" nodeType="clickEffect">
                                  <p:stCondLst>
                                    <p:cond delay="0"/>
                                  </p:stCondLst>
                                  <p:childTnLst>
                                    <p:animEffect transition="out" filter="fade">
                                      <p:cBhvr>
                                        <p:cTn id="149" dur="500"/>
                                        <p:tgtEl>
                                          <p:spTgt spid="40"/>
                                        </p:tgtEl>
                                      </p:cBhvr>
                                    </p:animEffect>
                                    <p:set>
                                      <p:cBhvr>
                                        <p:cTn id="150"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P spid="12" grpId="0" animBg="1"/>
      <p:bldP spid="13" grpId="0" animBg="1"/>
      <p:bldP spid="15" grpId="0" animBg="1"/>
      <p:bldP spid="15" grpId="1" animBg="1"/>
      <p:bldP spid="15" grpId="2" animBg="1"/>
      <p:bldP spid="16" grpId="0" animBg="1"/>
      <p:bldP spid="17" grpId="0" animBg="1"/>
      <p:bldP spid="18" grpId="0" animBg="1"/>
      <p:bldP spid="18" grpId="1" animBg="1"/>
      <p:bldP spid="23" grpId="0"/>
      <p:bldP spid="24" grpId="0"/>
      <p:bldP spid="25" grpId="0"/>
      <p:bldP spid="26" grpId="0"/>
      <p:bldP spid="27" grpId="0"/>
      <p:bldP spid="28" grpId="0"/>
      <p:bldP spid="31" grpId="0"/>
      <p:bldP spid="32" grpId="0"/>
      <p:bldP spid="33" grpId="0" animBg="1"/>
      <p:bldP spid="34" grpId="0" animBg="1"/>
      <p:bldP spid="35" grpId="0" animBg="1"/>
      <p:bldP spid="36" grpId="0" animBg="1"/>
      <p:bldP spid="37" grpId="0" animBg="1"/>
      <p:bldP spid="37" grpId="1" animBg="1"/>
      <p:bldP spid="38" grpId="0" animBg="1"/>
      <p:bldP spid="38" grpId="1" animBg="1"/>
      <p:bldP spid="39" grpId="0" animBg="1"/>
      <p:bldP spid="39" grpId="1" animBg="1"/>
      <p:bldP spid="40" grpId="0" animBg="1"/>
      <p:bldP spid="40" grpId="1" animBg="1"/>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00717C-874F-215C-40FD-B6F987EB9972}"/>
              </a:ext>
            </a:extLst>
          </p:cNvPr>
          <p:cNvSpPr>
            <a:spLocks noGrp="1"/>
          </p:cNvSpPr>
          <p:nvPr>
            <p:ph type="title"/>
          </p:nvPr>
        </p:nvSpPr>
        <p:spPr/>
        <p:txBody>
          <a:bodyPr/>
          <a:lstStyle/>
          <a:p>
            <a:pPr algn="ctr" rtl="0"/>
            <a:r>
              <a:rPr lang="en-US" dirty="0">
                <a:latin typeface="Avenir Next LT Pro" panose="020B0504020202020204" pitchFamily="34" charset="0"/>
              </a:rPr>
              <a:t>Proposed Solution</a:t>
            </a:r>
            <a:endParaRPr lang="he-IL" dirty="0">
              <a:latin typeface="Avenir Next LT Pro" panose="020B0504020202020204" pitchFamily="34" charset="0"/>
            </a:endParaRPr>
          </a:p>
        </p:txBody>
      </p:sp>
      <p:sp>
        <p:nvSpPr>
          <p:cNvPr id="3" name="מציין מיקום תוכן 2">
            <a:extLst>
              <a:ext uri="{FF2B5EF4-FFF2-40B4-BE49-F238E27FC236}">
                <a16:creationId xmlns:a16="http://schemas.microsoft.com/office/drawing/2014/main" id="{0ACCC725-F479-56C1-68E3-52E202F788EF}"/>
              </a:ext>
            </a:extLst>
          </p:cNvPr>
          <p:cNvSpPr>
            <a:spLocks noGrp="1"/>
          </p:cNvSpPr>
          <p:nvPr>
            <p:ph idx="1"/>
          </p:nvPr>
        </p:nvSpPr>
        <p:spPr/>
        <p:txBody>
          <a:bodyPr>
            <a:normAutofit/>
          </a:bodyPr>
          <a:lstStyle/>
          <a:p>
            <a:pPr algn="l" rtl="0"/>
            <a:r>
              <a:rPr lang="en-US" sz="2400" b="1" dirty="0">
                <a:latin typeface="Avenir Next LT Pro Light" panose="020B0304020202020204" pitchFamily="34" charset="0"/>
              </a:rPr>
              <a:t>Main Solution</a:t>
            </a:r>
            <a:r>
              <a:rPr lang="en-US" sz="2400" dirty="0">
                <a:latin typeface="Avenir Next LT Pro Light" panose="020B0304020202020204" pitchFamily="34" charset="0"/>
              </a:rPr>
              <a:t>: a simulator for analyzing asynchronous hyperautomata.</a:t>
            </a:r>
          </a:p>
          <a:p>
            <a:pPr algn="l" rtl="0"/>
            <a:r>
              <a:rPr lang="en-US" sz="2400" b="1" dirty="0">
                <a:latin typeface="Avenir Next LT Pro Light" panose="020B0304020202020204" pitchFamily="34" charset="0"/>
              </a:rPr>
              <a:t>Key features</a:t>
            </a:r>
            <a:r>
              <a:rPr lang="en-US" sz="2400" dirty="0">
                <a:latin typeface="Avenir Next LT Pro Light" panose="020B0304020202020204" pitchFamily="34" charset="0"/>
              </a:rPr>
              <a:t>:</a:t>
            </a:r>
          </a:p>
          <a:p>
            <a:pPr lvl="1" algn="l" rtl="0"/>
            <a:r>
              <a:rPr lang="en-US" b="1" dirty="0">
                <a:latin typeface="Avenir Next LT Pro Light" panose="020B0304020202020204" pitchFamily="34" charset="0"/>
              </a:rPr>
              <a:t>Asynchronous Progression</a:t>
            </a:r>
            <a:r>
              <a:rPr lang="en-US" dirty="0">
                <a:latin typeface="Avenir Next LT Pro Light" panose="020B0304020202020204" pitchFamily="34" charset="0"/>
              </a:rPr>
              <a:t>: Simulates independent sequence advancement.</a:t>
            </a:r>
          </a:p>
          <a:p>
            <a:pPr lvl="1" algn="l" rtl="0"/>
            <a:r>
              <a:rPr lang="en-US" b="1" dirty="0">
                <a:latin typeface="Avenir Next LT Pro Light" panose="020B0304020202020204" pitchFamily="34" charset="0"/>
              </a:rPr>
              <a:t>State Visualization</a:t>
            </a:r>
            <a:r>
              <a:rPr lang="en-US" dirty="0">
                <a:latin typeface="Avenir Next LT Pro Light" panose="020B0304020202020204" pitchFamily="34" charset="0"/>
              </a:rPr>
              <a:t>: Graphically represents state transitions.</a:t>
            </a:r>
          </a:p>
          <a:p>
            <a:pPr lvl="1" algn="l" rtl="0"/>
            <a:r>
              <a:rPr lang="en-US" b="1" dirty="0">
                <a:latin typeface="Avenir Next LT Pro Light" panose="020B0304020202020204" pitchFamily="34" charset="0"/>
              </a:rPr>
              <a:t>Flexible Input</a:t>
            </a:r>
            <a:r>
              <a:rPr lang="en-US" dirty="0">
                <a:latin typeface="Avenir Next LT Pro Light" panose="020B0304020202020204" pitchFamily="34" charset="0"/>
              </a:rPr>
              <a:t>: Allows users to define multiple input words and states during running.</a:t>
            </a:r>
          </a:p>
          <a:p>
            <a:pPr lvl="1" algn="l" rtl="0"/>
            <a:r>
              <a:rPr lang="en-US" b="1" dirty="0">
                <a:latin typeface="Avenir Next LT Pro Light" panose="020B0304020202020204" pitchFamily="34" charset="0"/>
              </a:rPr>
              <a:t>Step-by-Step Simulation</a:t>
            </a:r>
            <a:r>
              <a:rPr lang="en-US" dirty="0">
                <a:latin typeface="Avenir Next LT Pro Light" panose="020B0304020202020204" pitchFamily="34" charset="0"/>
              </a:rPr>
              <a:t>: Users can control and observe each transition.</a:t>
            </a:r>
          </a:p>
          <a:p>
            <a:pPr lvl="1" algn="l" rtl="0"/>
            <a:r>
              <a:rPr lang="en-US" b="1" dirty="0">
                <a:latin typeface="Avenir Next LT Pro Light" panose="020B0304020202020204" pitchFamily="34" charset="0"/>
              </a:rPr>
              <a:t>Property Analysis</a:t>
            </a:r>
            <a:r>
              <a:rPr lang="en-US" dirty="0">
                <a:latin typeface="Avenir Next LT Pro Light" panose="020B0304020202020204" pitchFamily="34" charset="0"/>
              </a:rPr>
              <a:t>: Provides reports on the behavior of asynchronous systems.</a:t>
            </a:r>
          </a:p>
          <a:p>
            <a:pPr lvl="1" algn="l" rtl="0"/>
            <a:endParaRPr lang="en-US" dirty="0">
              <a:latin typeface="Avenir Next LT Pro Light" panose="020B0304020202020204" pitchFamily="34" charset="0"/>
            </a:endParaRPr>
          </a:p>
          <a:p>
            <a:pPr lvl="1" algn="l" rtl="0"/>
            <a:endParaRPr lang="en-US" dirty="0">
              <a:latin typeface="Avenir Next LT Pro Light" panose="020B0304020202020204" pitchFamily="34" charset="0"/>
            </a:endParaRPr>
          </a:p>
          <a:p>
            <a:pPr marL="457200" lvl="1" indent="0" algn="l" rtl="0">
              <a:buNone/>
            </a:pPr>
            <a:endParaRPr lang="he-IL" dirty="0">
              <a:latin typeface="Avenir Next LT Pro Light" panose="020B0304020202020204" pitchFamily="34" charset="0"/>
            </a:endParaRPr>
          </a:p>
        </p:txBody>
      </p:sp>
      <p:sp>
        <p:nvSpPr>
          <p:cNvPr id="4" name="מציין מיקום של מספר שקופית 3">
            <a:extLst>
              <a:ext uri="{FF2B5EF4-FFF2-40B4-BE49-F238E27FC236}">
                <a16:creationId xmlns:a16="http://schemas.microsoft.com/office/drawing/2014/main" id="{DD984993-6E29-9999-5D21-4CDB74B40439}"/>
              </a:ext>
            </a:extLst>
          </p:cNvPr>
          <p:cNvSpPr>
            <a:spLocks noGrp="1"/>
          </p:cNvSpPr>
          <p:nvPr>
            <p:ph type="sldNum" sz="quarter" idx="12"/>
          </p:nvPr>
        </p:nvSpPr>
        <p:spPr/>
        <p:txBody>
          <a:bodyPr/>
          <a:lstStyle/>
          <a:p>
            <a:fld id="{7E59D3EF-C776-4A38-A6B4-235252F8A817}" type="slidenum">
              <a:rPr lang="he-IL" smtClean="0"/>
              <a:t>5</a:t>
            </a:fld>
            <a:r>
              <a:rPr lang="he-IL" dirty="0"/>
              <a:t>/12</a:t>
            </a:r>
          </a:p>
        </p:txBody>
      </p:sp>
    </p:spTree>
    <p:extLst>
      <p:ext uri="{BB962C8B-B14F-4D97-AF65-F5344CB8AC3E}">
        <p14:creationId xmlns:p14="http://schemas.microsoft.com/office/powerpoint/2010/main" val="2027885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1A3DC1E-CAC9-B99A-309E-B05615B92A26}"/>
              </a:ext>
            </a:extLst>
          </p:cNvPr>
          <p:cNvSpPr>
            <a:spLocks noGrp="1"/>
          </p:cNvSpPr>
          <p:nvPr>
            <p:ph type="title"/>
          </p:nvPr>
        </p:nvSpPr>
        <p:spPr/>
        <p:txBody>
          <a:bodyPr/>
          <a:lstStyle/>
          <a:p>
            <a:pPr algn="ctr"/>
            <a:r>
              <a:rPr lang="en-US" dirty="0">
                <a:latin typeface="Avenir Next LT Pro" panose="020B0504020202020204" pitchFamily="34" charset="0"/>
              </a:rPr>
              <a:t>The Structure</a:t>
            </a:r>
            <a:endParaRPr lang="he-IL" dirty="0">
              <a:latin typeface="Avenir Next LT Pro" panose="020B0504020202020204" pitchFamily="34" charset="0"/>
            </a:endParaRPr>
          </a:p>
        </p:txBody>
      </p:sp>
      <p:pic>
        <p:nvPicPr>
          <p:cNvPr id="7" name="מציין מיקום תוכן 6" descr="תמונה שמכילה טקסט, תרשים, צילום מסך, מקביל&#10;&#10;התיאור נוצר באופן אוטומטי">
            <a:extLst>
              <a:ext uri="{FF2B5EF4-FFF2-40B4-BE49-F238E27FC236}">
                <a16:creationId xmlns:a16="http://schemas.microsoft.com/office/drawing/2014/main" id="{E93CA2F7-DDBA-0E69-C810-429EB6B41ED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71837" y="1321117"/>
            <a:ext cx="6048326" cy="5171758"/>
          </a:xfrm>
        </p:spPr>
      </p:pic>
      <p:sp>
        <p:nvSpPr>
          <p:cNvPr id="3" name="מציין מיקום של מספר שקופית 2">
            <a:extLst>
              <a:ext uri="{FF2B5EF4-FFF2-40B4-BE49-F238E27FC236}">
                <a16:creationId xmlns:a16="http://schemas.microsoft.com/office/drawing/2014/main" id="{E0734F23-B040-B34D-18C9-134AB7B9B5EE}"/>
              </a:ext>
            </a:extLst>
          </p:cNvPr>
          <p:cNvSpPr>
            <a:spLocks noGrp="1"/>
          </p:cNvSpPr>
          <p:nvPr>
            <p:ph type="sldNum" sz="quarter" idx="12"/>
          </p:nvPr>
        </p:nvSpPr>
        <p:spPr/>
        <p:txBody>
          <a:bodyPr/>
          <a:lstStyle/>
          <a:p>
            <a:fld id="{7E59D3EF-C776-4A38-A6B4-235252F8A817}" type="slidenum">
              <a:rPr lang="he-IL" smtClean="0"/>
              <a:t>6</a:t>
            </a:fld>
            <a:r>
              <a:rPr lang="he-IL" dirty="0"/>
              <a:t>/12</a:t>
            </a:r>
          </a:p>
        </p:txBody>
      </p:sp>
    </p:spTree>
    <p:extLst>
      <p:ext uri="{BB962C8B-B14F-4D97-AF65-F5344CB8AC3E}">
        <p14:creationId xmlns:p14="http://schemas.microsoft.com/office/powerpoint/2010/main" val="2652944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06218C2-AA4E-A45E-A829-EE6566FBB8B7}"/>
              </a:ext>
            </a:extLst>
          </p:cNvPr>
          <p:cNvSpPr>
            <a:spLocks noGrp="1"/>
          </p:cNvSpPr>
          <p:nvPr>
            <p:ph type="title"/>
          </p:nvPr>
        </p:nvSpPr>
        <p:spPr/>
        <p:txBody>
          <a:bodyPr/>
          <a:lstStyle/>
          <a:p>
            <a:pPr algn="ctr"/>
            <a:r>
              <a:rPr lang="en-US" dirty="0">
                <a:latin typeface="Avenir Next LT Pro Light" panose="020B0304020202020204" pitchFamily="34" charset="0"/>
              </a:rPr>
              <a:t>The Main Algorithm</a:t>
            </a:r>
            <a:endParaRPr lang="he-IL" dirty="0">
              <a:latin typeface="Avenir Next LT Pro Light" panose="020B0304020202020204" pitchFamily="34" charset="0"/>
            </a:endParaRPr>
          </a:p>
        </p:txBody>
      </p:sp>
      <p:sp>
        <p:nvSpPr>
          <p:cNvPr id="3" name="מציין מיקום תוכן 2">
            <a:extLst>
              <a:ext uri="{FF2B5EF4-FFF2-40B4-BE49-F238E27FC236}">
                <a16:creationId xmlns:a16="http://schemas.microsoft.com/office/drawing/2014/main" id="{AB837A47-A4AB-A2BF-C6E9-E307DDF45F26}"/>
              </a:ext>
            </a:extLst>
          </p:cNvPr>
          <p:cNvSpPr>
            <a:spLocks noGrp="1"/>
          </p:cNvSpPr>
          <p:nvPr>
            <p:ph idx="1"/>
          </p:nvPr>
        </p:nvSpPr>
        <p:spPr>
          <a:xfrm>
            <a:off x="716280" y="1513205"/>
            <a:ext cx="7368540" cy="4351338"/>
          </a:xfrm>
        </p:spPr>
        <p:txBody>
          <a:bodyPr>
            <a:normAutofit fontScale="47500" lnSpcReduction="20000"/>
          </a:bodyPr>
          <a:lstStyle/>
          <a:p>
            <a:pPr marL="0" indent="0" algn="l" rtl="0">
              <a:buNone/>
            </a:pPr>
            <a:r>
              <a:rPr lang="en-US" b="1" dirty="0">
                <a:latin typeface="Avenir Next LT Pro Light" panose="020B0304020202020204" pitchFamily="34" charset="0"/>
              </a:rPr>
              <a:t>Algorithm Hyperautomata Simulation</a:t>
            </a:r>
            <a:endParaRPr lang="en-US" dirty="0">
              <a:latin typeface="Avenir Next LT Pro Light" panose="020B0304020202020204" pitchFamily="34" charset="0"/>
            </a:endParaRPr>
          </a:p>
          <a:p>
            <a:pPr marL="0" indent="0" algn="l" rtl="0">
              <a:buNone/>
            </a:pPr>
            <a:r>
              <a:rPr lang="en-US" dirty="0">
                <a:latin typeface="Avenir Next LT Pro Light" panose="020B0304020202020204" pitchFamily="34" charset="0"/>
              </a:rPr>
              <a:t>1: </a:t>
            </a:r>
            <a:r>
              <a:rPr lang="en-US" b="1" dirty="0">
                <a:latin typeface="Avenir Next LT Pro Light" panose="020B0304020202020204" pitchFamily="34" charset="0"/>
              </a:rPr>
              <a:t>procedure</a:t>
            </a:r>
            <a:r>
              <a:rPr lang="en-US" dirty="0">
                <a:latin typeface="Avenir Next LT Pro Light" panose="020B0304020202020204" pitchFamily="34" charset="0"/>
              </a:rPr>
              <a:t> BFS-Simulation(Manager m)</a:t>
            </a:r>
            <a:br>
              <a:rPr lang="en-US" dirty="0">
                <a:latin typeface="Avenir Next LT Pro Light" panose="020B0304020202020204" pitchFamily="34" charset="0"/>
              </a:rPr>
            </a:br>
            <a:r>
              <a:rPr lang="en-US" dirty="0">
                <a:latin typeface="Avenir Next LT Pro Light" panose="020B0304020202020204" pitchFamily="34" charset="0"/>
              </a:rPr>
              <a:t>2:     </a:t>
            </a:r>
            <a:r>
              <a:rPr lang="en-US" b="1" dirty="0">
                <a:latin typeface="Avenir Next LT Pro Light" panose="020B0304020202020204" pitchFamily="34" charset="0"/>
              </a:rPr>
              <a:t>Input</a:t>
            </a:r>
            <a:r>
              <a:rPr lang="en-US" dirty="0">
                <a:latin typeface="Avenir Next LT Pro Light" panose="020B0304020202020204" pitchFamily="34" charset="0"/>
              </a:rPr>
              <a:t>: m = Manager object containing automata, tapes, and simulations</a:t>
            </a:r>
            <a:br>
              <a:rPr lang="en-US" dirty="0">
                <a:latin typeface="Avenir Next LT Pro Light" panose="020B0304020202020204" pitchFamily="34" charset="0"/>
              </a:rPr>
            </a:br>
            <a:r>
              <a:rPr lang="en-US" dirty="0">
                <a:latin typeface="Avenir Next LT Pro Light" panose="020B0304020202020204" pitchFamily="34" charset="0"/>
              </a:rPr>
              <a:t>3:     Initialize </a:t>
            </a:r>
            <a:r>
              <a:rPr lang="en-US" dirty="0" err="1">
                <a:latin typeface="Avenir Next LT Pro Light" panose="020B0304020202020204" pitchFamily="34" charset="0"/>
              </a:rPr>
              <a:t>BFS_queue</a:t>
            </a:r>
            <a:r>
              <a:rPr lang="en-US" dirty="0">
                <a:latin typeface="Avenir Next LT Pro Light" panose="020B0304020202020204" pitchFamily="34" charset="0"/>
              </a:rPr>
              <a:t> ← ∅</a:t>
            </a:r>
            <a:br>
              <a:rPr lang="en-US" dirty="0">
                <a:latin typeface="Avenir Next LT Pro Light" panose="020B0304020202020204" pitchFamily="34" charset="0"/>
              </a:rPr>
            </a:br>
            <a:r>
              <a:rPr lang="en-US" dirty="0">
                <a:latin typeface="Avenir Next LT Pro Light" panose="020B0304020202020204" pitchFamily="34" charset="0"/>
              </a:rPr>
              <a:t>4:     s₀ ← new Simulation()</a:t>
            </a:r>
            <a:br>
              <a:rPr lang="en-US" dirty="0">
                <a:latin typeface="Avenir Next LT Pro Light" panose="020B0304020202020204" pitchFamily="34" charset="0"/>
              </a:rPr>
            </a:br>
            <a:r>
              <a:rPr lang="en-US" dirty="0">
                <a:latin typeface="Avenir Next LT Pro Light" panose="020B0304020202020204" pitchFamily="34" charset="0"/>
              </a:rPr>
              <a:t>5:     Initialize </a:t>
            </a:r>
            <a:r>
              <a:rPr lang="en-US" dirty="0" err="1">
                <a:latin typeface="Avenir Next LT Pro Light" panose="020B0304020202020204" pitchFamily="34" charset="0"/>
              </a:rPr>
              <a:t>visited_set</a:t>
            </a:r>
            <a:r>
              <a:rPr lang="en-US" dirty="0">
                <a:latin typeface="Avenir Next LT Pro Light" panose="020B0304020202020204" pitchFamily="34" charset="0"/>
              </a:rPr>
              <a:t> ←  s₀</a:t>
            </a:r>
            <a:br>
              <a:rPr lang="en-US" dirty="0">
                <a:latin typeface="Avenir Next LT Pro Light" panose="020B0304020202020204" pitchFamily="34" charset="0"/>
              </a:rPr>
            </a:br>
            <a:r>
              <a:rPr lang="en-US" dirty="0">
                <a:latin typeface="Avenir Next LT Pro Light" panose="020B0304020202020204" pitchFamily="34" charset="0"/>
              </a:rPr>
              <a:t>6:     </a:t>
            </a:r>
            <a:r>
              <a:rPr lang="en-US" dirty="0" err="1">
                <a:latin typeface="Avenir Next LT Pro Light" panose="020B0304020202020204" pitchFamily="34" charset="0"/>
              </a:rPr>
              <a:t>BFS_queue</a:t>
            </a:r>
            <a:r>
              <a:rPr lang="en-US" dirty="0">
                <a:latin typeface="Avenir Next LT Pro Light" panose="020B0304020202020204" pitchFamily="34" charset="0"/>
              </a:rPr>
              <a:t> ← </a:t>
            </a:r>
            <a:r>
              <a:rPr lang="en-US" dirty="0" err="1">
                <a:latin typeface="Avenir Next LT Pro Light" panose="020B0304020202020204" pitchFamily="34" charset="0"/>
              </a:rPr>
              <a:t>BFS_queue</a:t>
            </a:r>
            <a:r>
              <a:rPr lang="en-US" dirty="0">
                <a:latin typeface="Avenir Next LT Pro Light" panose="020B0304020202020204" pitchFamily="34" charset="0"/>
              </a:rPr>
              <a:t> ∪ {s₀}</a:t>
            </a:r>
            <a:br>
              <a:rPr lang="en-US" dirty="0">
                <a:latin typeface="Avenir Next LT Pro Light" panose="020B0304020202020204" pitchFamily="34" charset="0"/>
              </a:rPr>
            </a:br>
            <a:r>
              <a:rPr lang="en-US" dirty="0">
                <a:latin typeface="Avenir Next LT Pro Light" panose="020B0304020202020204" pitchFamily="34" charset="0"/>
              </a:rPr>
              <a:t>7:     </a:t>
            </a:r>
            <a:r>
              <a:rPr lang="en-US" b="1" dirty="0">
                <a:latin typeface="Avenir Next LT Pro Light" panose="020B0304020202020204" pitchFamily="34" charset="0"/>
              </a:rPr>
              <a:t>while</a:t>
            </a:r>
            <a:r>
              <a:rPr lang="en-US" dirty="0">
                <a:latin typeface="Avenir Next LT Pro Light" panose="020B0304020202020204" pitchFamily="34" charset="0"/>
              </a:rPr>
              <a:t> (not all tapes are consumed and current state is not accepting) and </a:t>
            </a:r>
            <a:r>
              <a:rPr lang="en-US" dirty="0" err="1">
                <a:latin typeface="Avenir Next LT Pro Light" panose="020B0304020202020204" pitchFamily="34" charset="0"/>
              </a:rPr>
              <a:t>BFS_queue</a:t>
            </a:r>
            <a:r>
              <a:rPr lang="en-US" dirty="0">
                <a:latin typeface="Avenir Next LT Pro Light" panose="020B0304020202020204" pitchFamily="34" charset="0"/>
              </a:rPr>
              <a:t> ≠ ∅ </a:t>
            </a:r>
            <a:r>
              <a:rPr lang="en-US" b="1" dirty="0">
                <a:latin typeface="Avenir Next LT Pro Light" panose="020B0304020202020204" pitchFamily="34" charset="0"/>
              </a:rPr>
              <a:t>do</a:t>
            </a:r>
            <a:br>
              <a:rPr lang="en-US" dirty="0">
                <a:latin typeface="Avenir Next LT Pro Light" panose="020B0304020202020204" pitchFamily="34" charset="0"/>
              </a:rPr>
            </a:br>
            <a:r>
              <a:rPr lang="en-US" dirty="0">
                <a:latin typeface="Avenir Next LT Pro Light" panose="020B0304020202020204" pitchFamily="34" charset="0"/>
              </a:rPr>
              <a:t>8:         s ← </a:t>
            </a:r>
            <a:r>
              <a:rPr lang="en-US" dirty="0" err="1">
                <a:latin typeface="Avenir Next LT Pro Light" panose="020B0304020202020204" pitchFamily="34" charset="0"/>
              </a:rPr>
              <a:t>BFS_queue.dequeue</a:t>
            </a:r>
            <a:r>
              <a:rPr lang="en-US" dirty="0">
                <a:latin typeface="Avenir Next LT Pro Light" panose="020B0304020202020204" pitchFamily="34" charset="0"/>
              </a:rPr>
              <a:t>()</a:t>
            </a:r>
            <a:br>
              <a:rPr lang="en-US" dirty="0">
                <a:latin typeface="Avenir Next LT Pro Light" panose="020B0304020202020204" pitchFamily="34" charset="0"/>
              </a:rPr>
            </a:br>
            <a:r>
              <a:rPr lang="en-US" dirty="0">
                <a:latin typeface="Avenir Next LT Pro Light" panose="020B0304020202020204" pitchFamily="34" charset="0"/>
              </a:rPr>
              <a:t>9:         </a:t>
            </a:r>
            <a:r>
              <a:rPr lang="en-US" b="1" dirty="0">
                <a:latin typeface="Avenir Next LT Pro Light" panose="020B0304020202020204" pitchFamily="34" charset="0"/>
              </a:rPr>
              <a:t>if</a:t>
            </a:r>
            <a:r>
              <a:rPr lang="en-US" dirty="0">
                <a:latin typeface="Avenir Next LT Pro Light" panose="020B0304020202020204" pitchFamily="34" charset="0"/>
              </a:rPr>
              <a:t> </a:t>
            </a:r>
            <a:r>
              <a:rPr lang="en-US" dirty="0" err="1">
                <a:latin typeface="Avenir Next LT Pro Light" panose="020B0304020202020204" pitchFamily="34" charset="0"/>
              </a:rPr>
              <a:t>s.current_state</a:t>
            </a:r>
            <a:r>
              <a:rPr lang="en-US" dirty="0">
                <a:latin typeface="Avenir Next LT Pro Light" panose="020B0304020202020204" pitchFamily="34" charset="0"/>
              </a:rPr>
              <a:t> is accepting and all tapes are consumed </a:t>
            </a:r>
            <a:r>
              <a:rPr lang="en-US" b="1" dirty="0">
                <a:latin typeface="Avenir Next LT Pro Light" panose="020B0304020202020204" pitchFamily="34" charset="0"/>
              </a:rPr>
              <a:t>then</a:t>
            </a:r>
            <a:br>
              <a:rPr lang="en-US" dirty="0">
                <a:latin typeface="Avenir Next LT Pro Light" panose="020B0304020202020204" pitchFamily="34" charset="0"/>
              </a:rPr>
            </a:br>
            <a:r>
              <a:rPr lang="en-US" dirty="0">
                <a:latin typeface="Avenir Next LT Pro Light" panose="020B0304020202020204" pitchFamily="34" charset="0"/>
              </a:rPr>
              <a:t>10:             </a:t>
            </a:r>
            <a:r>
              <a:rPr lang="en-US" b="1" dirty="0">
                <a:latin typeface="Avenir Next LT Pro Light" panose="020B0304020202020204" pitchFamily="34" charset="0"/>
              </a:rPr>
              <a:t>return</a:t>
            </a:r>
            <a:r>
              <a:rPr lang="en-US" dirty="0">
                <a:latin typeface="Avenir Next LT Pro Light" panose="020B0304020202020204" pitchFamily="34" charset="0"/>
              </a:rPr>
              <a:t> </a:t>
            </a:r>
            <a:r>
              <a:rPr lang="en-US" dirty="0" err="1">
                <a:latin typeface="Avenir Next LT Pro Light" panose="020B0304020202020204" pitchFamily="34" charset="0"/>
              </a:rPr>
              <a:t>s.history</a:t>
            </a:r>
            <a:br>
              <a:rPr lang="en-US" dirty="0">
                <a:latin typeface="Avenir Next LT Pro Light" panose="020B0304020202020204" pitchFamily="34" charset="0"/>
              </a:rPr>
            </a:br>
            <a:r>
              <a:rPr lang="en-US" dirty="0">
                <a:latin typeface="Avenir Next LT Pro Light" panose="020B0304020202020204" pitchFamily="34" charset="0"/>
              </a:rPr>
              <a:t>11:      </a:t>
            </a:r>
            <a:r>
              <a:rPr lang="en-US" b="1" dirty="0">
                <a:latin typeface="Avenir Next LT Pro Light" panose="020B0304020202020204" pitchFamily="34" charset="0"/>
              </a:rPr>
              <a:t>end if</a:t>
            </a:r>
            <a:br>
              <a:rPr lang="en-US" dirty="0">
                <a:latin typeface="Avenir Next LT Pro Light" panose="020B0304020202020204" pitchFamily="34" charset="0"/>
              </a:rPr>
            </a:br>
            <a:r>
              <a:rPr lang="en-US" dirty="0">
                <a:latin typeface="Avenir Next LT Pro Light" panose="020B0304020202020204" pitchFamily="34" charset="0"/>
              </a:rPr>
              <a:t>12:      </a:t>
            </a:r>
            <a:r>
              <a:rPr lang="en-US" b="1" dirty="0">
                <a:latin typeface="Avenir Next LT Pro Light" panose="020B0304020202020204" pitchFamily="34" charset="0"/>
              </a:rPr>
              <a:t>for each</a:t>
            </a:r>
            <a:r>
              <a:rPr lang="en-US" dirty="0">
                <a:latin typeface="Avenir Next LT Pro Light" panose="020B0304020202020204" pitchFamily="34" charset="0"/>
              </a:rPr>
              <a:t> Transition t ∈ </a:t>
            </a:r>
            <a:r>
              <a:rPr lang="en-US" dirty="0" err="1">
                <a:latin typeface="Avenir Next LT Pro Light" panose="020B0304020202020204" pitchFamily="34" charset="0"/>
              </a:rPr>
              <a:t>m.automata</a:t>
            </a:r>
            <a:r>
              <a:rPr lang="en-US" dirty="0">
                <a:latin typeface="Avenir Next LT Pro Light" panose="020B0304020202020204" pitchFamily="34" charset="0"/>
              </a:rPr>
              <a:t>[</a:t>
            </a:r>
            <a:r>
              <a:rPr lang="en-US" dirty="0" err="1">
                <a:latin typeface="Avenir Next LT Pro Light" panose="020B0304020202020204" pitchFamily="34" charset="0"/>
              </a:rPr>
              <a:t>s.current_state</a:t>
            </a:r>
            <a:r>
              <a:rPr lang="en-US" dirty="0">
                <a:latin typeface="Avenir Next LT Pro Light" panose="020B0304020202020204" pitchFamily="34" charset="0"/>
              </a:rPr>
              <a:t>] </a:t>
            </a:r>
            <a:r>
              <a:rPr lang="en-US" b="1" dirty="0">
                <a:latin typeface="Avenir Next LT Pro Light" panose="020B0304020202020204" pitchFamily="34" charset="0"/>
              </a:rPr>
              <a:t>do</a:t>
            </a:r>
            <a:br>
              <a:rPr lang="en-US" dirty="0">
                <a:latin typeface="Avenir Next LT Pro Light" panose="020B0304020202020204" pitchFamily="34" charset="0"/>
              </a:rPr>
            </a:br>
            <a:r>
              <a:rPr lang="en-US" dirty="0">
                <a:latin typeface="Avenir Next LT Pro Light" panose="020B0304020202020204" pitchFamily="34" charset="0"/>
              </a:rPr>
              <a:t>13:           </a:t>
            </a:r>
            <a:r>
              <a:rPr lang="en-US" b="1" dirty="0">
                <a:latin typeface="Avenir Next LT Pro Light" panose="020B0304020202020204" pitchFamily="34" charset="0"/>
              </a:rPr>
              <a:t>if</a:t>
            </a:r>
            <a:r>
              <a:rPr lang="en-US" dirty="0">
                <a:latin typeface="Avenir Next LT Pro Light" panose="020B0304020202020204" pitchFamily="34" charset="0"/>
              </a:rPr>
              <a:t> t can progress on current symbols of tapes </a:t>
            </a:r>
            <a:r>
              <a:rPr lang="en-US" b="1" dirty="0">
                <a:latin typeface="Avenir Next LT Pro Light" panose="020B0304020202020204" pitchFamily="34" charset="0"/>
              </a:rPr>
              <a:t>then</a:t>
            </a:r>
            <a:br>
              <a:rPr lang="en-US" dirty="0">
                <a:latin typeface="Avenir Next LT Pro Light" panose="020B0304020202020204" pitchFamily="34" charset="0"/>
              </a:rPr>
            </a:br>
            <a:r>
              <a:rPr lang="en-US" dirty="0">
                <a:latin typeface="Avenir Next LT Pro Light" panose="020B0304020202020204" pitchFamily="34" charset="0"/>
              </a:rPr>
              <a:t>14:                 s₁ ← </a:t>
            </a:r>
            <a:r>
              <a:rPr lang="en-US" dirty="0" err="1">
                <a:latin typeface="Avenir Next LT Pro Light" panose="020B0304020202020204" pitchFamily="34" charset="0"/>
              </a:rPr>
              <a:t>s.step_forward</a:t>
            </a:r>
            <a:r>
              <a:rPr lang="en-US" dirty="0">
                <a:latin typeface="Avenir Next LT Pro Light" panose="020B0304020202020204" pitchFamily="34" charset="0"/>
              </a:rPr>
              <a:t>(t)</a:t>
            </a:r>
          </a:p>
          <a:p>
            <a:pPr marL="0" indent="0" algn="l" rtl="0">
              <a:buNone/>
            </a:pPr>
            <a:r>
              <a:rPr lang="en-US" dirty="0">
                <a:latin typeface="Avenir Next LT Pro Light" panose="020B0304020202020204" pitchFamily="34" charset="0"/>
              </a:rPr>
              <a:t>15:           </a:t>
            </a:r>
            <a:r>
              <a:rPr lang="en-US" b="1" dirty="0">
                <a:latin typeface="Avenir Next LT Pro Light" panose="020B0304020202020204" pitchFamily="34" charset="0"/>
              </a:rPr>
              <a:t>end if</a:t>
            </a:r>
            <a:br>
              <a:rPr lang="en-US" dirty="0">
                <a:latin typeface="Avenir Next LT Pro Light" panose="020B0304020202020204" pitchFamily="34" charset="0"/>
              </a:rPr>
            </a:br>
            <a:r>
              <a:rPr lang="en-US" dirty="0">
                <a:latin typeface="Avenir Next LT Pro Light" panose="020B0304020202020204" pitchFamily="34" charset="0"/>
              </a:rPr>
              <a:t>15:           </a:t>
            </a:r>
            <a:r>
              <a:rPr lang="en-US" b="1" dirty="0">
                <a:latin typeface="Avenir Next LT Pro Light" panose="020B0304020202020204" pitchFamily="34" charset="0"/>
              </a:rPr>
              <a:t>if</a:t>
            </a:r>
            <a:r>
              <a:rPr lang="en-US" dirty="0">
                <a:latin typeface="Avenir Next LT Pro Light" panose="020B0304020202020204" pitchFamily="34" charset="0"/>
              </a:rPr>
              <a:t> s₁ ∉ </a:t>
            </a:r>
            <a:r>
              <a:rPr lang="en-US" dirty="0" err="1">
                <a:latin typeface="Avenir Next LT Pro Light" panose="020B0304020202020204" pitchFamily="34" charset="0"/>
              </a:rPr>
              <a:t>visited_simulations</a:t>
            </a:r>
            <a:r>
              <a:rPr lang="en-US" dirty="0">
                <a:latin typeface="Avenir Next LT Pro Light" panose="020B0304020202020204" pitchFamily="34" charset="0"/>
              </a:rPr>
              <a:t> </a:t>
            </a:r>
            <a:r>
              <a:rPr lang="en-US" b="1" dirty="0">
                <a:latin typeface="Avenir Next LT Pro Light" panose="020B0304020202020204" pitchFamily="34" charset="0"/>
              </a:rPr>
              <a:t>then</a:t>
            </a:r>
            <a:br>
              <a:rPr lang="en-US" dirty="0">
                <a:latin typeface="Avenir Next LT Pro Light" panose="020B0304020202020204" pitchFamily="34" charset="0"/>
              </a:rPr>
            </a:br>
            <a:r>
              <a:rPr lang="en-US" dirty="0">
                <a:latin typeface="Avenir Next LT Pro Light" panose="020B0304020202020204" pitchFamily="34" charset="0"/>
              </a:rPr>
              <a:t>16:                </a:t>
            </a:r>
            <a:r>
              <a:rPr lang="en-US" dirty="0" err="1">
                <a:latin typeface="Avenir Next LT Pro Light" panose="020B0304020202020204" pitchFamily="34" charset="0"/>
              </a:rPr>
              <a:t>visited_simulations</a:t>
            </a:r>
            <a:r>
              <a:rPr lang="en-US" dirty="0">
                <a:latin typeface="Avenir Next LT Pro Light" panose="020B0304020202020204" pitchFamily="34" charset="0"/>
              </a:rPr>
              <a:t> ← </a:t>
            </a:r>
            <a:r>
              <a:rPr lang="en-US" dirty="0" err="1">
                <a:latin typeface="Avenir Next LT Pro Light" panose="020B0304020202020204" pitchFamily="34" charset="0"/>
              </a:rPr>
              <a:t>visited_simulations</a:t>
            </a:r>
            <a:r>
              <a:rPr lang="en-US" dirty="0">
                <a:latin typeface="Avenir Next LT Pro Light" panose="020B0304020202020204" pitchFamily="34" charset="0"/>
              </a:rPr>
              <a:t> ∪ {s₁ }</a:t>
            </a:r>
            <a:br>
              <a:rPr lang="en-US" dirty="0">
                <a:latin typeface="Avenir Next LT Pro Light" panose="020B0304020202020204" pitchFamily="34" charset="0"/>
              </a:rPr>
            </a:br>
            <a:r>
              <a:rPr lang="en-US" dirty="0">
                <a:latin typeface="Avenir Next LT Pro Light" panose="020B0304020202020204" pitchFamily="34" charset="0"/>
              </a:rPr>
              <a:t>17:                </a:t>
            </a:r>
            <a:r>
              <a:rPr lang="en-US" dirty="0" err="1">
                <a:latin typeface="Avenir Next LT Pro Light" panose="020B0304020202020204" pitchFamily="34" charset="0"/>
              </a:rPr>
              <a:t>BFS_queue</a:t>
            </a:r>
            <a:r>
              <a:rPr lang="en-US" dirty="0">
                <a:latin typeface="Avenir Next LT Pro Light" panose="020B0304020202020204" pitchFamily="34" charset="0"/>
              </a:rPr>
              <a:t> ← </a:t>
            </a:r>
            <a:r>
              <a:rPr lang="en-US" dirty="0" err="1">
                <a:latin typeface="Avenir Next LT Pro Light" panose="020B0304020202020204" pitchFamily="34" charset="0"/>
              </a:rPr>
              <a:t>BFS_queue</a:t>
            </a:r>
            <a:r>
              <a:rPr lang="en-US" dirty="0">
                <a:latin typeface="Avenir Next LT Pro Light" panose="020B0304020202020204" pitchFamily="34" charset="0"/>
              </a:rPr>
              <a:t> ∪ {s₁}</a:t>
            </a:r>
            <a:br>
              <a:rPr lang="en-US" dirty="0">
                <a:latin typeface="Avenir Next LT Pro Light" panose="020B0304020202020204" pitchFamily="34" charset="0"/>
              </a:rPr>
            </a:br>
            <a:r>
              <a:rPr lang="en-US" dirty="0">
                <a:latin typeface="Avenir Next LT Pro Light" panose="020B0304020202020204" pitchFamily="34" charset="0"/>
              </a:rPr>
              <a:t>18:         </a:t>
            </a:r>
            <a:r>
              <a:rPr lang="en-US" b="1" dirty="0">
                <a:latin typeface="Avenir Next LT Pro Light" panose="020B0304020202020204" pitchFamily="34" charset="0"/>
              </a:rPr>
              <a:t>  end if</a:t>
            </a:r>
            <a:br>
              <a:rPr lang="en-US" dirty="0">
                <a:latin typeface="Avenir Next LT Pro Light" panose="020B0304020202020204" pitchFamily="34" charset="0"/>
              </a:rPr>
            </a:br>
            <a:r>
              <a:rPr lang="en-US" dirty="0">
                <a:latin typeface="Avenir Next LT Pro Light" panose="020B0304020202020204" pitchFamily="34" charset="0"/>
              </a:rPr>
              <a:t>19:     </a:t>
            </a:r>
            <a:r>
              <a:rPr lang="en-US" b="1" dirty="0">
                <a:latin typeface="Avenir Next LT Pro Light" panose="020B0304020202020204" pitchFamily="34" charset="0"/>
              </a:rPr>
              <a:t>end for</a:t>
            </a:r>
            <a:br>
              <a:rPr lang="en-US" dirty="0">
                <a:latin typeface="Avenir Next LT Pro Light" panose="020B0304020202020204" pitchFamily="34" charset="0"/>
              </a:rPr>
            </a:br>
            <a:r>
              <a:rPr lang="en-US" dirty="0">
                <a:latin typeface="Avenir Next LT Pro Light" panose="020B0304020202020204" pitchFamily="34" charset="0"/>
              </a:rPr>
              <a:t>20:  </a:t>
            </a:r>
            <a:r>
              <a:rPr lang="en-US" b="1" dirty="0">
                <a:latin typeface="Avenir Next LT Pro Light" panose="020B0304020202020204" pitchFamily="34" charset="0"/>
              </a:rPr>
              <a:t>end while</a:t>
            </a:r>
            <a:br>
              <a:rPr lang="en-US" dirty="0">
                <a:latin typeface="Avenir Next LT Pro Light" panose="020B0304020202020204" pitchFamily="34" charset="0"/>
              </a:rPr>
            </a:br>
            <a:r>
              <a:rPr lang="en-US" dirty="0">
                <a:latin typeface="Avenir Next LT Pro Light" panose="020B0304020202020204" pitchFamily="34" charset="0"/>
              </a:rPr>
              <a:t>21: </a:t>
            </a:r>
            <a:r>
              <a:rPr lang="en-US" b="1" dirty="0">
                <a:latin typeface="Avenir Next LT Pro Light" panose="020B0304020202020204" pitchFamily="34" charset="0"/>
              </a:rPr>
              <a:t>return</a:t>
            </a:r>
            <a:r>
              <a:rPr lang="en-US" dirty="0">
                <a:latin typeface="Avenir Next LT Pro Light" panose="020B0304020202020204" pitchFamily="34" charset="0"/>
              </a:rPr>
              <a:t> Last simulation history </a:t>
            </a:r>
          </a:p>
          <a:p>
            <a:pPr marL="0" indent="0" algn="l" rtl="0">
              <a:lnSpc>
                <a:spcPct val="120000"/>
              </a:lnSpc>
              <a:buNone/>
            </a:pPr>
            <a:r>
              <a:rPr lang="en-US" dirty="0">
                <a:latin typeface="Avenir Next LT Pro Light" panose="020B0304020202020204" pitchFamily="34" charset="0"/>
              </a:rPr>
              <a:t>22:</a:t>
            </a:r>
            <a:r>
              <a:rPr lang="en-US" b="1" dirty="0">
                <a:latin typeface="Avenir Next LT Pro Light" panose="020B0304020202020204" pitchFamily="34" charset="0"/>
              </a:rPr>
              <a:t> end procedure</a:t>
            </a:r>
            <a:endParaRPr lang="en-US" dirty="0">
              <a:latin typeface="Avenir Next LT Pro Light" panose="020B0304020202020204" pitchFamily="34" charset="0"/>
            </a:endParaRPr>
          </a:p>
          <a:p>
            <a:pPr marL="0" indent="0">
              <a:buNone/>
            </a:pPr>
            <a:endParaRPr lang="he-IL" dirty="0"/>
          </a:p>
        </p:txBody>
      </p:sp>
      <p:sp>
        <p:nvSpPr>
          <p:cNvPr id="4" name="מציין מיקום של מספר שקופית 3">
            <a:extLst>
              <a:ext uri="{FF2B5EF4-FFF2-40B4-BE49-F238E27FC236}">
                <a16:creationId xmlns:a16="http://schemas.microsoft.com/office/drawing/2014/main" id="{3EBF7C8A-8525-5A7D-C05E-1B35473F00B7}"/>
              </a:ext>
            </a:extLst>
          </p:cNvPr>
          <p:cNvSpPr>
            <a:spLocks noGrp="1"/>
          </p:cNvSpPr>
          <p:nvPr>
            <p:ph type="sldNum" sz="quarter" idx="12"/>
          </p:nvPr>
        </p:nvSpPr>
        <p:spPr/>
        <p:txBody>
          <a:bodyPr/>
          <a:lstStyle/>
          <a:p>
            <a:fld id="{7E59D3EF-C776-4A38-A6B4-235252F8A817}" type="slidenum">
              <a:rPr lang="he-IL" smtClean="0"/>
              <a:t>7</a:t>
            </a:fld>
            <a:r>
              <a:rPr lang="he-IL" dirty="0"/>
              <a:t>/12</a:t>
            </a:r>
          </a:p>
        </p:txBody>
      </p:sp>
    </p:spTree>
    <p:extLst>
      <p:ext uri="{BB962C8B-B14F-4D97-AF65-F5344CB8AC3E}">
        <p14:creationId xmlns:p14="http://schemas.microsoft.com/office/powerpoint/2010/main" val="2029220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מלבן: פינות מעוגלות 9">
            <a:extLst>
              <a:ext uri="{FF2B5EF4-FFF2-40B4-BE49-F238E27FC236}">
                <a16:creationId xmlns:a16="http://schemas.microsoft.com/office/drawing/2014/main" id="{126A9FDD-81BC-A215-9105-BDBA8FDD26BE}"/>
              </a:ext>
            </a:extLst>
          </p:cNvPr>
          <p:cNvSpPr/>
          <p:nvPr/>
        </p:nvSpPr>
        <p:spPr>
          <a:xfrm>
            <a:off x="7894250" y="4134162"/>
            <a:ext cx="1116047" cy="1081389"/>
          </a:xfrm>
          <a:prstGeom prst="roundRect">
            <a:avLst/>
          </a:prstGeom>
          <a:solidFill>
            <a:schemeClr val="bg2"/>
          </a:solidFill>
          <a:effectLst>
            <a:glow rad="635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7" name="מלבן: פינות מעוגלות 76">
            <a:extLst>
              <a:ext uri="{FF2B5EF4-FFF2-40B4-BE49-F238E27FC236}">
                <a16:creationId xmlns:a16="http://schemas.microsoft.com/office/drawing/2014/main" id="{4F90D71D-FF29-ED33-13B5-58EF3077128E}"/>
              </a:ext>
            </a:extLst>
          </p:cNvPr>
          <p:cNvSpPr/>
          <p:nvPr/>
        </p:nvSpPr>
        <p:spPr>
          <a:xfrm>
            <a:off x="7443247" y="2686436"/>
            <a:ext cx="1116047" cy="1081389"/>
          </a:xfrm>
          <a:prstGeom prst="roundRect">
            <a:avLst/>
          </a:prstGeom>
          <a:solidFill>
            <a:schemeClr val="bg2"/>
          </a:solidFill>
          <a:effectLst>
            <a:glow rad="635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מלבן: פינות מעוגלות 15">
            <a:extLst>
              <a:ext uri="{FF2B5EF4-FFF2-40B4-BE49-F238E27FC236}">
                <a16:creationId xmlns:a16="http://schemas.microsoft.com/office/drawing/2014/main" id="{FE3A5E6B-E45B-7979-A38F-00572B4C77BF}"/>
              </a:ext>
            </a:extLst>
          </p:cNvPr>
          <p:cNvSpPr/>
          <p:nvPr/>
        </p:nvSpPr>
        <p:spPr>
          <a:xfrm>
            <a:off x="4852021" y="2679729"/>
            <a:ext cx="1116047" cy="1081389"/>
          </a:xfrm>
          <a:prstGeom prst="roundRect">
            <a:avLst/>
          </a:prstGeom>
          <a:solidFill>
            <a:schemeClr val="bg2"/>
          </a:solidFill>
          <a:effectLst>
            <a:glow rad="63500">
              <a:srgbClr val="FF0000">
                <a:alpha val="69000"/>
              </a:srgb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מלבן: פינות מעוגלות 16">
            <a:extLst>
              <a:ext uri="{FF2B5EF4-FFF2-40B4-BE49-F238E27FC236}">
                <a16:creationId xmlns:a16="http://schemas.microsoft.com/office/drawing/2014/main" id="{51579F11-F5C0-4F89-6053-CA41710FC975}"/>
              </a:ext>
            </a:extLst>
          </p:cNvPr>
          <p:cNvSpPr/>
          <p:nvPr/>
        </p:nvSpPr>
        <p:spPr>
          <a:xfrm>
            <a:off x="6073183" y="2672587"/>
            <a:ext cx="1116047" cy="1081389"/>
          </a:xfrm>
          <a:prstGeom prst="roundRect">
            <a:avLst/>
          </a:prstGeom>
          <a:solidFill>
            <a:schemeClr val="bg2"/>
          </a:solidFill>
          <a:effectLst>
            <a:glow rad="63500">
              <a:srgbClr val="FF0000">
                <a:alpha val="69000"/>
              </a:srgb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מלבן: פינות מעוגלות 4">
            <a:extLst>
              <a:ext uri="{FF2B5EF4-FFF2-40B4-BE49-F238E27FC236}">
                <a16:creationId xmlns:a16="http://schemas.microsoft.com/office/drawing/2014/main" id="{8D0ACDE0-3A97-B78E-B8E1-E2C52FA2B2CB}"/>
              </a:ext>
            </a:extLst>
          </p:cNvPr>
          <p:cNvSpPr/>
          <p:nvPr/>
        </p:nvSpPr>
        <p:spPr>
          <a:xfrm>
            <a:off x="4800233" y="1412702"/>
            <a:ext cx="1116047" cy="1081389"/>
          </a:xfrm>
          <a:prstGeom prst="roundRect">
            <a:avLst/>
          </a:prstGeom>
          <a:solidFill>
            <a:schemeClr val="bg2"/>
          </a:solidFill>
          <a:effectLst>
            <a:glow rad="635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 name="מלבן: פינות מעוגלות 2">
            <a:extLst>
              <a:ext uri="{FF2B5EF4-FFF2-40B4-BE49-F238E27FC236}">
                <a16:creationId xmlns:a16="http://schemas.microsoft.com/office/drawing/2014/main" id="{EB9E9D91-714A-DF45-D643-DE6354EF7D83}"/>
              </a:ext>
            </a:extLst>
          </p:cNvPr>
          <p:cNvSpPr/>
          <p:nvPr/>
        </p:nvSpPr>
        <p:spPr>
          <a:xfrm>
            <a:off x="6162325" y="1421252"/>
            <a:ext cx="1116047" cy="1081389"/>
          </a:xfrm>
          <a:prstGeom prst="roundRect">
            <a:avLst/>
          </a:prstGeom>
          <a:solidFill>
            <a:schemeClr val="bg2"/>
          </a:solidFill>
          <a:effectLst>
            <a:glow rad="635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50" name="מלבן: פינות מעוגלות 349">
            <a:extLst>
              <a:ext uri="{FF2B5EF4-FFF2-40B4-BE49-F238E27FC236}">
                <a16:creationId xmlns:a16="http://schemas.microsoft.com/office/drawing/2014/main" id="{81E29908-3BCF-CE12-FD3B-C606003457F2}"/>
              </a:ext>
            </a:extLst>
          </p:cNvPr>
          <p:cNvSpPr/>
          <p:nvPr/>
        </p:nvSpPr>
        <p:spPr>
          <a:xfrm>
            <a:off x="5417712" y="97611"/>
            <a:ext cx="1116047" cy="1081389"/>
          </a:xfrm>
          <a:prstGeom prst="roundRect">
            <a:avLst/>
          </a:prstGeom>
          <a:solidFill>
            <a:schemeClr val="bg2"/>
          </a:solidFill>
          <a:effectLst>
            <a:glow rad="635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אליפסה 18">
            <a:extLst>
              <a:ext uri="{FF2B5EF4-FFF2-40B4-BE49-F238E27FC236}">
                <a16:creationId xmlns:a16="http://schemas.microsoft.com/office/drawing/2014/main" id="{4DE8642F-1A51-DFF6-8072-5AC6E3ECDC01}"/>
              </a:ext>
            </a:extLst>
          </p:cNvPr>
          <p:cNvSpPr/>
          <p:nvPr/>
        </p:nvSpPr>
        <p:spPr>
          <a:xfrm>
            <a:off x="3802710" y="637466"/>
            <a:ext cx="487580" cy="489963"/>
          </a:xfrm>
          <a:prstGeom prst="ellips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ysClr val="windowText" lastClr="000000"/>
              </a:solidFill>
            </a:endParaRPr>
          </a:p>
        </p:txBody>
      </p:sp>
      <p:sp>
        <p:nvSpPr>
          <p:cNvPr id="20" name="אליפסה 19">
            <a:extLst>
              <a:ext uri="{FF2B5EF4-FFF2-40B4-BE49-F238E27FC236}">
                <a16:creationId xmlns:a16="http://schemas.microsoft.com/office/drawing/2014/main" id="{2B2FA5DC-3DB8-BE6D-3E43-A0B0518C1498}"/>
              </a:ext>
            </a:extLst>
          </p:cNvPr>
          <p:cNvSpPr/>
          <p:nvPr/>
        </p:nvSpPr>
        <p:spPr>
          <a:xfrm>
            <a:off x="1136789" y="636263"/>
            <a:ext cx="487580" cy="489963"/>
          </a:xfrm>
          <a:prstGeom prst="ellips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ysClr val="windowText" lastClr="000000"/>
              </a:solidFill>
            </a:endParaRPr>
          </a:p>
        </p:txBody>
      </p:sp>
      <p:sp>
        <p:nvSpPr>
          <p:cNvPr id="21" name="אליפסה 20">
            <a:extLst>
              <a:ext uri="{FF2B5EF4-FFF2-40B4-BE49-F238E27FC236}">
                <a16:creationId xmlns:a16="http://schemas.microsoft.com/office/drawing/2014/main" id="{990B6E1B-E2E5-CBE2-4B38-703D02C0628C}"/>
              </a:ext>
            </a:extLst>
          </p:cNvPr>
          <p:cNvSpPr/>
          <p:nvPr/>
        </p:nvSpPr>
        <p:spPr>
          <a:xfrm>
            <a:off x="1380579" y="802762"/>
            <a:ext cx="726830" cy="72084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q0</a:t>
            </a:r>
            <a:endParaRPr lang="he-IL" dirty="0">
              <a:solidFill>
                <a:sysClr val="windowText" lastClr="000000"/>
              </a:solidFill>
            </a:endParaRPr>
          </a:p>
        </p:txBody>
      </p:sp>
      <p:sp>
        <p:nvSpPr>
          <p:cNvPr id="22" name="אליפסה 21">
            <a:extLst>
              <a:ext uri="{FF2B5EF4-FFF2-40B4-BE49-F238E27FC236}">
                <a16:creationId xmlns:a16="http://schemas.microsoft.com/office/drawing/2014/main" id="{4FE411F6-240D-C766-A5FF-328223ABE023}"/>
              </a:ext>
            </a:extLst>
          </p:cNvPr>
          <p:cNvSpPr/>
          <p:nvPr/>
        </p:nvSpPr>
        <p:spPr>
          <a:xfrm>
            <a:off x="3319670" y="802762"/>
            <a:ext cx="726830" cy="72084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q1</a:t>
            </a:r>
            <a:endParaRPr lang="he-IL" dirty="0">
              <a:solidFill>
                <a:sysClr val="windowText" lastClr="000000"/>
              </a:solidFill>
            </a:endParaRPr>
          </a:p>
        </p:txBody>
      </p:sp>
      <p:sp>
        <p:nvSpPr>
          <p:cNvPr id="23" name="אליפסה 22">
            <a:extLst>
              <a:ext uri="{FF2B5EF4-FFF2-40B4-BE49-F238E27FC236}">
                <a16:creationId xmlns:a16="http://schemas.microsoft.com/office/drawing/2014/main" id="{F233DD36-292D-722D-A1C4-0AC129A14096}"/>
              </a:ext>
            </a:extLst>
          </p:cNvPr>
          <p:cNvSpPr/>
          <p:nvPr/>
        </p:nvSpPr>
        <p:spPr>
          <a:xfrm>
            <a:off x="1467429" y="887936"/>
            <a:ext cx="553130" cy="563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ysClr val="windowText" lastClr="000000"/>
              </a:solidFill>
            </a:endParaRPr>
          </a:p>
        </p:txBody>
      </p:sp>
      <p:cxnSp>
        <p:nvCxnSpPr>
          <p:cNvPr id="24" name="מחבר חץ ישר 23">
            <a:extLst>
              <a:ext uri="{FF2B5EF4-FFF2-40B4-BE49-F238E27FC236}">
                <a16:creationId xmlns:a16="http://schemas.microsoft.com/office/drawing/2014/main" id="{711F9D30-3EE8-3EFD-440C-04575425C505}"/>
              </a:ext>
            </a:extLst>
          </p:cNvPr>
          <p:cNvCxnSpPr>
            <a:cxnSpLocks/>
          </p:cNvCxnSpPr>
          <p:nvPr/>
        </p:nvCxnSpPr>
        <p:spPr>
          <a:xfrm>
            <a:off x="2120227" y="1244468"/>
            <a:ext cx="121226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 name="משולש ישר-זווית 24">
            <a:extLst>
              <a:ext uri="{FF2B5EF4-FFF2-40B4-BE49-F238E27FC236}">
                <a16:creationId xmlns:a16="http://schemas.microsoft.com/office/drawing/2014/main" id="{83A01C7E-B290-2B57-69CF-782A1D248FD1}"/>
              </a:ext>
            </a:extLst>
          </p:cNvPr>
          <p:cNvSpPr/>
          <p:nvPr/>
        </p:nvSpPr>
        <p:spPr>
          <a:xfrm rot="21015065">
            <a:off x="3811669" y="693082"/>
            <a:ext cx="93798" cy="109679"/>
          </a:xfrm>
          <a:prstGeom prst="r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6" name="משולש ישר-זווית 25">
            <a:extLst>
              <a:ext uri="{FF2B5EF4-FFF2-40B4-BE49-F238E27FC236}">
                <a16:creationId xmlns:a16="http://schemas.microsoft.com/office/drawing/2014/main" id="{F98A90D2-638D-51FC-7CDE-5CF8403CB99E}"/>
              </a:ext>
            </a:extLst>
          </p:cNvPr>
          <p:cNvSpPr/>
          <p:nvPr/>
        </p:nvSpPr>
        <p:spPr>
          <a:xfrm rot="17623413">
            <a:off x="1535351" y="690073"/>
            <a:ext cx="93798" cy="109679"/>
          </a:xfrm>
          <a:prstGeom prst="r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7" name="מחבר חץ ישר 26">
            <a:extLst>
              <a:ext uri="{FF2B5EF4-FFF2-40B4-BE49-F238E27FC236}">
                <a16:creationId xmlns:a16="http://schemas.microsoft.com/office/drawing/2014/main" id="{57A5CAF6-B41F-F563-5A26-D739D7F96B38}"/>
              </a:ext>
            </a:extLst>
          </p:cNvPr>
          <p:cNvCxnSpPr>
            <a:cxnSpLocks/>
          </p:cNvCxnSpPr>
          <p:nvPr/>
        </p:nvCxnSpPr>
        <p:spPr>
          <a:xfrm>
            <a:off x="951512" y="1163186"/>
            <a:ext cx="42906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8" name="אליפסה 27">
            <a:extLst>
              <a:ext uri="{FF2B5EF4-FFF2-40B4-BE49-F238E27FC236}">
                <a16:creationId xmlns:a16="http://schemas.microsoft.com/office/drawing/2014/main" id="{1DB07E88-942F-97B4-DA36-186D60103870}"/>
              </a:ext>
            </a:extLst>
          </p:cNvPr>
          <p:cNvSpPr/>
          <p:nvPr/>
        </p:nvSpPr>
        <p:spPr>
          <a:xfrm>
            <a:off x="1407409" y="836814"/>
            <a:ext cx="686108" cy="681980"/>
          </a:xfrm>
          <a:prstGeom prst="ellipse">
            <a:avLst/>
          </a:prstGeom>
          <a:solidFill>
            <a:srgbClr val="FFFF00">
              <a:alpha val="43000"/>
            </a:srgbClr>
          </a:solidFill>
          <a:ln>
            <a:noFill/>
          </a:ln>
          <a:effectLst>
            <a:glow rad="1397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9" name="אליפסה 28">
            <a:extLst>
              <a:ext uri="{FF2B5EF4-FFF2-40B4-BE49-F238E27FC236}">
                <a16:creationId xmlns:a16="http://schemas.microsoft.com/office/drawing/2014/main" id="{F04461AD-6049-3CAC-86FA-1763AAFEF9E7}"/>
              </a:ext>
            </a:extLst>
          </p:cNvPr>
          <p:cNvSpPr/>
          <p:nvPr/>
        </p:nvSpPr>
        <p:spPr>
          <a:xfrm>
            <a:off x="3341498" y="830638"/>
            <a:ext cx="686108" cy="681980"/>
          </a:xfrm>
          <a:prstGeom prst="ellipse">
            <a:avLst/>
          </a:prstGeom>
          <a:solidFill>
            <a:srgbClr val="FFFF00">
              <a:alpha val="43000"/>
            </a:srgbClr>
          </a:solidFill>
          <a:ln>
            <a:noFill/>
          </a:ln>
          <a:effectLst>
            <a:glow rad="1397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30" name="מחבר חץ ישר 29">
            <a:extLst>
              <a:ext uri="{FF2B5EF4-FFF2-40B4-BE49-F238E27FC236}">
                <a16:creationId xmlns:a16="http://schemas.microsoft.com/office/drawing/2014/main" id="{6AE430E8-DE42-C097-800F-BB4FC00EB235}"/>
              </a:ext>
            </a:extLst>
          </p:cNvPr>
          <p:cNvCxnSpPr>
            <a:cxnSpLocks/>
          </p:cNvCxnSpPr>
          <p:nvPr/>
        </p:nvCxnSpPr>
        <p:spPr>
          <a:xfrm flipH="1">
            <a:off x="2106335" y="1126226"/>
            <a:ext cx="1213335"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1" name="תיבת טקסט 30">
                <a:extLst>
                  <a:ext uri="{FF2B5EF4-FFF2-40B4-BE49-F238E27FC236}">
                    <a16:creationId xmlns:a16="http://schemas.microsoft.com/office/drawing/2014/main" id="{48FBBD34-47F4-B4E2-FBBD-0FA8B988EEDD}"/>
                  </a:ext>
                </a:extLst>
              </p:cNvPr>
              <p:cNvSpPr txBox="1"/>
              <p:nvPr/>
            </p:nvSpPr>
            <p:spPr>
              <a:xfrm>
                <a:off x="2068153" y="411543"/>
                <a:ext cx="747192"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f>
                            <m:fPr>
                              <m:type m:val="noBar"/>
                              <m:ctrlPr>
                                <a:rPr lang="pt-BR"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m:t>
                              </m:r>
                            </m:den>
                          </m:f>
                        </m:e>
                      </m:d>
                    </m:oMath>
                  </m:oMathPara>
                </a14:m>
                <a:endParaRPr lang="he-IL" dirty="0"/>
              </a:p>
            </p:txBody>
          </p:sp>
        </mc:Choice>
        <mc:Fallback xmlns="">
          <p:sp>
            <p:nvSpPr>
              <p:cNvPr id="31" name="תיבת טקסט 30">
                <a:extLst>
                  <a:ext uri="{FF2B5EF4-FFF2-40B4-BE49-F238E27FC236}">
                    <a16:creationId xmlns:a16="http://schemas.microsoft.com/office/drawing/2014/main" id="{48FBBD34-47F4-B4E2-FBBD-0FA8B988EEDD}"/>
                  </a:ext>
                </a:extLst>
              </p:cNvPr>
              <p:cNvSpPr txBox="1">
                <a:spLocks noRot="1" noChangeAspect="1" noMove="1" noResize="1" noEditPoints="1" noAdjustHandles="1" noChangeArrowheads="1" noChangeShapeType="1" noTextEdit="1"/>
              </p:cNvSpPr>
              <p:nvPr/>
            </p:nvSpPr>
            <p:spPr>
              <a:xfrm>
                <a:off x="2068153" y="411543"/>
                <a:ext cx="747192" cy="714683"/>
              </a:xfrm>
              <a:prstGeom prst="rect">
                <a:avLst/>
              </a:prstGeom>
              <a:blipFill>
                <a:blip r:embed="rId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2" name="תיבת טקסט 31">
                <a:extLst>
                  <a:ext uri="{FF2B5EF4-FFF2-40B4-BE49-F238E27FC236}">
                    <a16:creationId xmlns:a16="http://schemas.microsoft.com/office/drawing/2014/main" id="{B4415CD2-C696-654E-7209-BBDEEEB914A1}"/>
                  </a:ext>
                </a:extLst>
              </p:cNvPr>
              <p:cNvSpPr txBox="1"/>
              <p:nvPr/>
            </p:nvSpPr>
            <p:spPr>
              <a:xfrm>
                <a:off x="2511077" y="411543"/>
                <a:ext cx="747192"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f>
                            <m:fPr>
                              <m:type m:val="noBar"/>
                              <m:ctrlPr>
                                <a:rPr lang="pt-BR"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1</m:t>
                              </m:r>
                            </m:den>
                          </m:f>
                        </m:e>
                      </m:d>
                    </m:oMath>
                  </m:oMathPara>
                </a14:m>
                <a:endParaRPr lang="he-IL" dirty="0"/>
              </a:p>
            </p:txBody>
          </p:sp>
        </mc:Choice>
        <mc:Fallback xmlns="">
          <p:sp>
            <p:nvSpPr>
              <p:cNvPr id="32" name="תיבת טקסט 31">
                <a:extLst>
                  <a:ext uri="{FF2B5EF4-FFF2-40B4-BE49-F238E27FC236}">
                    <a16:creationId xmlns:a16="http://schemas.microsoft.com/office/drawing/2014/main" id="{B4415CD2-C696-654E-7209-BBDEEEB914A1}"/>
                  </a:ext>
                </a:extLst>
              </p:cNvPr>
              <p:cNvSpPr txBox="1">
                <a:spLocks noRot="1" noChangeAspect="1" noMove="1" noResize="1" noEditPoints="1" noAdjustHandles="1" noChangeArrowheads="1" noChangeShapeType="1" noTextEdit="1"/>
              </p:cNvSpPr>
              <p:nvPr/>
            </p:nvSpPr>
            <p:spPr>
              <a:xfrm>
                <a:off x="2511077" y="411543"/>
                <a:ext cx="747192" cy="714683"/>
              </a:xfrm>
              <a:prstGeom prst="rect">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3" name="תיבת טקסט 32">
                <a:extLst>
                  <a:ext uri="{FF2B5EF4-FFF2-40B4-BE49-F238E27FC236}">
                    <a16:creationId xmlns:a16="http://schemas.microsoft.com/office/drawing/2014/main" id="{D551F294-56FE-DC67-C6C7-2D013A3CD771}"/>
                  </a:ext>
                </a:extLst>
              </p:cNvPr>
              <p:cNvSpPr txBox="1"/>
              <p:nvPr/>
            </p:nvSpPr>
            <p:spPr>
              <a:xfrm>
                <a:off x="2068153" y="1225388"/>
                <a:ext cx="747192"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f>
                            <m:fPr>
                              <m:type m:val="noBar"/>
                              <m:ctrlPr>
                                <a:rPr lang="pt-BR"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m:t>
                              </m:r>
                            </m:den>
                          </m:f>
                        </m:e>
                      </m:d>
                    </m:oMath>
                  </m:oMathPara>
                </a14:m>
                <a:endParaRPr lang="he-IL" dirty="0"/>
              </a:p>
            </p:txBody>
          </p:sp>
        </mc:Choice>
        <mc:Fallback xmlns="">
          <p:sp>
            <p:nvSpPr>
              <p:cNvPr id="33" name="תיבת טקסט 32">
                <a:extLst>
                  <a:ext uri="{FF2B5EF4-FFF2-40B4-BE49-F238E27FC236}">
                    <a16:creationId xmlns:a16="http://schemas.microsoft.com/office/drawing/2014/main" id="{D551F294-56FE-DC67-C6C7-2D013A3CD771}"/>
                  </a:ext>
                </a:extLst>
              </p:cNvPr>
              <p:cNvSpPr txBox="1">
                <a:spLocks noRot="1" noChangeAspect="1" noMove="1" noResize="1" noEditPoints="1" noAdjustHandles="1" noChangeArrowheads="1" noChangeShapeType="1" noTextEdit="1"/>
              </p:cNvSpPr>
              <p:nvPr/>
            </p:nvSpPr>
            <p:spPr>
              <a:xfrm>
                <a:off x="2068153" y="1225388"/>
                <a:ext cx="747192" cy="714683"/>
              </a:xfrm>
              <a:prstGeom prst="rect">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4" name="תיבת טקסט 33">
                <a:extLst>
                  <a:ext uri="{FF2B5EF4-FFF2-40B4-BE49-F238E27FC236}">
                    <a16:creationId xmlns:a16="http://schemas.microsoft.com/office/drawing/2014/main" id="{055C5028-8203-81BA-96AB-6BE81CE0CD97}"/>
                  </a:ext>
                </a:extLst>
              </p:cNvPr>
              <p:cNvSpPr txBox="1"/>
              <p:nvPr/>
            </p:nvSpPr>
            <p:spPr>
              <a:xfrm>
                <a:off x="2511077" y="1225388"/>
                <a:ext cx="747192"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f>
                            <m:fPr>
                              <m:type m:val="noBar"/>
                              <m:ctrlPr>
                                <a:rPr lang="pt-BR"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1</m:t>
                              </m:r>
                            </m:den>
                          </m:f>
                        </m:e>
                      </m:d>
                    </m:oMath>
                  </m:oMathPara>
                </a14:m>
                <a:endParaRPr lang="he-IL" dirty="0"/>
              </a:p>
            </p:txBody>
          </p:sp>
        </mc:Choice>
        <mc:Fallback xmlns="">
          <p:sp>
            <p:nvSpPr>
              <p:cNvPr id="34" name="תיבת טקסט 33">
                <a:extLst>
                  <a:ext uri="{FF2B5EF4-FFF2-40B4-BE49-F238E27FC236}">
                    <a16:creationId xmlns:a16="http://schemas.microsoft.com/office/drawing/2014/main" id="{055C5028-8203-81BA-96AB-6BE81CE0CD97}"/>
                  </a:ext>
                </a:extLst>
              </p:cNvPr>
              <p:cNvSpPr txBox="1">
                <a:spLocks noRot="1" noChangeAspect="1" noMove="1" noResize="1" noEditPoints="1" noAdjustHandles="1" noChangeArrowheads="1" noChangeShapeType="1" noTextEdit="1"/>
              </p:cNvSpPr>
              <p:nvPr/>
            </p:nvSpPr>
            <p:spPr>
              <a:xfrm>
                <a:off x="2511077" y="1225388"/>
                <a:ext cx="747192" cy="714683"/>
              </a:xfrm>
              <a:prstGeom prst="rect">
                <a:avLst/>
              </a:prstGeom>
              <a:blipFill>
                <a:blip r:embed="rId6"/>
                <a:stretch>
                  <a:fillRect/>
                </a:stretch>
              </a:blipFill>
            </p:spPr>
            <p:txBody>
              <a:bodyPr/>
              <a:lstStyle/>
              <a:p>
                <a:r>
                  <a:rPr lang="he-IL">
                    <a:noFill/>
                  </a:rPr>
                  <a:t> </a:t>
                </a:r>
              </a:p>
            </p:txBody>
          </p:sp>
        </mc:Fallback>
      </mc:AlternateContent>
      <p:sp>
        <p:nvSpPr>
          <p:cNvPr id="35" name="אליפסה 34">
            <a:extLst>
              <a:ext uri="{FF2B5EF4-FFF2-40B4-BE49-F238E27FC236}">
                <a16:creationId xmlns:a16="http://schemas.microsoft.com/office/drawing/2014/main" id="{3EAE7EEF-0915-5F02-23EC-369BC478BD56}"/>
              </a:ext>
            </a:extLst>
          </p:cNvPr>
          <p:cNvSpPr/>
          <p:nvPr/>
        </p:nvSpPr>
        <p:spPr>
          <a:xfrm>
            <a:off x="408015" y="211996"/>
            <a:ext cx="248890" cy="489963"/>
          </a:xfrm>
          <a:prstGeom prst="ellipse">
            <a:avLst/>
          </a:prstGeom>
          <a:solidFill>
            <a:schemeClr val="accent1">
              <a:lumMod val="40000"/>
              <a:lumOff val="60000"/>
              <a:alpha val="7000"/>
            </a:schemeClr>
          </a:solidFill>
          <a:ln>
            <a:noFill/>
          </a:ln>
          <a:effectLst>
            <a:glow rad="63500">
              <a:schemeClr val="accent4">
                <a:satMod val="175000"/>
                <a:alpha val="28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6" name="אליפסה 35">
            <a:extLst>
              <a:ext uri="{FF2B5EF4-FFF2-40B4-BE49-F238E27FC236}">
                <a16:creationId xmlns:a16="http://schemas.microsoft.com/office/drawing/2014/main" id="{088DF697-7647-82C9-3A08-2D130C30C8FC}"/>
              </a:ext>
            </a:extLst>
          </p:cNvPr>
          <p:cNvSpPr/>
          <p:nvPr/>
        </p:nvSpPr>
        <p:spPr>
          <a:xfrm>
            <a:off x="2750340" y="1342909"/>
            <a:ext cx="248890" cy="489963"/>
          </a:xfrm>
          <a:prstGeom prst="ellipse">
            <a:avLst/>
          </a:prstGeom>
          <a:solidFill>
            <a:schemeClr val="accent1">
              <a:lumMod val="40000"/>
              <a:lumOff val="60000"/>
              <a:alpha val="7000"/>
            </a:schemeClr>
          </a:solidFill>
          <a:ln>
            <a:noFill/>
          </a:ln>
          <a:effectLst>
            <a:glow rad="63500">
              <a:schemeClr val="accent4">
                <a:satMod val="175000"/>
                <a:alpha val="28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7" name="אליפסה 36">
            <a:extLst>
              <a:ext uri="{FF2B5EF4-FFF2-40B4-BE49-F238E27FC236}">
                <a16:creationId xmlns:a16="http://schemas.microsoft.com/office/drawing/2014/main" id="{A6C320AF-1462-2AC8-62A8-8EC68760D3DD}"/>
              </a:ext>
            </a:extLst>
          </p:cNvPr>
          <p:cNvSpPr/>
          <p:nvPr/>
        </p:nvSpPr>
        <p:spPr>
          <a:xfrm>
            <a:off x="2313674" y="1350946"/>
            <a:ext cx="248890" cy="489963"/>
          </a:xfrm>
          <a:prstGeom prst="ellipse">
            <a:avLst/>
          </a:prstGeom>
          <a:solidFill>
            <a:schemeClr val="accent1">
              <a:lumMod val="40000"/>
              <a:lumOff val="60000"/>
              <a:alpha val="7000"/>
            </a:schemeClr>
          </a:solidFill>
          <a:ln>
            <a:noFill/>
          </a:ln>
          <a:effectLst>
            <a:glow rad="63500">
              <a:schemeClr val="accent4">
                <a:satMod val="175000"/>
                <a:alpha val="28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8" name="אליפסה 37">
            <a:extLst>
              <a:ext uri="{FF2B5EF4-FFF2-40B4-BE49-F238E27FC236}">
                <a16:creationId xmlns:a16="http://schemas.microsoft.com/office/drawing/2014/main" id="{58B8007D-7999-21D1-3955-52258E92667B}"/>
              </a:ext>
            </a:extLst>
          </p:cNvPr>
          <p:cNvSpPr/>
          <p:nvPr/>
        </p:nvSpPr>
        <p:spPr>
          <a:xfrm>
            <a:off x="-584982" y="2061589"/>
            <a:ext cx="248890" cy="489963"/>
          </a:xfrm>
          <a:prstGeom prst="ellipse">
            <a:avLst/>
          </a:prstGeom>
          <a:solidFill>
            <a:schemeClr val="accent1">
              <a:lumMod val="40000"/>
              <a:lumOff val="60000"/>
              <a:alpha val="7000"/>
            </a:schemeClr>
          </a:solidFill>
          <a:ln>
            <a:noFill/>
          </a:ln>
          <a:effectLst>
            <a:glow rad="63500">
              <a:schemeClr val="accent4">
                <a:satMod val="175000"/>
                <a:alpha val="28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42" name="תיבת טקסט 41">
                <a:extLst>
                  <a:ext uri="{FF2B5EF4-FFF2-40B4-BE49-F238E27FC236}">
                    <a16:creationId xmlns:a16="http://schemas.microsoft.com/office/drawing/2014/main" id="{BE36F636-BF71-783C-22D3-0C40938390B7}"/>
                  </a:ext>
                </a:extLst>
              </p:cNvPr>
              <p:cNvSpPr txBox="1"/>
              <p:nvPr/>
            </p:nvSpPr>
            <p:spPr>
              <a:xfrm>
                <a:off x="3973362" y="2676"/>
                <a:ext cx="747192"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f>
                            <m:fPr>
                              <m:type m:val="noBar"/>
                              <m:ctrlPr>
                                <a:rPr lang="pt-BR" i="1" smtClean="0">
                                  <a:latin typeface="Cambria Math" panose="02040503050406030204" pitchFamily="18" charset="0"/>
                                </a:rPr>
                              </m:ctrlPr>
                            </m:fPr>
                            <m:num>
                              <m:r>
                                <a:rPr lang="he-IL" b="0" i="1" smtClean="0">
                                  <a:latin typeface="Cambria Math" panose="02040503050406030204" pitchFamily="18" charset="0"/>
                                </a:rPr>
                                <m:t>0</m:t>
                              </m:r>
                            </m:num>
                            <m:den>
                              <m:r>
                                <a:rPr lang="en-US" b="0" i="1" smtClean="0">
                                  <a:latin typeface="Cambria Math" panose="02040503050406030204" pitchFamily="18" charset="0"/>
                                </a:rPr>
                                <m:t>#</m:t>
                              </m:r>
                            </m:den>
                          </m:f>
                        </m:e>
                      </m:d>
                    </m:oMath>
                  </m:oMathPara>
                </a14:m>
                <a:endParaRPr lang="he-IL" dirty="0"/>
              </a:p>
            </p:txBody>
          </p:sp>
        </mc:Choice>
        <mc:Fallback xmlns="">
          <p:sp>
            <p:nvSpPr>
              <p:cNvPr id="42" name="תיבת טקסט 41">
                <a:extLst>
                  <a:ext uri="{FF2B5EF4-FFF2-40B4-BE49-F238E27FC236}">
                    <a16:creationId xmlns:a16="http://schemas.microsoft.com/office/drawing/2014/main" id="{BE36F636-BF71-783C-22D3-0C40938390B7}"/>
                  </a:ext>
                </a:extLst>
              </p:cNvPr>
              <p:cNvSpPr txBox="1">
                <a:spLocks noRot="1" noChangeAspect="1" noMove="1" noResize="1" noEditPoints="1" noAdjustHandles="1" noChangeArrowheads="1" noChangeShapeType="1" noTextEdit="1"/>
              </p:cNvSpPr>
              <p:nvPr/>
            </p:nvSpPr>
            <p:spPr>
              <a:xfrm>
                <a:off x="3973362" y="2676"/>
                <a:ext cx="747192" cy="714683"/>
              </a:xfrm>
              <a:prstGeom prst="rect">
                <a:avLst/>
              </a:prstGeom>
              <a:blipFill>
                <a:blip r:embed="rId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3" name="תיבת טקסט 42">
                <a:extLst>
                  <a:ext uri="{FF2B5EF4-FFF2-40B4-BE49-F238E27FC236}">
                    <a16:creationId xmlns:a16="http://schemas.microsoft.com/office/drawing/2014/main" id="{27FD67F5-C79A-20D7-465E-F1C50DAFA1BC}"/>
                  </a:ext>
                </a:extLst>
              </p:cNvPr>
              <p:cNvSpPr txBox="1"/>
              <p:nvPr/>
            </p:nvSpPr>
            <p:spPr>
              <a:xfrm>
                <a:off x="4390190" y="0"/>
                <a:ext cx="747192"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f>
                            <m:fPr>
                              <m:type m:val="noBar"/>
                              <m:ctrlPr>
                                <a:rPr lang="pt-BR"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0</m:t>
                              </m:r>
                            </m:den>
                          </m:f>
                        </m:e>
                      </m:d>
                    </m:oMath>
                  </m:oMathPara>
                </a14:m>
                <a:endParaRPr lang="he-IL" dirty="0"/>
              </a:p>
            </p:txBody>
          </p:sp>
        </mc:Choice>
        <mc:Fallback xmlns="">
          <p:sp>
            <p:nvSpPr>
              <p:cNvPr id="43" name="תיבת טקסט 42">
                <a:extLst>
                  <a:ext uri="{FF2B5EF4-FFF2-40B4-BE49-F238E27FC236}">
                    <a16:creationId xmlns:a16="http://schemas.microsoft.com/office/drawing/2014/main" id="{27FD67F5-C79A-20D7-465E-F1C50DAFA1BC}"/>
                  </a:ext>
                </a:extLst>
              </p:cNvPr>
              <p:cNvSpPr txBox="1">
                <a:spLocks noRot="1" noChangeAspect="1" noMove="1" noResize="1" noEditPoints="1" noAdjustHandles="1" noChangeArrowheads="1" noChangeShapeType="1" noTextEdit="1"/>
              </p:cNvSpPr>
              <p:nvPr/>
            </p:nvSpPr>
            <p:spPr>
              <a:xfrm>
                <a:off x="4390190" y="0"/>
                <a:ext cx="747192" cy="714683"/>
              </a:xfrm>
              <a:prstGeom prst="rect">
                <a:avLst/>
              </a:prstGeom>
              <a:blipFill>
                <a:blip r:embed="rId8"/>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4" name="תיבת טקסט 43">
                <a:extLst>
                  <a:ext uri="{FF2B5EF4-FFF2-40B4-BE49-F238E27FC236}">
                    <a16:creationId xmlns:a16="http://schemas.microsoft.com/office/drawing/2014/main" id="{10175837-FB46-CE49-0721-E3BE628CF2FA}"/>
                  </a:ext>
                </a:extLst>
              </p:cNvPr>
              <p:cNvSpPr txBox="1"/>
              <p:nvPr/>
            </p:nvSpPr>
            <p:spPr>
              <a:xfrm>
                <a:off x="604012" y="90047"/>
                <a:ext cx="747192"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f>
                            <m:fPr>
                              <m:type m:val="noBar"/>
                              <m:ctrlPr>
                                <a:rPr lang="pt-BR" i="1" smtClean="0">
                                  <a:latin typeface="Cambria Math" panose="02040503050406030204" pitchFamily="18" charset="0"/>
                                </a:rPr>
                              </m:ctrlPr>
                            </m:fPr>
                            <m:num>
                              <m:r>
                                <a:rPr lang="en-US" b="0" i="1" smtClean="0">
                                  <a:latin typeface="Cambria Math" panose="02040503050406030204" pitchFamily="18" charset="0"/>
                                </a:rPr>
                                <m:t>#</m:t>
                              </m:r>
                            </m:num>
                            <m:den>
                              <m:r>
                                <a:rPr lang="he-IL" b="0" i="1" smtClean="0">
                                  <a:latin typeface="Cambria Math" panose="02040503050406030204" pitchFamily="18" charset="0"/>
                                </a:rPr>
                                <m:t>0</m:t>
                              </m:r>
                            </m:den>
                          </m:f>
                        </m:e>
                      </m:d>
                    </m:oMath>
                  </m:oMathPara>
                </a14:m>
                <a:endParaRPr lang="he-IL" dirty="0"/>
              </a:p>
            </p:txBody>
          </p:sp>
        </mc:Choice>
        <mc:Fallback xmlns="">
          <p:sp>
            <p:nvSpPr>
              <p:cNvPr id="44" name="תיבת טקסט 43">
                <a:extLst>
                  <a:ext uri="{FF2B5EF4-FFF2-40B4-BE49-F238E27FC236}">
                    <a16:creationId xmlns:a16="http://schemas.microsoft.com/office/drawing/2014/main" id="{10175837-FB46-CE49-0721-E3BE628CF2FA}"/>
                  </a:ext>
                </a:extLst>
              </p:cNvPr>
              <p:cNvSpPr txBox="1">
                <a:spLocks noRot="1" noChangeAspect="1" noMove="1" noResize="1" noEditPoints="1" noAdjustHandles="1" noChangeArrowheads="1" noChangeShapeType="1" noTextEdit="1"/>
              </p:cNvSpPr>
              <p:nvPr/>
            </p:nvSpPr>
            <p:spPr>
              <a:xfrm>
                <a:off x="604012" y="90047"/>
                <a:ext cx="747192" cy="714683"/>
              </a:xfrm>
              <a:prstGeom prst="rect">
                <a:avLst/>
              </a:prstGeom>
              <a:blipFill>
                <a:blip r:embed="rId9"/>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5" name="תיבת טקסט 44">
                <a:extLst>
                  <a:ext uri="{FF2B5EF4-FFF2-40B4-BE49-F238E27FC236}">
                    <a16:creationId xmlns:a16="http://schemas.microsoft.com/office/drawing/2014/main" id="{15CDCA8C-9C1F-4C37-A71D-0883C353439D}"/>
                  </a:ext>
                </a:extLst>
              </p:cNvPr>
              <p:cNvSpPr txBox="1"/>
              <p:nvPr/>
            </p:nvSpPr>
            <p:spPr>
              <a:xfrm>
                <a:off x="161244" y="100635"/>
                <a:ext cx="747192"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f>
                            <m:fPr>
                              <m:type m:val="noBar"/>
                              <m:ctrlPr>
                                <a:rPr lang="pt-BR" i="1" smtClean="0">
                                  <a:latin typeface="Cambria Math" panose="02040503050406030204" pitchFamily="18" charset="0"/>
                                </a:rPr>
                              </m:ctrlPr>
                            </m:fPr>
                            <m:num>
                              <m:r>
                                <a:rPr lang="en-US" b="0" i="1" smtClean="0">
                                  <a:latin typeface="Cambria Math" panose="02040503050406030204" pitchFamily="18" charset="0"/>
                                </a:rPr>
                                <m:t>0</m:t>
                              </m:r>
                            </m:num>
                            <m:den>
                              <m:r>
                                <a:rPr lang="en-US" b="0" i="1" smtClean="0">
                                  <a:latin typeface="Cambria Math" panose="02040503050406030204" pitchFamily="18" charset="0"/>
                                </a:rPr>
                                <m:t>#</m:t>
                              </m:r>
                            </m:den>
                          </m:f>
                        </m:e>
                      </m:d>
                    </m:oMath>
                  </m:oMathPara>
                </a14:m>
                <a:endParaRPr lang="he-IL" dirty="0"/>
              </a:p>
            </p:txBody>
          </p:sp>
        </mc:Choice>
        <mc:Fallback xmlns="">
          <p:sp>
            <p:nvSpPr>
              <p:cNvPr id="45" name="תיבת טקסט 44">
                <a:extLst>
                  <a:ext uri="{FF2B5EF4-FFF2-40B4-BE49-F238E27FC236}">
                    <a16:creationId xmlns:a16="http://schemas.microsoft.com/office/drawing/2014/main" id="{15CDCA8C-9C1F-4C37-A71D-0883C353439D}"/>
                  </a:ext>
                </a:extLst>
              </p:cNvPr>
              <p:cNvSpPr txBox="1">
                <a:spLocks noRot="1" noChangeAspect="1" noMove="1" noResize="1" noEditPoints="1" noAdjustHandles="1" noChangeArrowheads="1" noChangeShapeType="1" noTextEdit="1"/>
              </p:cNvSpPr>
              <p:nvPr/>
            </p:nvSpPr>
            <p:spPr>
              <a:xfrm>
                <a:off x="161244" y="100635"/>
                <a:ext cx="747192" cy="714683"/>
              </a:xfrm>
              <a:prstGeom prst="rect">
                <a:avLst/>
              </a:prstGeom>
              <a:blipFill>
                <a:blip r:embed="rId10"/>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6" name="מלבן: פינות מעוגלות 45">
                <a:extLst>
                  <a:ext uri="{FF2B5EF4-FFF2-40B4-BE49-F238E27FC236}">
                    <a16:creationId xmlns:a16="http://schemas.microsoft.com/office/drawing/2014/main" id="{8BB630C4-6E43-86F3-4E99-FF884014492C}"/>
                  </a:ext>
                </a:extLst>
              </p:cNvPr>
              <p:cNvSpPr/>
              <p:nvPr/>
            </p:nvSpPr>
            <p:spPr>
              <a:xfrm>
                <a:off x="5942997" y="589088"/>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46" name="מלבן: פינות מעוגלות 45">
                <a:extLst>
                  <a:ext uri="{FF2B5EF4-FFF2-40B4-BE49-F238E27FC236}">
                    <a16:creationId xmlns:a16="http://schemas.microsoft.com/office/drawing/2014/main" id="{8BB630C4-6E43-86F3-4E99-FF884014492C}"/>
                  </a:ext>
                </a:extLst>
              </p:cNvPr>
              <p:cNvSpPr>
                <a:spLocks noRot="1" noChangeAspect="1" noMove="1" noResize="1" noEditPoints="1" noAdjustHandles="1" noChangeArrowheads="1" noChangeShapeType="1" noTextEdit="1"/>
              </p:cNvSpPr>
              <p:nvPr/>
            </p:nvSpPr>
            <p:spPr>
              <a:xfrm>
                <a:off x="5942997" y="589088"/>
                <a:ext cx="221877" cy="214117"/>
              </a:xfrm>
              <a:prstGeom prst="roundRect">
                <a:avLst/>
              </a:prstGeom>
              <a:blipFill>
                <a:blip r:embed="rId11"/>
                <a:stretch>
                  <a:fillRect t="-2632" r="-23077" b="-1842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7" name="מלבן: פינות מעוגלות 46">
                <a:extLst>
                  <a:ext uri="{FF2B5EF4-FFF2-40B4-BE49-F238E27FC236}">
                    <a16:creationId xmlns:a16="http://schemas.microsoft.com/office/drawing/2014/main" id="{1C0B47C4-280F-2E3A-1951-92FF3AAAAAFE}"/>
                  </a:ext>
                </a:extLst>
              </p:cNvPr>
              <p:cNvSpPr/>
              <p:nvPr/>
            </p:nvSpPr>
            <p:spPr>
              <a:xfrm>
                <a:off x="6204861" y="582060"/>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47" name="מלבן: פינות מעוגלות 46">
                <a:extLst>
                  <a:ext uri="{FF2B5EF4-FFF2-40B4-BE49-F238E27FC236}">
                    <a16:creationId xmlns:a16="http://schemas.microsoft.com/office/drawing/2014/main" id="{1C0B47C4-280F-2E3A-1951-92FF3AAAAAFE}"/>
                  </a:ext>
                </a:extLst>
              </p:cNvPr>
              <p:cNvSpPr>
                <a:spLocks noRot="1" noChangeAspect="1" noMove="1" noResize="1" noEditPoints="1" noAdjustHandles="1" noChangeArrowheads="1" noChangeShapeType="1" noTextEdit="1"/>
              </p:cNvSpPr>
              <p:nvPr/>
            </p:nvSpPr>
            <p:spPr>
              <a:xfrm>
                <a:off x="6204861" y="582060"/>
                <a:ext cx="221877" cy="214117"/>
              </a:xfrm>
              <a:prstGeom prst="roundRect">
                <a:avLst/>
              </a:prstGeom>
              <a:blipFill>
                <a:blip r:embed="rId12"/>
                <a:stretch>
                  <a:fillRect r="-23077" b="-17949"/>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8" name="מלבן: פינות מעוגלות 47">
                <a:extLst>
                  <a:ext uri="{FF2B5EF4-FFF2-40B4-BE49-F238E27FC236}">
                    <a16:creationId xmlns:a16="http://schemas.microsoft.com/office/drawing/2014/main" id="{EE9322D9-F7DC-AEC4-096E-EEF901CF322F}"/>
                  </a:ext>
                </a:extLst>
              </p:cNvPr>
              <p:cNvSpPr/>
              <p:nvPr/>
            </p:nvSpPr>
            <p:spPr>
              <a:xfrm>
                <a:off x="5942997" y="841994"/>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48" name="מלבן: פינות מעוגלות 47">
                <a:extLst>
                  <a:ext uri="{FF2B5EF4-FFF2-40B4-BE49-F238E27FC236}">
                    <a16:creationId xmlns:a16="http://schemas.microsoft.com/office/drawing/2014/main" id="{EE9322D9-F7DC-AEC4-096E-EEF901CF322F}"/>
                  </a:ext>
                </a:extLst>
              </p:cNvPr>
              <p:cNvSpPr>
                <a:spLocks noRot="1" noChangeAspect="1" noMove="1" noResize="1" noEditPoints="1" noAdjustHandles="1" noChangeArrowheads="1" noChangeShapeType="1" noTextEdit="1"/>
              </p:cNvSpPr>
              <p:nvPr/>
            </p:nvSpPr>
            <p:spPr>
              <a:xfrm>
                <a:off x="5942997" y="841994"/>
                <a:ext cx="221877" cy="214117"/>
              </a:xfrm>
              <a:prstGeom prst="roundRect">
                <a:avLst/>
              </a:prstGeom>
              <a:blipFill>
                <a:blip r:embed="rId13"/>
                <a:stretch>
                  <a:fillRect t="-2632" r="-23077" b="-21053"/>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9" name="מלבן: פינות מעוגלות 48">
                <a:extLst>
                  <a:ext uri="{FF2B5EF4-FFF2-40B4-BE49-F238E27FC236}">
                    <a16:creationId xmlns:a16="http://schemas.microsoft.com/office/drawing/2014/main" id="{ECE7C1A2-6D0D-57CE-9AE7-DE42C0B04147}"/>
                  </a:ext>
                </a:extLst>
              </p:cNvPr>
              <p:cNvSpPr/>
              <p:nvPr/>
            </p:nvSpPr>
            <p:spPr>
              <a:xfrm>
                <a:off x="6204862" y="822600"/>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49" name="מלבן: פינות מעוגלות 48">
                <a:extLst>
                  <a:ext uri="{FF2B5EF4-FFF2-40B4-BE49-F238E27FC236}">
                    <a16:creationId xmlns:a16="http://schemas.microsoft.com/office/drawing/2014/main" id="{ECE7C1A2-6D0D-57CE-9AE7-DE42C0B04147}"/>
                  </a:ext>
                </a:extLst>
              </p:cNvPr>
              <p:cNvSpPr>
                <a:spLocks noRot="1" noChangeAspect="1" noMove="1" noResize="1" noEditPoints="1" noAdjustHandles="1" noChangeArrowheads="1" noChangeShapeType="1" noTextEdit="1"/>
              </p:cNvSpPr>
              <p:nvPr/>
            </p:nvSpPr>
            <p:spPr>
              <a:xfrm>
                <a:off x="6204862" y="822600"/>
                <a:ext cx="221877" cy="214117"/>
              </a:xfrm>
              <a:prstGeom prst="roundRect">
                <a:avLst/>
              </a:prstGeom>
              <a:blipFill>
                <a:blip r:embed="rId14"/>
                <a:stretch>
                  <a:fillRect t="-2632" r="-23077" b="-21053"/>
                </a:stretch>
              </a:blipFill>
            </p:spPr>
            <p:txBody>
              <a:bodyPr/>
              <a:lstStyle/>
              <a:p>
                <a:r>
                  <a:rPr lang="he-IL">
                    <a:noFill/>
                  </a:rPr>
                  <a:t> </a:t>
                </a:r>
              </a:p>
            </p:txBody>
          </p:sp>
        </mc:Fallback>
      </mc:AlternateContent>
      <p:sp>
        <p:nvSpPr>
          <p:cNvPr id="50" name="מציין מיקום תוכן 2">
            <a:extLst>
              <a:ext uri="{FF2B5EF4-FFF2-40B4-BE49-F238E27FC236}">
                <a16:creationId xmlns:a16="http://schemas.microsoft.com/office/drawing/2014/main" id="{06F0EB7A-1B97-43F4-4F99-D4D02EF9239A}"/>
              </a:ext>
            </a:extLst>
          </p:cNvPr>
          <p:cNvSpPr txBox="1">
            <a:spLocks/>
          </p:cNvSpPr>
          <p:nvPr/>
        </p:nvSpPr>
        <p:spPr>
          <a:xfrm>
            <a:off x="5329421" y="619466"/>
            <a:ext cx="644150" cy="252906"/>
          </a:xfrm>
          <a:prstGeom prst="rect">
            <a:avLst/>
          </a:prstGeom>
        </p:spPr>
        <p:txBody>
          <a:bodyPr vert="horz" lIns="91440" tIns="45720" rIns="91440" bIns="45720" rtlCol="1">
            <a:normAutofit fontScale="32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venir Next LT Pro Light" panose="020B0304020202020204" pitchFamily="34" charset="0"/>
              </a:rPr>
              <a:t>Tape 1:</a:t>
            </a:r>
          </a:p>
          <a:p>
            <a:pPr marL="0" indent="0">
              <a:buFont typeface="Arial" panose="020B0604020202020204" pitchFamily="34" charset="0"/>
              <a:buNone/>
            </a:pPr>
            <a:endParaRPr lang="he-IL" dirty="0"/>
          </a:p>
        </p:txBody>
      </p:sp>
      <p:sp>
        <p:nvSpPr>
          <p:cNvPr id="51" name="מציין מיקום תוכן 2">
            <a:extLst>
              <a:ext uri="{FF2B5EF4-FFF2-40B4-BE49-F238E27FC236}">
                <a16:creationId xmlns:a16="http://schemas.microsoft.com/office/drawing/2014/main" id="{7A150F95-2854-8BE6-E985-8CD3EF699E42}"/>
              </a:ext>
            </a:extLst>
          </p:cNvPr>
          <p:cNvSpPr txBox="1">
            <a:spLocks/>
          </p:cNvSpPr>
          <p:nvPr/>
        </p:nvSpPr>
        <p:spPr>
          <a:xfrm>
            <a:off x="5336118" y="840606"/>
            <a:ext cx="644150" cy="252906"/>
          </a:xfrm>
          <a:prstGeom prst="rect">
            <a:avLst/>
          </a:prstGeom>
        </p:spPr>
        <p:txBody>
          <a:bodyPr vert="horz" lIns="91440" tIns="45720" rIns="91440" bIns="45720" rtlCol="1">
            <a:normAutofit fontScale="32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venir Next LT Pro Light" panose="020B0304020202020204" pitchFamily="34" charset="0"/>
              </a:rPr>
              <a:t>Tape 2:</a:t>
            </a:r>
          </a:p>
          <a:p>
            <a:pPr marL="0" indent="0">
              <a:buFont typeface="Arial" panose="020B0604020202020204" pitchFamily="34" charset="0"/>
              <a:buNone/>
            </a:pPr>
            <a:endParaRPr lang="he-IL" dirty="0"/>
          </a:p>
        </p:txBody>
      </p:sp>
      <p:sp>
        <p:nvSpPr>
          <p:cNvPr id="52" name="מלבן: פינות מעוגלות 51">
            <a:extLst>
              <a:ext uri="{FF2B5EF4-FFF2-40B4-BE49-F238E27FC236}">
                <a16:creationId xmlns:a16="http://schemas.microsoft.com/office/drawing/2014/main" id="{132FB409-BDDA-8DE6-A833-E404CBD3683C}"/>
              </a:ext>
            </a:extLst>
          </p:cNvPr>
          <p:cNvSpPr/>
          <p:nvPr/>
        </p:nvSpPr>
        <p:spPr>
          <a:xfrm>
            <a:off x="5416932" y="92736"/>
            <a:ext cx="1116047" cy="108138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56" name="מלבן: פינות מעוגלות 55">
                <a:extLst>
                  <a:ext uri="{FF2B5EF4-FFF2-40B4-BE49-F238E27FC236}">
                    <a16:creationId xmlns:a16="http://schemas.microsoft.com/office/drawing/2014/main" id="{CDA009AB-3A9F-EFA4-C674-9E31B8D7AB6B}"/>
                  </a:ext>
                </a:extLst>
              </p:cNvPr>
              <p:cNvSpPr/>
              <p:nvPr/>
            </p:nvSpPr>
            <p:spPr>
              <a:xfrm>
                <a:off x="5811867" y="243804"/>
                <a:ext cx="443754" cy="232426"/>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m:rPr>
                          <m:nor/>
                        </m:rPr>
                        <a:rPr lang="en-US" b="0" i="0" dirty="0" smtClean="0">
                          <a:solidFill>
                            <a:schemeClr val="tx1"/>
                          </a:solidFill>
                          <a:latin typeface="Avenir Next LT Pro Light" panose="020B0304020202020204" pitchFamily="34" charset="0"/>
                        </a:rPr>
                        <m:t>q</m:t>
                      </m:r>
                      <m:r>
                        <m:rPr>
                          <m:nor/>
                        </m:rPr>
                        <a:rPr lang="en-US" dirty="0" smtClean="0">
                          <a:solidFill>
                            <a:schemeClr val="tx1"/>
                          </a:solidFill>
                          <a:latin typeface="Avenir Next LT Pro Light" panose="020B0304020202020204" pitchFamily="34" charset="0"/>
                        </a:rPr>
                        <m:t>₀</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56" name="מלבן: פינות מעוגלות 55">
                <a:extLst>
                  <a:ext uri="{FF2B5EF4-FFF2-40B4-BE49-F238E27FC236}">
                    <a16:creationId xmlns:a16="http://schemas.microsoft.com/office/drawing/2014/main" id="{CDA009AB-3A9F-EFA4-C674-9E31B8D7AB6B}"/>
                  </a:ext>
                </a:extLst>
              </p:cNvPr>
              <p:cNvSpPr>
                <a:spLocks noRot="1" noChangeAspect="1" noMove="1" noResize="1" noEditPoints="1" noAdjustHandles="1" noChangeArrowheads="1" noChangeShapeType="1" noTextEdit="1"/>
              </p:cNvSpPr>
              <p:nvPr/>
            </p:nvSpPr>
            <p:spPr>
              <a:xfrm>
                <a:off x="5811867" y="243804"/>
                <a:ext cx="443754" cy="232426"/>
              </a:xfrm>
              <a:prstGeom prst="roundRect">
                <a:avLst/>
              </a:prstGeom>
              <a:blipFill>
                <a:blip r:embed="rId15"/>
                <a:stretch>
                  <a:fillRect r="-6849" b="-47368"/>
                </a:stretch>
              </a:blipFill>
              <a:ln>
                <a:no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9" name="מלבן: פינות מעוגלות 58">
                <a:extLst>
                  <a:ext uri="{FF2B5EF4-FFF2-40B4-BE49-F238E27FC236}">
                    <a16:creationId xmlns:a16="http://schemas.microsoft.com/office/drawing/2014/main" id="{BBA1A66D-D3E1-0FFD-F304-C47F390DDAF0}"/>
                  </a:ext>
                </a:extLst>
              </p:cNvPr>
              <p:cNvSpPr/>
              <p:nvPr/>
            </p:nvSpPr>
            <p:spPr>
              <a:xfrm>
                <a:off x="6723474" y="1885724"/>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59" name="מלבן: פינות מעוגלות 58">
                <a:extLst>
                  <a:ext uri="{FF2B5EF4-FFF2-40B4-BE49-F238E27FC236}">
                    <a16:creationId xmlns:a16="http://schemas.microsoft.com/office/drawing/2014/main" id="{BBA1A66D-D3E1-0FFD-F304-C47F390DDAF0}"/>
                  </a:ext>
                </a:extLst>
              </p:cNvPr>
              <p:cNvSpPr>
                <a:spLocks noRot="1" noChangeAspect="1" noMove="1" noResize="1" noEditPoints="1" noAdjustHandles="1" noChangeArrowheads="1" noChangeShapeType="1" noTextEdit="1"/>
              </p:cNvSpPr>
              <p:nvPr/>
            </p:nvSpPr>
            <p:spPr>
              <a:xfrm>
                <a:off x="6723474" y="1885724"/>
                <a:ext cx="221877" cy="214117"/>
              </a:xfrm>
              <a:prstGeom prst="roundRect">
                <a:avLst/>
              </a:prstGeom>
              <a:blipFill>
                <a:blip r:embed="rId16"/>
                <a:stretch>
                  <a:fillRect t="-2632" r="-23077" b="-21053"/>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60" name="מלבן: פינות מעוגלות 59">
                <a:extLst>
                  <a:ext uri="{FF2B5EF4-FFF2-40B4-BE49-F238E27FC236}">
                    <a16:creationId xmlns:a16="http://schemas.microsoft.com/office/drawing/2014/main" id="{31BEC8AB-A01B-9C24-0463-FEBC9A7DE3FF}"/>
                  </a:ext>
                </a:extLst>
              </p:cNvPr>
              <p:cNvSpPr/>
              <p:nvPr/>
            </p:nvSpPr>
            <p:spPr>
              <a:xfrm>
                <a:off x="6985338" y="1878696"/>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60" name="מלבן: פינות מעוגלות 59">
                <a:extLst>
                  <a:ext uri="{FF2B5EF4-FFF2-40B4-BE49-F238E27FC236}">
                    <a16:creationId xmlns:a16="http://schemas.microsoft.com/office/drawing/2014/main" id="{31BEC8AB-A01B-9C24-0463-FEBC9A7DE3FF}"/>
                  </a:ext>
                </a:extLst>
              </p:cNvPr>
              <p:cNvSpPr>
                <a:spLocks noRot="1" noChangeAspect="1" noMove="1" noResize="1" noEditPoints="1" noAdjustHandles="1" noChangeArrowheads="1" noChangeShapeType="1" noTextEdit="1"/>
              </p:cNvSpPr>
              <p:nvPr/>
            </p:nvSpPr>
            <p:spPr>
              <a:xfrm>
                <a:off x="6985338" y="1878696"/>
                <a:ext cx="221877" cy="214117"/>
              </a:xfrm>
              <a:prstGeom prst="roundRect">
                <a:avLst/>
              </a:prstGeom>
              <a:blipFill>
                <a:blip r:embed="rId17"/>
                <a:stretch>
                  <a:fillRect t="-2632" r="-23077" b="-21053"/>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61" name="מלבן: פינות מעוגלות 60">
                <a:extLst>
                  <a:ext uri="{FF2B5EF4-FFF2-40B4-BE49-F238E27FC236}">
                    <a16:creationId xmlns:a16="http://schemas.microsoft.com/office/drawing/2014/main" id="{4B89FCC1-BB8C-1FC7-2685-3E621F3B8CC3}"/>
                  </a:ext>
                </a:extLst>
              </p:cNvPr>
              <p:cNvSpPr/>
              <p:nvPr/>
            </p:nvSpPr>
            <p:spPr>
              <a:xfrm>
                <a:off x="6723474" y="2138630"/>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61" name="מלבן: פינות מעוגלות 60">
                <a:extLst>
                  <a:ext uri="{FF2B5EF4-FFF2-40B4-BE49-F238E27FC236}">
                    <a16:creationId xmlns:a16="http://schemas.microsoft.com/office/drawing/2014/main" id="{4B89FCC1-BB8C-1FC7-2685-3E621F3B8CC3}"/>
                  </a:ext>
                </a:extLst>
              </p:cNvPr>
              <p:cNvSpPr>
                <a:spLocks noRot="1" noChangeAspect="1" noMove="1" noResize="1" noEditPoints="1" noAdjustHandles="1" noChangeArrowheads="1" noChangeShapeType="1" noTextEdit="1"/>
              </p:cNvSpPr>
              <p:nvPr/>
            </p:nvSpPr>
            <p:spPr>
              <a:xfrm>
                <a:off x="6723474" y="2138630"/>
                <a:ext cx="221877" cy="214117"/>
              </a:xfrm>
              <a:prstGeom prst="roundRect">
                <a:avLst/>
              </a:prstGeom>
              <a:blipFill>
                <a:blip r:embed="rId18"/>
                <a:stretch>
                  <a:fillRect t="-2632" r="-23077" b="-1842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62" name="מלבן: פינות מעוגלות 61">
                <a:extLst>
                  <a:ext uri="{FF2B5EF4-FFF2-40B4-BE49-F238E27FC236}">
                    <a16:creationId xmlns:a16="http://schemas.microsoft.com/office/drawing/2014/main" id="{3BAF9E21-7248-88E9-5F2A-5AD23F60E962}"/>
                  </a:ext>
                </a:extLst>
              </p:cNvPr>
              <p:cNvSpPr/>
              <p:nvPr/>
            </p:nvSpPr>
            <p:spPr>
              <a:xfrm>
                <a:off x="6985339" y="2119236"/>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62" name="מלבן: פינות מעוגלות 61">
                <a:extLst>
                  <a:ext uri="{FF2B5EF4-FFF2-40B4-BE49-F238E27FC236}">
                    <a16:creationId xmlns:a16="http://schemas.microsoft.com/office/drawing/2014/main" id="{3BAF9E21-7248-88E9-5F2A-5AD23F60E962}"/>
                  </a:ext>
                </a:extLst>
              </p:cNvPr>
              <p:cNvSpPr>
                <a:spLocks noRot="1" noChangeAspect="1" noMove="1" noResize="1" noEditPoints="1" noAdjustHandles="1" noChangeArrowheads="1" noChangeShapeType="1" noTextEdit="1"/>
              </p:cNvSpPr>
              <p:nvPr/>
            </p:nvSpPr>
            <p:spPr>
              <a:xfrm>
                <a:off x="6985339" y="2119236"/>
                <a:ext cx="221877" cy="214117"/>
              </a:xfrm>
              <a:prstGeom prst="roundRect">
                <a:avLst/>
              </a:prstGeom>
              <a:blipFill>
                <a:blip r:embed="rId19"/>
                <a:stretch>
                  <a:fillRect t="-2632" r="-23077" b="-18421"/>
                </a:stretch>
              </a:blipFill>
            </p:spPr>
            <p:txBody>
              <a:bodyPr/>
              <a:lstStyle/>
              <a:p>
                <a:r>
                  <a:rPr lang="he-IL">
                    <a:noFill/>
                  </a:rPr>
                  <a:t> </a:t>
                </a:r>
              </a:p>
            </p:txBody>
          </p:sp>
        </mc:Fallback>
      </mc:AlternateContent>
      <p:sp>
        <p:nvSpPr>
          <p:cNvPr id="63" name="מציין מיקום תוכן 2">
            <a:extLst>
              <a:ext uri="{FF2B5EF4-FFF2-40B4-BE49-F238E27FC236}">
                <a16:creationId xmlns:a16="http://schemas.microsoft.com/office/drawing/2014/main" id="{3F0376B1-7E44-4739-07AC-10220851D50E}"/>
              </a:ext>
            </a:extLst>
          </p:cNvPr>
          <p:cNvSpPr txBox="1">
            <a:spLocks/>
          </p:cNvSpPr>
          <p:nvPr/>
        </p:nvSpPr>
        <p:spPr>
          <a:xfrm>
            <a:off x="6109898" y="1916102"/>
            <a:ext cx="644150" cy="252906"/>
          </a:xfrm>
          <a:prstGeom prst="rect">
            <a:avLst/>
          </a:prstGeom>
        </p:spPr>
        <p:txBody>
          <a:bodyPr vert="horz" lIns="91440" tIns="45720" rIns="91440" bIns="45720" rtlCol="1">
            <a:normAutofit fontScale="32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venir Next LT Pro Light" panose="020B0304020202020204" pitchFamily="34" charset="0"/>
              </a:rPr>
              <a:t>Tape 1:</a:t>
            </a:r>
          </a:p>
          <a:p>
            <a:pPr marL="0" indent="0">
              <a:buFont typeface="Arial" panose="020B0604020202020204" pitchFamily="34" charset="0"/>
              <a:buNone/>
            </a:pPr>
            <a:endParaRPr lang="he-IL" dirty="0"/>
          </a:p>
        </p:txBody>
      </p:sp>
      <p:sp>
        <p:nvSpPr>
          <p:cNvPr id="64" name="מציין מיקום תוכן 2">
            <a:extLst>
              <a:ext uri="{FF2B5EF4-FFF2-40B4-BE49-F238E27FC236}">
                <a16:creationId xmlns:a16="http://schemas.microsoft.com/office/drawing/2014/main" id="{47235F53-A96F-40E0-8A01-85E8BDF71D28}"/>
              </a:ext>
            </a:extLst>
          </p:cNvPr>
          <p:cNvSpPr txBox="1">
            <a:spLocks/>
          </p:cNvSpPr>
          <p:nvPr/>
        </p:nvSpPr>
        <p:spPr>
          <a:xfrm>
            <a:off x="6116595" y="2137242"/>
            <a:ext cx="644150" cy="252906"/>
          </a:xfrm>
          <a:prstGeom prst="rect">
            <a:avLst/>
          </a:prstGeom>
        </p:spPr>
        <p:txBody>
          <a:bodyPr vert="horz" lIns="91440" tIns="45720" rIns="91440" bIns="45720" rtlCol="1">
            <a:normAutofit fontScale="32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venir Next LT Pro Light" panose="020B0304020202020204" pitchFamily="34" charset="0"/>
              </a:rPr>
              <a:t>Tape 2:</a:t>
            </a:r>
          </a:p>
          <a:p>
            <a:pPr marL="0" indent="0">
              <a:buFont typeface="Arial" panose="020B0604020202020204" pitchFamily="34" charset="0"/>
              <a:buNone/>
            </a:pPr>
            <a:endParaRPr lang="he-IL" dirty="0"/>
          </a:p>
        </p:txBody>
      </p:sp>
      <p:sp>
        <p:nvSpPr>
          <p:cNvPr id="65" name="מלבן: פינות מעוגלות 64">
            <a:extLst>
              <a:ext uri="{FF2B5EF4-FFF2-40B4-BE49-F238E27FC236}">
                <a16:creationId xmlns:a16="http://schemas.microsoft.com/office/drawing/2014/main" id="{B1A0482F-BCDC-0D75-0D4D-4F269E0BA280}"/>
              </a:ext>
            </a:extLst>
          </p:cNvPr>
          <p:cNvSpPr/>
          <p:nvPr/>
        </p:nvSpPr>
        <p:spPr>
          <a:xfrm>
            <a:off x="6159210" y="1421217"/>
            <a:ext cx="1116047" cy="108138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66" name="מלבן: פינות מעוגלות 65">
                <a:extLst>
                  <a:ext uri="{FF2B5EF4-FFF2-40B4-BE49-F238E27FC236}">
                    <a16:creationId xmlns:a16="http://schemas.microsoft.com/office/drawing/2014/main" id="{093AD7AA-1F1B-ECD6-3EB3-C5C3BDFC3383}"/>
                  </a:ext>
                </a:extLst>
              </p:cNvPr>
              <p:cNvSpPr/>
              <p:nvPr/>
            </p:nvSpPr>
            <p:spPr>
              <a:xfrm>
                <a:off x="6612699" y="1498376"/>
                <a:ext cx="437461" cy="260187"/>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m:rPr>
                          <m:nor/>
                        </m:rPr>
                        <a:rPr lang="en-US" dirty="0">
                          <a:solidFill>
                            <a:schemeClr val="tx1"/>
                          </a:solidFill>
                          <a:latin typeface="Avenir Next LT Pro Light" panose="020B0304020202020204" pitchFamily="34" charset="0"/>
                        </a:rPr>
                        <m:t>q</m:t>
                      </m:r>
                      <m:r>
                        <m:rPr>
                          <m:nor/>
                        </m:rPr>
                        <a:rPr lang="en-US" dirty="0">
                          <a:solidFill>
                            <a:schemeClr val="tx1"/>
                          </a:solidFill>
                          <a:latin typeface="Avenir Next LT Pro Light" panose="020B0304020202020204" pitchFamily="34" charset="0"/>
                        </a:rPr>
                        <m:t>₀</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66" name="מלבן: פינות מעוגלות 65">
                <a:extLst>
                  <a:ext uri="{FF2B5EF4-FFF2-40B4-BE49-F238E27FC236}">
                    <a16:creationId xmlns:a16="http://schemas.microsoft.com/office/drawing/2014/main" id="{093AD7AA-1F1B-ECD6-3EB3-C5C3BDFC3383}"/>
                  </a:ext>
                </a:extLst>
              </p:cNvPr>
              <p:cNvSpPr>
                <a:spLocks noRot="1" noChangeAspect="1" noMove="1" noResize="1" noEditPoints="1" noAdjustHandles="1" noChangeArrowheads="1" noChangeShapeType="1" noTextEdit="1"/>
              </p:cNvSpPr>
              <p:nvPr/>
            </p:nvSpPr>
            <p:spPr>
              <a:xfrm>
                <a:off x="6612699" y="1498376"/>
                <a:ext cx="437461" cy="260187"/>
              </a:xfrm>
              <a:prstGeom prst="roundRect">
                <a:avLst/>
              </a:prstGeom>
              <a:blipFill>
                <a:blip r:embed="rId20"/>
                <a:stretch>
                  <a:fillRect r="-6944" b="-38095"/>
                </a:stretch>
              </a:blipFill>
              <a:ln>
                <a:no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68" name="מלבן: פינות מעוגלות 67">
                <a:extLst>
                  <a:ext uri="{FF2B5EF4-FFF2-40B4-BE49-F238E27FC236}">
                    <a16:creationId xmlns:a16="http://schemas.microsoft.com/office/drawing/2014/main" id="{111EC285-F656-9654-F762-8DDBAC852290}"/>
                  </a:ext>
                </a:extLst>
              </p:cNvPr>
              <p:cNvSpPr/>
              <p:nvPr/>
            </p:nvSpPr>
            <p:spPr>
              <a:xfrm>
                <a:off x="5326824" y="1848323"/>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68" name="מלבן: פינות מעוגלות 67">
                <a:extLst>
                  <a:ext uri="{FF2B5EF4-FFF2-40B4-BE49-F238E27FC236}">
                    <a16:creationId xmlns:a16="http://schemas.microsoft.com/office/drawing/2014/main" id="{111EC285-F656-9654-F762-8DDBAC852290}"/>
                  </a:ext>
                </a:extLst>
              </p:cNvPr>
              <p:cNvSpPr>
                <a:spLocks noRot="1" noChangeAspect="1" noMove="1" noResize="1" noEditPoints="1" noAdjustHandles="1" noChangeArrowheads="1" noChangeShapeType="1" noTextEdit="1"/>
              </p:cNvSpPr>
              <p:nvPr/>
            </p:nvSpPr>
            <p:spPr>
              <a:xfrm>
                <a:off x="5326824" y="1848323"/>
                <a:ext cx="221877" cy="214117"/>
              </a:xfrm>
              <a:prstGeom prst="roundRect">
                <a:avLst/>
              </a:prstGeom>
              <a:blipFill>
                <a:blip r:embed="rId21"/>
                <a:stretch>
                  <a:fillRect t="-2632" r="-23077" b="-21053"/>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69" name="מלבן: פינות מעוגלות 68">
                <a:extLst>
                  <a:ext uri="{FF2B5EF4-FFF2-40B4-BE49-F238E27FC236}">
                    <a16:creationId xmlns:a16="http://schemas.microsoft.com/office/drawing/2014/main" id="{233F3436-E3E5-C1E1-F6AD-2892C2EF9419}"/>
                  </a:ext>
                </a:extLst>
              </p:cNvPr>
              <p:cNvSpPr/>
              <p:nvPr/>
            </p:nvSpPr>
            <p:spPr>
              <a:xfrm>
                <a:off x="5588688" y="1841295"/>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69" name="מלבן: פינות מעוגלות 68">
                <a:extLst>
                  <a:ext uri="{FF2B5EF4-FFF2-40B4-BE49-F238E27FC236}">
                    <a16:creationId xmlns:a16="http://schemas.microsoft.com/office/drawing/2014/main" id="{233F3436-E3E5-C1E1-F6AD-2892C2EF9419}"/>
                  </a:ext>
                </a:extLst>
              </p:cNvPr>
              <p:cNvSpPr>
                <a:spLocks noRot="1" noChangeAspect="1" noMove="1" noResize="1" noEditPoints="1" noAdjustHandles="1" noChangeArrowheads="1" noChangeShapeType="1" noTextEdit="1"/>
              </p:cNvSpPr>
              <p:nvPr/>
            </p:nvSpPr>
            <p:spPr>
              <a:xfrm>
                <a:off x="5588688" y="1841295"/>
                <a:ext cx="221877" cy="214117"/>
              </a:xfrm>
              <a:prstGeom prst="roundRect">
                <a:avLst/>
              </a:prstGeom>
              <a:blipFill>
                <a:blip r:embed="rId22"/>
                <a:stretch>
                  <a:fillRect t="-2632" r="-23077" b="-21053"/>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70" name="מלבן: פינות מעוגלות 69">
                <a:extLst>
                  <a:ext uri="{FF2B5EF4-FFF2-40B4-BE49-F238E27FC236}">
                    <a16:creationId xmlns:a16="http://schemas.microsoft.com/office/drawing/2014/main" id="{AEC3B3DD-F602-0DB9-5D4E-0F42E7062FD0}"/>
                  </a:ext>
                </a:extLst>
              </p:cNvPr>
              <p:cNvSpPr/>
              <p:nvPr/>
            </p:nvSpPr>
            <p:spPr>
              <a:xfrm>
                <a:off x="5326824" y="2101229"/>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70" name="מלבן: פינות מעוגלות 69">
                <a:extLst>
                  <a:ext uri="{FF2B5EF4-FFF2-40B4-BE49-F238E27FC236}">
                    <a16:creationId xmlns:a16="http://schemas.microsoft.com/office/drawing/2014/main" id="{AEC3B3DD-F602-0DB9-5D4E-0F42E7062FD0}"/>
                  </a:ext>
                </a:extLst>
              </p:cNvPr>
              <p:cNvSpPr>
                <a:spLocks noRot="1" noChangeAspect="1" noMove="1" noResize="1" noEditPoints="1" noAdjustHandles="1" noChangeArrowheads="1" noChangeShapeType="1" noTextEdit="1"/>
              </p:cNvSpPr>
              <p:nvPr/>
            </p:nvSpPr>
            <p:spPr>
              <a:xfrm>
                <a:off x="5326824" y="2101229"/>
                <a:ext cx="221877" cy="214117"/>
              </a:xfrm>
              <a:prstGeom prst="roundRect">
                <a:avLst/>
              </a:prstGeom>
              <a:blipFill>
                <a:blip r:embed="rId23"/>
                <a:stretch>
                  <a:fillRect t="-2632" r="-23077" b="-1842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71" name="מלבן: פינות מעוגלות 70">
                <a:extLst>
                  <a:ext uri="{FF2B5EF4-FFF2-40B4-BE49-F238E27FC236}">
                    <a16:creationId xmlns:a16="http://schemas.microsoft.com/office/drawing/2014/main" id="{DFFDE967-1633-74EC-718D-9C0ABF551224}"/>
                  </a:ext>
                </a:extLst>
              </p:cNvPr>
              <p:cNvSpPr/>
              <p:nvPr/>
            </p:nvSpPr>
            <p:spPr>
              <a:xfrm>
                <a:off x="5588689" y="2081835"/>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71" name="מלבן: פינות מעוגלות 70">
                <a:extLst>
                  <a:ext uri="{FF2B5EF4-FFF2-40B4-BE49-F238E27FC236}">
                    <a16:creationId xmlns:a16="http://schemas.microsoft.com/office/drawing/2014/main" id="{DFFDE967-1633-74EC-718D-9C0ABF551224}"/>
                  </a:ext>
                </a:extLst>
              </p:cNvPr>
              <p:cNvSpPr>
                <a:spLocks noRot="1" noChangeAspect="1" noMove="1" noResize="1" noEditPoints="1" noAdjustHandles="1" noChangeArrowheads="1" noChangeShapeType="1" noTextEdit="1"/>
              </p:cNvSpPr>
              <p:nvPr/>
            </p:nvSpPr>
            <p:spPr>
              <a:xfrm>
                <a:off x="5588689" y="2081835"/>
                <a:ext cx="221877" cy="214117"/>
              </a:xfrm>
              <a:prstGeom prst="roundRect">
                <a:avLst/>
              </a:prstGeom>
              <a:blipFill>
                <a:blip r:embed="rId24"/>
                <a:stretch>
                  <a:fillRect t="-2632" r="-23077" b="-18421"/>
                </a:stretch>
              </a:blipFill>
            </p:spPr>
            <p:txBody>
              <a:bodyPr/>
              <a:lstStyle/>
              <a:p>
                <a:r>
                  <a:rPr lang="he-IL">
                    <a:noFill/>
                  </a:rPr>
                  <a:t> </a:t>
                </a:r>
              </a:p>
            </p:txBody>
          </p:sp>
        </mc:Fallback>
      </mc:AlternateContent>
      <p:sp>
        <p:nvSpPr>
          <p:cNvPr id="72" name="מציין מיקום תוכן 2">
            <a:extLst>
              <a:ext uri="{FF2B5EF4-FFF2-40B4-BE49-F238E27FC236}">
                <a16:creationId xmlns:a16="http://schemas.microsoft.com/office/drawing/2014/main" id="{FF4FFE81-CBB0-1437-69BE-651A0229CC8C}"/>
              </a:ext>
            </a:extLst>
          </p:cNvPr>
          <p:cNvSpPr txBox="1">
            <a:spLocks/>
          </p:cNvSpPr>
          <p:nvPr/>
        </p:nvSpPr>
        <p:spPr>
          <a:xfrm>
            <a:off x="4713248" y="1878701"/>
            <a:ext cx="644150" cy="252906"/>
          </a:xfrm>
          <a:prstGeom prst="rect">
            <a:avLst/>
          </a:prstGeom>
        </p:spPr>
        <p:txBody>
          <a:bodyPr vert="horz" lIns="91440" tIns="45720" rIns="91440" bIns="45720" rtlCol="1">
            <a:normAutofit fontScale="32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venir Next LT Pro Light" panose="020B0304020202020204" pitchFamily="34" charset="0"/>
              </a:rPr>
              <a:t>Tape 1:</a:t>
            </a:r>
          </a:p>
          <a:p>
            <a:pPr marL="0" indent="0">
              <a:buFont typeface="Arial" panose="020B0604020202020204" pitchFamily="34" charset="0"/>
              <a:buNone/>
            </a:pPr>
            <a:endParaRPr lang="he-IL" dirty="0"/>
          </a:p>
        </p:txBody>
      </p:sp>
      <p:sp>
        <p:nvSpPr>
          <p:cNvPr id="73" name="מציין מיקום תוכן 2">
            <a:extLst>
              <a:ext uri="{FF2B5EF4-FFF2-40B4-BE49-F238E27FC236}">
                <a16:creationId xmlns:a16="http://schemas.microsoft.com/office/drawing/2014/main" id="{DF2BA303-C641-4BC8-EED3-1AC64FE0CD59}"/>
              </a:ext>
            </a:extLst>
          </p:cNvPr>
          <p:cNvSpPr txBox="1">
            <a:spLocks/>
          </p:cNvSpPr>
          <p:nvPr/>
        </p:nvSpPr>
        <p:spPr>
          <a:xfrm>
            <a:off x="4719945" y="2099841"/>
            <a:ext cx="644150" cy="252906"/>
          </a:xfrm>
          <a:prstGeom prst="rect">
            <a:avLst/>
          </a:prstGeom>
        </p:spPr>
        <p:txBody>
          <a:bodyPr vert="horz" lIns="91440" tIns="45720" rIns="91440" bIns="45720" rtlCol="1">
            <a:normAutofit fontScale="32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venir Next LT Pro Light" panose="020B0304020202020204" pitchFamily="34" charset="0"/>
              </a:rPr>
              <a:t>Tape 2:</a:t>
            </a:r>
          </a:p>
          <a:p>
            <a:pPr marL="0" indent="0">
              <a:buFont typeface="Arial" panose="020B0604020202020204" pitchFamily="34" charset="0"/>
              <a:buNone/>
            </a:pPr>
            <a:endParaRPr lang="he-IL" dirty="0"/>
          </a:p>
        </p:txBody>
      </p:sp>
      <mc:AlternateContent xmlns:mc="http://schemas.openxmlformats.org/markup-compatibility/2006" xmlns:a14="http://schemas.microsoft.com/office/drawing/2010/main">
        <mc:Choice Requires="a14">
          <p:sp>
            <p:nvSpPr>
              <p:cNvPr id="74" name="מלבן: פינות מעוגלות 73">
                <a:extLst>
                  <a:ext uri="{FF2B5EF4-FFF2-40B4-BE49-F238E27FC236}">
                    <a16:creationId xmlns:a16="http://schemas.microsoft.com/office/drawing/2014/main" id="{1CB14EE3-9B59-1278-D773-C8F885248389}"/>
                  </a:ext>
                </a:extLst>
              </p:cNvPr>
              <p:cNvSpPr/>
              <p:nvPr/>
            </p:nvSpPr>
            <p:spPr>
              <a:xfrm>
                <a:off x="5185592" y="1460628"/>
                <a:ext cx="443754" cy="275638"/>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m:rPr>
                          <m:nor/>
                        </m:rPr>
                        <a:rPr lang="en-US" b="0" i="0" dirty="0" smtClean="0">
                          <a:solidFill>
                            <a:schemeClr val="tx1"/>
                          </a:solidFill>
                          <a:latin typeface="Avenir Next LT Pro Light" panose="020B0304020202020204" pitchFamily="34" charset="0"/>
                        </a:rPr>
                        <m:t>q</m:t>
                      </m:r>
                      <m:r>
                        <m:rPr>
                          <m:nor/>
                        </m:rPr>
                        <a:rPr lang="en-US" dirty="0" smtClean="0">
                          <a:solidFill>
                            <a:schemeClr val="tx1"/>
                          </a:solidFill>
                          <a:latin typeface="Avenir Next LT Pro Light" panose="020B0304020202020204" pitchFamily="34" charset="0"/>
                        </a:rPr>
                        <m:t>₁</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74" name="מלבן: פינות מעוגלות 73">
                <a:extLst>
                  <a:ext uri="{FF2B5EF4-FFF2-40B4-BE49-F238E27FC236}">
                    <a16:creationId xmlns:a16="http://schemas.microsoft.com/office/drawing/2014/main" id="{1CB14EE3-9B59-1278-D773-C8F885248389}"/>
                  </a:ext>
                </a:extLst>
              </p:cNvPr>
              <p:cNvSpPr>
                <a:spLocks noRot="1" noChangeAspect="1" noMove="1" noResize="1" noEditPoints="1" noAdjustHandles="1" noChangeArrowheads="1" noChangeShapeType="1" noTextEdit="1"/>
              </p:cNvSpPr>
              <p:nvPr/>
            </p:nvSpPr>
            <p:spPr>
              <a:xfrm>
                <a:off x="5185592" y="1460628"/>
                <a:ext cx="443754" cy="275638"/>
              </a:xfrm>
              <a:prstGeom prst="roundRect">
                <a:avLst/>
              </a:prstGeom>
              <a:blipFill>
                <a:blip r:embed="rId25"/>
                <a:stretch>
                  <a:fillRect r="-8333" b="-31111"/>
                </a:stretch>
              </a:blipFill>
              <a:ln>
                <a:noFill/>
              </a:ln>
            </p:spPr>
            <p:txBody>
              <a:bodyPr/>
              <a:lstStyle/>
              <a:p>
                <a:r>
                  <a:rPr lang="he-IL">
                    <a:noFill/>
                  </a:rPr>
                  <a:t> </a:t>
                </a:r>
              </a:p>
            </p:txBody>
          </p:sp>
        </mc:Fallback>
      </mc:AlternateContent>
      <p:sp>
        <p:nvSpPr>
          <p:cNvPr id="76" name="מלבן: פינות מעוגלות 75">
            <a:extLst>
              <a:ext uri="{FF2B5EF4-FFF2-40B4-BE49-F238E27FC236}">
                <a16:creationId xmlns:a16="http://schemas.microsoft.com/office/drawing/2014/main" id="{2F812A2D-F629-187F-06B0-E6352D732628}"/>
              </a:ext>
            </a:extLst>
          </p:cNvPr>
          <p:cNvSpPr/>
          <p:nvPr/>
        </p:nvSpPr>
        <p:spPr>
          <a:xfrm>
            <a:off x="4799000" y="1413702"/>
            <a:ext cx="1116047" cy="108138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162" name="מלבן: פינות מעוגלות 161">
                <a:extLst>
                  <a:ext uri="{FF2B5EF4-FFF2-40B4-BE49-F238E27FC236}">
                    <a16:creationId xmlns:a16="http://schemas.microsoft.com/office/drawing/2014/main" id="{68469E52-C319-740B-7BB4-ED18E5A94FCF}"/>
                  </a:ext>
                </a:extLst>
              </p:cNvPr>
              <p:cNvSpPr/>
              <p:nvPr/>
            </p:nvSpPr>
            <p:spPr>
              <a:xfrm>
                <a:off x="8009349" y="3152070"/>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162" name="מלבן: פינות מעוגלות 161">
                <a:extLst>
                  <a:ext uri="{FF2B5EF4-FFF2-40B4-BE49-F238E27FC236}">
                    <a16:creationId xmlns:a16="http://schemas.microsoft.com/office/drawing/2014/main" id="{68469E52-C319-740B-7BB4-ED18E5A94FCF}"/>
                  </a:ext>
                </a:extLst>
              </p:cNvPr>
              <p:cNvSpPr>
                <a:spLocks noRot="1" noChangeAspect="1" noMove="1" noResize="1" noEditPoints="1" noAdjustHandles="1" noChangeArrowheads="1" noChangeShapeType="1" noTextEdit="1"/>
              </p:cNvSpPr>
              <p:nvPr/>
            </p:nvSpPr>
            <p:spPr>
              <a:xfrm>
                <a:off x="8009349" y="3152070"/>
                <a:ext cx="221877" cy="214117"/>
              </a:xfrm>
              <a:prstGeom prst="roundRect">
                <a:avLst/>
              </a:prstGeom>
              <a:blipFill>
                <a:blip r:embed="rId26"/>
                <a:stretch>
                  <a:fillRect t="-2632" r="-23077" b="-21053"/>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63" name="מלבן: פינות מעוגלות 162">
                <a:extLst>
                  <a:ext uri="{FF2B5EF4-FFF2-40B4-BE49-F238E27FC236}">
                    <a16:creationId xmlns:a16="http://schemas.microsoft.com/office/drawing/2014/main" id="{241B3963-C2B6-03B1-51A6-B666507A8707}"/>
                  </a:ext>
                </a:extLst>
              </p:cNvPr>
              <p:cNvSpPr/>
              <p:nvPr/>
            </p:nvSpPr>
            <p:spPr>
              <a:xfrm>
                <a:off x="8271213" y="3145042"/>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163" name="מלבן: פינות מעוגלות 162">
                <a:extLst>
                  <a:ext uri="{FF2B5EF4-FFF2-40B4-BE49-F238E27FC236}">
                    <a16:creationId xmlns:a16="http://schemas.microsoft.com/office/drawing/2014/main" id="{241B3963-C2B6-03B1-51A6-B666507A8707}"/>
                  </a:ext>
                </a:extLst>
              </p:cNvPr>
              <p:cNvSpPr>
                <a:spLocks noRot="1" noChangeAspect="1" noMove="1" noResize="1" noEditPoints="1" noAdjustHandles="1" noChangeArrowheads="1" noChangeShapeType="1" noTextEdit="1"/>
              </p:cNvSpPr>
              <p:nvPr/>
            </p:nvSpPr>
            <p:spPr>
              <a:xfrm>
                <a:off x="8271213" y="3145042"/>
                <a:ext cx="221877" cy="214117"/>
              </a:xfrm>
              <a:prstGeom prst="roundRect">
                <a:avLst/>
              </a:prstGeom>
              <a:blipFill>
                <a:blip r:embed="rId27"/>
                <a:stretch>
                  <a:fillRect t="-2632" r="-23077" b="-1842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64" name="מלבן: פינות מעוגלות 163">
                <a:extLst>
                  <a:ext uri="{FF2B5EF4-FFF2-40B4-BE49-F238E27FC236}">
                    <a16:creationId xmlns:a16="http://schemas.microsoft.com/office/drawing/2014/main" id="{08855E01-9499-3265-8A8A-EA41A0201222}"/>
                  </a:ext>
                </a:extLst>
              </p:cNvPr>
              <p:cNvSpPr/>
              <p:nvPr/>
            </p:nvSpPr>
            <p:spPr>
              <a:xfrm>
                <a:off x="8009349" y="3404976"/>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164" name="מלבן: פינות מעוגלות 163">
                <a:extLst>
                  <a:ext uri="{FF2B5EF4-FFF2-40B4-BE49-F238E27FC236}">
                    <a16:creationId xmlns:a16="http://schemas.microsoft.com/office/drawing/2014/main" id="{08855E01-9499-3265-8A8A-EA41A0201222}"/>
                  </a:ext>
                </a:extLst>
              </p:cNvPr>
              <p:cNvSpPr>
                <a:spLocks noRot="1" noChangeAspect="1" noMove="1" noResize="1" noEditPoints="1" noAdjustHandles="1" noChangeArrowheads="1" noChangeShapeType="1" noTextEdit="1"/>
              </p:cNvSpPr>
              <p:nvPr/>
            </p:nvSpPr>
            <p:spPr>
              <a:xfrm>
                <a:off x="8009349" y="3404976"/>
                <a:ext cx="221877" cy="214117"/>
              </a:xfrm>
              <a:prstGeom prst="roundRect">
                <a:avLst/>
              </a:prstGeom>
              <a:blipFill>
                <a:blip r:embed="rId28"/>
                <a:stretch>
                  <a:fillRect t="-2632" r="-23077" b="-1842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65" name="מלבן: פינות מעוגלות 164">
                <a:extLst>
                  <a:ext uri="{FF2B5EF4-FFF2-40B4-BE49-F238E27FC236}">
                    <a16:creationId xmlns:a16="http://schemas.microsoft.com/office/drawing/2014/main" id="{D6737C95-11CC-3F0C-C94E-05E0271C6974}"/>
                  </a:ext>
                </a:extLst>
              </p:cNvPr>
              <p:cNvSpPr/>
              <p:nvPr/>
            </p:nvSpPr>
            <p:spPr>
              <a:xfrm>
                <a:off x="8271214" y="3385582"/>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165" name="מלבן: פינות מעוגלות 164">
                <a:extLst>
                  <a:ext uri="{FF2B5EF4-FFF2-40B4-BE49-F238E27FC236}">
                    <a16:creationId xmlns:a16="http://schemas.microsoft.com/office/drawing/2014/main" id="{D6737C95-11CC-3F0C-C94E-05E0271C6974}"/>
                  </a:ext>
                </a:extLst>
              </p:cNvPr>
              <p:cNvSpPr>
                <a:spLocks noRot="1" noChangeAspect="1" noMove="1" noResize="1" noEditPoints="1" noAdjustHandles="1" noChangeArrowheads="1" noChangeShapeType="1" noTextEdit="1"/>
              </p:cNvSpPr>
              <p:nvPr/>
            </p:nvSpPr>
            <p:spPr>
              <a:xfrm>
                <a:off x="8271214" y="3385582"/>
                <a:ext cx="221877" cy="214117"/>
              </a:xfrm>
              <a:prstGeom prst="roundRect">
                <a:avLst/>
              </a:prstGeom>
              <a:blipFill>
                <a:blip r:embed="rId29"/>
                <a:stretch>
                  <a:fillRect t="-2564" r="-23077" b="-17949"/>
                </a:stretch>
              </a:blipFill>
            </p:spPr>
            <p:txBody>
              <a:bodyPr/>
              <a:lstStyle/>
              <a:p>
                <a:r>
                  <a:rPr lang="he-IL">
                    <a:noFill/>
                  </a:rPr>
                  <a:t> </a:t>
                </a:r>
              </a:p>
            </p:txBody>
          </p:sp>
        </mc:Fallback>
      </mc:AlternateContent>
      <p:sp>
        <p:nvSpPr>
          <p:cNvPr id="166" name="מציין מיקום תוכן 2">
            <a:extLst>
              <a:ext uri="{FF2B5EF4-FFF2-40B4-BE49-F238E27FC236}">
                <a16:creationId xmlns:a16="http://schemas.microsoft.com/office/drawing/2014/main" id="{4EF35A47-C2E0-7074-66B7-DE096E7DC54A}"/>
              </a:ext>
            </a:extLst>
          </p:cNvPr>
          <p:cNvSpPr txBox="1">
            <a:spLocks/>
          </p:cNvSpPr>
          <p:nvPr/>
        </p:nvSpPr>
        <p:spPr>
          <a:xfrm>
            <a:off x="7395773" y="3182448"/>
            <a:ext cx="644150" cy="252906"/>
          </a:xfrm>
          <a:prstGeom prst="rect">
            <a:avLst/>
          </a:prstGeom>
        </p:spPr>
        <p:txBody>
          <a:bodyPr vert="horz" lIns="91440" tIns="45720" rIns="91440" bIns="45720" rtlCol="1">
            <a:normAutofit fontScale="32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venir Next LT Pro Light" panose="020B0304020202020204" pitchFamily="34" charset="0"/>
              </a:rPr>
              <a:t>Tape 1:</a:t>
            </a:r>
          </a:p>
          <a:p>
            <a:pPr marL="0" indent="0">
              <a:buFont typeface="Arial" panose="020B0604020202020204" pitchFamily="34" charset="0"/>
              <a:buNone/>
            </a:pPr>
            <a:endParaRPr lang="he-IL" dirty="0"/>
          </a:p>
        </p:txBody>
      </p:sp>
      <p:sp>
        <p:nvSpPr>
          <p:cNvPr id="167" name="מציין מיקום תוכן 2">
            <a:extLst>
              <a:ext uri="{FF2B5EF4-FFF2-40B4-BE49-F238E27FC236}">
                <a16:creationId xmlns:a16="http://schemas.microsoft.com/office/drawing/2014/main" id="{F194CD5A-3B50-F18D-2E55-EC075A7C9D04}"/>
              </a:ext>
            </a:extLst>
          </p:cNvPr>
          <p:cNvSpPr txBox="1">
            <a:spLocks/>
          </p:cNvSpPr>
          <p:nvPr/>
        </p:nvSpPr>
        <p:spPr>
          <a:xfrm>
            <a:off x="7402470" y="3403588"/>
            <a:ext cx="644150" cy="252906"/>
          </a:xfrm>
          <a:prstGeom prst="rect">
            <a:avLst/>
          </a:prstGeom>
        </p:spPr>
        <p:txBody>
          <a:bodyPr vert="horz" lIns="91440" tIns="45720" rIns="91440" bIns="45720" rtlCol="1">
            <a:normAutofit fontScale="32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venir Next LT Pro Light" panose="020B0304020202020204" pitchFamily="34" charset="0"/>
              </a:rPr>
              <a:t>Tape 2:</a:t>
            </a:r>
          </a:p>
          <a:p>
            <a:pPr marL="0" indent="0">
              <a:buFont typeface="Arial" panose="020B0604020202020204" pitchFamily="34" charset="0"/>
              <a:buNone/>
            </a:pPr>
            <a:endParaRPr lang="he-IL" dirty="0"/>
          </a:p>
        </p:txBody>
      </p:sp>
      <p:sp>
        <p:nvSpPr>
          <p:cNvPr id="168" name="מלבן: פינות מעוגלות 167">
            <a:extLst>
              <a:ext uri="{FF2B5EF4-FFF2-40B4-BE49-F238E27FC236}">
                <a16:creationId xmlns:a16="http://schemas.microsoft.com/office/drawing/2014/main" id="{B7C46143-53E8-F2B1-4A44-45165A102412}"/>
              </a:ext>
            </a:extLst>
          </p:cNvPr>
          <p:cNvSpPr/>
          <p:nvPr/>
        </p:nvSpPr>
        <p:spPr>
          <a:xfrm>
            <a:off x="7445085" y="2687563"/>
            <a:ext cx="1116047" cy="108138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169" name="מלבן: פינות מעוגלות 168">
                <a:extLst>
                  <a:ext uri="{FF2B5EF4-FFF2-40B4-BE49-F238E27FC236}">
                    <a16:creationId xmlns:a16="http://schemas.microsoft.com/office/drawing/2014/main" id="{84B9D833-C2EE-4EED-2A89-84E4237D876E}"/>
                  </a:ext>
                </a:extLst>
              </p:cNvPr>
              <p:cNvSpPr/>
              <p:nvPr/>
            </p:nvSpPr>
            <p:spPr>
              <a:xfrm>
                <a:off x="7858530" y="2774642"/>
                <a:ext cx="467789" cy="22737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m:rPr>
                          <m:nor/>
                        </m:rPr>
                        <a:rPr lang="en-US" dirty="0">
                          <a:solidFill>
                            <a:schemeClr val="tx1"/>
                          </a:solidFill>
                          <a:latin typeface="Avenir Next LT Pro Light" panose="020B0304020202020204" pitchFamily="34" charset="0"/>
                        </a:rPr>
                        <m:t>q</m:t>
                      </m:r>
                      <m:r>
                        <m:rPr>
                          <m:nor/>
                        </m:rPr>
                        <a:rPr lang="en-US" dirty="0">
                          <a:solidFill>
                            <a:schemeClr val="tx1"/>
                          </a:solidFill>
                          <a:latin typeface="Avenir Next LT Pro Light" panose="020B0304020202020204" pitchFamily="34" charset="0"/>
                        </a:rPr>
                        <m:t>₁</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169" name="מלבן: פינות מעוגלות 168">
                <a:extLst>
                  <a:ext uri="{FF2B5EF4-FFF2-40B4-BE49-F238E27FC236}">
                    <a16:creationId xmlns:a16="http://schemas.microsoft.com/office/drawing/2014/main" id="{84B9D833-C2EE-4EED-2A89-84E4237D876E}"/>
                  </a:ext>
                </a:extLst>
              </p:cNvPr>
              <p:cNvSpPr>
                <a:spLocks noRot="1" noChangeAspect="1" noMove="1" noResize="1" noEditPoints="1" noAdjustHandles="1" noChangeArrowheads="1" noChangeShapeType="1" noTextEdit="1"/>
              </p:cNvSpPr>
              <p:nvPr/>
            </p:nvSpPr>
            <p:spPr>
              <a:xfrm>
                <a:off x="7858530" y="2774642"/>
                <a:ext cx="467789" cy="227371"/>
              </a:xfrm>
              <a:prstGeom prst="roundRect">
                <a:avLst/>
              </a:prstGeom>
              <a:blipFill>
                <a:blip r:embed="rId30"/>
                <a:stretch>
                  <a:fillRect r="-3896" b="-48649"/>
                </a:stretch>
              </a:blipFill>
              <a:ln>
                <a:no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71" name="מלבן: פינות מעוגלות 170">
                <a:extLst>
                  <a:ext uri="{FF2B5EF4-FFF2-40B4-BE49-F238E27FC236}">
                    <a16:creationId xmlns:a16="http://schemas.microsoft.com/office/drawing/2014/main" id="{044528B3-9F0A-43C6-D977-9ADA1E762DF2}"/>
                  </a:ext>
                </a:extLst>
              </p:cNvPr>
              <p:cNvSpPr/>
              <p:nvPr/>
            </p:nvSpPr>
            <p:spPr>
              <a:xfrm>
                <a:off x="6612699" y="3114669"/>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171" name="מלבן: פינות מעוגלות 170">
                <a:extLst>
                  <a:ext uri="{FF2B5EF4-FFF2-40B4-BE49-F238E27FC236}">
                    <a16:creationId xmlns:a16="http://schemas.microsoft.com/office/drawing/2014/main" id="{044528B3-9F0A-43C6-D977-9ADA1E762DF2}"/>
                  </a:ext>
                </a:extLst>
              </p:cNvPr>
              <p:cNvSpPr>
                <a:spLocks noRot="1" noChangeAspect="1" noMove="1" noResize="1" noEditPoints="1" noAdjustHandles="1" noChangeArrowheads="1" noChangeShapeType="1" noTextEdit="1"/>
              </p:cNvSpPr>
              <p:nvPr/>
            </p:nvSpPr>
            <p:spPr>
              <a:xfrm>
                <a:off x="6612699" y="3114669"/>
                <a:ext cx="221877" cy="214117"/>
              </a:xfrm>
              <a:prstGeom prst="roundRect">
                <a:avLst/>
              </a:prstGeom>
              <a:blipFill>
                <a:blip r:embed="rId31"/>
                <a:stretch>
                  <a:fillRect t="-2632" r="-23077" b="-1842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72" name="מלבן: פינות מעוגלות 171">
                <a:extLst>
                  <a:ext uri="{FF2B5EF4-FFF2-40B4-BE49-F238E27FC236}">
                    <a16:creationId xmlns:a16="http://schemas.microsoft.com/office/drawing/2014/main" id="{D2558A06-8312-0BF6-0131-8B88D6FF601E}"/>
                  </a:ext>
                </a:extLst>
              </p:cNvPr>
              <p:cNvSpPr/>
              <p:nvPr/>
            </p:nvSpPr>
            <p:spPr>
              <a:xfrm>
                <a:off x="6874563" y="3107641"/>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172" name="מלבן: פינות מעוגלות 171">
                <a:extLst>
                  <a:ext uri="{FF2B5EF4-FFF2-40B4-BE49-F238E27FC236}">
                    <a16:creationId xmlns:a16="http://schemas.microsoft.com/office/drawing/2014/main" id="{D2558A06-8312-0BF6-0131-8B88D6FF601E}"/>
                  </a:ext>
                </a:extLst>
              </p:cNvPr>
              <p:cNvSpPr>
                <a:spLocks noRot="1" noChangeAspect="1" noMove="1" noResize="1" noEditPoints="1" noAdjustHandles="1" noChangeArrowheads="1" noChangeShapeType="1" noTextEdit="1"/>
              </p:cNvSpPr>
              <p:nvPr/>
            </p:nvSpPr>
            <p:spPr>
              <a:xfrm>
                <a:off x="6874563" y="3107641"/>
                <a:ext cx="221877" cy="214117"/>
              </a:xfrm>
              <a:prstGeom prst="roundRect">
                <a:avLst/>
              </a:prstGeom>
              <a:blipFill>
                <a:blip r:embed="rId32"/>
                <a:stretch>
                  <a:fillRect t="-2632" r="-23077" b="-1842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73" name="מלבן: פינות מעוגלות 172">
                <a:extLst>
                  <a:ext uri="{FF2B5EF4-FFF2-40B4-BE49-F238E27FC236}">
                    <a16:creationId xmlns:a16="http://schemas.microsoft.com/office/drawing/2014/main" id="{8FCBCCD2-BC21-2E18-50E1-43ECB6CAC13F}"/>
                  </a:ext>
                </a:extLst>
              </p:cNvPr>
              <p:cNvSpPr/>
              <p:nvPr/>
            </p:nvSpPr>
            <p:spPr>
              <a:xfrm>
                <a:off x="6612699" y="3367575"/>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173" name="מלבן: פינות מעוגלות 172">
                <a:extLst>
                  <a:ext uri="{FF2B5EF4-FFF2-40B4-BE49-F238E27FC236}">
                    <a16:creationId xmlns:a16="http://schemas.microsoft.com/office/drawing/2014/main" id="{8FCBCCD2-BC21-2E18-50E1-43ECB6CAC13F}"/>
                  </a:ext>
                </a:extLst>
              </p:cNvPr>
              <p:cNvSpPr>
                <a:spLocks noRot="1" noChangeAspect="1" noMove="1" noResize="1" noEditPoints="1" noAdjustHandles="1" noChangeArrowheads="1" noChangeShapeType="1" noTextEdit="1"/>
              </p:cNvSpPr>
              <p:nvPr/>
            </p:nvSpPr>
            <p:spPr>
              <a:xfrm>
                <a:off x="6612699" y="3367575"/>
                <a:ext cx="221877" cy="214117"/>
              </a:xfrm>
              <a:prstGeom prst="roundRect">
                <a:avLst/>
              </a:prstGeom>
              <a:blipFill>
                <a:blip r:embed="rId33"/>
                <a:stretch>
                  <a:fillRect t="-2564" r="-23077" b="-17949"/>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74" name="מלבן: פינות מעוגלות 173">
                <a:extLst>
                  <a:ext uri="{FF2B5EF4-FFF2-40B4-BE49-F238E27FC236}">
                    <a16:creationId xmlns:a16="http://schemas.microsoft.com/office/drawing/2014/main" id="{8EAD5ECE-4283-8F59-CFC3-7288B566CAC3}"/>
                  </a:ext>
                </a:extLst>
              </p:cNvPr>
              <p:cNvSpPr/>
              <p:nvPr/>
            </p:nvSpPr>
            <p:spPr>
              <a:xfrm>
                <a:off x="6874564" y="3348181"/>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174" name="מלבן: פינות מעוגלות 173">
                <a:extLst>
                  <a:ext uri="{FF2B5EF4-FFF2-40B4-BE49-F238E27FC236}">
                    <a16:creationId xmlns:a16="http://schemas.microsoft.com/office/drawing/2014/main" id="{8EAD5ECE-4283-8F59-CFC3-7288B566CAC3}"/>
                  </a:ext>
                </a:extLst>
              </p:cNvPr>
              <p:cNvSpPr>
                <a:spLocks noRot="1" noChangeAspect="1" noMove="1" noResize="1" noEditPoints="1" noAdjustHandles="1" noChangeArrowheads="1" noChangeShapeType="1" noTextEdit="1"/>
              </p:cNvSpPr>
              <p:nvPr/>
            </p:nvSpPr>
            <p:spPr>
              <a:xfrm>
                <a:off x="6874564" y="3348181"/>
                <a:ext cx="221877" cy="214117"/>
              </a:xfrm>
              <a:prstGeom prst="roundRect">
                <a:avLst/>
              </a:prstGeom>
              <a:blipFill>
                <a:blip r:embed="rId34"/>
                <a:stretch>
                  <a:fillRect t="-2632" r="-23077" b="-21053"/>
                </a:stretch>
              </a:blipFill>
            </p:spPr>
            <p:txBody>
              <a:bodyPr/>
              <a:lstStyle/>
              <a:p>
                <a:r>
                  <a:rPr lang="he-IL">
                    <a:noFill/>
                  </a:rPr>
                  <a:t> </a:t>
                </a:r>
              </a:p>
            </p:txBody>
          </p:sp>
        </mc:Fallback>
      </mc:AlternateContent>
      <p:sp>
        <p:nvSpPr>
          <p:cNvPr id="175" name="מציין מיקום תוכן 2">
            <a:extLst>
              <a:ext uri="{FF2B5EF4-FFF2-40B4-BE49-F238E27FC236}">
                <a16:creationId xmlns:a16="http://schemas.microsoft.com/office/drawing/2014/main" id="{FE8EA162-F535-477D-EC7B-81A6159AB25F}"/>
              </a:ext>
            </a:extLst>
          </p:cNvPr>
          <p:cNvSpPr txBox="1">
            <a:spLocks/>
          </p:cNvSpPr>
          <p:nvPr/>
        </p:nvSpPr>
        <p:spPr>
          <a:xfrm>
            <a:off x="5999123" y="3145047"/>
            <a:ext cx="644150" cy="252906"/>
          </a:xfrm>
          <a:prstGeom prst="rect">
            <a:avLst/>
          </a:prstGeom>
        </p:spPr>
        <p:txBody>
          <a:bodyPr vert="horz" lIns="91440" tIns="45720" rIns="91440" bIns="45720" rtlCol="1">
            <a:normAutofit fontScale="32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venir Next LT Pro Light" panose="020B0304020202020204" pitchFamily="34" charset="0"/>
              </a:rPr>
              <a:t>Tape 1:</a:t>
            </a:r>
          </a:p>
          <a:p>
            <a:pPr marL="0" indent="0">
              <a:buFont typeface="Arial" panose="020B0604020202020204" pitchFamily="34" charset="0"/>
              <a:buNone/>
            </a:pPr>
            <a:endParaRPr lang="he-IL" dirty="0"/>
          </a:p>
        </p:txBody>
      </p:sp>
      <p:sp>
        <p:nvSpPr>
          <p:cNvPr id="176" name="מציין מיקום תוכן 2">
            <a:extLst>
              <a:ext uri="{FF2B5EF4-FFF2-40B4-BE49-F238E27FC236}">
                <a16:creationId xmlns:a16="http://schemas.microsoft.com/office/drawing/2014/main" id="{7C8C4E4F-EB75-C947-50CC-80D2D5C4A4E8}"/>
              </a:ext>
            </a:extLst>
          </p:cNvPr>
          <p:cNvSpPr txBox="1">
            <a:spLocks/>
          </p:cNvSpPr>
          <p:nvPr/>
        </p:nvSpPr>
        <p:spPr>
          <a:xfrm>
            <a:off x="6005820" y="3366187"/>
            <a:ext cx="644150" cy="252906"/>
          </a:xfrm>
          <a:prstGeom prst="rect">
            <a:avLst/>
          </a:prstGeom>
        </p:spPr>
        <p:txBody>
          <a:bodyPr vert="horz" lIns="91440" tIns="45720" rIns="91440" bIns="45720" rtlCol="1">
            <a:normAutofit fontScale="32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venir Next LT Pro Light" panose="020B0304020202020204" pitchFamily="34" charset="0"/>
              </a:rPr>
              <a:t>Tape 2:</a:t>
            </a:r>
          </a:p>
          <a:p>
            <a:pPr marL="0" indent="0">
              <a:buFont typeface="Arial" panose="020B0604020202020204" pitchFamily="34" charset="0"/>
              <a:buNone/>
            </a:pPr>
            <a:endParaRPr lang="he-IL" dirty="0"/>
          </a:p>
        </p:txBody>
      </p:sp>
      <mc:AlternateContent xmlns:mc="http://schemas.openxmlformats.org/markup-compatibility/2006" xmlns:a14="http://schemas.microsoft.com/office/drawing/2010/main">
        <mc:Choice Requires="a14">
          <p:sp>
            <p:nvSpPr>
              <p:cNvPr id="177" name="מלבן: פינות מעוגלות 176">
                <a:extLst>
                  <a:ext uri="{FF2B5EF4-FFF2-40B4-BE49-F238E27FC236}">
                    <a16:creationId xmlns:a16="http://schemas.microsoft.com/office/drawing/2014/main" id="{83F39F2A-1C30-31C4-0733-63DBF76FAAD9}"/>
                  </a:ext>
                </a:extLst>
              </p:cNvPr>
              <p:cNvSpPr/>
              <p:nvPr/>
            </p:nvSpPr>
            <p:spPr>
              <a:xfrm>
                <a:off x="6504109" y="2767727"/>
                <a:ext cx="443754" cy="214117"/>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m:rPr>
                          <m:nor/>
                        </m:rPr>
                        <a:rPr lang="en-US" dirty="0">
                          <a:solidFill>
                            <a:schemeClr val="tx1"/>
                          </a:solidFill>
                          <a:latin typeface="Avenir Next LT Pro Light" panose="020B0304020202020204" pitchFamily="34" charset="0"/>
                        </a:rPr>
                        <m:t>q</m:t>
                      </m:r>
                      <m:r>
                        <m:rPr>
                          <m:nor/>
                        </m:rPr>
                        <a:rPr lang="en-US" dirty="0">
                          <a:solidFill>
                            <a:schemeClr val="tx1"/>
                          </a:solidFill>
                          <a:latin typeface="Avenir Next LT Pro Light" panose="020B0304020202020204" pitchFamily="34" charset="0"/>
                        </a:rPr>
                        <m:t>₁</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177" name="מלבן: פינות מעוגלות 176">
                <a:extLst>
                  <a:ext uri="{FF2B5EF4-FFF2-40B4-BE49-F238E27FC236}">
                    <a16:creationId xmlns:a16="http://schemas.microsoft.com/office/drawing/2014/main" id="{83F39F2A-1C30-31C4-0733-63DBF76FAAD9}"/>
                  </a:ext>
                </a:extLst>
              </p:cNvPr>
              <p:cNvSpPr>
                <a:spLocks noRot="1" noChangeAspect="1" noMove="1" noResize="1" noEditPoints="1" noAdjustHandles="1" noChangeArrowheads="1" noChangeShapeType="1" noTextEdit="1"/>
              </p:cNvSpPr>
              <p:nvPr/>
            </p:nvSpPr>
            <p:spPr>
              <a:xfrm>
                <a:off x="6504109" y="2767727"/>
                <a:ext cx="443754" cy="214117"/>
              </a:xfrm>
              <a:prstGeom prst="roundRect">
                <a:avLst/>
              </a:prstGeom>
              <a:blipFill>
                <a:blip r:embed="rId35"/>
                <a:stretch>
                  <a:fillRect r="-6849" b="-54286"/>
                </a:stretch>
              </a:blipFill>
              <a:ln>
                <a:noFill/>
              </a:ln>
            </p:spPr>
            <p:txBody>
              <a:bodyPr/>
              <a:lstStyle/>
              <a:p>
                <a:r>
                  <a:rPr lang="he-IL">
                    <a:noFill/>
                  </a:rPr>
                  <a:t> </a:t>
                </a:r>
              </a:p>
            </p:txBody>
          </p:sp>
        </mc:Fallback>
      </mc:AlternateContent>
      <p:sp>
        <p:nvSpPr>
          <p:cNvPr id="179" name="מלבן: פינות מעוגלות 178">
            <a:extLst>
              <a:ext uri="{FF2B5EF4-FFF2-40B4-BE49-F238E27FC236}">
                <a16:creationId xmlns:a16="http://schemas.microsoft.com/office/drawing/2014/main" id="{AB20BF6B-DF00-F6FA-D8F5-54913F395601}"/>
              </a:ext>
            </a:extLst>
          </p:cNvPr>
          <p:cNvSpPr/>
          <p:nvPr/>
        </p:nvSpPr>
        <p:spPr>
          <a:xfrm>
            <a:off x="6084875" y="2680048"/>
            <a:ext cx="1116047" cy="108138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198" name="מלבן: פינות מעוגלות 197">
                <a:extLst>
                  <a:ext uri="{FF2B5EF4-FFF2-40B4-BE49-F238E27FC236}">
                    <a16:creationId xmlns:a16="http://schemas.microsoft.com/office/drawing/2014/main" id="{E015DEB5-FDC9-4928-02E2-2BC0843A3A8C}"/>
                  </a:ext>
                </a:extLst>
              </p:cNvPr>
              <p:cNvSpPr/>
              <p:nvPr/>
            </p:nvSpPr>
            <p:spPr>
              <a:xfrm>
                <a:off x="5409246" y="3146915"/>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198" name="מלבן: פינות מעוגלות 197">
                <a:extLst>
                  <a:ext uri="{FF2B5EF4-FFF2-40B4-BE49-F238E27FC236}">
                    <a16:creationId xmlns:a16="http://schemas.microsoft.com/office/drawing/2014/main" id="{E015DEB5-FDC9-4928-02E2-2BC0843A3A8C}"/>
                  </a:ext>
                </a:extLst>
              </p:cNvPr>
              <p:cNvSpPr>
                <a:spLocks noRot="1" noChangeAspect="1" noMove="1" noResize="1" noEditPoints="1" noAdjustHandles="1" noChangeArrowheads="1" noChangeShapeType="1" noTextEdit="1"/>
              </p:cNvSpPr>
              <p:nvPr/>
            </p:nvSpPr>
            <p:spPr>
              <a:xfrm>
                <a:off x="5409246" y="3146915"/>
                <a:ext cx="221877" cy="214117"/>
              </a:xfrm>
              <a:prstGeom prst="roundRect">
                <a:avLst/>
              </a:prstGeom>
              <a:blipFill>
                <a:blip r:embed="rId36"/>
                <a:stretch>
                  <a:fillRect t="-2632" r="-22500" b="-21053"/>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99" name="מלבן: פינות מעוגלות 198">
                <a:extLst>
                  <a:ext uri="{FF2B5EF4-FFF2-40B4-BE49-F238E27FC236}">
                    <a16:creationId xmlns:a16="http://schemas.microsoft.com/office/drawing/2014/main" id="{89090E9D-E290-10DB-EAA3-7773BE58FBCA}"/>
                  </a:ext>
                </a:extLst>
              </p:cNvPr>
              <p:cNvSpPr/>
              <p:nvPr/>
            </p:nvSpPr>
            <p:spPr>
              <a:xfrm>
                <a:off x="5671110" y="3139887"/>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199" name="מלבן: פינות מעוגלות 198">
                <a:extLst>
                  <a:ext uri="{FF2B5EF4-FFF2-40B4-BE49-F238E27FC236}">
                    <a16:creationId xmlns:a16="http://schemas.microsoft.com/office/drawing/2014/main" id="{89090E9D-E290-10DB-EAA3-7773BE58FBCA}"/>
                  </a:ext>
                </a:extLst>
              </p:cNvPr>
              <p:cNvSpPr>
                <a:spLocks noRot="1" noChangeAspect="1" noMove="1" noResize="1" noEditPoints="1" noAdjustHandles="1" noChangeArrowheads="1" noChangeShapeType="1" noTextEdit="1"/>
              </p:cNvSpPr>
              <p:nvPr/>
            </p:nvSpPr>
            <p:spPr>
              <a:xfrm>
                <a:off x="5671110" y="3139887"/>
                <a:ext cx="221877" cy="214117"/>
              </a:xfrm>
              <a:prstGeom prst="roundRect">
                <a:avLst/>
              </a:prstGeom>
              <a:blipFill>
                <a:blip r:embed="rId37"/>
                <a:stretch>
                  <a:fillRect t="-2632" r="-22500" b="-21053"/>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00" name="מלבן: פינות מעוגלות 199">
                <a:extLst>
                  <a:ext uri="{FF2B5EF4-FFF2-40B4-BE49-F238E27FC236}">
                    <a16:creationId xmlns:a16="http://schemas.microsoft.com/office/drawing/2014/main" id="{82B42975-3393-5947-474F-17996E2FC06B}"/>
                  </a:ext>
                </a:extLst>
              </p:cNvPr>
              <p:cNvSpPr/>
              <p:nvPr/>
            </p:nvSpPr>
            <p:spPr>
              <a:xfrm>
                <a:off x="5409246" y="3399821"/>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200" name="מלבן: פינות מעוגלות 199">
                <a:extLst>
                  <a:ext uri="{FF2B5EF4-FFF2-40B4-BE49-F238E27FC236}">
                    <a16:creationId xmlns:a16="http://schemas.microsoft.com/office/drawing/2014/main" id="{82B42975-3393-5947-474F-17996E2FC06B}"/>
                  </a:ext>
                </a:extLst>
              </p:cNvPr>
              <p:cNvSpPr>
                <a:spLocks noRot="1" noChangeAspect="1" noMove="1" noResize="1" noEditPoints="1" noAdjustHandles="1" noChangeArrowheads="1" noChangeShapeType="1" noTextEdit="1"/>
              </p:cNvSpPr>
              <p:nvPr/>
            </p:nvSpPr>
            <p:spPr>
              <a:xfrm>
                <a:off x="5409246" y="3399821"/>
                <a:ext cx="221877" cy="214117"/>
              </a:xfrm>
              <a:prstGeom prst="roundRect">
                <a:avLst/>
              </a:prstGeom>
              <a:blipFill>
                <a:blip r:embed="rId38"/>
                <a:stretch>
                  <a:fillRect t="-2632" r="-22500" b="-1842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01" name="מלבן: פינות מעוגלות 200">
                <a:extLst>
                  <a:ext uri="{FF2B5EF4-FFF2-40B4-BE49-F238E27FC236}">
                    <a16:creationId xmlns:a16="http://schemas.microsoft.com/office/drawing/2014/main" id="{7B54F346-CAFD-B3D2-7C10-3BEF7F986658}"/>
                  </a:ext>
                </a:extLst>
              </p:cNvPr>
              <p:cNvSpPr/>
              <p:nvPr/>
            </p:nvSpPr>
            <p:spPr>
              <a:xfrm>
                <a:off x="5671111" y="3380427"/>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201" name="מלבן: פינות מעוגלות 200">
                <a:extLst>
                  <a:ext uri="{FF2B5EF4-FFF2-40B4-BE49-F238E27FC236}">
                    <a16:creationId xmlns:a16="http://schemas.microsoft.com/office/drawing/2014/main" id="{7B54F346-CAFD-B3D2-7C10-3BEF7F986658}"/>
                  </a:ext>
                </a:extLst>
              </p:cNvPr>
              <p:cNvSpPr>
                <a:spLocks noRot="1" noChangeAspect="1" noMove="1" noResize="1" noEditPoints="1" noAdjustHandles="1" noChangeArrowheads="1" noChangeShapeType="1" noTextEdit="1"/>
              </p:cNvSpPr>
              <p:nvPr/>
            </p:nvSpPr>
            <p:spPr>
              <a:xfrm>
                <a:off x="5671111" y="3380427"/>
                <a:ext cx="221877" cy="214117"/>
              </a:xfrm>
              <a:prstGeom prst="roundRect">
                <a:avLst/>
              </a:prstGeom>
              <a:blipFill>
                <a:blip r:embed="rId39"/>
                <a:stretch>
                  <a:fillRect t="-2632" r="-22500" b="-18421"/>
                </a:stretch>
              </a:blipFill>
            </p:spPr>
            <p:txBody>
              <a:bodyPr/>
              <a:lstStyle/>
              <a:p>
                <a:r>
                  <a:rPr lang="he-IL">
                    <a:noFill/>
                  </a:rPr>
                  <a:t> </a:t>
                </a:r>
              </a:p>
            </p:txBody>
          </p:sp>
        </mc:Fallback>
      </mc:AlternateContent>
      <p:sp>
        <p:nvSpPr>
          <p:cNvPr id="202" name="מציין מיקום תוכן 2">
            <a:extLst>
              <a:ext uri="{FF2B5EF4-FFF2-40B4-BE49-F238E27FC236}">
                <a16:creationId xmlns:a16="http://schemas.microsoft.com/office/drawing/2014/main" id="{63DD0581-100C-E732-9A25-72DE812CEA1C}"/>
              </a:ext>
            </a:extLst>
          </p:cNvPr>
          <p:cNvSpPr txBox="1">
            <a:spLocks/>
          </p:cNvSpPr>
          <p:nvPr/>
        </p:nvSpPr>
        <p:spPr>
          <a:xfrm>
            <a:off x="4795670" y="3177293"/>
            <a:ext cx="644150" cy="252906"/>
          </a:xfrm>
          <a:prstGeom prst="rect">
            <a:avLst/>
          </a:prstGeom>
        </p:spPr>
        <p:txBody>
          <a:bodyPr vert="horz" lIns="91440" tIns="45720" rIns="91440" bIns="45720" rtlCol="1">
            <a:normAutofit fontScale="32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venir Next LT Pro Light" panose="020B0304020202020204" pitchFamily="34" charset="0"/>
              </a:rPr>
              <a:t>Tape 1:</a:t>
            </a:r>
          </a:p>
          <a:p>
            <a:pPr marL="0" indent="0">
              <a:buFont typeface="Arial" panose="020B0604020202020204" pitchFamily="34" charset="0"/>
              <a:buNone/>
            </a:pPr>
            <a:endParaRPr lang="he-IL" dirty="0"/>
          </a:p>
        </p:txBody>
      </p:sp>
      <p:sp>
        <p:nvSpPr>
          <p:cNvPr id="203" name="מציין מיקום תוכן 2">
            <a:extLst>
              <a:ext uri="{FF2B5EF4-FFF2-40B4-BE49-F238E27FC236}">
                <a16:creationId xmlns:a16="http://schemas.microsoft.com/office/drawing/2014/main" id="{045676B9-08B6-0AD6-314C-102A9C1A5E09}"/>
              </a:ext>
            </a:extLst>
          </p:cNvPr>
          <p:cNvSpPr txBox="1">
            <a:spLocks/>
          </p:cNvSpPr>
          <p:nvPr/>
        </p:nvSpPr>
        <p:spPr>
          <a:xfrm>
            <a:off x="4802367" y="3398433"/>
            <a:ext cx="644150" cy="252906"/>
          </a:xfrm>
          <a:prstGeom prst="rect">
            <a:avLst/>
          </a:prstGeom>
        </p:spPr>
        <p:txBody>
          <a:bodyPr vert="horz" lIns="91440" tIns="45720" rIns="91440" bIns="45720" rtlCol="1">
            <a:normAutofit fontScale="32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venir Next LT Pro Light" panose="020B0304020202020204" pitchFamily="34" charset="0"/>
              </a:rPr>
              <a:t>Tape 2:</a:t>
            </a:r>
          </a:p>
          <a:p>
            <a:pPr marL="0" indent="0">
              <a:buFont typeface="Arial" panose="020B0604020202020204" pitchFamily="34" charset="0"/>
              <a:buNone/>
            </a:pPr>
            <a:endParaRPr lang="he-IL" dirty="0"/>
          </a:p>
        </p:txBody>
      </p:sp>
      <p:sp>
        <p:nvSpPr>
          <p:cNvPr id="204" name="מלבן: פינות מעוגלות 203">
            <a:extLst>
              <a:ext uri="{FF2B5EF4-FFF2-40B4-BE49-F238E27FC236}">
                <a16:creationId xmlns:a16="http://schemas.microsoft.com/office/drawing/2014/main" id="{717CBA7A-6101-C7DF-2C59-D45A3F505233}"/>
              </a:ext>
            </a:extLst>
          </p:cNvPr>
          <p:cNvSpPr/>
          <p:nvPr/>
        </p:nvSpPr>
        <p:spPr>
          <a:xfrm>
            <a:off x="4844839" y="2676059"/>
            <a:ext cx="1116047" cy="108138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205" name="מלבן: פינות מעוגלות 204">
                <a:extLst>
                  <a:ext uri="{FF2B5EF4-FFF2-40B4-BE49-F238E27FC236}">
                    <a16:creationId xmlns:a16="http://schemas.microsoft.com/office/drawing/2014/main" id="{13A34DD8-C48A-3374-51E4-B7C9F0466DE3}"/>
                  </a:ext>
                </a:extLst>
              </p:cNvPr>
              <p:cNvSpPr/>
              <p:nvPr/>
            </p:nvSpPr>
            <p:spPr>
              <a:xfrm>
                <a:off x="5321580" y="2801807"/>
                <a:ext cx="401229" cy="21980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m:rPr>
                          <m:nor/>
                        </m:rPr>
                        <a:rPr lang="en-US" dirty="0">
                          <a:solidFill>
                            <a:schemeClr val="tx1"/>
                          </a:solidFill>
                          <a:latin typeface="Avenir Next LT Pro Light" panose="020B0304020202020204" pitchFamily="34" charset="0"/>
                        </a:rPr>
                        <m:t>q</m:t>
                      </m:r>
                      <m:r>
                        <m:rPr>
                          <m:nor/>
                        </m:rPr>
                        <a:rPr lang="en-US" dirty="0">
                          <a:solidFill>
                            <a:schemeClr val="tx1"/>
                          </a:solidFill>
                          <a:latin typeface="Avenir Next LT Pro Light" panose="020B0304020202020204" pitchFamily="34" charset="0"/>
                        </a:rPr>
                        <m:t>₁</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205" name="מלבן: פינות מעוגלות 204">
                <a:extLst>
                  <a:ext uri="{FF2B5EF4-FFF2-40B4-BE49-F238E27FC236}">
                    <a16:creationId xmlns:a16="http://schemas.microsoft.com/office/drawing/2014/main" id="{13A34DD8-C48A-3374-51E4-B7C9F0466DE3}"/>
                  </a:ext>
                </a:extLst>
              </p:cNvPr>
              <p:cNvSpPr>
                <a:spLocks noRot="1" noChangeAspect="1" noMove="1" noResize="1" noEditPoints="1" noAdjustHandles="1" noChangeArrowheads="1" noChangeShapeType="1" noTextEdit="1"/>
              </p:cNvSpPr>
              <p:nvPr/>
            </p:nvSpPr>
            <p:spPr>
              <a:xfrm>
                <a:off x="5321580" y="2801807"/>
                <a:ext cx="401229" cy="219801"/>
              </a:xfrm>
              <a:prstGeom prst="roundRect">
                <a:avLst/>
              </a:prstGeom>
              <a:blipFill>
                <a:blip r:embed="rId40"/>
                <a:stretch>
                  <a:fillRect r="-12121" b="-50000"/>
                </a:stretch>
              </a:blipFill>
              <a:ln>
                <a:no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07" name="מלבן: פינות מעוגלות 206">
                <a:extLst>
                  <a:ext uri="{FF2B5EF4-FFF2-40B4-BE49-F238E27FC236}">
                    <a16:creationId xmlns:a16="http://schemas.microsoft.com/office/drawing/2014/main" id="{00D295D0-F4DD-7AC4-9CEA-673F135E8FD6}"/>
                  </a:ext>
                </a:extLst>
              </p:cNvPr>
              <p:cNvSpPr/>
              <p:nvPr/>
            </p:nvSpPr>
            <p:spPr>
              <a:xfrm>
                <a:off x="4948129" y="3108126"/>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207" name="מלבן: פינות מעוגלות 206">
                <a:extLst>
                  <a:ext uri="{FF2B5EF4-FFF2-40B4-BE49-F238E27FC236}">
                    <a16:creationId xmlns:a16="http://schemas.microsoft.com/office/drawing/2014/main" id="{00D295D0-F4DD-7AC4-9CEA-673F135E8FD6}"/>
                  </a:ext>
                </a:extLst>
              </p:cNvPr>
              <p:cNvSpPr>
                <a:spLocks noRot="1" noChangeAspect="1" noMove="1" noResize="1" noEditPoints="1" noAdjustHandles="1" noChangeArrowheads="1" noChangeShapeType="1" noTextEdit="1"/>
              </p:cNvSpPr>
              <p:nvPr/>
            </p:nvSpPr>
            <p:spPr>
              <a:xfrm>
                <a:off x="4948129" y="3108126"/>
                <a:ext cx="221877" cy="214117"/>
              </a:xfrm>
              <a:prstGeom prst="roundRect">
                <a:avLst/>
              </a:prstGeom>
              <a:blipFill>
                <a:blip r:embed="rId41"/>
                <a:stretch>
                  <a:fillRect t="-2632" r="-23077" b="-1842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08" name="מלבן: פינות מעוגלות 207">
                <a:extLst>
                  <a:ext uri="{FF2B5EF4-FFF2-40B4-BE49-F238E27FC236}">
                    <a16:creationId xmlns:a16="http://schemas.microsoft.com/office/drawing/2014/main" id="{917736C9-8D71-AB58-2304-1ED5D1B285A9}"/>
                  </a:ext>
                </a:extLst>
              </p:cNvPr>
              <p:cNvSpPr/>
              <p:nvPr/>
            </p:nvSpPr>
            <p:spPr>
              <a:xfrm>
                <a:off x="5209993" y="3101098"/>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208" name="מלבן: פינות מעוגלות 207">
                <a:extLst>
                  <a:ext uri="{FF2B5EF4-FFF2-40B4-BE49-F238E27FC236}">
                    <a16:creationId xmlns:a16="http://schemas.microsoft.com/office/drawing/2014/main" id="{917736C9-8D71-AB58-2304-1ED5D1B285A9}"/>
                  </a:ext>
                </a:extLst>
              </p:cNvPr>
              <p:cNvSpPr>
                <a:spLocks noRot="1" noChangeAspect="1" noMove="1" noResize="1" noEditPoints="1" noAdjustHandles="1" noChangeArrowheads="1" noChangeShapeType="1" noTextEdit="1"/>
              </p:cNvSpPr>
              <p:nvPr/>
            </p:nvSpPr>
            <p:spPr>
              <a:xfrm>
                <a:off x="5209993" y="3101098"/>
                <a:ext cx="221877" cy="214117"/>
              </a:xfrm>
              <a:prstGeom prst="roundRect">
                <a:avLst/>
              </a:prstGeom>
              <a:blipFill>
                <a:blip r:embed="rId42"/>
                <a:stretch>
                  <a:fillRect t="-2632" r="-23077" b="-1842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09" name="מלבן: פינות מעוגלות 208">
                <a:extLst>
                  <a:ext uri="{FF2B5EF4-FFF2-40B4-BE49-F238E27FC236}">
                    <a16:creationId xmlns:a16="http://schemas.microsoft.com/office/drawing/2014/main" id="{B14C6751-5DBD-6A9A-59E7-171909020BF4}"/>
                  </a:ext>
                </a:extLst>
              </p:cNvPr>
              <p:cNvSpPr/>
              <p:nvPr/>
            </p:nvSpPr>
            <p:spPr>
              <a:xfrm>
                <a:off x="4948129" y="3361032"/>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209" name="מלבן: פינות מעוגלות 208">
                <a:extLst>
                  <a:ext uri="{FF2B5EF4-FFF2-40B4-BE49-F238E27FC236}">
                    <a16:creationId xmlns:a16="http://schemas.microsoft.com/office/drawing/2014/main" id="{B14C6751-5DBD-6A9A-59E7-171909020BF4}"/>
                  </a:ext>
                </a:extLst>
              </p:cNvPr>
              <p:cNvSpPr>
                <a:spLocks noRot="1" noChangeAspect="1" noMove="1" noResize="1" noEditPoints="1" noAdjustHandles="1" noChangeArrowheads="1" noChangeShapeType="1" noTextEdit="1"/>
              </p:cNvSpPr>
              <p:nvPr/>
            </p:nvSpPr>
            <p:spPr>
              <a:xfrm>
                <a:off x="4948129" y="3361032"/>
                <a:ext cx="221877" cy="214117"/>
              </a:xfrm>
              <a:prstGeom prst="roundRect">
                <a:avLst/>
              </a:prstGeom>
              <a:blipFill>
                <a:blip r:embed="rId43"/>
                <a:stretch>
                  <a:fillRect t="-2632" r="-23077" b="-21053"/>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10" name="מלבן: פינות מעוגלות 209">
                <a:extLst>
                  <a:ext uri="{FF2B5EF4-FFF2-40B4-BE49-F238E27FC236}">
                    <a16:creationId xmlns:a16="http://schemas.microsoft.com/office/drawing/2014/main" id="{BCD99CDB-6166-37F5-5622-506AF4ED86B1}"/>
                  </a:ext>
                </a:extLst>
              </p:cNvPr>
              <p:cNvSpPr/>
              <p:nvPr/>
            </p:nvSpPr>
            <p:spPr>
              <a:xfrm>
                <a:off x="5209994" y="3341638"/>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210" name="מלבן: פינות מעוגלות 209">
                <a:extLst>
                  <a:ext uri="{FF2B5EF4-FFF2-40B4-BE49-F238E27FC236}">
                    <a16:creationId xmlns:a16="http://schemas.microsoft.com/office/drawing/2014/main" id="{BCD99CDB-6166-37F5-5622-506AF4ED86B1}"/>
                  </a:ext>
                </a:extLst>
              </p:cNvPr>
              <p:cNvSpPr>
                <a:spLocks noRot="1" noChangeAspect="1" noMove="1" noResize="1" noEditPoints="1" noAdjustHandles="1" noChangeArrowheads="1" noChangeShapeType="1" noTextEdit="1"/>
              </p:cNvSpPr>
              <p:nvPr/>
            </p:nvSpPr>
            <p:spPr>
              <a:xfrm>
                <a:off x="5209994" y="3341638"/>
                <a:ext cx="221877" cy="214117"/>
              </a:xfrm>
              <a:prstGeom prst="roundRect">
                <a:avLst/>
              </a:prstGeom>
              <a:blipFill>
                <a:blip r:embed="rId44"/>
                <a:stretch>
                  <a:fillRect t="-2632" r="-23077" b="-21053"/>
                </a:stretch>
              </a:blipFill>
            </p:spPr>
            <p:txBody>
              <a:bodyPr/>
              <a:lstStyle/>
              <a:p>
                <a:r>
                  <a:rPr lang="he-IL">
                    <a:noFill/>
                  </a:rPr>
                  <a:t> </a:t>
                </a:r>
              </a:p>
            </p:txBody>
          </p:sp>
        </mc:Fallback>
      </mc:AlternateContent>
      <p:sp>
        <p:nvSpPr>
          <p:cNvPr id="211" name="מציין מיקום תוכן 2">
            <a:extLst>
              <a:ext uri="{FF2B5EF4-FFF2-40B4-BE49-F238E27FC236}">
                <a16:creationId xmlns:a16="http://schemas.microsoft.com/office/drawing/2014/main" id="{2C9D39D5-8562-A3BE-AA54-D94CE5F79E0E}"/>
              </a:ext>
            </a:extLst>
          </p:cNvPr>
          <p:cNvSpPr txBox="1">
            <a:spLocks/>
          </p:cNvSpPr>
          <p:nvPr/>
        </p:nvSpPr>
        <p:spPr>
          <a:xfrm>
            <a:off x="4334553" y="3138504"/>
            <a:ext cx="644150" cy="252906"/>
          </a:xfrm>
          <a:prstGeom prst="rect">
            <a:avLst/>
          </a:prstGeom>
        </p:spPr>
        <p:txBody>
          <a:bodyPr vert="horz" lIns="91440" tIns="45720" rIns="91440" bIns="45720" rtlCol="1">
            <a:normAutofit fontScale="32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venir Next LT Pro Light" panose="020B0304020202020204" pitchFamily="34" charset="0"/>
              </a:rPr>
              <a:t>Tape 1:</a:t>
            </a:r>
          </a:p>
          <a:p>
            <a:pPr marL="0" indent="0">
              <a:buFont typeface="Arial" panose="020B0604020202020204" pitchFamily="34" charset="0"/>
              <a:buNone/>
            </a:pPr>
            <a:endParaRPr lang="he-IL" dirty="0"/>
          </a:p>
        </p:txBody>
      </p:sp>
      <p:sp>
        <p:nvSpPr>
          <p:cNvPr id="212" name="מציין מיקום תוכן 2">
            <a:extLst>
              <a:ext uri="{FF2B5EF4-FFF2-40B4-BE49-F238E27FC236}">
                <a16:creationId xmlns:a16="http://schemas.microsoft.com/office/drawing/2014/main" id="{DDF72B59-956D-6083-3477-2E817CB9AF78}"/>
              </a:ext>
            </a:extLst>
          </p:cNvPr>
          <p:cNvSpPr txBox="1">
            <a:spLocks/>
          </p:cNvSpPr>
          <p:nvPr/>
        </p:nvSpPr>
        <p:spPr>
          <a:xfrm>
            <a:off x="4332260" y="3372954"/>
            <a:ext cx="644150" cy="252906"/>
          </a:xfrm>
          <a:prstGeom prst="rect">
            <a:avLst/>
          </a:prstGeom>
        </p:spPr>
        <p:txBody>
          <a:bodyPr vert="horz" lIns="91440" tIns="45720" rIns="91440" bIns="45720" rtlCol="1">
            <a:normAutofit fontScale="32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venir Next LT Pro Light" panose="020B0304020202020204" pitchFamily="34" charset="0"/>
              </a:rPr>
              <a:t>Tape 2:</a:t>
            </a:r>
          </a:p>
          <a:p>
            <a:pPr marL="0" indent="0">
              <a:buFont typeface="Arial" panose="020B0604020202020204" pitchFamily="34" charset="0"/>
              <a:buNone/>
            </a:pPr>
            <a:endParaRPr lang="he-IL" dirty="0"/>
          </a:p>
        </p:txBody>
      </p:sp>
      <mc:AlternateContent xmlns:mc="http://schemas.openxmlformats.org/markup-compatibility/2006" xmlns:a14="http://schemas.microsoft.com/office/drawing/2010/main">
        <mc:Choice Requires="a14">
          <p:sp>
            <p:nvSpPr>
              <p:cNvPr id="213" name="מלבן: פינות מעוגלות 212">
                <a:extLst>
                  <a:ext uri="{FF2B5EF4-FFF2-40B4-BE49-F238E27FC236}">
                    <a16:creationId xmlns:a16="http://schemas.microsoft.com/office/drawing/2014/main" id="{EB5AA75D-431D-5368-6642-7991BEF45D05}"/>
                  </a:ext>
                </a:extLst>
              </p:cNvPr>
              <p:cNvSpPr/>
              <p:nvPr/>
            </p:nvSpPr>
            <p:spPr>
              <a:xfrm>
                <a:off x="4765430" y="2722605"/>
                <a:ext cx="553179" cy="251955"/>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m:rPr>
                          <m:nor/>
                        </m:rPr>
                        <a:rPr lang="en-US" dirty="0">
                          <a:solidFill>
                            <a:schemeClr val="tx1"/>
                          </a:solidFill>
                          <a:latin typeface="Avenir Next LT Pro Light" panose="020B0304020202020204" pitchFamily="34" charset="0"/>
                        </a:rPr>
                        <m:t>q</m:t>
                      </m:r>
                      <m:r>
                        <m:rPr>
                          <m:nor/>
                        </m:rPr>
                        <a:rPr lang="en-US" dirty="0">
                          <a:solidFill>
                            <a:schemeClr val="tx1"/>
                          </a:solidFill>
                          <a:latin typeface="Avenir Next LT Pro Light" panose="020B0304020202020204" pitchFamily="34" charset="0"/>
                        </a:rPr>
                        <m:t>₁</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213" name="מלבן: פינות מעוגלות 212">
                <a:extLst>
                  <a:ext uri="{FF2B5EF4-FFF2-40B4-BE49-F238E27FC236}">
                    <a16:creationId xmlns:a16="http://schemas.microsoft.com/office/drawing/2014/main" id="{EB5AA75D-431D-5368-6642-7991BEF45D05}"/>
                  </a:ext>
                </a:extLst>
              </p:cNvPr>
              <p:cNvSpPr>
                <a:spLocks noRot="1" noChangeAspect="1" noMove="1" noResize="1" noEditPoints="1" noAdjustHandles="1" noChangeArrowheads="1" noChangeShapeType="1" noTextEdit="1"/>
              </p:cNvSpPr>
              <p:nvPr/>
            </p:nvSpPr>
            <p:spPr>
              <a:xfrm>
                <a:off x="4765430" y="2722605"/>
                <a:ext cx="553179" cy="251955"/>
              </a:xfrm>
              <a:prstGeom prst="roundRect">
                <a:avLst/>
              </a:prstGeom>
              <a:blipFill>
                <a:blip r:embed="rId45"/>
                <a:stretch>
                  <a:fillRect b="-39024"/>
                </a:stretch>
              </a:blipFill>
              <a:ln>
                <a:noFill/>
              </a:ln>
            </p:spPr>
            <p:txBody>
              <a:bodyPr/>
              <a:lstStyle/>
              <a:p>
                <a:r>
                  <a:rPr lang="he-IL">
                    <a:noFill/>
                  </a:rPr>
                  <a:t> </a:t>
                </a:r>
              </a:p>
            </p:txBody>
          </p:sp>
        </mc:Fallback>
      </mc:AlternateContent>
      <p:sp>
        <p:nvSpPr>
          <p:cNvPr id="215" name="מלבן: פינות מעוגלות 214">
            <a:extLst>
              <a:ext uri="{FF2B5EF4-FFF2-40B4-BE49-F238E27FC236}">
                <a16:creationId xmlns:a16="http://schemas.microsoft.com/office/drawing/2014/main" id="{4A02137D-12C9-9CC4-B448-04691525BE01}"/>
              </a:ext>
            </a:extLst>
          </p:cNvPr>
          <p:cNvSpPr/>
          <p:nvPr/>
        </p:nvSpPr>
        <p:spPr>
          <a:xfrm>
            <a:off x="4432371" y="2663188"/>
            <a:ext cx="1116047" cy="108138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216" name="מלבן: פינות מעוגלות 215">
                <a:extLst>
                  <a:ext uri="{FF2B5EF4-FFF2-40B4-BE49-F238E27FC236}">
                    <a16:creationId xmlns:a16="http://schemas.microsoft.com/office/drawing/2014/main" id="{5F667C44-B66A-4ED7-C4D8-521C7E8DC670}"/>
                  </a:ext>
                </a:extLst>
              </p:cNvPr>
              <p:cNvSpPr/>
              <p:nvPr/>
            </p:nvSpPr>
            <p:spPr>
              <a:xfrm>
                <a:off x="8446304" y="4616425"/>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216" name="מלבן: פינות מעוגלות 215">
                <a:extLst>
                  <a:ext uri="{FF2B5EF4-FFF2-40B4-BE49-F238E27FC236}">
                    <a16:creationId xmlns:a16="http://schemas.microsoft.com/office/drawing/2014/main" id="{5F667C44-B66A-4ED7-C4D8-521C7E8DC670}"/>
                  </a:ext>
                </a:extLst>
              </p:cNvPr>
              <p:cNvSpPr>
                <a:spLocks noRot="1" noChangeAspect="1" noMove="1" noResize="1" noEditPoints="1" noAdjustHandles="1" noChangeArrowheads="1" noChangeShapeType="1" noTextEdit="1"/>
              </p:cNvSpPr>
              <p:nvPr/>
            </p:nvSpPr>
            <p:spPr>
              <a:xfrm>
                <a:off x="8446304" y="4616425"/>
                <a:ext cx="221877" cy="214117"/>
              </a:xfrm>
              <a:prstGeom prst="roundRect">
                <a:avLst/>
              </a:prstGeom>
              <a:blipFill>
                <a:blip r:embed="rId46"/>
                <a:stretch>
                  <a:fillRect t="-2632" r="-23077" b="-21053"/>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17" name="מלבן: פינות מעוגלות 216">
                <a:extLst>
                  <a:ext uri="{FF2B5EF4-FFF2-40B4-BE49-F238E27FC236}">
                    <a16:creationId xmlns:a16="http://schemas.microsoft.com/office/drawing/2014/main" id="{E8909DF1-CEC4-D0C4-A5B0-D200BBEACD51}"/>
                  </a:ext>
                </a:extLst>
              </p:cNvPr>
              <p:cNvSpPr/>
              <p:nvPr/>
            </p:nvSpPr>
            <p:spPr>
              <a:xfrm>
                <a:off x="8708168" y="4609397"/>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217" name="מלבן: פינות מעוגלות 216">
                <a:extLst>
                  <a:ext uri="{FF2B5EF4-FFF2-40B4-BE49-F238E27FC236}">
                    <a16:creationId xmlns:a16="http://schemas.microsoft.com/office/drawing/2014/main" id="{E8909DF1-CEC4-D0C4-A5B0-D200BBEACD51}"/>
                  </a:ext>
                </a:extLst>
              </p:cNvPr>
              <p:cNvSpPr>
                <a:spLocks noRot="1" noChangeAspect="1" noMove="1" noResize="1" noEditPoints="1" noAdjustHandles="1" noChangeArrowheads="1" noChangeShapeType="1" noTextEdit="1"/>
              </p:cNvSpPr>
              <p:nvPr/>
            </p:nvSpPr>
            <p:spPr>
              <a:xfrm>
                <a:off x="8708168" y="4609397"/>
                <a:ext cx="221877" cy="214117"/>
              </a:xfrm>
              <a:prstGeom prst="roundRect">
                <a:avLst/>
              </a:prstGeom>
              <a:blipFill>
                <a:blip r:embed="rId47"/>
                <a:stretch>
                  <a:fillRect t="-2632" r="-23077" b="-21053"/>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18" name="מלבן: פינות מעוגלות 217">
                <a:extLst>
                  <a:ext uri="{FF2B5EF4-FFF2-40B4-BE49-F238E27FC236}">
                    <a16:creationId xmlns:a16="http://schemas.microsoft.com/office/drawing/2014/main" id="{63453C08-76DA-054F-9BD7-780435DAB315}"/>
                  </a:ext>
                </a:extLst>
              </p:cNvPr>
              <p:cNvSpPr/>
              <p:nvPr/>
            </p:nvSpPr>
            <p:spPr>
              <a:xfrm>
                <a:off x="8446304" y="4869331"/>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218" name="מלבן: פינות מעוגלות 217">
                <a:extLst>
                  <a:ext uri="{FF2B5EF4-FFF2-40B4-BE49-F238E27FC236}">
                    <a16:creationId xmlns:a16="http://schemas.microsoft.com/office/drawing/2014/main" id="{63453C08-76DA-054F-9BD7-780435DAB315}"/>
                  </a:ext>
                </a:extLst>
              </p:cNvPr>
              <p:cNvSpPr>
                <a:spLocks noRot="1" noChangeAspect="1" noMove="1" noResize="1" noEditPoints="1" noAdjustHandles="1" noChangeArrowheads="1" noChangeShapeType="1" noTextEdit="1"/>
              </p:cNvSpPr>
              <p:nvPr/>
            </p:nvSpPr>
            <p:spPr>
              <a:xfrm>
                <a:off x="8446304" y="4869331"/>
                <a:ext cx="221877" cy="214117"/>
              </a:xfrm>
              <a:prstGeom prst="roundRect">
                <a:avLst/>
              </a:prstGeom>
              <a:blipFill>
                <a:blip r:embed="rId48"/>
                <a:stretch>
                  <a:fillRect t="-2632" r="-23077" b="-1842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19" name="מלבן: פינות מעוגלות 218">
                <a:extLst>
                  <a:ext uri="{FF2B5EF4-FFF2-40B4-BE49-F238E27FC236}">
                    <a16:creationId xmlns:a16="http://schemas.microsoft.com/office/drawing/2014/main" id="{E4F54AED-7613-3F42-017D-A7836BE7B86F}"/>
                  </a:ext>
                </a:extLst>
              </p:cNvPr>
              <p:cNvSpPr/>
              <p:nvPr/>
            </p:nvSpPr>
            <p:spPr>
              <a:xfrm>
                <a:off x="8708169" y="4849937"/>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219" name="מלבן: פינות מעוגלות 218">
                <a:extLst>
                  <a:ext uri="{FF2B5EF4-FFF2-40B4-BE49-F238E27FC236}">
                    <a16:creationId xmlns:a16="http://schemas.microsoft.com/office/drawing/2014/main" id="{E4F54AED-7613-3F42-017D-A7836BE7B86F}"/>
                  </a:ext>
                </a:extLst>
              </p:cNvPr>
              <p:cNvSpPr>
                <a:spLocks noRot="1" noChangeAspect="1" noMove="1" noResize="1" noEditPoints="1" noAdjustHandles="1" noChangeArrowheads="1" noChangeShapeType="1" noTextEdit="1"/>
              </p:cNvSpPr>
              <p:nvPr/>
            </p:nvSpPr>
            <p:spPr>
              <a:xfrm>
                <a:off x="8708169" y="4849937"/>
                <a:ext cx="221877" cy="214117"/>
              </a:xfrm>
              <a:prstGeom prst="roundRect">
                <a:avLst/>
              </a:prstGeom>
              <a:blipFill>
                <a:blip r:embed="rId49"/>
                <a:stretch>
                  <a:fillRect t="-2632" r="-23077" b="-18421"/>
                </a:stretch>
              </a:blipFill>
            </p:spPr>
            <p:txBody>
              <a:bodyPr/>
              <a:lstStyle/>
              <a:p>
                <a:r>
                  <a:rPr lang="he-IL">
                    <a:noFill/>
                  </a:rPr>
                  <a:t> </a:t>
                </a:r>
              </a:p>
            </p:txBody>
          </p:sp>
        </mc:Fallback>
      </mc:AlternateContent>
      <p:sp>
        <p:nvSpPr>
          <p:cNvPr id="220" name="מציין מיקום תוכן 2">
            <a:extLst>
              <a:ext uri="{FF2B5EF4-FFF2-40B4-BE49-F238E27FC236}">
                <a16:creationId xmlns:a16="http://schemas.microsoft.com/office/drawing/2014/main" id="{9983529D-C56C-A6F4-310A-751E8929A87B}"/>
              </a:ext>
            </a:extLst>
          </p:cNvPr>
          <p:cNvSpPr txBox="1">
            <a:spLocks/>
          </p:cNvSpPr>
          <p:nvPr/>
        </p:nvSpPr>
        <p:spPr>
          <a:xfrm>
            <a:off x="7832728" y="4646803"/>
            <a:ext cx="644150" cy="252906"/>
          </a:xfrm>
          <a:prstGeom prst="rect">
            <a:avLst/>
          </a:prstGeom>
        </p:spPr>
        <p:txBody>
          <a:bodyPr vert="horz" lIns="91440" tIns="45720" rIns="91440" bIns="45720" rtlCol="1">
            <a:normAutofit fontScale="32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venir Next LT Pro Light" panose="020B0304020202020204" pitchFamily="34" charset="0"/>
              </a:rPr>
              <a:t>Tape 1:</a:t>
            </a:r>
          </a:p>
          <a:p>
            <a:pPr marL="0" indent="0">
              <a:buFont typeface="Arial" panose="020B0604020202020204" pitchFamily="34" charset="0"/>
              <a:buNone/>
            </a:pPr>
            <a:endParaRPr lang="he-IL" dirty="0"/>
          </a:p>
        </p:txBody>
      </p:sp>
      <p:sp>
        <p:nvSpPr>
          <p:cNvPr id="221" name="מציין מיקום תוכן 2">
            <a:extLst>
              <a:ext uri="{FF2B5EF4-FFF2-40B4-BE49-F238E27FC236}">
                <a16:creationId xmlns:a16="http://schemas.microsoft.com/office/drawing/2014/main" id="{7EA350B4-268E-9B2C-731A-F6DA56BCACF1}"/>
              </a:ext>
            </a:extLst>
          </p:cNvPr>
          <p:cNvSpPr txBox="1">
            <a:spLocks/>
          </p:cNvSpPr>
          <p:nvPr/>
        </p:nvSpPr>
        <p:spPr>
          <a:xfrm>
            <a:off x="7839425" y="4867943"/>
            <a:ext cx="644150" cy="252906"/>
          </a:xfrm>
          <a:prstGeom prst="rect">
            <a:avLst/>
          </a:prstGeom>
        </p:spPr>
        <p:txBody>
          <a:bodyPr vert="horz" lIns="91440" tIns="45720" rIns="91440" bIns="45720" rtlCol="1">
            <a:normAutofit fontScale="32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venir Next LT Pro Light" panose="020B0304020202020204" pitchFamily="34" charset="0"/>
              </a:rPr>
              <a:t>Tape 2:</a:t>
            </a:r>
          </a:p>
          <a:p>
            <a:pPr marL="0" indent="0">
              <a:buFont typeface="Arial" panose="020B0604020202020204" pitchFamily="34" charset="0"/>
              <a:buNone/>
            </a:pPr>
            <a:endParaRPr lang="he-IL" dirty="0"/>
          </a:p>
        </p:txBody>
      </p:sp>
      <p:sp>
        <p:nvSpPr>
          <p:cNvPr id="222" name="מלבן: פינות מעוגלות 221">
            <a:extLst>
              <a:ext uri="{FF2B5EF4-FFF2-40B4-BE49-F238E27FC236}">
                <a16:creationId xmlns:a16="http://schemas.microsoft.com/office/drawing/2014/main" id="{7A32C7F9-71A3-175C-1191-6B0E8BF07BF0}"/>
              </a:ext>
            </a:extLst>
          </p:cNvPr>
          <p:cNvSpPr/>
          <p:nvPr/>
        </p:nvSpPr>
        <p:spPr>
          <a:xfrm>
            <a:off x="7894250" y="4133373"/>
            <a:ext cx="1116047" cy="108138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223" name="מלבן: פינות מעוגלות 222">
                <a:extLst>
                  <a:ext uri="{FF2B5EF4-FFF2-40B4-BE49-F238E27FC236}">
                    <a16:creationId xmlns:a16="http://schemas.microsoft.com/office/drawing/2014/main" id="{38F2CEEB-9C85-A8DC-5687-674FA11F3AC1}"/>
                  </a:ext>
                </a:extLst>
              </p:cNvPr>
              <p:cNvSpPr/>
              <p:nvPr/>
            </p:nvSpPr>
            <p:spPr>
              <a:xfrm>
                <a:off x="8304087" y="4281817"/>
                <a:ext cx="524006" cy="218337"/>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m:rPr>
                          <m:nor/>
                        </m:rPr>
                        <a:rPr lang="en-US" dirty="0">
                          <a:solidFill>
                            <a:schemeClr val="tx1"/>
                          </a:solidFill>
                          <a:latin typeface="Avenir Next LT Pro Light" panose="020B0304020202020204" pitchFamily="34" charset="0"/>
                        </a:rPr>
                        <m:t>q</m:t>
                      </m:r>
                      <m:r>
                        <m:rPr>
                          <m:nor/>
                        </m:rPr>
                        <a:rPr lang="en-US" dirty="0">
                          <a:solidFill>
                            <a:schemeClr val="tx1"/>
                          </a:solidFill>
                          <a:latin typeface="Avenir Next LT Pro Light" panose="020B0304020202020204" pitchFamily="34" charset="0"/>
                        </a:rPr>
                        <m:t>₀</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223" name="מלבן: פינות מעוגלות 222">
                <a:extLst>
                  <a:ext uri="{FF2B5EF4-FFF2-40B4-BE49-F238E27FC236}">
                    <a16:creationId xmlns:a16="http://schemas.microsoft.com/office/drawing/2014/main" id="{38F2CEEB-9C85-A8DC-5687-674FA11F3AC1}"/>
                  </a:ext>
                </a:extLst>
              </p:cNvPr>
              <p:cNvSpPr>
                <a:spLocks noRot="1" noChangeAspect="1" noMove="1" noResize="1" noEditPoints="1" noAdjustHandles="1" noChangeArrowheads="1" noChangeShapeType="1" noTextEdit="1"/>
              </p:cNvSpPr>
              <p:nvPr/>
            </p:nvSpPr>
            <p:spPr>
              <a:xfrm>
                <a:off x="8304087" y="4281817"/>
                <a:ext cx="524006" cy="218337"/>
              </a:xfrm>
              <a:prstGeom prst="roundRect">
                <a:avLst/>
              </a:prstGeom>
              <a:blipFill>
                <a:blip r:embed="rId50"/>
                <a:stretch>
                  <a:fillRect b="-52778"/>
                </a:stretch>
              </a:blipFill>
              <a:ln>
                <a:noFill/>
              </a:ln>
            </p:spPr>
            <p:txBody>
              <a:bodyPr/>
              <a:lstStyle/>
              <a:p>
                <a:r>
                  <a:rPr lang="he-IL">
                    <a:noFill/>
                  </a:rPr>
                  <a:t> </a:t>
                </a:r>
              </a:p>
            </p:txBody>
          </p:sp>
        </mc:Fallback>
      </mc:AlternateContent>
      <p:cxnSp>
        <p:nvCxnSpPr>
          <p:cNvPr id="307" name="מחבר ישר 306">
            <a:extLst>
              <a:ext uri="{FF2B5EF4-FFF2-40B4-BE49-F238E27FC236}">
                <a16:creationId xmlns:a16="http://schemas.microsoft.com/office/drawing/2014/main" id="{674CCA27-E461-FD6F-E27E-1F3C6E852AA4}"/>
              </a:ext>
            </a:extLst>
          </p:cNvPr>
          <p:cNvCxnSpPr>
            <a:stCxn id="52" idx="2"/>
            <a:endCxn id="65" idx="0"/>
          </p:cNvCxnSpPr>
          <p:nvPr/>
        </p:nvCxnSpPr>
        <p:spPr>
          <a:xfrm>
            <a:off x="5974956" y="1174125"/>
            <a:ext cx="742278" cy="247092"/>
          </a:xfrm>
          <a:prstGeom prst="line">
            <a:avLst/>
          </a:prstGeom>
        </p:spPr>
        <p:style>
          <a:lnRef idx="2">
            <a:schemeClr val="dk1"/>
          </a:lnRef>
          <a:fillRef idx="0">
            <a:schemeClr val="dk1"/>
          </a:fillRef>
          <a:effectRef idx="1">
            <a:schemeClr val="dk1"/>
          </a:effectRef>
          <a:fontRef idx="minor">
            <a:schemeClr val="tx1"/>
          </a:fontRef>
        </p:style>
      </p:cxnSp>
      <p:cxnSp>
        <p:nvCxnSpPr>
          <p:cNvPr id="309" name="מחבר ישר 308">
            <a:extLst>
              <a:ext uri="{FF2B5EF4-FFF2-40B4-BE49-F238E27FC236}">
                <a16:creationId xmlns:a16="http://schemas.microsoft.com/office/drawing/2014/main" id="{A5CCF000-C4CB-D0A0-C380-E0DE49138C54}"/>
              </a:ext>
            </a:extLst>
          </p:cNvPr>
          <p:cNvCxnSpPr>
            <a:stCxn id="52" idx="2"/>
            <a:endCxn id="76" idx="0"/>
          </p:cNvCxnSpPr>
          <p:nvPr/>
        </p:nvCxnSpPr>
        <p:spPr>
          <a:xfrm flipH="1">
            <a:off x="5357024" y="1174125"/>
            <a:ext cx="617932" cy="239577"/>
          </a:xfrm>
          <a:prstGeom prst="line">
            <a:avLst/>
          </a:prstGeom>
        </p:spPr>
        <p:style>
          <a:lnRef idx="2">
            <a:schemeClr val="dk1"/>
          </a:lnRef>
          <a:fillRef idx="0">
            <a:schemeClr val="dk1"/>
          </a:fillRef>
          <a:effectRef idx="1">
            <a:schemeClr val="dk1"/>
          </a:effectRef>
          <a:fontRef idx="minor">
            <a:schemeClr val="tx1"/>
          </a:fontRef>
        </p:style>
      </p:cxnSp>
      <p:cxnSp>
        <p:nvCxnSpPr>
          <p:cNvPr id="311" name="מחבר ישר 310">
            <a:extLst>
              <a:ext uri="{FF2B5EF4-FFF2-40B4-BE49-F238E27FC236}">
                <a16:creationId xmlns:a16="http://schemas.microsoft.com/office/drawing/2014/main" id="{0F055EDF-8F38-4169-8EFE-FE927C72E599}"/>
              </a:ext>
            </a:extLst>
          </p:cNvPr>
          <p:cNvCxnSpPr>
            <a:cxnSpLocks/>
            <a:stCxn id="65" idx="2"/>
            <a:endCxn id="168" idx="0"/>
          </p:cNvCxnSpPr>
          <p:nvPr/>
        </p:nvCxnSpPr>
        <p:spPr>
          <a:xfrm>
            <a:off x="6717234" y="2502606"/>
            <a:ext cx="1285875" cy="184957"/>
          </a:xfrm>
          <a:prstGeom prst="line">
            <a:avLst/>
          </a:prstGeom>
        </p:spPr>
        <p:style>
          <a:lnRef idx="2">
            <a:schemeClr val="dk1"/>
          </a:lnRef>
          <a:fillRef idx="0">
            <a:schemeClr val="dk1"/>
          </a:fillRef>
          <a:effectRef idx="1">
            <a:schemeClr val="dk1"/>
          </a:effectRef>
          <a:fontRef idx="minor">
            <a:schemeClr val="tx1"/>
          </a:fontRef>
        </p:style>
      </p:cxnSp>
      <p:cxnSp>
        <p:nvCxnSpPr>
          <p:cNvPr id="313" name="מחבר ישר 312">
            <a:extLst>
              <a:ext uri="{FF2B5EF4-FFF2-40B4-BE49-F238E27FC236}">
                <a16:creationId xmlns:a16="http://schemas.microsoft.com/office/drawing/2014/main" id="{5E3F1BAD-3AD1-32E3-4AEC-B11CE1CCB9A5}"/>
              </a:ext>
            </a:extLst>
          </p:cNvPr>
          <p:cNvCxnSpPr>
            <a:stCxn id="65" idx="2"/>
            <a:endCxn id="179" idx="0"/>
          </p:cNvCxnSpPr>
          <p:nvPr/>
        </p:nvCxnSpPr>
        <p:spPr>
          <a:xfrm flipH="1">
            <a:off x="6642899" y="2502606"/>
            <a:ext cx="74335" cy="177442"/>
          </a:xfrm>
          <a:prstGeom prst="line">
            <a:avLst/>
          </a:prstGeom>
        </p:spPr>
        <p:style>
          <a:lnRef idx="2">
            <a:schemeClr val="dk1"/>
          </a:lnRef>
          <a:fillRef idx="0">
            <a:schemeClr val="dk1"/>
          </a:fillRef>
          <a:effectRef idx="1">
            <a:schemeClr val="dk1"/>
          </a:effectRef>
          <a:fontRef idx="minor">
            <a:schemeClr val="tx1"/>
          </a:fontRef>
        </p:style>
      </p:cxnSp>
      <p:cxnSp>
        <p:nvCxnSpPr>
          <p:cNvPr id="315" name="מחבר ישר 314">
            <a:extLst>
              <a:ext uri="{FF2B5EF4-FFF2-40B4-BE49-F238E27FC236}">
                <a16:creationId xmlns:a16="http://schemas.microsoft.com/office/drawing/2014/main" id="{92108F7E-C83D-BD26-F330-195707DD45C5}"/>
              </a:ext>
            </a:extLst>
          </p:cNvPr>
          <p:cNvCxnSpPr>
            <a:stCxn id="76" idx="2"/>
            <a:endCxn id="204" idx="0"/>
          </p:cNvCxnSpPr>
          <p:nvPr/>
        </p:nvCxnSpPr>
        <p:spPr>
          <a:xfrm>
            <a:off x="5357024" y="2495091"/>
            <a:ext cx="45839" cy="180968"/>
          </a:xfrm>
          <a:prstGeom prst="line">
            <a:avLst/>
          </a:prstGeom>
        </p:spPr>
        <p:style>
          <a:lnRef idx="2">
            <a:schemeClr val="dk1"/>
          </a:lnRef>
          <a:fillRef idx="0">
            <a:schemeClr val="dk1"/>
          </a:fillRef>
          <a:effectRef idx="1">
            <a:schemeClr val="dk1"/>
          </a:effectRef>
          <a:fontRef idx="minor">
            <a:schemeClr val="tx1"/>
          </a:fontRef>
        </p:style>
      </p:cxnSp>
      <p:cxnSp>
        <p:nvCxnSpPr>
          <p:cNvPr id="317" name="מחבר ישר 316">
            <a:extLst>
              <a:ext uri="{FF2B5EF4-FFF2-40B4-BE49-F238E27FC236}">
                <a16:creationId xmlns:a16="http://schemas.microsoft.com/office/drawing/2014/main" id="{80CA62F0-AF16-AB12-E2D8-DC0B490818D6}"/>
              </a:ext>
            </a:extLst>
          </p:cNvPr>
          <p:cNvCxnSpPr>
            <a:cxnSpLocks/>
            <a:stCxn id="5" idx="2"/>
            <a:endCxn id="215" idx="0"/>
          </p:cNvCxnSpPr>
          <p:nvPr/>
        </p:nvCxnSpPr>
        <p:spPr>
          <a:xfrm flipH="1">
            <a:off x="4990395" y="2494091"/>
            <a:ext cx="367862" cy="169097"/>
          </a:xfrm>
          <a:prstGeom prst="line">
            <a:avLst/>
          </a:prstGeom>
        </p:spPr>
        <p:style>
          <a:lnRef idx="2">
            <a:schemeClr val="dk1"/>
          </a:lnRef>
          <a:fillRef idx="0">
            <a:schemeClr val="dk1"/>
          </a:fillRef>
          <a:effectRef idx="1">
            <a:schemeClr val="dk1"/>
          </a:effectRef>
          <a:fontRef idx="minor">
            <a:schemeClr val="tx1"/>
          </a:fontRef>
        </p:style>
      </p:cxnSp>
      <p:cxnSp>
        <p:nvCxnSpPr>
          <p:cNvPr id="319" name="מחבר ישר 318">
            <a:extLst>
              <a:ext uri="{FF2B5EF4-FFF2-40B4-BE49-F238E27FC236}">
                <a16:creationId xmlns:a16="http://schemas.microsoft.com/office/drawing/2014/main" id="{12C56AED-C8B9-1021-2BBD-CC5C5EA2C69A}"/>
              </a:ext>
            </a:extLst>
          </p:cNvPr>
          <p:cNvCxnSpPr>
            <a:stCxn id="168" idx="2"/>
            <a:endCxn id="222" idx="0"/>
          </p:cNvCxnSpPr>
          <p:nvPr/>
        </p:nvCxnSpPr>
        <p:spPr>
          <a:xfrm>
            <a:off x="8003109" y="3768952"/>
            <a:ext cx="449165" cy="364421"/>
          </a:xfrm>
          <a:prstGeom prst="line">
            <a:avLst/>
          </a:prstGeom>
        </p:spPr>
        <p:style>
          <a:lnRef idx="2">
            <a:schemeClr val="dk1"/>
          </a:lnRef>
          <a:fillRef idx="0">
            <a:schemeClr val="dk1"/>
          </a:fillRef>
          <a:effectRef idx="1">
            <a:schemeClr val="dk1"/>
          </a:effectRef>
          <a:fontRef idx="minor">
            <a:schemeClr val="tx1"/>
          </a:fontRef>
        </p:style>
      </p:cxnSp>
      <p:sp>
        <p:nvSpPr>
          <p:cNvPr id="334" name="מציין מיקום תוכן 2">
            <a:extLst>
              <a:ext uri="{FF2B5EF4-FFF2-40B4-BE49-F238E27FC236}">
                <a16:creationId xmlns:a16="http://schemas.microsoft.com/office/drawing/2014/main" id="{9F217CAE-88EF-A903-91F7-A2708B86B5E9}"/>
              </a:ext>
            </a:extLst>
          </p:cNvPr>
          <p:cNvSpPr txBox="1">
            <a:spLocks/>
          </p:cNvSpPr>
          <p:nvPr/>
        </p:nvSpPr>
        <p:spPr>
          <a:xfrm>
            <a:off x="5387603" y="291451"/>
            <a:ext cx="622875" cy="317769"/>
          </a:xfrm>
          <a:prstGeom prst="rect">
            <a:avLst/>
          </a:prstGeom>
        </p:spPr>
        <p:txBody>
          <a:bodyPr vert="horz" lIns="91440" tIns="45720" rIns="91440" bIns="45720" rtlCol="1">
            <a:normAutofit fontScale="47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venir Next LT Pro Light" panose="020B0304020202020204" pitchFamily="34" charset="0"/>
              </a:rPr>
              <a:t>State:</a:t>
            </a:r>
          </a:p>
          <a:p>
            <a:pPr marL="0" indent="0">
              <a:buFont typeface="Arial" panose="020B0604020202020204" pitchFamily="34" charset="0"/>
              <a:buNone/>
            </a:pPr>
            <a:endParaRPr lang="he-IL" dirty="0"/>
          </a:p>
        </p:txBody>
      </p:sp>
      <p:sp>
        <p:nvSpPr>
          <p:cNvPr id="335" name="מציין מיקום תוכן 2">
            <a:extLst>
              <a:ext uri="{FF2B5EF4-FFF2-40B4-BE49-F238E27FC236}">
                <a16:creationId xmlns:a16="http://schemas.microsoft.com/office/drawing/2014/main" id="{750F5D6A-D29A-6898-8534-094790F4BFBF}"/>
              </a:ext>
            </a:extLst>
          </p:cNvPr>
          <p:cNvSpPr txBox="1">
            <a:spLocks/>
          </p:cNvSpPr>
          <p:nvPr/>
        </p:nvSpPr>
        <p:spPr>
          <a:xfrm>
            <a:off x="4757140" y="1520260"/>
            <a:ext cx="622875" cy="317769"/>
          </a:xfrm>
          <a:prstGeom prst="rect">
            <a:avLst/>
          </a:prstGeom>
        </p:spPr>
        <p:txBody>
          <a:bodyPr vert="horz" lIns="91440" tIns="45720" rIns="91440" bIns="45720" rtlCol="1">
            <a:normAutofit fontScale="47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venir Next LT Pro Light" panose="020B0304020202020204" pitchFamily="34" charset="0"/>
              </a:rPr>
              <a:t>State:</a:t>
            </a:r>
          </a:p>
          <a:p>
            <a:pPr marL="0" indent="0">
              <a:buFont typeface="Arial" panose="020B0604020202020204" pitchFamily="34" charset="0"/>
              <a:buNone/>
            </a:pPr>
            <a:endParaRPr lang="he-IL" dirty="0"/>
          </a:p>
        </p:txBody>
      </p:sp>
      <p:sp>
        <p:nvSpPr>
          <p:cNvPr id="336" name="מציין מיקום תוכן 2">
            <a:extLst>
              <a:ext uri="{FF2B5EF4-FFF2-40B4-BE49-F238E27FC236}">
                <a16:creationId xmlns:a16="http://schemas.microsoft.com/office/drawing/2014/main" id="{001C4E26-ADB2-0AEA-ACFE-F0DEB606F335}"/>
              </a:ext>
            </a:extLst>
          </p:cNvPr>
          <p:cNvSpPr txBox="1">
            <a:spLocks/>
          </p:cNvSpPr>
          <p:nvPr/>
        </p:nvSpPr>
        <p:spPr>
          <a:xfrm>
            <a:off x="6157553" y="1559310"/>
            <a:ext cx="622875" cy="317769"/>
          </a:xfrm>
          <a:prstGeom prst="rect">
            <a:avLst/>
          </a:prstGeom>
        </p:spPr>
        <p:txBody>
          <a:bodyPr vert="horz" lIns="91440" tIns="45720" rIns="91440" bIns="45720" rtlCol="1">
            <a:normAutofit fontScale="47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venir Next LT Pro Light" panose="020B0304020202020204" pitchFamily="34" charset="0"/>
              </a:rPr>
              <a:t>State:</a:t>
            </a:r>
          </a:p>
          <a:p>
            <a:pPr marL="0" indent="0">
              <a:buFont typeface="Arial" panose="020B0604020202020204" pitchFamily="34" charset="0"/>
              <a:buNone/>
            </a:pPr>
            <a:endParaRPr lang="he-IL" dirty="0"/>
          </a:p>
        </p:txBody>
      </p:sp>
      <p:sp>
        <p:nvSpPr>
          <p:cNvPr id="337" name="מציין מיקום תוכן 2">
            <a:extLst>
              <a:ext uri="{FF2B5EF4-FFF2-40B4-BE49-F238E27FC236}">
                <a16:creationId xmlns:a16="http://schemas.microsoft.com/office/drawing/2014/main" id="{A9722501-FE98-5924-BAFF-22B990F095E9}"/>
              </a:ext>
            </a:extLst>
          </p:cNvPr>
          <p:cNvSpPr txBox="1">
            <a:spLocks/>
          </p:cNvSpPr>
          <p:nvPr/>
        </p:nvSpPr>
        <p:spPr>
          <a:xfrm>
            <a:off x="4398873" y="2786143"/>
            <a:ext cx="622875" cy="317769"/>
          </a:xfrm>
          <a:prstGeom prst="rect">
            <a:avLst/>
          </a:prstGeom>
        </p:spPr>
        <p:txBody>
          <a:bodyPr vert="horz" lIns="91440" tIns="45720" rIns="91440" bIns="45720" rtlCol="1">
            <a:normAutofit fontScale="47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venir Next LT Pro Light" panose="020B0304020202020204" pitchFamily="34" charset="0"/>
              </a:rPr>
              <a:t>State:</a:t>
            </a:r>
          </a:p>
          <a:p>
            <a:pPr marL="0" indent="0">
              <a:buFont typeface="Arial" panose="020B0604020202020204" pitchFamily="34" charset="0"/>
              <a:buNone/>
            </a:pPr>
            <a:endParaRPr lang="he-IL" dirty="0"/>
          </a:p>
        </p:txBody>
      </p:sp>
      <p:sp>
        <p:nvSpPr>
          <p:cNvPr id="338" name="מציין מיקום תוכן 2">
            <a:extLst>
              <a:ext uri="{FF2B5EF4-FFF2-40B4-BE49-F238E27FC236}">
                <a16:creationId xmlns:a16="http://schemas.microsoft.com/office/drawing/2014/main" id="{C006D14E-A112-ECC5-2247-D06A14CCAD1A}"/>
              </a:ext>
            </a:extLst>
          </p:cNvPr>
          <p:cNvSpPr txBox="1">
            <a:spLocks/>
          </p:cNvSpPr>
          <p:nvPr/>
        </p:nvSpPr>
        <p:spPr>
          <a:xfrm>
            <a:off x="4873884" y="2834301"/>
            <a:ext cx="622875" cy="317769"/>
          </a:xfrm>
          <a:prstGeom prst="rect">
            <a:avLst/>
          </a:prstGeom>
        </p:spPr>
        <p:txBody>
          <a:bodyPr vert="horz" lIns="91440" tIns="45720" rIns="91440" bIns="45720" rtlCol="1">
            <a:normAutofit fontScale="47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venir Next LT Pro Light" panose="020B0304020202020204" pitchFamily="34" charset="0"/>
              </a:rPr>
              <a:t>State:</a:t>
            </a:r>
          </a:p>
          <a:p>
            <a:pPr marL="0" indent="0">
              <a:buFont typeface="Arial" panose="020B0604020202020204" pitchFamily="34" charset="0"/>
              <a:buNone/>
            </a:pPr>
            <a:endParaRPr lang="he-IL" dirty="0"/>
          </a:p>
        </p:txBody>
      </p:sp>
      <p:sp>
        <p:nvSpPr>
          <p:cNvPr id="339" name="מציין מיקום תוכן 2">
            <a:extLst>
              <a:ext uri="{FF2B5EF4-FFF2-40B4-BE49-F238E27FC236}">
                <a16:creationId xmlns:a16="http://schemas.microsoft.com/office/drawing/2014/main" id="{0489B0D1-4EC9-918D-0D19-8E78E95794BF}"/>
              </a:ext>
            </a:extLst>
          </p:cNvPr>
          <p:cNvSpPr txBox="1">
            <a:spLocks/>
          </p:cNvSpPr>
          <p:nvPr/>
        </p:nvSpPr>
        <p:spPr>
          <a:xfrm>
            <a:off x="6083437" y="2806417"/>
            <a:ext cx="622875" cy="317769"/>
          </a:xfrm>
          <a:prstGeom prst="rect">
            <a:avLst/>
          </a:prstGeom>
        </p:spPr>
        <p:txBody>
          <a:bodyPr vert="horz" lIns="91440" tIns="45720" rIns="91440" bIns="45720" rtlCol="1">
            <a:normAutofit fontScale="47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venir Next LT Pro Light" panose="020B0304020202020204" pitchFamily="34" charset="0"/>
              </a:rPr>
              <a:t>State:</a:t>
            </a:r>
          </a:p>
          <a:p>
            <a:pPr marL="0" indent="0">
              <a:buFont typeface="Arial" panose="020B0604020202020204" pitchFamily="34" charset="0"/>
              <a:buNone/>
            </a:pPr>
            <a:endParaRPr lang="he-IL" dirty="0"/>
          </a:p>
        </p:txBody>
      </p:sp>
      <p:sp>
        <p:nvSpPr>
          <p:cNvPr id="340" name="מציין מיקום תוכן 2">
            <a:extLst>
              <a:ext uri="{FF2B5EF4-FFF2-40B4-BE49-F238E27FC236}">
                <a16:creationId xmlns:a16="http://schemas.microsoft.com/office/drawing/2014/main" id="{F33C8A8A-3A21-1968-83A0-0504789AB68B}"/>
              </a:ext>
            </a:extLst>
          </p:cNvPr>
          <p:cNvSpPr txBox="1">
            <a:spLocks/>
          </p:cNvSpPr>
          <p:nvPr/>
        </p:nvSpPr>
        <p:spPr>
          <a:xfrm>
            <a:off x="7445170" y="2824625"/>
            <a:ext cx="622875" cy="317769"/>
          </a:xfrm>
          <a:prstGeom prst="rect">
            <a:avLst/>
          </a:prstGeom>
        </p:spPr>
        <p:txBody>
          <a:bodyPr vert="horz" lIns="91440" tIns="45720" rIns="91440" bIns="45720" rtlCol="1">
            <a:normAutofit fontScale="47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venir Next LT Pro Light" panose="020B0304020202020204" pitchFamily="34" charset="0"/>
              </a:rPr>
              <a:t>State:</a:t>
            </a:r>
          </a:p>
          <a:p>
            <a:pPr marL="0" indent="0">
              <a:buFont typeface="Arial" panose="020B0604020202020204" pitchFamily="34" charset="0"/>
              <a:buNone/>
            </a:pPr>
            <a:endParaRPr lang="he-IL" dirty="0"/>
          </a:p>
        </p:txBody>
      </p:sp>
      <p:sp>
        <p:nvSpPr>
          <p:cNvPr id="347" name="מציין מיקום תוכן 2">
            <a:extLst>
              <a:ext uri="{FF2B5EF4-FFF2-40B4-BE49-F238E27FC236}">
                <a16:creationId xmlns:a16="http://schemas.microsoft.com/office/drawing/2014/main" id="{D9668CA4-96BD-25BA-F0E1-2C9AE52E6B2B}"/>
              </a:ext>
            </a:extLst>
          </p:cNvPr>
          <p:cNvSpPr txBox="1">
            <a:spLocks/>
          </p:cNvSpPr>
          <p:nvPr/>
        </p:nvSpPr>
        <p:spPr>
          <a:xfrm>
            <a:off x="7894250" y="4297962"/>
            <a:ext cx="622875" cy="317769"/>
          </a:xfrm>
          <a:prstGeom prst="rect">
            <a:avLst/>
          </a:prstGeom>
        </p:spPr>
        <p:txBody>
          <a:bodyPr vert="horz" lIns="91440" tIns="45720" rIns="91440" bIns="45720" rtlCol="1">
            <a:normAutofit fontScale="47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venir Next LT Pro Light" panose="020B0304020202020204" pitchFamily="34" charset="0"/>
              </a:rPr>
              <a:t>State:</a:t>
            </a:r>
          </a:p>
          <a:p>
            <a:pPr marL="0" indent="0">
              <a:buFont typeface="Arial" panose="020B0604020202020204" pitchFamily="34" charset="0"/>
              <a:buNone/>
            </a:pPr>
            <a:endParaRPr lang="he-IL" dirty="0"/>
          </a:p>
        </p:txBody>
      </p:sp>
      <p:sp>
        <p:nvSpPr>
          <p:cNvPr id="349" name="מלבן: פינות מעוגלות 348">
            <a:extLst>
              <a:ext uri="{FF2B5EF4-FFF2-40B4-BE49-F238E27FC236}">
                <a16:creationId xmlns:a16="http://schemas.microsoft.com/office/drawing/2014/main" id="{00128E8D-0AC9-43EE-45A7-2873D292DD0B}"/>
              </a:ext>
            </a:extLst>
          </p:cNvPr>
          <p:cNvSpPr/>
          <p:nvPr/>
        </p:nvSpPr>
        <p:spPr>
          <a:xfrm>
            <a:off x="6741175" y="1899783"/>
            <a:ext cx="188700" cy="192900"/>
          </a:xfrm>
          <a:prstGeom prst="roundRect">
            <a:avLst/>
          </a:prstGeom>
          <a:solidFill>
            <a:schemeClr val="accent1">
              <a:lumMod val="40000"/>
              <a:lumOff val="60000"/>
              <a:alpha val="32000"/>
            </a:schemeClr>
          </a:solidFill>
          <a:ln>
            <a:noFill/>
          </a:ln>
          <a:effectLst>
            <a:glow rad="63500">
              <a:schemeClr val="accent5">
                <a:satMod val="175000"/>
                <a:alpha val="23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latin typeface="Cambria Math" panose="02040503050406030204" pitchFamily="18" charset="0"/>
              <a:ea typeface="Cambria Math" panose="02040503050406030204" pitchFamily="18" charset="0"/>
            </a:endParaRPr>
          </a:p>
        </p:txBody>
      </p:sp>
      <p:sp>
        <p:nvSpPr>
          <p:cNvPr id="351" name="מלבן: פינות מעוגלות 350">
            <a:extLst>
              <a:ext uri="{FF2B5EF4-FFF2-40B4-BE49-F238E27FC236}">
                <a16:creationId xmlns:a16="http://schemas.microsoft.com/office/drawing/2014/main" id="{0DC7C474-44B4-F0B6-6F4C-3E283BE1E7D6}"/>
              </a:ext>
            </a:extLst>
          </p:cNvPr>
          <p:cNvSpPr/>
          <p:nvPr/>
        </p:nvSpPr>
        <p:spPr>
          <a:xfrm>
            <a:off x="5338714" y="2108334"/>
            <a:ext cx="188700" cy="192900"/>
          </a:xfrm>
          <a:prstGeom prst="roundRect">
            <a:avLst/>
          </a:prstGeom>
          <a:solidFill>
            <a:schemeClr val="accent1">
              <a:lumMod val="40000"/>
              <a:lumOff val="60000"/>
              <a:alpha val="32000"/>
            </a:schemeClr>
          </a:solidFill>
          <a:ln>
            <a:noFill/>
          </a:ln>
          <a:effectLst>
            <a:glow rad="63500">
              <a:schemeClr val="accent5">
                <a:satMod val="175000"/>
                <a:alpha val="23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latin typeface="Cambria Math" panose="02040503050406030204" pitchFamily="18" charset="0"/>
              <a:ea typeface="Cambria Math" panose="02040503050406030204" pitchFamily="18" charset="0"/>
            </a:endParaRPr>
          </a:p>
        </p:txBody>
      </p:sp>
      <p:sp>
        <p:nvSpPr>
          <p:cNvPr id="12" name="מלבן: פינות מעוגלות 11">
            <a:extLst>
              <a:ext uri="{FF2B5EF4-FFF2-40B4-BE49-F238E27FC236}">
                <a16:creationId xmlns:a16="http://schemas.microsoft.com/office/drawing/2014/main" id="{DE38B4C0-9B0A-E56D-D52C-AF961CE06477}"/>
              </a:ext>
            </a:extLst>
          </p:cNvPr>
          <p:cNvSpPr/>
          <p:nvPr/>
        </p:nvSpPr>
        <p:spPr>
          <a:xfrm>
            <a:off x="8283230" y="3161104"/>
            <a:ext cx="188700" cy="192900"/>
          </a:xfrm>
          <a:prstGeom prst="roundRect">
            <a:avLst/>
          </a:prstGeom>
          <a:solidFill>
            <a:schemeClr val="accent1">
              <a:lumMod val="40000"/>
              <a:lumOff val="60000"/>
              <a:alpha val="32000"/>
            </a:schemeClr>
          </a:solidFill>
          <a:ln>
            <a:noFill/>
          </a:ln>
          <a:effectLst>
            <a:glow rad="63500">
              <a:schemeClr val="accent5">
                <a:satMod val="175000"/>
                <a:alpha val="23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latin typeface="Cambria Math" panose="02040503050406030204" pitchFamily="18" charset="0"/>
              <a:ea typeface="Cambria Math" panose="02040503050406030204" pitchFamily="18" charset="0"/>
            </a:endParaRPr>
          </a:p>
        </p:txBody>
      </p:sp>
      <p:sp>
        <p:nvSpPr>
          <p:cNvPr id="2" name="מלבן: פינות מעוגלות 1">
            <a:extLst>
              <a:ext uri="{FF2B5EF4-FFF2-40B4-BE49-F238E27FC236}">
                <a16:creationId xmlns:a16="http://schemas.microsoft.com/office/drawing/2014/main" id="{74B8FA8C-0FA8-CFA8-6924-FF34188F451F}"/>
              </a:ext>
            </a:extLst>
          </p:cNvPr>
          <p:cNvSpPr/>
          <p:nvPr/>
        </p:nvSpPr>
        <p:spPr>
          <a:xfrm>
            <a:off x="6634675" y="3374680"/>
            <a:ext cx="188700" cy="192900"/>
          </a:xfrm>
          <a:prstGeom prst="roundRect">
            <a:avLst/>
          </a:prstGeom>
          <a:solidFill>
            <a:schemeClr val="accent1">
              <a:lumMod val="40000"/>
              <a:lumOff val="60000"/>
              <a:alpha val="32000"/>
            </a:schemeClr>
          </a:solidFill>
          <a:ln>
            <a:noFill/>
          </a:ln>
          <a:effectLst>
            <a:glow rad="63500">
              <a:schemeClr val="accent5">
                <a:satMod val="175000"/>
                <a:alpha val="23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latin typeface="Cambria Math" panose="02040503050406030204" pitchFamily="18" charset="0"/>
              <a:ea typeface="Cambria Math" panose="02040503050406030204" pitchFamily="18" charset="0"/>
            </a:endParaRPr>
          </a:p>
        </p:txBody>
      </p:sp>
      <p:sp>
        <p:nvSpPr>
          <p:cNvPr id="4" name="מלבן: פינות מעוגלות 3">
            <a:extLst>
              <a:ext uri="{FF2B5EF4-FFF2-40B4-BE49-F238E27FC236}">
                <a16:creationId xmlns:a16="http://schemas.microsoft.com/office/drawing/2014/main" id="{9E089B87-0B18-95FA-11E2-81DD93D7CBA1}"/>
              </a:ext>
            </a:extLst>
          </p:cNvPr>
          <p:cNvSpPr/>
          <p:nvPr/>
        </p:nvSpPr>
        <p:spPr>
          <a:xfrm>
            <a:off x="6633257" y="3118392"/>
            <a:ext cx="188700" cy="192900"/>
          </a:xfrm>
          <a:prstGeom prst="roundRect">
            <a:avLst/>
          </a:prstGeom>
          <a:solidFill>
            <a:schemeClr val="accent1">
              <a:lumMod val="40000"/>
              <a:lumOff val="60000"/>
              <a:alpha val="32000"/>
            </a:schemeClr>
          </a:solidFill>
          <a:ln>
            <a:noFill/>
          </a:ln>
          <a:effectLst>
            <a:glow rad="63500">
              <a:schemeClr val="accent5">
                <a:satMod val="175000"/>
                <a:alpha val="23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latin typeface="Cambria Math" panose="02040503050406030204" pitchFamily="18" charset="0"/>
              <a:ea typeface="Cambria Math" panose="02040503050406030204" pitchFamily="18" charset="0"/>
            </a:endParaRPr>
          </a:p>
        </p:txBody>
      </p:sp>
      <p:sp>
        <p:nvSpPr>
          <p:cNvPr id="6" name="אליפסה 5">
            <a:extLst>
              <a:ext uri="{FF2B5EF4-FFF2-40B4-BE49-F238E27FC236}">
                <a16:creationId xmlns:a16="http://schemas.microsoft.com/office/drawing/2014/main" id="{5EF4C07C-9691-B15E-627B-11E858EF7340}"/>
              </a:ext>
            </a:extLst>
          </p:cNvPr>
          <p:cNvSpPr/>
          <p:nvPr/>
        </p:nvSpPr>
        <p:spPr>
          <a:xfrm>
            <a:off x="844299" y="224720"/>
            <a:ext cx="248890" cy="489963"/>
          </a:xfrm>
          <a:prstGeom prst="ellipse">
            <a:avLst/>
          </a:prstGeom>
          <a:solidFill>
            <a:schemeClr val="accent1">
              <a:lumMod val="40000"/>
              <a:lumOff val="60000"/>
              <a:alpha val="7000"/>
            </a:schemeClr>
          </a:solidFill>
          <a:ln>
            <a:noFill/>
          </a:ln>
          <a:effectLst>
            <a:glow rad="63500">
              <a:schemeClr val="accent4">
                <a:satMod val="175000"/>
                <a:alpha val="28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אליפסה 6">
            <a:extLst>
              <a:ext uri="{FF2B5EF4-FFF2-40B4-BE49-F238E27FC236}">
                <a16:creationId xmlns:a16="http://schemas.microsoft.com/office/drawing/2014/main" id="{A3DE86D8-46ED-FF2A-5D47-2C04D59C0B8F}"/>
              </a:ext>
            </a:extLst>
          </p:cNvPr>
          <p:cNvSpPr/>
          <p:nvPr/>
        </p:nvSpPr>
        <p:spPr>
          <a:xfrm>
            <a:off x="2760228" y="537101"/>
            <a:ext cx="248890" cy="489963"/>
          </a:xfrm>
          <a:prstGeom prst="ellipse">
            <a:avLst/>
          </a:prstGeom>
          <a:solidFill>
            <a:schemeClr val="accent1">
              <a:lumMod val="40000"/>
              <a:lumOff val="60000"/>
              <a:alpha val="7000"/>
            </a:schemeClr>
          </a:solidFill>
          <a:ln>
            <a:noFill/>
          </a:ln>
          <a:effectLst>
            <a:glow rad="63500">
              <a:schemeClr val="accent4">
                <a:satMod val="175000"/>
                <a:alpha val="28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אליפסה 7">
            <a:extLst>
              <a:ext uri="{FF2B5EF4-FFF2-40B4-BE49-F238E27FC236}">
                <a16:creationId xmlns:a16="http://schemas.microsoft.com/office/drawing/2014/main" id="{1ABEF66B-151C-DAAA-7994-342E9DD1BD65}"/>
              </a:ext>
            </a:extLst>
          </p:cNvPr>
          <p:cNvSpPr/>
          <p:nvPr/>
        </p:nvSpPr>
        <p:spPr>
          <a:xfrm>
            <a:off x="4649747" y="129503"/>
            <a:ext cx="248890" cy="489963"/>
          </a:xfrm>
          <a:prstGeom prst="ellipse">
            <a:avLst/>
          </a:prstGeom>
          <a:solidFill>
            <a:schemeClr val="accent1">
              <a:lumMod val="40000"/>
              <a:lumOff val="60000"/>
              <a:alpha val="7000"/>
            </a:schemeClr>
          </a:solidFill>
          <a:ln>
            <a:noFill/>
          </a:ln>
          <a:effectLst>
            <a:glow rad="63500">
              <a:schemeClr val="accent4">
                <a:satMod val="175000"/>
                <a:alpha val="28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אליפסה 8">
            <a:extLst>
              <a:ext uri="{FF2B5EF4-FFF2-40B4-BE49-F238E27FC236}">
                <a16:creationId xmlns:a16="http://schemas.microsoft.com/office/drawing/2014/main" id="{8E2AAA04-E0B5-ADE6-13D4-8603CDB9DB7B}"/>
              </a:ext>
            </a:extLst>
          </p:cNvPr>
          <p:cNvSpPr/>
          <p:nvPr/>
        </p:nvSpPr>
        <p:spPr>
          <a:xfrm>
            <a:off x="4222513" y="135066"/>
            <a:ext cx="248890" cy="489963"/>
          </a:xfrm>
          <a:prstGeom prst="ellipse">
            <a:avLst/>
          </a:prstGeom>
          <a:solidFill>
            <a:schemeClr val="accent1">
              <a:lumMod val="40000"/>
              <a:lumOff val="60000"/>
              <a:alpha val="7000"/>
            </a:schemeClr>
          </a:solidFill>
          <a:ln>
            <a:noFill/>
          </a:ln>
          <a:effectLst>
            <a:glow rad="63500">
              <a:schemeClr val="accent4">
                <a:satMod val="175000"/>
                <a:alpha val="28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מלבן: פינות מעוגלות 10">
            <a:extLst>
              <a:ext uri="{FF2B5EF4-FFF2-40B4-BE49-F238E27FC236}">
                <a16:creationId xmlns:a16="http://schemas.microsoft.com/office/drawing/2014/main" id="{2B8D081F-FA1C-A3E2-3484-69608267608C}"/>
              </a:ext>
            </a:extLst>
          </p:cNvPr>
          <p:cNvSpPr/>
          <p:nvPr/>
        </p:nvSpPr>
        <p:spPr>
          <a:xfrm>
            <a:off x="5417374" y="3159357"/>
            <a:ext cx="188700" cy="192900"/>
          </a:xfrm>
          <a:prstGeom prst="roundRect">
            <a:avLst/>
          </a:prstGeom>
          <a:solidFill>
            <a:schemeClr val="accent1">
              <a:lumMod val="40000"/>
              <a:lumOff val="60000"/>
              <a:alpha val="32000"/>
            </a:schemeClr>
          </a:solidFill>
          <a:ln>
            <a:noFill/>
          </a:ln>
          <a:effectLst>
            <a:glow rad="63500">
              <a:schemeClr val="accent5">
                <a:satMod val="175000"/>
                <a:alpha val="23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latin typeface="Cambria Math" panose="02040503050406030204" pitchFamily="18" charset="0"/>
              <a:ea typeface="Cambria Math" panose="02040503050406030204" pitchFamily="18" charset="0"/>
            </a:endParaRPr>
          </a:p>
        </p:txBody>
      </p:sp>
      <p:sp>
        <p:nvSpPr>
          <p:cNvPr id="13" name="מלבן: פינות מעוגלות 12">
            <a:extLst>
              <a:ext uri="{FF2B5EF4-FFF2-40B4-BE49-F238E27FC236}">
                <a16:creationId xmlns:a16="http://schemas.microsoft.com/office/drawing/2014/main" id="{7403396B-B81E-DC8A-5C37-E5A95C8F085F}"/>
              </a:ext>
            </a:extLst>
          </p:cNvPr>
          <p:cNvSpPr/>
          <p:nvPr/>
        </p:nvSpPr>
        <p:spPr>
          <a:xfrm>
            <a:off x="5413371" y="3407275"/>
            <a:ext cx="188700" cy="192900"/>
          </a:xfrm>
          <a:prstGeom prst="roundRect">
            <a:avLst/>
          </a:prstGeom>
          <a:solidFill>
            <a:schemeClr val="accent1">
              <a:lumMod val="40000"/>
              <a:lumOff val="60000"/>
              <a:alpha val="32000"/>
            </a:schemeClr>
          </a:solidFill>
          <a:ln>
            <a:noFill/>
          </a:ln>
          <a:effectLst>
            <a:glow rad="63500">
              <a:schemeClr val="accent5">
                <a:satMod val="175000"/>
                <a:alpha val="23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latin typeface="Cambria Math" panose="02040503050406030204" pitchFamily="18" charset="0"/>
              <a:ea typeface="Cambria Math" panose="02040503050406030204" pitchFamily="18" charset="0"/>
            </a:endParaRPr>
          </a:p>
        </p:txBody>
      </p:sp>
      <p:sp>
        <p:nvSpPr>
          <p:cNvPr id="15" name="מלבן: פינות מעוגלות 14">
            <a:extLst>
              <a:ext uri="{FF2B5EF4-FFF2-40B4-BE49-F238E27FC236}">
                <a16:creationId xmlns:a16="http://schemas.microsoft.com/office/drawing/2014/main" id="{C1D5702C-506E-93EF-186A-1AE033CA7D04}"/>
              </a:ext>
            </a:extLst>
          </p:cNvPr>
          <p:cNvSpPr/>
          <p:nvPr/>
        </p:nvSpPr>
        <p:spPr>
          <a:xfrm>
            <a:off x="5216218" y="3350869"/>
            <a:ext cx="188700" cy="192900"/>
          </a:xfrm>
          <a:prstGeom prst="roundRect">
            <a:avLst/>
          </a:prstGeom>
          <a:solidFill>
            <a:schemeClr val="accent1">
              <a:lumMod val="40000"/>
              <a:lumOff val="60000"/>
              <a:alpha val="32000"/>
            </a:schemeClr>
          </a:solidFill>
          <a:ln>
            <a:noFill/>
          </a:ln>
          <a:effectLst>
            <a:glow rad="63500">
              <a:schemeClr val="accent5">
                <a:satMod val="175000"/>
                <a:alpha val="23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latin typeface="Cambria Math" panose="02040503050406030204" pitchFamily="18" charset="0"/>
              <a:ea typeface="Cambria Math" panose="02040503050406030204" pitchFamily="18" charset="0"/>
            </a:endParaRPr>
          </a:p>
        </p:txBody>
      </p:sp>
      <p:sp>
        <p:nvSpPr>
          <p:cNvPr id="57" name="מלבן: פינות מעוגלות 56">
            <a:extLst>
              <a:ext uri="{FF2B5EF4-FFF2-40B4-BE49-F238E27FC236}">
                <a16:creationId xmlns:a16="http://schemas.microsoft.com/office/drawing/2014/main" id="{BBC6F5A7-2544-41F8-21B2-5C5002AE4EEF}"/>
              </a:ext>
            </a:extLst>
          </p:cNvPr>
          <p:cNvSpPr/>
          <p:nvPr/>
        </p:nvSpPr>
        <p:spPr>
          <a:xfrm>
            <a:off x="8554770" y="5421460"/>
            <a:ext cx="1116047" cy="1081389"/>
          </a:xfrm>
          <a:prstGeom prst="roundRect">
            <a:avLst/>
          </a:prstGeom>
          <a:solidFill>
            <a:schemeClr val="bg2"/>
          </a:solidFill>
          <a:effectLst>
            <a:glow rad="63500">
              <a:schemeClr val="accent3">
                <a:lumMod val="40000"/>
                <a:lumOff val="60000"/>
                <a:alpha val="69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9" name="מלבן: פינות מעוגלות 78">
            <a:extLst>
              <a:ext uri="{FF2B5EF4-FFF2-40B4-BE49-F238E27FC236}">
                <a16:creationId xmlns:a16="http://schemas.microsoft.com/office/drawing/2014/main" id="{20054DCC-AE5F-CC38-F84D-954588667887}"/>
              </a:ext>
            </a:extLst>
          </p:cNvPr>
          <p:cNvSpPr/>
          <p:nvPr/>
        </p:nvSpPr>
        <p:spPr>
          <a:xfrm>
            <a:off x="8027050" y="3145735"/>
            <a:ext cx="188700" cy="192900"/>
          </a:xfrm>
          <a:prstGeom prst="roundRect">
            <a:avLst/>
          </a:prstGeom>
          <a:solidFill>
            <a:schemeClr val="accent1">
              <a:lumMod val="40000"/>
              <a:lumOff val="60000"/>
              <a:alpha val="32000"/>
            </a:schemeClr>
          </a:solidFill>
          <a:ln>
            <a:noFill/>
          </a:ln>
          <a:effectLst>
            <a:glow rad="63500">
              <a:schemeClr val="accent5">
                <a:satMod val="175000"/>
                <a:alpha val="23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latin typeface="Cambria Math" panose="02040503050406030204" pitchFamily="18" charset="0"/>
              <a:ea typeface="Cambria Math" panose="02040503050406030204" pitchFamily="18" charset="0"/>
            </a:endParaRPr>
          </a:p>
        </p:txBody>
      </p:sp>
      <p:sp>
        <p:nvSpPr>
          <p:cNvPr id="41" name="מלבן: פינות מעוגלות 40">
            <a:extLst>
              <a:ext uri="{FF2B5EF4-FFF2-40B4-BE49-F238E27FC236}">
                <a16:creationId xmlns:a16="http://schemas.microsoft.com/office/drawing/2014/main" id="{3D2D0D21-9353-B0AC-B735-2D84846506C2}"/>
              </a:ext>
            </a:extLst>
          </p:cNvPr>
          <p:cNvSpPr/>
          <p:nvPr/>
        </p:nvSpPr>
        <p:spPr>
          <a:xfrm>
            <a:off x="4970536" y="3376525"/>
            <a:ext cx="188700" cy="192900"/>
          </a:xfrm>
          <a:prstGeom prst="roundRect">
            <a:avLst/>
          </a:prstGeom>
          <a:solidFill>
            <a:schemeClr val="accent1">
              <a:lumMod val="40000"/>
              <a:lumOff val="60000"/>
              <a:alpha val="32000"/>
            </a:schemeClr>
          </a:solidFill>
          <a:ln>
            <a:noFill/>
          </a:ln>
          <a:effectLst>
            <a:glow rad="63500">
              <a:schemeClr val="accent5">
                <a:satMod val="175000"/>
                <a:alpha val="23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latin typeface="Cambria Math" panose="02040503050406030204" pitchFamily="18" charset="0"/>
              <a:ea typeface="Cambria Math" panose="02040503050406030204" pitchFamily="18" charset="0"/>
            </a:endParaRPr>
          </a:p>
        </p:txBody>
      </p:sp>
      <p:sp>
        <p:nvSpPr>
          <p:cNvPr id="39" name="מלבן: פינות מעוגלות 38">
            <a:extLst>
              <a:ext uri="{FF2B5EF4-FFF2-40B4-BE49-F238E27FC236}">
                <a16:creationId xmlns:a16="http://schemas.microsoft.com/office/drawing/2014/main" id="{630325F2-680A-1CA8-860B-48D50C630E4A}"/>
              </a:ext>
            </a:extLst>
          </p:cNvPr>
          <p:cNvSpPr/>
          <p:nvPr/>
        </p:nvSpPr>
        <p:spPr>
          <a:xfrm>
            <a:off x="8465495" y="4609397"/>
            <a:ext cx="188700" cy="192900"/>
          </a:xfrm>
          <a:prstGeom prst="roundRect">
            <a:avLst/>
          </a:prstGeom>
          <a:solidFill>
            <a:schemeClr val="accent1">
              <a:lumMod val="40000"/>
              <a:lumOff val="60000"/>
              <a:alpha val="32000"/>
            </a:schemeClr>
          </a:solidFill>
          <a:ln>
            <a:noFill/>
          </a:ln>
          <a:effectLst>
            <a:glow rad="63500">
              <a:schemeClr val="accent5">
                <a:satMod val="175000"/>
                <a:alpha val="23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latin typeface="Cambria Math" panose="02040503050406030204" pitchFamily="18" charset="0"/>
              <a:ea typeface="Cambria Math" panose="02040503050406030204" pitchFamily="18" charset="0"/>
            </a:endParaRPr>
          </a:p>
        </p:txBody>
      </p:sp>
      <p:sp>
        <p:nvSpPr>
          <p:cNvPr id="40" name="מלבן: פינות מעוגלות 39">
            <a:extLst>
              <a:ext uri="{FF2B5EF4-FFF2-40B4-BE49-F238E27FC236}">
                <a16:creationId xmlns:a16="http://schemas.microsoft.com/office/drawing/2014/main" id="{D41E2B8F-4569-42BF-412E-92178BB62348}"/>
              </a:ext>
            </a:extLst>
          </p:cNvPr>
          <p:cNvSpPr/>
          <p:nvPr/>
        </p:nvSpPr>
        <p:spPr>
          <a:xfrm>
            <a:off x="8463886" y="4878444"/>
            <a:ext cx="188700" cy="192900"/>
          </a:xfrm>
          <a:prstGeom prst="roundRect">
            <a:avLst/>
          </a:prstGeom>
          <a:solidFill>
            <a:schemeClr val="accent1">
              <a:lumMod val="40000"/>
              <a:lumOff val="60000"/>
              <a:alpha val="32000"/>
            </a:schemeClr>
          </a:solidFill>
          <a:ln>
            <a:noFill/>
          </a:ln>
          <a:effectLst>
            <a:glow rad="63500">
              <a:schemeClr val="accent5">
                <a:satMod val="175000"/>
                <a:alpha val="23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latin typeface="Cambria Math" panose="02040503050406030204" pitchFamily="18" charset="0"/>
              <a:ea typeface="Cambria Math" panose="02040503050406030204" pitchFamily="18" charset="0"/>
            </a:endParaRPr>
          </a:p>
        </p:txBody>
      </p:sp>
      <p:sp>
        <p:nvSpPr>
          <p:cNvPr id="53" name="מלבן: פינות מעוגלות 52">
            <a:extLst>
              <a:ext uri="{FF2B5EF4-FFF2-40B4-BE49-F238E27FC236}">
                <a16:creationId xmlns:a16="http://schemas.microsoft.com/office/drawing/2014/main" id="{B0DE1AFE-259B-5442-A395-2B626A703679}"/>
              </a:ext>
            </a:extLst>
          </p:cNvPr>
          <p:cNvSpPr/>
          <p:nvPr/>
        </p:nvSpPr>
        <p:spPr>
          <a:xfrm>
            <a:off x="8708168" y="4602779"/>
            <a:ext cx="188700" cy="192900"/>
          </a:xfrm>
          <a:prstGeom prst="roundRect">
            <a:avLst/>
          </a:prstGeom>
          <a:solidFill>
            <a:schemeClr val="accent1">
              <a:lumMod val="40000"/>
              <a:lumOff val="60000"/>
              <a:alpha val="32000"/>
            </a:schemeClr>
          </a:solidFill>
          <a:ln>
            <a:noFill/>
          </a:ln>
          <a:effectLst>
            <a:glow rad="63500">
              <a:schemeClr val="accent5">
                <a:satMod val="175000"/>
                <a:alpha val="23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4" name="מלבן: פינות מעוגלות 13">
                <a:extLst>
                  <a:ext uri="{FF2B5EF4-FFF2-40B4-BE49-F238E27FC236}">
                    <a16:creationId xmlns:a16="http://schemas.microsoft.com/office/drawing/2014/main" id="{15D87B32-68AD-F4F6-4E0C-0FC677487C96}"/>
                  </a:ext>
                </a:extLst>
              </p:cNvPr>
              <p:cNvSpPr/>
              <p:nvPr/>
            </p:nvSpPr>
            <p:spPr>
              <a:xfrm>
                <a:off x="9112794" y="5907043"/>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14" name="מלבן: פינות מעוגלות 13">
                <a:extLst>
                  <a:ext uri="{FF2B5EF4-FFF2-40B4-BE49-F238E27FC236}">
                    <a16:creationId xmlns:a16="http://schemas.microsoft.com/office/drawing/2014/main" id="{15D87B32-68AD-F4F6-4E0C-0FC677487C96}"/>
                  </a:ext>
                </a:extLst>
              </p:cNvPr>
              <p:cNvSpPr>
                <a:spLocks noRot="1" noChangeAspect="1" noMove="1" noResize="1" noEditPoints="1" noAdjustHandles="1" noChangeArrowheads="1" noChangeShapeType="1" noTextEdit="1"/>
              </p:cNvSpPr>
              <p:nvPr/>
            </p:nvSpPr>
            <p:spPr>
              <a:xfrm>
                <a:off x="9112794" y="5907043"/>
                <a:ext cx="221877" cy="214117"/>
              </a:xfrm>
              <a:prstGeom prst="roundRect">
                <a:avLst/>
              </a:prstGeom>
              <a:blipFill>
                <a:blip r:embed="rId51"/>
                <a:stretch>
                  <a:fillRect t="-2632" r="-23077" b="-21053"/>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8" name="מלבן: פינות מעוגלות 17">
                <a:extLst>
                  <a:ext uri="{FF2B5EF4-FFF2-40B4-BE49-F238E27FC236}">
                    <a16:creationId xmlns:a16="http://schemas.microsoft.com/office/drawing/2014/main" id="{89250D4F-0928-509F-3BCD-F69C73AA9626}"/>
                  </a:ext>
                </a:extLst>
              </p:cNvPr>
              <p:cNvSpPr/>
              <p:nvPr/>
            </p:nvSpPr>
            <p:spPr>
              <a:xfrm>
                <a:off x="9374658" y="5900015"/>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18" name="מלבן: פינות מעוגלות 17">
                <a:extLst>
                  <a:ext uri="{FF2B5EF4-FFF2-40B4-BE49-F238E27FC236}">
                    <a16:creationId xmlns:a16="http://schemas.microsoft.com/office/drawing/2014/main" id="{89250D4F-0928-509F-3BCD-F69C73AA9626}"/>
                  </a:ext>
                </a:extLst>
              </p:cNvPr>
              <p:cNvSpPr>
                <a:spLocks noRot="1" noChangeAspect="1" noMove="1" noResize="1" noEditPoints="1" noAdjustHandles="1" noChangeArrowheads="1" noChangeShapeType="1" noTextEdit="1"/>
              </p:cNvSpPr>
              <p:nvPr/>
            </p:nvSpPr>
            <p:spPr>
              <a:xfrm>
                <a:off x="9374658" y="5900015"/>
                <a:ext cx="221877" cy="214117"/>
              </a:xfrm>
              <a:prstGeom prst="roundRect">
                <a:avLst/>
              </a:prstGeom>
              <a:blipFill>
                <a:blip r:embed="rId52"/>
                <a:stretch>
                  <a:fillRect t="-2632" r="-23077" b="-1842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4" name="מלבן: פינות מעוגלות 53">
                <a:extLst>
                  <a:ext uri="{FF2B5EF4-FFF2-40B4-BE49-F238E27FC236}">
                    <a16:creationId xmlns:a16="http://schemas.microsoft.com/office/drawing/2014/main" id="{4CE4F586-1BEE-5FF3-17EB-B903A2881651}"/>
                  </a:ext>
                </a:extLst>
              </p:cNvPr>
              <p:cNvSpPr/>
              <p:nvPr/>
            </p:nvSpPr>
            <p:spPr>
              <a:xfrm>
                <a:off x="9112794" y="6159949"/>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54" name="מלבן: פינות מעוגלות 53">
                <a:extLst>
                  <a:ext uri="{FF2B5EF4-FFF2-40B4-BE49-F238E27FC236}">
                    <a16:creationId xmlns:a16="http://schemas.microsoft.com/office/drawing/2014/main" id="{4CE4F586-1BEE-5FF3-17EB-B903A2881651}"/>
                  </a:ext>
                </a:extLst>
              </p:cNvPr>
              <p:cNvSpPr>
                <a:spLocks noRot="1" noChangeAspect="1" noMove="1" noResize="1" noEditPoints="1" noAdjustHandles="1" noChangeArrowheads="1" noChangeShapeType="1" noTextEdit="1"/>
              </p:cNvSpPr>
              <p:nvPr/>
            </p:nvSpPr>
            <p:spPr>
              <a:xfrm>
                <a:off x="9112794" y="6159949"/>
                <a:ext cx="221877" cy="214117"/>
              </a:xfrm>
              <a:prstGeom prst="roundRect">
                <a:avLst/>
              </a:prstGeom>
              <a:blipFill>
                <a:blip r:embed="rId53"/>
                <a:stretch>
                  <a:fillRect r="-23077" b="-17949"/>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5" name="מלבן: פינות מעוגלות 54">
                <a:extLst>
                  <a:ext uri="{FF2B5EF4-FFF2-40B4-BE49-F238E27FC236}">
                    <a16:creationId xmlns:a16="http://schemas.microsoft.com/office/drawing/2014/main" id="{9155E361-E47D-2160-9FFA-ADF720C5785D}"/>
                  </a:ext>
                </a:extLst>
              </p:cNvPr>
              <p:cNvSpPr/>
              <p:nvPr/>
            </p:nvSpPr>
            <p:spPr>
              <a:xfrm>
                <a:off x="9374659" y="6140555"/>
                <a:ext cx="221877" cy="2141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55" name="מלבן: פינות מעוגלות 54">
                <a:extLst>
                  <a:ext uri="{FF2B5EF4-FFF2-40B4-BE49-F238E27FC236}">
                    <a16:creationId xmlns:a16="http://schemas.microsoft.com/office/drawing/2014/main" id="{9155E361-E47D-2160-9FFA-ADF720C5785D}"/>
                  </a:ext>
                </a:extLst>
              </p:cNvPr>
              <p:cNvSpPr>
                <a:spLocks noRot="1" noChangeAspect="1" noMove="1" noResize="1" noEditPoints="1" noAdjustHandles="1" noChangeArrowheads="1" noChangeShapeType="1" noTextEdit="1"/>
              </p:cNvSpPr>
              <p:nvPr/>
            </p:nvSpPr>
            <p:spPr>
              <a:xfrm>
                <a:off x="9374659" y="6140555"/>
                <a:ext cx="221877" cy="214117"/>
              </a:xfrm>
              <a:prstGeom prst="roundRect">
                <a:avLst/>
              </a:prstGeom>
              <a:blipFill>
                <a:blip r:embed="rId54"/>
                <a:stretch>
                  <a:fillRect t="-2632" r="-23077" b="-21053"/>
                </a:stretch>
              </a:blipFill>
            </p:spPr>
            <p:txBody>
              <a:bodyPr/>
              <a:lstStyle/>
              <a:p>
                <a:r>
                  <a:rPr lang="he-IL">
                    <a:noFill/>
                  </a:rPr>
                  <a:t> </a:t>
                </a:r>
              </a:p>
            </p:txBody>
          </p:sp>
        </mc:Fallback>
      </mc:AlternateContent>
      <p:sp>
        <p:nvSpPr>
          <p:cNvPr id="58" name="מציין מיקום תוכן 2">
            <a:extLst>
              <a:ext uri="{FF2B5EF4-FFF2-40B4-BE49-F238E27FC236}">
                <a16:creationId xmlns:a16="http://schemas.microsoft.com/office/drawing/2014/main" id="{54A69987-7231-A0D2-4D10-1CCA9526BF5C}"/>
              </a:ext>
            </a:extLst>
          </p:cNvPr>
          <p:cNvSpPr txBox="1">
            <a:spLocks/>
          </p:cNvSpPr>
          <p:nvPr/>
        </p:nvSpPr>
        <p:spPr>
          <a:xfrm>
            <a:off x="8499218" y="5937421"/>
            <a:ext cx="644150" cy="252906"/>
          </a:xfrm>
          <a:prstGeom prst="rect">
            <a:avLst/>
          </a:prstGeom>
        </p:spPr>
        <p:txBody>
          <a:bodyPr vert="horz" lIns="91440" tIns="45720" rIns="91440" bIns="45720" rtlCol="1">
            <a:normAutofit fontScale="32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venir Next LT Pro Light" panose="020B0304020202020204" pitchFamily="34" charset="0"/>
              </a:rPr>
              <a:t>Tape 1:</a:t>
            </a:r>
          </a:p>
          <a:p>
            <a:pPr marL="0" indent="0">
              <a:buFont typeface="Arial" panose="020B0604020202020204" pitchFamily="34" charset="0"/>
              <a:buNone/>
            </a:pPr>
            <a:endParaRPr lang="he-IL" dirty="0"/>
          </a:p>
        </p:txBody>
      </p:sp>
      <p:sp>
        <p:nvSpPr>
          <p:cNvPr id="67" name="מציין מיקום תוכן 2">
            <a:extLst>
              <a:ext uri="{FF2B5EF4-FFF2-40B4-BE49-F238E27FC236}">
                <a16:creationId xmlns:a16="http://schemas.microsoft.com/office/drawing/2014/main" id="{9A87D2F9-5F3D-5766-AEEB-F2DD7602A904}"/>
              </a:ext>
            </a:extLst>
          </p:cNvPr>
          <p:cNvSpPr txBox="1">
            <a:spLocks/>
          </p:cNvSpPr>
          <p:nvPr/>
        </p:nvSpPr>
        <p:spPr>
          <a:xfrm>
            <a:off x="8505915" y="6158561"/>
            <a:ext cx="644150" cy="252906"/>
          </a:xfrm>
          <a:prstGeom prst="rect">
            <a:avLst/>
          </a:prstGeom>
        </p:spPr>
        <p:txBody>
          <a:bodyPr vert="horz" lIns="91440" tIns="45720" rIns="91440" bIns="45720" rtlCol="1">
            <a:normAutofit fontScale="32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venir Next LT Pro Light" panose="020B0304020202020204" pitchFamily="34" charset="0"/>
              </a:rPr>
              <a:t>Tape 2:</a:t>
            </a:r>
          </a:p>
          <a:p>
            <a:pPr marL="0" indent="0">
              <a:buFont typeface="Arial" panose="020B0604020202020204" pitchFamily="34" charset="0"/>
              <a:buNone/>
            </a:pPr>
            <a:endParaRPr lang="he-IL" dirty="0"/>
          </a:p>
        </p:txBody>
      </p:sp>
      <p:sp>
        <p:nvSpPr>
          <p:cNvPr id="75" name="מלבן: פינות מעוגלות 74">
            <a:extLst>
              <a:ext uri="{FF2B5EF4-FFF2-40B4-BE49-F238E27FC236}">
                <a16:creationId xmlns:a16="http://schemas.microsoft.com/office/drawing/2014/main" id="{12EDC3DC-5506-EDDA-3990-7FA52A8A538A}"/>
              </a:ext>
            </a:extLst>
          </p:cNvPr>
          <p:cNvSpPr/>
          <p:nvPr/>
        </p:nvSpPr>
        <p:spPr>
          <a:xfrm>
            <a:off x="8560740" y="5423991"/>
            <a:ext cx="1116047" cy="108138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80" name="מלבן: פינות מעוגלות 79">
                <a:extLst>
                  <a:ext uri="{FF2B5EF4-FFF2-40B4-BE49-F238E27FC236}">
                    <a16:creationId xmlns:a16="http://schemas.microsoft.com/office/drawing/2014/main" id="{B6D668E9-FE12-8DBC-476F-90ED806B743E}"/>
                  </a:ext>
                </a:extLst>
              </p:cNvPr>
              <p:cNvSpPr/>
              <p:nvPr/>
            </p:nvSpPr>
            <p:spPr>
              <a:xfrm>
                <a:off x="9033878" y="5561584"/>
                <a:ext cx="410577" cy="212098"/>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m:rPr>
                          <m:nor/>
                        </m:rPr>
                        <a:rPr lang="en-US" dirty="0">
                          <a:solidFill>
                            <a:schemeClr val="tx1"/>
                          </a:solidFill>
                          <a:latin typeface="Avenir Next LT Pro Light" panose="020B0304020202020204" pitchFamily="34" charset="0"/>
                        </a:rPr>
                        <m:t>q</m:t>
                      </m:r>
                      <m:r>
                        <m:rPr>
                          <m:nor/>
                        </m:rPr>
                        <a:rPr lang="en-US" dirty="0">
                          <a:solidFill>
                            <a:schemeClr val="tx1"/>
                          </a:solidFill>
                          <a:latin typeface="Avenir Next LT Pro Light" panose="020B0304020202020204" pitchFamily="34" charset="0"/>
                        </a:rPr>
                        <m:t>₀</m:t>
                      </m:r>
                    </m:oMath>
                  </m:oMathPara>
                </a14:m>
                <a:endParaRPr lang="he-IL" dirty="0">
                  <a:solidFill>
                    <a:schemeClr val="tx1"/>
                  </a:solidFill>
                  <a:latin typeface="Cambria Math" panose="02040503050406030204" pitchFamily="18" charset="0"/>
                  <a:ea typeface="Cambria Math" panose="02040503050406030204" pitchFamily="18" charset="0"/>
                </a:endParaRPr>
              </a:p>
            </p:txBody>
          </p:sp>
        </mc:Choice>
        <mc:Fallback xmlns="">
          <p:sp>
            <p:nvSpPr>
              <p:cNvPr id="80" name="מלבן: פינות מעוגלות 79">
                <a:extLst>
                  <a:ext uri="{FF2B5EF4-FFF2-40B4-BE49-F238E27FC236}">
                    <a16:creationId xmlns:a16="http://schemas.microsoft.com/office/drawing/2014/main" id="{B6D668E9-FE12-8DBC-476F-90ED806B743E}"/>
                  </a:ext>
                </a:extLst>
              </p:cNvPr>
              <p:cNvSpPr>
                <a:spLocks noRot="1" noChangeAspect="1" noMove="1" noResize="1" noEditPoints="1" noAdjustHandles="1" noChangeArrowheads="1" noChangeShapeType="1" noTextEdit="1"/>
              </p:cNvSpPr>
              <p:nvPr/>
            </p:nvSpPr>
            <p:spPr>
              <a:xfrm>
                <a:off x="9033878" y="5561584"/>
                <a:ext cx="410577" cy="212098"/>
              </a:xfrm>
              <a:prstGeom prst="roundRect">
                <a:avLst/>
              </a:prstGeom>
              <a:blipFill>
                <a:blip r:embed="rId55"/>
                <a:stretch>
                  <a:fillRect r="-11940" b="-54286"/>
                </a:stretch>
              </a:blipFill>
              <a:ln>
                <a:noFill/>
              </a:ln>
            </p:spPr>
            <p:txBody>
              <a:bodyPr/>
              <a:lstStyle/>
              <a:p>
                <a:r>
                  <a:rPr lang="he-IL">
                    <a:noFill/>
                  </a:rPr>
                  <a:t> </a:t>
                </a:r>
              </a:p>
            </p:txBody>
          </p:sp>
        </mc:Fallback>
      </mc:AlternateContent>
      <p:sp>
        <p:nvSpPr>
          <p:cNvPr id="81" name="מציין מיקום תוכן 2">
            <a:extLst>
              <a:ext uri="{FF2B5EF4-FFF2-40B4-BE49-F238E27FC236}">
                <a16:creationId xmlns:a16="http://schemas.microsoft.com/office/drawing/2014/main" id="{063E5BDC-DDCC-197B-2DF5-BD4627DCE32E}"/>
              </a:ext>
            </a:extLst>
          </p:cNvPr>
          <p:cNvSpPr txBox="1">
            <a:spLocks/>
          </p:cNvSpPr>
          <p:nvPr/>
        </p:nvSpPr>
        <p:spPr>
          <a:xfrm>
            <a:off x="8560740" y="5588580"/>
            <a:ext cx="622875" cy="317769"/>
          </a:xfrm>
          <a:prstGeom prst="rect">
            <a:avLst/>
          </a:prstGeom>
        </p:spPr>
        <p:txBody>
          <a:bodyPr vert="horz" lIns="91440" tIns="45720" rIns="91440" bIns="45720" rtlCol="1">
            <a:normAutofit fontScale="47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venir Next LT Pro Light" panose="020B0304020202020204" pitchFamily="34" charset="0"/>
              </a:rPr>
              <a:t>State:</a:t>
            </a:r>
          </a:p>
          <a:p>
            <a:pPr marL="0" indent="0">
              <a:buFont typeface="Arial" panose="020B0604020202020204" pitchFamily="34" charset="0"/>
              <a:buNone/>
            </a:pPr>
            <a:endParaRPr lang="he-IL" dirty="0"/>
          </a:p>
        </p:txBody>
      </p:sp>
      <p:sp>
        <p:nvSpPr>
          <p:cNvPr id="82" name="מלבן: פינות מעוגלות 81">
            <a:extLst>
              <a:ext uri="{FF2B5EF4-FFF2-40B4-BE49-F238E27FC236}">
                <a16:creationId xmlns:a16="http://schemas.microsoft.com/office/drawing/2014/main" id="{88C2FB21-A302-1862-1174-4927AA9791E1}"/>
              </a:ext>
            </a:extLst>
          </p:cNvPr>
          <p:cNvSpPr/>
          <p:nvPr/>
        </p:nvSpPr>
        <p:spPr>
          <a:xfrm>
            <a:off x="9131985" y="5900015"/>
            <a:ext cx="188700" cy="192900"/>
          </a:xfrm>
          <a:prstGeom prst="roundRect">
            <a:avLst/>
          </a:prstGeom>
          <a:solidFill>
            <a:schemeClr val="accent1">
              <a:lumMod val="40000"/>
              <a:lumOff val="60000"/>
              <a:alpha val="32000"/>
            </a:schemeClr>
          </a:solidFill>
          <a:ln>
            <a:noFill/>
          </a:ln>
          <a:effectLst>
            <a:glow rad="63500">
              <a:schemeClr val="accent5">
                <a:satMod val="175000"/>
                <a:alpha val="23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latin typeface="Cambria Math" panose="02040503050406030204" pitchFamily="18" charset="0"/>
              <a:ea typeface="Cambria Math" panose="02040503050406030204" pitchFamily="18" charset="0"/>
            </a:endParaRPr>
          </a:p>
        </p:txBody>
      </p:sp>
      <p:sp>
        <p:nvSpPr>
          <p:cNvPr id="83" name="מלבן: פינות מעוגלות 82">
            <a:extLst>
              <a:ext uri="{FF2B5EF4-FFF2-40B4-BE49-F238E27FC236}">
                <a16:creationId xmlns:a16="http://schemas.microsoft.com/office/drawing/2014/main" id="{13E8D6D8-029C-B0ED-D4BB-5FBAA9B20A88}"/>
              </a:ext>
            </a:extLst>
          </p:cNvPr>
          <p:cNvSpPr/>
          <p:nvPr/>
        </p:nvSpPr>
        <p:spPr>
          <a:xfrm>
            <a:off x="9130376" y="6169062"/>
            <a:ext cx="188700" cy="192900"/>
          </a:xfrm>
          <a:prstGeom prst="roundRect">
            <a:avLst/>
          </a:prstGeom>
          <a:solidFill>
            <a:schemeClr val="accent1">
              <a:lumMod val="40000"/>
              <a:lumOff val="60000"/>
              <a:alpha val="32000"/>
            </a:schemeClr>
          </a:solidFill>
          <a:ln>
            <a:noFill/>
          </a:ln>
          <a:effectLst>
            <a:glow rad="63500">
              <a:schemeClr val="accent5">
                <a:satMod val="175000"/>
                <a:alpha val="23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latin typeface="Cambria Math" panose="02040503050406030204" pitchFamily="18" charset="0"/>
              <a:ea typeface="Cambria Math" panose="02040503050406030204" pitchFamily="18" charset="0"/>
            </a:endParaRPr>
          </a:p>
        </p:txBody>
      </p:sp>
      <p:sp>
        <p:nvSpPr>
          <p:cNvPr id="84" name="מלבן: פינות מעוגלות 83">
            <a:extLst>
              <a:ext uri="{FF2B5EF4-FFF2-40B4-BE49-F238E27FC236}">
                <a16:creationId xmlns:a16="http://schemas.microsoft.com/office/drawing/2014/main" id="{43C2F007-C305-808D-5380-396DAB50B70B}"/>
              </a:ext>
            </a:extLst>
          </p:cNvPr>
          <p:cNvSpPr/>
          <p:nvPr/>
        </p:nvSpPr>
        <p:spPr>
          <a:xfrm>
            <a:off x="9374658" y="5893397"/>
            <a:ext cx="188700" cy="192900"/>
          </a:xfrm>
          <a:prstGeom prst="roundRect">
            <a:avLst/>
          </a:prstGeom>
          <a:solidFill>
            <a:schemeClr val="accent1">
              <a:lumMod val="40000"/>
              <a:lumOff val="60000"/>
              <a:alpha val="32000"/>
            </a:schemeClr>
          </a:solidFill>
          <a:ln>
            <a:noFill/>
          </a:ln>
          <a:effectLst>
            <a:glow rad="63500">
              <a:schemeClr val="accent5">
                <a:satMod val="175000"/>
                <a:alpha val="23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latin typeface="Cambria Math" panose="02040503050406030204" pitchFamily="18" charset="0"/>
              <a:ea typeface="Cambria Math" panose="02040503050406030204" pitchFamily="18" charset="0"/>
            </a:endParaRPr>
          </a:p>
        </p:txBody>
      </p:sp>
      <p:sp>
        <p:nvSpPr>
          <p:cNvPr id="78" name="מלבן: פינות מעוגלות 77">
            <a:extLst>
              <a:ext uri="{FF2B5EF4-FFF2-40B4-BE49-F238E27FC236}">
                <a16:creationId xmlns:a16="http://schemas.microsoft.com/office/drawing/2014/main" id="{86AD168C-697D-374C-A14C-137D629D71DD}"/>
              </a:ext>
            </a:extLst>
          </p:cNvPr>
          <p:cNvSpPr/>
          <p:nvPr/>
        </p:nvSpPr>
        <p:spPr>
          <a:xfrm>
            <a:off x="9400180" y="6158561"/>
            <a:ext cx="188700" cy="192900"/>
          </a:xfrm>
          <a:prstGeom prst="roundRect">
            <a:avLst/>
          </a:prstGeom>
          <a:solidFill>
            <a:schemeClr val="accent1">
              <a:lumMod val="40000"/>
              <a:lumOff val="60000"/>
              <a:alpha val="32000"/>
            </a:schemeClr>
          </a:solidFill>
          <a:ln>
            <a:noFill/>
          </a:ln>
          <a:effectLst>
            <a:glow rad="63500">
              <a:schemeClr val="accent5">
                <a:satMod val="175000"/>
                <a:alpha val="23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latin typeface="Cambria Math" panose="02040503050406030204" pitchFamily="18" charset="0"/>
              <a:ea typeface="Cambria Math" panose="02040503050406030204" pitchFamily="18" charset="0"/>
            </a:endParaRPr>
          </a:p>
        </p:txBody>
      </p:sp>
      <p:cxnSp>
        <p:nvCxnSpPr>
          <p:cNvPr id="86" name="מחבר ישר 85">
            <a:extLst>
              <a:ext uri="{FF2B5EF4-FFF2-40B4-BE49-F238E27FC236}">
                <a16:creationId xmlns:a16="http://schemas.microsoft.com/office/drawing/2014/main" id="{06BE46A6-FAF7-09F1-643E-1775EA7E7121}"/>
              </a:ext>
            </a:extLst>
          </p:cNvPr>
          <p:cNvCxnSpPr>
            <a:stCxn id="222" idx="2"/>
            <a:endCxn id="75" idx="0"/>
          </p:cNvCxnSpPr>
          <p:nvPr/>
        </p:nvCxnSpPr>
        <p:spPr>
          <a:xfrm>
            <a:off x="8452274" y="5214762"/>
            <a:ext cx="666490" cy="209229"/>
          </a:xfrm>
          <a:prstGeom prst="line">
            <a:avLst/>
          </a:prstGeom>
        </p:spPr>
        <p:style>
          <a:lnRef idx="2">
            <a:schemeClr val="dk1"/>
          </a:lnRef>
          <a:fillRef idx="0">
            <a:schemeClr val="dk1"/>
          </a:fillRef>
          <a:effectRef idx="1">
            <a:schemeClr val="dk1"/>
          </a:effectRef>
          <a:fontRef idx="minor">
            <a:schemeClr val="tx1"/>
          </a:fontRef>
        </p:style>
      </p:cxnSp>
      <p:sp>
        <p:nvSpPr>
          <p:cNvPr id="88" name="מלבן 87">
            <a:extLst>
              <a:ext uri="{FF2B5EF4-FFF2-40B4-BE49-F238E27FC236}">
                <a16:creationId xmlns:a16="http://schemas.microsoft.com/office/drawing/2014/main" id="{8A01340D-6716-E046-671D-C0BF80A08DD2}"/>
              </a:ext>
            </a:extLst>
          </p:cNvPr>
          <p:cNvSpPr/>
          <p:nvPr/>
        </p:nvSpPr>
        <p:spPr>
          <a:xfrm>
            <a:off x="6671575" y="38815"/>
            <a:ext cx="378585" cy="3856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1</a:t>
            </a:r>
            <a:endParaRPr lang="he-IL" dirty="0">
              <a:solidFill>
                <a:schemeClr val="tx1"/>
              </a:solidFill>
            </a:endParaRPr>
          </a:p>
        </p:txBody>
      </p:sp>
      <p:sp>
        <p:nvSpPr>
          <p:cNvPr id="89" name="מלבן 88">
            <a:extLst>
              <a:ext uri="{FF2B5EF4-FFF2-40B4-BE49-F238E27FC236}">
                <a16:creationId xmlns:a16="http://schemas.microsoft.com/office/drawing/2014/main" id="{E82A6548-902E-1B96-535A-7DD9794B0E58}"/>
              </a:ext>
            </a:extLst>
          </p:cNvPr>
          <p:cNvSpPr/>
          <p:nvPr/>
        </p:nvSpPr>
        <p:spPr>
          <a:xfrm>
            <a:off x="7378022" y="1112689"/>
            <a:ext cx="378585" cy="3856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2</a:t>
            </a:r>
            <a:endParaRPr lang="he-IL" dirty="0">
              <a:solidFill>
                <a:schemeClr val="tx1"/>
              </a:solidFill>
            </a:endParaRPr>
          </a:p>
        </p:txBody>
      </p:sp>
      <p:sp>
        <p:nvSpPr>
          <p:cNvPr id="90" name="מלבן 89">
            <a:extLst>
              <a:ext uri="{FF2B5EF4-FFF2-40B4-BE49-F238E27FC236}">
                <a16:creationId xmlns:a16="http://schemas.microsoft.com/office/drawing/2014/main" id="{733684D7-A0C3-7F1E-CF51-74637689C18E}"/>
              </a:ext>
            </a:extLst>
          </p:cNvPr>
          <p:cNvSpPr/>
          <p:nvPr/>
        </p:nvSpPr>
        <p:spPr>
          <a:xfrm>
            <a:off x="4751629" y="967059"/>
            <a:ext cx="378585" cy="3856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3</a:t>
            </a:r>
            <a:endParaRPr lang="he-IL" dirty="0">
              <a:solidFill>
                <a:schemeClr val="tx1"/>
              </a:solidFill>
            </a:endParaRPr>
          </a:p>
        </p:txBody>
      </p:sp>
      <p:sp>
        <p:nvSpPr>
          <p:cNvPr id="91" name="מלבן 90">
            <a:extLst>
              <a:ext uri="{FF2B5EF4-FFF2-40B4-BE49-F238E27FC236}">
                <a16:creationId xmlns:a16="http://schemas.microsoft.com/office/drawing/2014/main" id="{F6021F04-6089-13AE-422B-1517F06F593F}"/>
              </a:ext>
            </a:extLst>
          </p:cNvPr>
          <p:cNvSpPr/>
          <p:nvPr/>
        </p:nvSpPr>
        <p:spPr>
          <a:xfrm>
            <a:off x="8652586" y="2402240"/>
            <a:ext cx="378585" cy="3856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4</a:t>
            </a:r>
            <a:endParaRPr lang="he-IL" dirty="0">
              <a:solidFill>
                <a:schemeClr val="tx1"/>
              </a:solidFill>
            </a:endParaRPr>
          </a:p>
        </p:txBody>
      </p:sp>
      <p:sp>
        <p:nvSpPr>
          <p:cNvPr id="92" name="מלבן 91">
            <a:extLst>
              <a:ext uri="{FF2B5EF4-FFF2-40B4-BE49-F238E27FC236}">
                <a16:creationId xmlns:a16="http://schemas.microsoft.com/office/drawing/2014/main" id="{213E2C21-3888-D643-BDB2-A8874B085BF0}"/>
              </a:ext>
            </a:extLst>
          </p:cNvPr>
          <p:cNvSpPr/>
          <p:nvPr/>
        </p:nvSpPr>
        <p:spPr>
          <a:xfrm>
            <a:off x="6490773" y="3826791"/>
            <a:ext cx="378585" cy="3856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5</a:t>
            </a:r>
            <a:endParaRPr lang="he-IL" dirty="0">
              <a:solidFill>
                <a:schemeClr val="tx1"/>
              </a:solidFill>
            </a:endParaRPr>
          </a:p>
        </p:txBody>
      </p:sp>
      <p:sp>
        <p:nvSpPr>
          <p:cNvPr id="93" name="מלבן 92">
            <a:extLst>
              <a:ext uri="{FF2B5EF4-FFF2-40B4-BE49-F238E27FC236}">
                <a16:creationId xmlns:a16="http://schemas.microsoft.com/office/drawing/2014/main" id="{090A4141-F0FA-D217-9CC9-CE6E1605CBDB}"/>
              </a:ext>
            </a:extLst>
          </p:cNvPr>
          <p:cNvSpPr/>
          <p:nvPr/>
        </p:nvSpPr>
        <p:spPr>
          <a:xfrm>
            <a:off x="4053786" y="3779119"/>
            <a:ext cx="378585" cy="3856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6</a:t>
            </a:r>
            <a:endParaRPr lang="he-IL" dirty="0">
              <a:solidFill>
                <a:schemeClr val="tx1"/>
              </a:solidFill>
            </a:endParaRPr>
          </a:p>
        </p:txBody>
      </p:sp>
      <p:sp>
        <p:nvSpPr>
          <p:cNvPr id="94" name="מלבן 93">
            <a:extLst>
              <a:ext uri="{FF2B5EF4-FFF2-40B4-BE49-F238E27FC236}">
                <a16:creationId xmlns:a16="http://schemas.microsoft.com/office/drawing/2014/main" id="{718F6CBD-31A6-6EB9-FBA2-5126672C68B8}"/>
              </a:ext>
            </a:extLst>
          </p:cNvPr>
          <p:cNvSpPr/>
          <p:nvPr/>
        </p:nvSpPr>
        <p:spPr>
          <a:xfrm>
            <a:off x="9129783" y="4023116"/>
            <a:ext cx="378585" cy="3856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7</a:t>
            </a:r>
            <a:endParaRPr lang="he-IL" dirty="0">
              <a:solidFill>
                <a:schemeClr val="tx1"/>
              </a:solidFill>
            </a:endParaRPr>
          </a:p>
        </p:txBody>
      </p:sp>
      <p:sp>
        <p:nvSpPr>
          <p:cNvPr id="95" name="מלבן 94">
            <a:extLst>
              <a:ext uri="{FF2B5EF4-FFF2-40B4-BE49-F238E27FC236}">
                <a16:creationId xmlns:a16="http://schemas.microsoft.com/office/drawing/2014/main" id="{4F42D109-7724-63FB-9DAC-54FCDEC440E9}"/>
              </a:ext>
            </a:extLst>
          </p:cNvPr>
          <p:cNvSpPr/>
          <p:nvPr/>
        </p:nvSpPr>
        <p:spPr>
          <a:xfrm>
            <a:off x="9810095" y="6113396"/>
            <a:ext cx="378585" cy="3856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8</a:t>
            </a:r>
            <a:endParaRPr lang="he-IL" dirty="0">
              <a:solidFill>
                <a:schemeClr val="tx1"/>
              </a:solidFill>
            </a:endParaRPr>
          </a:p>
        </p:txBody>
      </p:sp>
      <p:sp>
        <p:nvSpPr>
          <p:cNvPr id="96" name="מלבן 95">
            <a:extLst>
              <a:ext uri="{FF2B5EF4-FFF2-40B4-BE49-F238E27FC236}">
                <a16:creationId xmlns:a16="http://schemas.microsoft.com/office/drawing/2014/main" id="{B1CAC84A-7FEC-C743-04F2-50A346267CD4}"/>
              </a:ext>
            </a:extLst>
          </p:cNvPr>
          <p:cNvSpPr/>
          <p:nvPr/>
        </p:nvSpPr>
        <p:spPr>
          <a:xfrm>
            <a:off x="526576" y="5629911"/>
            <a:ext cx="726830" cy="7473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1</a:t>
            </a:r>
            <a:endParaRPr lang="he-IL" dirty="0">
              <a:solidFill>
                <a:schemeClr val="tx1"/>
              </a:solidFill>
            </a:endParaRPr>
          </a:p>
        </p:txBody>
      </p:sp>
      <p:sp>
        <p:nvSpPr>
          <p:cNvPr id="98" name="מלבן 97">
            <a:extLst>
              <a:ext uri="{FF2B5EF4-FFF2-40B4-BE49-F238E27FC236}">
                <a16:creationId xmlns:a16="http://schemas.microsoft.com/office/drawing/2014/main" id="{A8DD94EE-556C-A576-8C76-97EBA035A023}"/>
              </a:ext>
            </a:extLst>
          </p:cNvPr>
          <p:cNvSpPr/>
          <p:nvPr/>
        </p:nvSpPr>
        <p:spPr>
          <a:xfrm>
            <a:off x="1327671" y="5620674"/>
            <a:ext cx="726830" cy="7473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2</a:t>
            </a:r>
            <a:endParaRPr lang="he-IL" dirty="0">
              <a:solidFill>
                <a:schemeClr val="tx1"/>
              </a:solidFill>
            </a:endParaRPr>
          </a:p>
        </p:txBody>
      </p:sp>
      <p:sp>
        <p:nvSpPr>
          <p:cNvPr id="99" name="מלבן 98">
            <a:extLst>
              <a:ext uri="{FF2B5EF4-FFF2-40B4-BE49-F238E27FC236}">
                <a16:creationId xmlns:a16="http://schemas.microsoft.com/office/drawing/2014/main" id="{1339C213-8405-88E7-E96B-5B1BEAF78178}"/>
              </a:ext>
            </a:extLst>
          </p:cNvPr>
          <p:cNvSpPr/>
          <p:nvPr/>
        </p:nvSpPr>
        <p:spPr>
          <a:xfrm>
            <a:off x="2156997" y="5620674"/>
            <a:ext cx="726830" cy="7473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3</a:t>
            </a:r>
            <a:endParaRPr lang="he-IL" dirty="0">
              <a:solidFill>
                <a:schemeClr val="tx1"/>
              </a:solidFill>
            </a:endParaRPr>
          </a:p>
        </p:txBody>
      </p:sp>
      <p:sp>
        <p:nvSpPr>
          <p:cNvPr id="100" name="מלבן 99">
            <a:extLst>
              <a:ext uri="{FF2B5EF4-FFF2-40B4-BE49-F238E27FC236}">
                <a16:creationId xmlns:a16="http://schemas.microsoft.com/office/drawing/2014/main" id="{DC339CFC-9374-6A72-CFD3-2258A35C2CAE}"/>
              </a:ext>
            </a:extLst>
          </p:cNvPr>
          <p:cNvSpPr/>
          <p:nvPr/>
        </p:nvSpPr>
        <p:spPr>
          <a:xfrm>
            <a:off x="2971101" y="5620430"/>
            <a:ext cx="726830" cy="7473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4</a:t>
            </a:r>
            <a:endParaRPr lang="he-IL" dirty="0">
              <a:solidFill>
                <a:schemeClr val="tx1"/>
              </a:solidFill>
            </a:endParaRPr>
          </a:p>
        </p:txBody>
      </p:sp>
      <p:sp>
        <p:nvSpPr>
          <p:cNvPr id="101" name="מלבן 100">
            <a:extLst>
              <a:ext uri="{FF2B5EF4-FFF2-40B4-BE49-F238E27FC236}">
                <a16:creationId xmlns:a16="http://schemas.microsoft.com/office/drawing/2014/main" id="{353CF8FE-B528-B0E9-8246-37368F4AE037}"/>
              </a:ext>
            </a:extLst>
          </p:cNvPr>
          <p:cNvSpPr/>
          <p:nvPr/>
        </p:nvSpPr>
        <p:spPr>
          <a:xfrm>
            <a:off x="3803352" y="5620430"/>
            <a:ext cx="726830" cy="7473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5</a:t>
            </a:r>
            <a:endParaRPr lang="he-IL" dirty="0">
              <a:solidFill>
                <a:schemeClr val="tx1"/>
              </a:solidFill>
            </a:endParaRPr>
          </a:p>
        </p:txBody>
      </p:sp>
      <p:sp>
        <p:nvSpPr>
          <p:cNvPr id="102" name="מלבן 101">
            <a:extLst>
              <a:ext uri="{FF2B5EF4-FFF2-40B4-BE49-F238E27FC236}">
                <a16:creationId xmlns:a16="http://schemas.microsoft.com/office/drawing/2014/main" id="{482B1C19-069F-FABC-DF99-2C6E09EC3C9E}"/>
              </a:ext>
            </a:extLst>
          </p:cNvPr>
          <p:cNvSpPr/>
          <p:nvPr/>
        </p:nvSpPr>
        <p:spPr>
          <a:xfrm>
            <a:off x="4637265" y="5629911"/>
            <a:ext cx="726830" cy="7473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6</a:t>
            </a:r>
            <a:endParaRPr lang="he-IL" dirty="0">
              <a:solidFill>
                <a:schemeClr val="tx1"/>
              </a:solidFill>
            </a:endParaRPr>
          </a:p>
        </p:txBody>
      </p:sp>
      <p:sp>
        <p:nvSpPr>
          <p:cNvPr id="103" name="מלבן 102">
            <a:extLst>
              <a:ext uri="{FF2B5EF4-FFF2-40B4-BE49-F238E27FC236}">
                <a16:creationId xmlns:a16="http://schemas.microsoft.com/office/drawing/2014/main" id="{F5B4DA33-1E5B-6FEB-2C6F-0C0B81D11399}"/>
              </a:ext>
            </a:extLst>
          </p:cNvPr>
          <p:cNvSpPr/>
          <p:nvPr/>
        </p:nvSpPr>
        <p:spPr>
          <a:xfrm>
            <a:off x="5456575" y="5620430"/>
            <a:ext cx="726830" cy="7473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7</a:t>
            </a:r>
            <a:endParaRPr lang="he-IL" dirty="0">
              <a:solidFill>
                <a:schemeClr val="tx1"/>
              </a:solidFill>
            </a:endParaRPr>
          </a:p>
        </p:txBody>
      </p:sp>
      <p:sp>
        <p:nvSpPr>
          <p:cNvPr id="104" name="מלבן 103">
            <a:extLst>
              <a:ext uri="{FF2B5EF4-FFF2-40B4-BE49-F238E27FC236}">
                <a16:creationId xmlns:a16="http://schemas.microsoft.com/office/drawing/2014/main" id="{64E804D4-D274-B255-1C5F-5FFA7F56E9F1}"/>
              </a:ext>
            </a:extLst>
          </p:cNvPr>
          <p:cNvSpPr/>
          <p:nvPr/>
        </p:nvSpPr>
        <p:spPr>
          <a:xfrm>
            <a:off x="6283620" y="5618582"/>
            <a:ext cx="726830" cy="7473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8</a:t>
            </a:r>
            <a:endParaRPr lang="he-IL" dirty="0">
              <a:solidFill>
                <a:schemeClr val="tx1"/>
              </a:solidFill>
            </a:endParaRPr>
          </a:p>
        </p:txBody>
      </p:sp>
      <p:sp>
        <p:nvSpPr>
          <p:cNvPr id="85" name="מציין מיקום של מספר שקופית 84">
            <a:extLst>
              <a:ext uri="{FF2B5EF4-FFF2-40B4-BE49-F238E27FC236}">
                <a16:creationId xmlns:a16="http://schemas.microsoft.com/office/drawing/2014/main" id="{EEEAC004-4F8D-A79F-C72E-C5FF3857058D}"/>
              </a:ext>
            </a:extLst>
          </p:cNvPr>
          <p:cNvSpPr>
            <a:spLocks noGrp="1"/>
          </p:cNvSpPr>
          <p:nvPr>
            <p:ph type="sldNum" sz="quarter" idx="12"/>
          </p:nvPr>
        </p:nvSpPr>
        <p:spPr/>
        <p:txBody>
          <a:bodyPr/>
          <a:lstStyle/>
          <a:p>
            <a:fld id="{7E59D3EF-C776-4A38-A6B4-235252F8A817}" type="slidenum">
              <a:rPr lang="he-IL" smtClean="0"/>
              <a:t>8</a:t>
            </a:fld>
            <a:r>
              <a:rPr lang="he-IL" dirty="0"/>
              <a:t>/12</a:t>
            </a:r>
          </a:p>
        </p:txBody>
      </p:sp>
    </p:spTree>
    <p:extLst>
      <p:ext uri="{BB962C8B-B14F-4D97-AF65-F5344CB8AC3E}">
        <p14:creationId xmlns:p14="http://schemas.microsoft.com/office/powerpoint/2010/main" val="362031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88"/>
                                        </p:tgtEl>
                                        <p:attrNameLst>
                                          <p:attrName>style.visibility</p:attrName>
                                        </p:attrNameLst>
                                      </p:cBhvr>
                                      <p:to>
                                        <p:strVal val="visible"/>
                                      </p:to>
                                    </p:set>
                                    <p:animEffect transition="in" filter="fade">
                                      <p:cBhvr>
                                        <p:cTn id="66" dur="500"/>
                                        <p:tgtEl>
                                          <p:spTgt spid="88"/>
                                        </p:tgtEl>
                                      </p:cBhvr>
                                    </p:animEffect>
                                  </p:childTnLst>
                                </p:cTn>
                              </p:par>
                              <p:par>
                                <p:cTn id="67" presetID="1" presetClass="entr" presetSubtype="0" fill="hold" grpId="0" nodeType="withEffect">
                                  <p:stCondLst>
                                    <p:cond delay="0"/>
                                  </p:stCondLst>
                                  <p:childTnLst>
                                    <p:set>
                                      <p:cBhvr>
                                        <p:cTn id="68" dur="1" fill="hold">
                                          <p:stCondLst>
                                            <p:cond delay="0"/>
                                          </p:stCondLst>
                                        </p:cTn>
                                        <p:tgtEl>
                                          <p:spTgt spid="96"/>
                                        </p:tgtEl>
                                        <p:attrNameLst>
                                          <p:attrName>style.visibility</p:attrName>
                                        </p:attrNameLst>
                                      </p:cBhvr>
                                      <p:to>
                                        <p:strVal val="visible"/>
                                      </p:to>
                                    </p:set>
                                  </p:childTnLst>
                                </p:cTn>
                              </p:par>
                              <p:par>
                                <p:cTn id="69" presetID="10" presetClass="entr" presetSubtype="0" fill="hold" grpId="0" nodeType="with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 presetClass="entr" presetSubtype="0" fill="hold" grpId="0" nodeType="withEffect">
                                  <p:stCondLst>
                                    <p:cond delay="0"/>
                                  </p:stCondLst>
                                  <p:childTnLst>
                                    <p:set>
                                      <p:cBhvr>
                                        <p:cTn id="73" dur="1" fill="hold">
                                          <p:stCondLst>
                                            <p:cond delay="0"/>
                                          </p:stCondLst>
                                        </p:cTn>
                                        <p:tgtEl>
                                          <p:spTgt spid="46"/>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47"/>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48"/>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49"/>
                                        </p:tgtEl>
                                        <p:attrNameLst>
                                          <p:attrName>style.visibility</p:attrName>
                                        </p:attrNameLst>
                                      </p:cBhvr>
                                      <p:to>
                                        <p:strVal val="visible"/>
                                      </p:to>
                                    </p:set>
                                  </p:childTnLst>
                                </p:cTn>
                              </p:par>
                              <p:par>
                                <p:cTn id="80" presetID="10" presetClass="entr" presetSubtype="0"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fade">
                                      <p:cBhvr>
                                        <p:cTn id="82" dur="500"/>
                                        <p:tgtEl>
                                          <p:spTgt spid="50"/>
                                        </p:tgtEl>
                                      </p:cBhvr>
                                    </p:animEffect>
                                  </p:childTnLst>
                                </p:cTn>
                              </p:par>
                              <p:par>
                                <p:cTn id="83" presetID="1" presetClass="entr" presetSubtype="0"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childTnLst>
                                </p:cTn>
                              </p:par>
                              <p:par>
                                <p:cTn id="85" presetID="10" presetClass="entr" presetSubtype="0" fill="hold" grpId="0" nodeType="withEffect">
                                  <p:stCondLst>
                                    <p:cond delay="0"/>
                                  </p:stCondLst>
                                  <p:childTnLst>
                                    <p:set>
                                      <p:cBhvr>
                                        <p:cTn id="86" dur="1" fill="hold">
                                          <p:stCondLst>
                                            <p:cond delay="0"/>
                                          </p:stCondLst>
                                        </p:cTn>
                                        <p:tgtEl>
                                          <p:spTgt spid="334"/>
                                        </p:tgtEl>
                                        <p:attrNameLst>
                                          <p:attrName>style.visibility</p:attrName>
                                        </p:attrNameLst>
                                      </p:cBhvr>
                                      <p:to>
                                        <p:strVal val="visible"/>
                                      </p:to>
                                    </p:set>
                                    <p:animEffect transition="in" filter="fade">
                                      <p:cBhvr>
                                        <p:cTn id="87" dur="500"/>
                                        <p:tgtEl>
                                          <p:spTgt spid="334"/>
                                        </p:tgtEl>
                                      </p:cBhvr>
                                    </p:animEffect>
                                  </p:childTnLst>
                                </p:cTn>
                              </p:par>
                              <p:par>
                                <p:cTn id="88" presetID="1" presetClass="entr" presetSubtype="0" fill="hold" grpId="0" nodeType="withEffect">
                                  <p:stCondLst>
                                    <p:cond delay="0"/>
                                  </p:stCondLst>
                                  <p:childTnLst>
                                    <p:set>
                                      <p:cBhvr>
                                        <p:cTn id="89" dur="1" fill="hold">
                                          <p:stCondLst>
                                            <p:cond delay="0"/>
                                          </p:stCondLst>
                                        </p:cTn>
                                        <p:tgtEl>
                                          <p:spTgt spid="52"/>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fade">
                                      <p:cBhvr>
                                        <p:cTn id="94" dur="500"/>
                                        <p:tgtEl>
                                          <p:spTgt spid="35"/>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307"/>
                                        </p:tgtEl>
                                        <p:attrNameLst>
                                          <p:attrName>style.visibility</p:attrName>
                                        </p:attrNameLst>
                                      </p:cBhvr>
                                      <p:to>
                                        <p:strVal val="visible"/>
                                      </p:to>
                                    </p:set>
                                    <p:animEffect transition="in" filter="wipe(up)">
                                      <p:cBhvr>
                                        <p:cTn id="99" dur="500"/>
                                        <p:tgtEl>
                                          <p:spTgt spid="307"/>
                                        </p:tgtEl>
                                      </p:cBhvr>
                                    </p:animEffect>
                                  </p:childTnLst>
                                </p:cTn>
                              </p:par>
                              <p:par>
                                <p:cTn id="100" presetID="10" presetClass="exit" presetSubtype="0" fill="hold" grpId="1" nodeType="withEffect">
                                  <p:stCondLst>
                                    <p:cond delay="0"/>
                                  </p:stCondLst>
                                  <p:childTnLst>
                                    <p:animEffect transition="out" filter="fade">
                                      <p:cBhvr>
                                        <p:cTn id="101" dur="500"/>
                                        <p:tgtEl>
                                          <p:spTgt spid="96"/>
                                        </p:tgtEl>
                                      </p:cBhvr>
                                    </p:animEffect>
                                    <p:set>
                                      <p:cBhvr>
                                        <p:cTn id="102" dur="1" fill="hold">
                                          <p:stCondLst>
                                            <p:cond delay="499"/>
                                          </p:stCondLst>
                                        </p:cTn>
                                        <p:tgtEl>
                                          <p:spTgt spid="96"/>
                                        </p:tgtEl>
                                        <p:attrNameLst>
                                          <p:attrName>style.visibility</p:attrName>
                                        </p:attrNameLst>
                                      </p:cBhvr>
                                      <p:to>
                                        <p:strVal val="hidden"/>
                                      </p:to>
                                    </p:set>
                                  </p:childTnLst>
                                </p:cTn>
                              </p:par>
                              <p:par>
                                <p:cTn id="103" presetID="10" presetClass="entr" presetSubtype="0" fill="hold" grpId="0" nodeType="withEffect">
                                  <p:stCondLst>
                                    <p:cond delay="0"/>
                                  </p:stCondLst>
                                  <p:childTnLst>
                                    <p:set>
                                      <p:cBhvr>
                                        <p:cTn id="104" dur="1" fill="hold">
                                          <p:stCondLst>
                                            <p:cond delay="0"/>
                                          </p:stCondLst>
                                        </p:cTn>
                                        <p:tgtEl>
                                          <p:spTgt spid="89"/>
                                        </p:tgtEl>
                                        <p:attrNameLst>
                                          <p:attrName>style.visibility</p:attrName>
                                        </p:attrNameLst>
                                      </p:cBhvr>
                                      <p:to>
                                        <p:strVal val="visible"/>
                                      </p:to>
                                    </p:set>
                                    <p:animEffect transition="in" filter="fade">
                                      <p:cBhvr>
                                        <p:cTn id="105" dur="500"/>
                                        <p:tgtEl>
                                          <p:spTgt spid="89"/>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98"/>
                                        </p:tgtEl>
                                        <p:attrNameLst>
                                          <p:attrName>style.visibility</p:attrName>
                                        </p:attrNameLst>
                                      </p:cBhvr>
                                      <p:to>
                                        <p:strVal val="visible"/>
                                      </p:to>
                                    </p:set>
                                    <p:animEffect transition="in" filter="fade">
                                      <p:cBhvr>
                                        <p:cTn id="108" dur="500"/>
                                        <p:tgtEl>
                                          <p:spTgt spid="98"/>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36"/>
                                        </p:tgtEl>
                                        <p:attrNameLst>
                                          <p:attrName>style.visibility</p:attrName>
                                        </p:attrNameLst>
                                      </p:cBhvr>
                                      <p:to>
                                        <p:strVal val="visible"/>
                                      </p:to>
                                    </p:set>
                                    <p:animEffect transition="in" filter="fade">
                                      <p:cBhvr>
                                        <p:cTn id="111" dur="500"/>
                                        <p:tgtEl>
                                          <p:spTgt spid="336"/>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59"/>
                                        </p:tgtEl>
                                        <p:attrNameLst>
                                          <p:attrName>style.visibility</p:attrName>
                                        </p:attrNameLst>
                                      </p:cBhvr>
                                      <p:to>
                                        <p:strVal val="visible"/>
                                      </p:to>
                                    </p:set>
                                    <p:animEffect transition="in" filter="fade">
                                      <p:cBhvr>
                                        <p:cTn id="114" dur="500"/>
                                        <p:tgtEl>
                                          <p:spTgt spid="59"/>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60"/>
                                        </p:tgtEl>
                                        <p:attrNameLst>
                                          <p:attrName>style.visibility</p:attrName>
                                        </p:attrNameLst>
                                      </p:cBhvr>
                                      <p:to>
                                        <p:strVal val="visible"/>
                                      </p:to>
                                    </p:set>
                                    <p:animEffect transition="in" filter="fade">
                                      <p:cBhvr>
                                        <p:cTn id="117" dur="500"/>
                                        <p:tgtEl>
                                          <p:spTgt spid="60"/>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61"/>
                                        </p:tgtEl>
                                        <p:attrNameLst>
                                          <p:attrName>style.visibility</p:attrName>
                                        </p:attrNameLst>
                                      </p:cBhvr>
                                      <p:to>
                                        <p:strVal val="visible"/>
                                      </p:to>
                                    </p:set>
                                    <p:animEffect transition="in" filter="fade">
                                      <p:cBhvr>
                                        <p:cTn id="120" dur="500"/>
                                        <p:tgtEl>
                                          <p:spTgt spid="61"/>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62"/>
                                        </p:tgtEl>
                                        <p:attrNameLst>
                                          <p:attrName>style.visibility</p:attrName>
                                        </p:attrNameLst>
                                      </p:cBhvr>
                                      <p:to>
                                        <p:strVal val="visible"/>
                                      </p:to>
                                    </p:set>
                                    <p:animEffect transition="in" filter="fade">
                                      <p:cBhvr>
                                        <p:cTn id="123" dur="500"/>
                                        <p:tgtEl>
                                          <p:spTgt spid="62"/>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66"/>
                                        </p:tgtEl>
                                        <p:attrNameLst>
                                          <p:attrName>style.visibility</p:attrName>
                                        </p:attrNameLst>
                                      </p:cBhvr>
                                      <p:to>
                                        <p:strVal val="visible"/>
                                      </p:to>
                                    </p:set>
                                    <p:animEffect transition="in" filter="fade">
                                      <p:cBhvr>
                                        <p:cTn id="126" dur="500"/>
                                        <p:tgtEl>
                                          <p:spTgt spid="66"/>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64"/>
                                        </p:tgtEl>
                                        <p:attrNameLst>
                                          <p:attrName>style.visibility</p:attrName>
                                        </p:attrNameLst>
                                      </p:cBhvr>
                                      <p:to>
                                        <p:strVal val="visible"/>
                                      </p:to>
                                    </p:set>
                                    <p:animEffect transition="in" filter="fade">
                                      <p:cBhvr>
                                        <p:cTn id="129" dur="500"/>
                                        <p:tgtEl>
                                          <p:spTgt spid="64"/>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3"/>
                                        </p:tgtEl>
                                        <p:attrNameLst>
                                          <p:attrName>style.visibility</p:attrName>
                                        </p:attrNameLst>
                                      </p:cBhvr>
                                      <p:to>
                                        <p:strVal val="visible"/>
                                      </p:to>
                                    </p:set>
                                    <p:animEffect transition="in" filter="fade">
                                      <p:cBhvr>
                                        <p:cTn id="132" dur="500"/>
                                        <p:tgtEl>
                                          <p:spTgt spid="63"/>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5"/>
                                        </p:tgtEl>
                                        <p:attrNameLst>
                                          <p:attrName>style.visibility</p:attrName>
                                        </p:attrNameLst>
                                      </p:cBhvr>
                                      <p:to>
                                        <p:strVal val="visible"/>
                                      </p:to>
                                    </p:set>
                                    <p:animEffect transition="in" filter="fade">
                                      <p:cBhvr>
                                        <p:cTn id="135" dur="500"/>
                                        <p:tgtEl>
                                          <p:spTgt spid="65"/>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49"/>
                                        </p:tgtEl>
                                        <p:attrNameLst>
                                          <p:attrName>style.visibility</p:attrName>
                                        </p:attrNameLst>
                                      </p:cBhvr>
                                      <p:to>
                                        <p:strVal val="visible"/>
                                      </p:to>
                                    </p:set>
                                    <p:animEffect transition="in" filter="fade">
                                      <p:cBhvr>
                                        <p:cTn id="138" dur="500"/>
                                        <p:tgtEl>
                                          <p:spTgt spid="349"/>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350"/>
                                        </p:tgtEl>
                                        <p:attrNameLst>
                                          <p:attrName>style.visibility</p:attrName>
                                        </p:attrNameLst>
                                      </p:cBhvr>
                                      <p:to>
                                        <p:strVal val="visible"/>
                                      </p:to>
                                    </p:set>
                                    <p:animEffect transition="in" filter="fade">
                                      <p:cBhvr>
                                        <p:cTn id="141" dur="500"/>
                                        <p:tgtEl>
                                          <p:spTgt spid="350"/>
                                        </p:tgtEl>
                                      </p:cBhvr>
                                    </p:animEffect>
                                  </p:childTnLst>
                                </p:cTn>
                              </p:par>
                              <p:par>
                                <p:cTn id="142" presetID="10" presetClass="exit" presetSubtype="0" fill="hold" grpId="1" nodeType="withEffect">
                                  <p:stCondLst>
                                    <p:cond delay="0"/>
                                  </p:stCondLst>
                                  <p:childTnLst>
                                    <p:animEffect transition="out" filter="fade">
                                      <p:cBhvr>
                                        <p:cTn id="143" dur="500"/>
                                        <p:tgtEl>
                                          <p:spTgt spid="35"/>
                                        </p:tgtEl>
                                      </p:cBhvr>
                                    </p:animEffect>
                                    <p:set>
                                      <p:cBhvr>
                                        <p:cTn id="144" dur="1" fill="hold">
                                          <p:stCondLst>
                                            <p:cond delay="499"/>
                                          </p:stCondLst>
                                        </p:cTn>
                                        <p:tgtEl>
                                          <p:spTgt spid="35"/>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36"/>
                                        </p:tgtEl>
                                        <p:attrNameLst>
                                          <p:attrName>style.visibility</p:attrName>
                                        </p:attrNameLst>
                                      </p:cBhvr>
                                      <p:to>
                                        <p:strVal val="visible"/>
                                      </p:to>
                                    </p:set>
                                    <p:animEffect transition="in" filter="fade">
                                      <p:cBhvr>
                                        <p:cTn id="149" dur="500"/>
                                        <p:tgtEl>
                                          <p:spTgt spid="36"/>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grpId="0" nodeType="clickEffect">
                                  <p:stCondLst>
                                    <p:cond delay="0"/>
                                  </p:stCondLst>
                                  <p:childTnLst>
                                    <p:set>
                                      <p:cBhvr>
                                        <p:cTn id="153" dur="1" fill="hold">
                                          <p:stCondLst>
                                            <p:cond delay="0"/>
                                          </p:stCondLst>
                                        </p:cTn>
                                        <p:tgtEl>
                                          <p:spTgt spid="351"/>
                                        </p:tgtEl>
                                        <p:attrNameLst>
                                          <p:attrName>style.visibility</p:attrName>
                                        </p:attrNameLst>
                                      </p:cBhvr>
                                      <p:to>
                                        <p:strVal val="visible"/>
                                      </p:to>
                                    </p:set>
                                    <p:animEffect transition="in" filter="fade">
                                      <p:cBhvr>
                                        <p:cTn id="154" dur="500"/>
                                        <p:tgtEl>
                                          <p:spTgt spid="351"/>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90"/>
                                        </p:tgtEl>
                                        <p:attrNameLst>
                                          <p:attrName>style.visibility</p:attrName>
                                        </p:attrNameLst>
                                      </p:cBhvr>
                                      <p:to>
                                        <p:strVal val="visible"/>
                                      </p:to>
                                    </p:set>
                                    <p:animEffect transition="in" filter="fade">
                                      <p:cBhvr>
                                        <p:cTn id="157" dur="500"/>
                                        <p:tgtEl>
                                          <p:spTgt spid="90"/>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99"/>
                                        </p:tgtEl>
                                        <p:attrNameLst>
                                          <p:attrName>style.visibility</p:attrName>
                                        </p:attrNameLst>
                                      </p:cBhvr>
                                      <p:to>
                                        <p:strVal val="visible"/>
                                      </p:to>
                                    </p:set>
                                    <p:animEffect transition="in" filter="fade">
                                      <p:cBhvr>
                                        <p:cTn id="160" dur="500"/>
                                        <p:tgtEl>
                                          <p:spTgt spid="99"/>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35"/>
                                        </p:tgtEl>
                                        <p:attrNameLst>
                                          <p:attrName>style.visibility</p:attrName>
                                        </p:attrNameLst>
                                      </p:cBhvr>
                                      <p:to>
                                        <p:strVal val="visible"/>
                                      </p:to>
                                    </p:set>
                                    <p:animEffect transition="in" filter="fade">
                                      <p:cBhvr>
                                        <p:cTn id="163" dur="500"/>
                                        <p:tgtEl>
                                          <p:spTgt spid="335"/>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68"/>
                                        </p:tgtEl>
                                        <p:attrNameLst>
                                          <p:attrName>style.visibility</p:attrName>
                                        </p:attrNameLst>
                                      </p:cBhvr>
                                      <p:to>
                                        <p:strVal val="visible"/>
                                      </p:to>
                                    </p:set>
                                    <p:animEffect transition="in" filter="fade">
                                      <p:cBhvr>
                                        <p:cTn id="166" dur="500"/>
                                        <p:tgtEl>
                                          <p:spTgt spid="68"/>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69"/>
                                        </p:tgtEl>
                                        <p:attrNameLst>
                                          <p:attrName>style.visibility</p:attrName>
                                        </p:attrNameLst>
                                      </p:cBhvr>
                                      <p:to>
                                        <p:strVal val="visible"/>
                                      </p:to>
                                    </p:set>
                                    <p:animEffect transition="in" filter="fade">
                                      <p:cBhvr>
                                        <p:cTn id="169" dur="500"/>
                                        <p:tgtEl>
                                          <p:spTgt spid="69"/>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70"/>
                                        </p:tgtEl>
                                        <p:attrNameLst>
                                          <p:attrName>style.visibility</p:attrName>
                                        </p:attrNameLst>
                                      </p:cBhvr>
                                      <p:to>
                                        <p:strVal val="visible"/>
                                      </p:to>
                                    </p:set>
                                    <p:animEffect transition="in" filter="fade">
                                      <p:cBhvr>
                                        <p:cTn id="172" dur="500"/>
                                        <p:tgtEl>
                                          <p:spTgt spid="70"/>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71"/>
                                        </p:tgtEl>
                                        <p:attrNameLst>
                                          <p:attrName>style.visibility</p:attrName>
                                        </p:attrNameLst>
                                      </p:cBhvr>
                                      <p:to>
                                        <p:strVal val="visible"/>
                                      </p:to>
                                    </p:set>
                                    <p:animEffect transition="in" filter="fade">
                                      <p:cBhvr>
                                        <p:cTn id="175" dur="500"/>
                                        <p:tgtEl>
                                          <p:spTgt spid="71"/>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72"/>
                                        </p:tgtEl>
                                        <p:attrNameLst>
                                          <p:attrName>style.visibility</p:attrName>
                                        </p:attrNameLst>
                                      </p:cBhvr>
                                      <p:to>
                                        <p:strVal val="visible"/>
                                      </p:to>
                                    </p:set>
                                    <p:animEffect transition="in" filter="fade">
                                      <p:cBhvr>
                                        <p:cTn id="178" dur="500"/>
                                        <p:tgtEl>
                                          <p:spTgt spid="72"/>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73"/>
                                        </p:tgtEl>
                                        <p:attrNameLst>
                                          <p:attrName>style.visibility</p:attrName>
                                        </p:attrNameLst>
                                      </p:cBhvr>
                                      <p:to>
                                        <p:strVal val="visible"/>
                                      </p:to>
                                    </p:set>
                                    <p:animEffect transition="in" filter="fade">
                                      <p:cBhvr>
                                        <p:cTn id="181" dur="500"/>
                                        <p:tgtEl>
                                          <p:spTgt spid="73"/>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74"/>
                                        </p:tgtEl>
                                        <p:attrNameLst>
                                          <p:attrName>style.visibility</p:attrName>
                                        </p:attrNameLst>
                                      </p:cBhvr>
                                      <p:to>
                                        <p:strVal val="visible"/>
                                      </p:to>
                                    </p:set>
                                    <p:animEffect transition="in" filter="fade">
                                      <p:cBhvr>
                                        <p:cTn id="184" dur="500"/>
                                        <p:tgtEl>
                                          <p:spTgt spid="74"/>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76"/>
                                        </p:tgtEl>
                                        <p:attrNameLst>
                                          <p:attrName>style.visibility</p:attrName>
                                        </p:attrNameLst>
                                      </p:cBhvr>
                                      <p:to>
                                        <p:strVal val="visible"/>
                                      </p:to>
                                    </p:set>
                                    <p:animEffect transition="in" filter="fade">
                                      <p:cBhvr>
                                        <p:cTn id="187" dur="500"/>
                                        <p:tgtEl>
                                          <p:spTgt spid="76"/>
                                        </p:tgtEl>
                                      </p:cBhvr>
                                    </p:animEffect>
                                  </p:childTnLst>
                                </p:cTn>
                              </p:par>
                              <p:par>
                                <p:cTn id="188" presetID="22" presetClass="entr" presetSubtype="1" fill="hold" nodeType="withEffect">
                                  <p:stCondLst>
                                    <p:cond delay="0"/>
                                  </p:stCondLst>
                                  <p:childTnLst>
                                    <p:set>
                                      <p:cBhvr>
                                        <p:cTn id="189" dur="1" fill="hold">
                                          <p:stCondLst>
                                            <p:cond delay="0"/>
                                          </p:stCondLst>
                                        </p:cTn>
                                        <p:tgtEl>
                                          <p:spTgt spid="309"/>
                                        </p:tgtEl>
                                        <p:attrNameLst>
                                          <p:attrName>style.visibility</p:attrName>
                                        </p:attrNameLst>
                                      </p:cBhvr>
                                      <p:to>
                                        <p:strVal val="visible"/>
                                      </p:to>
                                    </p:set>
                                    <p:animEffect transition="in" filter="wipe(up)">
                                      <p:cBhvr>
                                        <p:cTn id="190" dur="500"/>
                                        <p:tgtEl>
                                          <p:spTgt spid="309"/>
                                        </p:tgtEl>
                                      </p:cBhvr>
                                    </p:animEffect>
                                  </p:childTnLst>
                                </p:cTn>
                              </p:par>
                            </p:childTnLst>
                          </p:cTn>
                        </p:par>
                      </p:childTnLst>
                    </p:cTn>
                  </p:par>
                  <p:par>
                    <p:cTn id="191" fill="hold">
                      <p:stCondLst>
                        <p:cond delay="indefinite"/>
                      </p:stCondLst>
                      <p:childTnLst>
                        <p:par>
                          <p:cTn id="192" fill="hold">
                            <p:stCondLst>
                              <p:cond delay="0"/>
                            </p:stCondLst>
                            <p:childTnLst>
                              <p:par>
                                <p:cTn id="193" presetID="10" presetClass="exit" presetSubtype="0" fill="hold" grpId="1" nodeType="clickEffect">
                                  <p:stCondLst>
                                    <p:cond delay="0"/>
                                  </p:stCondLst>
                                  <p:childTnLst>
                                    <p:animEffect transition="out" filter="fade">
                                      <p:cBhvr>
                                        <p:cTn id="194" dur="500"/>
                                        <p:tgtEl>
                                          <p:spTgt spid="350"/>
                                        </p:tgtEl>
                                      </p:cBhvr>
                                    </p:animEffect>
                                    <p:set>
                                      <p:cBhvr>
                                        <p:cTn id="195" dur="1" fill="hold">
                                          <p:stCondLst>
                                            <p:cond delay="499"/>
                                          </p:stCondLst>
                                        </p:cTn>
                                        <p:tgtEl>
                                          <p:spTgt spid="350"/>
                                        </p:tgtEl>
                                        <p:attrNameLst>
                                          <p:attrName>style.visibility</p:attrName>
                                        </p:attrNameLst>
                                      </p:cBhvr>
                                      <p:to>
                                        <p:strVal val="hidden"/>
                                      </p:to>
                                    </p:set>
                                  </p:childTnLst>
                                </p:cTn>
                              </p:par>
                              <p:par>
                                <p:cTn id="196" presetID="10" presetClass="exit" presetSubtype="0" fill="hold" grpId="1" nodeType="withEffect">
                                  <p:stCondLst>
                                    <p:cond delay="0"/>
                                  </p:stCondLst>
                                  <p:childTnLst>
                                    <p:animEffect transition="out" filter="fade">
                                      <p:cBhvr>
                                        <p:cTn id="197" dur="500"/>
                                        <p:tgtEl>
                                          <p:spTgt spid="98"/>
                                        </p:tgtEl>
                                      </p:cBhvr>
                                    </p:animEffect>
                                    <p:set>
                                      <p:cBhvr>
                                        <p:cTn id="198" dur="1" fill="hold">
                                          <p:stCondLst>
                                            <p:cond delay="499"/>
                                          </p:stCondLst>
                                        </p:cTn>
                                        <p:tgtEl>
                                          <p:spTgt spid="98"/>
                                        </p:tgtEl>
                                        <p:attrNameLst>
                                          <p:attrName>style.visibility</p:attrName>
                                        </p:attrNameLst>
                                      </p:cBhvr>
                                      <p:to>
                                        <p:strVal val="hidden"/>
                                      </p:to>
                                    </p:set>
                                  </p:childTnLst>
                                </p:cTn>
                              </p:par>
                              <p:par>
                                <p:cTn id="199" presetID="10" presetClass="exit" presetSubtype="0" fill="hold" grpId="1" nodeType="withEffect">
                                  <p:stCondLst>
                                    <p:cond delay="0"/>
                                  </p:stCondLst>
                                  <p:childTnLst>
                                    <p:animEffect transition="out" filter="fade">
                                      <p:cBhvr>
                                        <p:cTn id="200" dur="500"/>
                                        <p:tgtEl>
                                          <p:spTgt spid="36"/>
                                        </p:tgtEl>
                                      </p:cBhvr>
                                    </p:animEffect>
                                    <p:set>
                                      <p:cBhvr>
                                        <p:cTn id="201" dur="1" fill="hold">
                                          <p:stCondLst>
                                            <p:cond delay="499"/>
                                          </p:stCondLst>
                                        </p:cTn>
                                        <p:tgtEl>
                                          <p:spTgt spid="36"/>
                                        </p:tgtEl>
                                        <p:attrNameLst>
                                          <p:attrName>style.visibility</p:attrName>
                                        </p:attrNameLst>
                                      </p:cBhvr>
                                      <p:to>
                                        <p:strVal val="hidden"/>
                                      </p:to>
                                    </p:set>
                                  </p:childTnLst>
                                </p:cTn>
                              </p:par>
                              <p:par>
                                <p:cTn id="202" presetID="10" presetClass="entr" presetSubtype="0" fill="hold" grpId="0" nodeType="withEffect">
                                  <p:stCondLst>
                                    <p:cond delay="0"/>
                                  </p:stCondLst>
                                  <p:childTnLst>
                                    <p:set>
                                      <p:cBhvr>
                                        <p:cTn id="203" dur="1" fill="hold">
                                          <p:stCondLst>
                                            <p:cond delay="0"/>
                                          </p:stCondLst>
                                        </p:cTn>
                                        <p:tgtEl>
                                          <p:spTgt spid="3"/>
                                        </p:tgtEl>
                                        <p:attrNameLst>
                                          <p:attrName>style.visibility</p:attrName>
                                        </p:attrNameLst>
                                      </p:cBhvr>
                                      <p:to>
                                        <p:strVal val="visible"/>
                                      </p:to>
                                    </p:set>
                                    <p:animEffect transition="in" filter="fade">
                                      <p:cBhvr>
                                        <p:cTn id="204" dur="500"/>
                                        <p:tgtEl>
                                          <p:spTgt spid="3"/>
                                        </p:tgtEl>
                                      </p:cBhvr>
                                    </p:animEffect>
                                  </p:childTnLst>
                                </p:cTn>
                              </p:par>
                            </p:childTnLst>
                          </p:cTn>
                        </p:par>
                      </p:childTnLst>
                    </p:cTn>
                  </p:par>
                  <p:par>
                    <p:cTn id="205" fill="hold">
                      <p:stCondLst>
                        <p:cond delay="indefinite"/>
                      </p:stCondLst>
                      <p:childTnLst>
                        <p:par>
                          <p:cTn id="206" fill="hold">
                            <p:stCondLst>
                              <p:cond delay="0"/>
                            </p:stCondLst>
                            <p:childTnLst>
                              <p:par>
                                <p:cTn id="207" presetID="10" presetClass="entr" presetSubtype="0" fill="hold" grpId="0" nodeType="clickEffect">
                                  <p:stCondLst>
                                    <p:cond delay="0"/>
                                  </p:stCondLst>
                                  <p:childTnLst>
                                    <p:set>
                                      <p:cBhvr>
                                        <p:cTn id="208" dur="1" fill="hold">
                                          <p:stCondLst>
                                            <p:cond delay="0"/>
                                          </p:stCondLst>
                                        </p:cTn>
                                        <p:tgtEl>
                                          <p:spTgt spid="37"/>
                                        </p:tgtEl>
                                        <p:attrNameLst>
                                          <p:attrName>style.visibility</p:attrName>
                                        </p:attrNameLst>
                                      </p:cBhvr>
                                      <p:to>
                                        <p:strVal val="visible"/>
                                      </p:to>
                                    </p:set>
                                    <p:animEffect transition="in" filter="fade">
                                      <p:cBhvr>
                                        <p:cTn id="209" dur="500"/>
                                        <p:tgtEl>
                                          <p:spTgt spid="37"/>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ntr" presetSubtype="1" fill="hold" nodeType="clickEffect">
                                  <p:stCondLst>
                                    <p:cond delay="0"/>
                                  </p:stCondLst>
                                  <p:childTnLst>
                                    <p:set>
                                      <p:cBhvr>
                                        <p:cTn id="213" dur="1" fill="hold">
                                          <p:stCondLst>
                                            <p:cond delay="0"/>
                                          </p:stCondLst>
                                        </p:cTn>
                                        <p:tgtEl>
                                          <p:spTgt spid="311"/>
                                        </p:tgtEl>
                                        <p:attrNameLst>
                                          <p:attrName>style.visibility</p:attrName>
                                        </p:attrNameLst>
                                      </p:cBhvr>
                                      <p:to>
                                        <p:strVal val="visible"/>
                                      </p:to>
                                    </p:set>
                                    <p:animEffect transition="in" filter="wipe(up)">
                                      <p:cBhvr>
                                        <p:cTn id="214" dur="500"/>
                                        <p:tgtEl>
                                          <p:spTgt spid="311"/>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91"/>
                                        </p:tgtEl>
                                        <p:attrNameLst>
                                          <p:attrName>style.visibility</p:attrName>
                                        </p:attrNameLst>
                                      </p:cBhvr>
                                      <p:to>
                                        <p:strVal val="visible"/>
                                      </p:to>
                                    </p:set>
                                    <p:animEffect transition="in" filter="fade">
                                      <p:cBhvr>
                                        <p:cTn id="217" dur="500"/>
                                        <p:tgtEl>
                                          <p:spTgt spid="91"/>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00"/>
                                        </p:tgtEl>
                                        <p:attrNameLst>
                                          <p:attrName>style.visibility</p:attrName>
                                        </p:attrNameLst>
                                      </p:cBhvr>
                                      <p:to>
                                        <p:strVal val="visible"/>
                                      </p:to>
                                    </p:set>
                                    <p:animEffect transition="in" filter="fade">
                                      <p:cBhvr>
                                        <p:cTn id="220" dur="500"/>
                                        <p:tgtEl>
                                          <p:spTgt spid="100"/>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
                                        </p:tgtEl>
                                        <p:attrNameLst>
                                          <p:attrName>style.visibility</p:attrName>
                                        </p:attrNameLst>
                                      </p:cBhvr>
                                      <p:to>
                                        <p:strVal val="visible"/>
                                      </p:to>
                                    </p:set>
                                    <p:animEffect transition="in" filter="fade">
                                      <p:cBhvr>
                                        <p:cTn id="223" dur="500"/>
                                        <p:tgtEl>
                                          <p:spTgt spid="12"/>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62"/>
                                        </p:tgtEl>
                                        <p:attrNameLst>
                                          <p:attrName>style.visibility</p:attrName>
                                        </p:attrNameLst>
                                      </p:cBhvr>
                                      <p:to>
                                        <p:strVal val="visible"/>
                                      </p:to>
                                    </p:set>
                                    <p:animEffect transition="in" filter="fade">
                                      <p:cBhvr>
                                        <p:cTn id="226" dur="500"/>
                                        <p:tgtEl>
                                          <p:spTgt spid="162"/>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63"/>
                                        </p:tgtEl>
                                        <p:attrNameLst>
                                          <p:attrName>style.visibility</p:attrName>
                                        </p:attrNameLst>
                                      </p:cBhvr>
                                      <p:to>
                                        <p:strVal val="visible"/>
                                      </p:to>
                                    </p:set>
                                    <p:animEffect transition="in" filter="fade">
                                      <p:cBhvr>
                                        <p:cTn id="229" dur="500"/>
                                        <p:tgtEl>
                                          <p:spTgt spid="163"/>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64"/>
                                        </p:tgtEl>
                                        <p:attrNameLst>
                                          <p:attrName>style.visibility</p:attrName>
                                        </p:attrNameLst>
                                      </p:cBhvr>
                                      <p:to>
                                        <p:strVal val="visible"/>
                                      </p:to>
                                    </p:set>
                                    <p:animEffect transition="in" filter="fade">
                                      <p:cBhvr>
                                        <p:cTn id="232" dur="500"/>
                                        <p:tgtEl>
                                          <p:spTgt spid="164"/>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65"/>
                                        </p:tgtEl>
                                        <p:attrNameLst>
                                          <p:attrName>style.visibility</p:attrName>
                                        </p:attrNameLst>
                                      </p:cBhvr>
                                      <p:to>
                                        <p:strVal val="visible"/>
                                      </p:to>
                                    </p:set>
                                    <p:animEffect transition="in" filter="fade">
                                      <p:cBhvr>
                                        <p:cTn id="235" dur="500"/>
                                        <p:tgtEl>
                                          <p:spTgt spid="165"/>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69"/>
                                        </p:tgtEl>
                                        <p:attrNameLst>
                                          <p:attrName>style.visibility</p:attrName>
                                        </p:attrNameLst>
                                      </p:cBhvr>
                                      <p:to>
                                        <p:strVal val="visible"/>
                                      </p:to>
                                    </p:set>
                                    <p:animEffect transition="in" filter="fade">
                                      <p:cBhvr>
                                        <p:cTn id="238" dur="500"/>
                                        <p:tgtEl>
                                          <p:spTgt spid="169"/>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340"/>
                                        </p:tgtEl>
                                        <p:attrNameLst>
                                          <p:attrName>style.visibility</p:attrName>
                                        </p:attrNameLst>
                                      </p:cBhvr>
                                      <p:to>
                                        <p:strVal val="visible"/>
                                      </p:to>
                                    </p:set>
                                    <p:animEffect transition="in" filter="fade">
                                      <p:cBhvr>
                                        <p:cTn id="241" dur="500"/>
                                        <p:tgtEl>
                                          <p:spTgt spid="340"/>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79"/>
                                        </p:tgtEl>
                                        <p:attrNameLst>
                                          <p:attrName>style.visibility</p:attrName>
                                        </p:attrNameLst>
                                      </p:cBhvr>
                                      <p:to>
                                        <p:strVal val="visible"/>
                                      </p:to>
                                    </p:set>
                                    <p:animEffect transition="in" filter="fade">
                                      <p:cBhvr>
                                        <p:cTn id="244" dur="500"/>
                                        <p:tgtEl>
                                          <p:spTgt spid="79"/>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66"/>
                                        </p:tgtEl>
                                        <p:attrNameLst>
                                          <p:attrName>style.visibility</p:attrName>
                                        </p:attrNameLst>
                                      </p:cBhvr>
                                      <p:to>
                                        <p:strVal val="visible"/>
                                      </p:to>
                                    </p:set>
                                    <p:animEffect transition="in" filter="fade">
                                      <p:cBhvr>
                                        <p:cTn id="247" dur="500"/>
                                        <p:tgtEl>
                                          <p:spTgt spid="166"/>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67"/>
                                        </p:tgtEl>
                                        <p:attrNameLst>
                                          <p:attrName>style.visibility</p:attrName>
                                        </p:attrNameLst>
                                      </p:cBhvr>
                                      <p:to>
                                        <p:strVal val="visible"/>
                                      </p:to>
                                    </p:set>
                                    <p:animEffect transition="in" filter="fade">
                                      <p:cBhvr>
                                        <p:cTn id="250" dur="500"/>
                                        <p:tgtEl>
                                          <p:spTgt spid="167"/>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68"/>
                                        </p:tgtEl>
                                        <p:attrNameLst>
                                          <p:attrName>style.visibility</p:attrName>
                                        </p:attrNameLst>
                                      </p:cBhvr>
                                      <p:to>
                                        <p:strVal val="visible"/>
                                      </p:to>
                                    </p:set>
                                    <p:animEffect transition="in" filter="fade">
                                      <p:cBhvr>
                                        <p:cTn id="253" dur="500"/>
                                        <p:tgtEl>
                                          <p:spTgt spid="168"/>
                                        </p:tgtEl>
                                      </p:cBhvr>
                                    </p:animEffect>
                                  </p:childTnLst>
                                </p:cTn>
                              </p:par>
                            </p:childTnLst>
                          </p:cTn>
                        </p:par>
                      </p:childTnLst>
                    </p:cTn>
                  </p:par>
                  <p:par>
                    <p:cTn id="254" fill="hold">
                      <p:stCondLst>
                        <p:cond delay="indefinite"/>
                      </p:stCondLst>
                      <p:childTnLst>
                        <p:par>
                          <p:cTn id="255" fill="hold">
                            <p:stCondLst>
                              <p:cond delay="0"/>
                            </p:stCondLst>
                            <p:childTnLst>
                              <p:par>
                                <p:cTn id="256" presetID="10" presetClass="exit" presetSubtype="0" fill="hold" grpId="1" nodeType="clickEffect">
                                  <p:stCondLst>
                                    <p:cond delay="0"/>
                                  </p:stCondLst>
                                  <p:childTnLst>
                                    <p:animEffect transition="out" filter="fade">
                                      <p:cBhvr>
                                        <p:cTn id="257" dur="500"/>
                                        <p:tgtEl>
                                          <p:spTgt spid="37"/>
                                        </p:tgtEl>
                                      </p:cBhvr>
                                    </p:animEffect>
                                    <p:set>
                                      <p:cBhvr>
                                        <p:cTn id="258" dur="1" fill="hold">
                                          <p:stCondLst>
                                            <p:cond delay="499"/>
                                          </p:stCondLst>
                                        </p:cTn>
                                        <p:tgtEl>
                                          <p:spTgt spid="37"/>
                                        </p:tgtEl>
                                        <p:attrNameLst>
                                          <p:attrName>style.visibility</p:attrName>
                                        </p:attrNameLst>
                                      </p:cBhvr>
                                      <p:to>
                                        <p:strVal val="hidden"/>
                                      </p:to>
                                    </p:set>
                                  </p:childTnLst>
                                </p:cTn>
                              </p:par>
                            </p:childTnLst>
                          </p:cTn>
                        </p:par>
                      </p:childTnLst>
                    </p:cTn>
                  </p:par>
                  <p:par>
                    <p:cTn id="259" fill="hold">
                      <p:stCondLst>
                        <p:cond delay="indefinite"/>
                      </p:stCondLst>
                      <p:childTnLst>
                        <p:par>
                          <p:cTn id="260" fill="hold">
                            <p:stCondLst>
                              <p:cond delay="0"/>
                            </p:stCondLst>
                            <p:childTnLst>
                              <p:par>
                                <p:cTn id="261" presetID="10" presetClass="entr" presetSubtype="0" fill="hold" grpId="2" nodeType="clickEffect">
                                  <p:stCondLst>
                                    <p:cond delay="0"/>
                                  </p:stCondLst>
                                  <p:childTnLst>
                                    <p:set>
                                      <p:cBhvr>
                                        <p:cTn id="262" dur="1" fill="hold">
                                          <p:stCondLst>
                                            <p:cond delay="0"/>
                                          </p:stCondLst>
                                        </p:cTn>
                                        <p:tgtEl>
                                          <p:spTgt spid="36"/>
                                        </p:tgtEl>
                                        <p:attrNameLst>
                                          <p:attrName>style.visibility</p:attrName>
                                        </p:attrNameLst>
                                      </p:cBhvr>
                                      <p:to>
                                        <p:strVal val="visible"/>
                                      </p:to>
                                    </p:set>
                                    <p:animEffect transition="in" filter="fade">
                                      <p:cBhvr>
                                        <p:cTn id="263" dur="500"/>
                                        <p:tgtEl>
                                          <p:spTgt spid="36"/>
                                        </p:tgtEl>
                                      </p:cBhvr>
                                    </p:animEffect>
                                  </p:childTnLst>
                                </p:cTn>
                              </p:par>
                            </p:childTnLst>
                          </p:cTn>
                        </p:par>
                      </p:childTnLst>
                    </p:cTn>
                  </p:par>
                  <p:par>
                    <p:cTn id="264" fill="hold">
                      <p:stCondLst>
                        <p:cond delay="indefinite"/>
                      </p:stCondLst>
                      <p:childTnLst>
                        <p:par>
                          <p:cTn id="265" fill="hold">
                            <p:stCondLst>
                              <p:cond delay="0"/>
                            </p:stCondLst>
                            <p:childTnLst>
                              <p:par>
                                <p:cTn id="266" presetID="22" presetClass="entr" presetSubtype="1" fill="hold" nodeType="clickEffect">
                                  <p:stCondLst>
                                    <p:cond delay="0"/>
                                  </p:stCondLst>
                                  <p:childTnLst>
                                    <p:set>
                                      <p:cBhvr>
                                        <p:cTn id="267" dur="1" fill="hold">
                                          <p:stCondLst>
                                            <p:cond delay="0"/>
                                          </p:stCondLst>
                                        </p:cTn>
                                        <p:tgtEl>
                                          <p:spTgt spid="313"/>
                                        </p:tgtEl>
                                        <p:attrNameLst>
                                          <p:attrName>style.visibility</p:attrName>
                                        </p:attrNameLst>
                                      </p:cBhvr>
                                      <p:to>
                                        <p:strVal val="visible"/>
                                      </p:to>
                                    </p:set>
                                    <p:animEffect transition="in" filter="wipe(up)">
                                      <p:cBhvr>
                                        <p:cTn id="268" dur="500"/>
                                        <p:tgtEl>
                                          <p:spTgt spid="313"/>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92"/>
                                        </p:tgtEl>
                                        <p:attrNameLst>
                                          <p:attrName>style.visibility</p:attrName>
                                        </p:attrNameLst>
                                      </p:cBhvr>
                                      <p:to>
                                        <p:strVal val="visible"/>
                                      </p:to>
                                    </p:set>
                                    <p:animEffect transition="in" filter="fade">
                                      <p:cBhvr>
                                        <p:cTn id="271" dur="500"/>
                                        <p:tgtEl>
                                          <p:spTgt spid="92"/>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01"/>
                                        </p:tgtEl>
                                        <p:attrNameLst>
                                          <p:attrName>style.visibility</p:attrName>
                                        </p:attrNameLst>
                                      </p:cBhvr>
                                      <p:to>
                                        <p:strVal val="visible"/>
                                      </p:to>
                                    </p:set>
                                    <p:animEffect transition="in" filter="fade">
                                      <p:cBhvr>
                                        <p:cTn id="274" dur="500"/>
                                        <p:tgtEl>
                                          <p:spTgt spid="101"/>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71"/>
                                        </p:tgtEl>
                                        <p:attrNameLst>
                                          <p:attrName>style.visibility</p:attrName>
                                        </p:attrNameLst>
                                      </p:cBhvr>
                                      <p:to>
                                        <p:strVal val="visible"/>
                                      </p:to>
                                    </p:set>
                                    <p:animEffect transition="in" filter="fade">
                                      <p:cBhvr>
                                        <p:cTn id="277" dur="500"/>
                                        <p:tgtEl>
                                          <p:spTgt spid="171"/>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72"/>
                                        </p:tgtEl>
                                        <p:attrNameLst>
                                          <p:attrName>style.visibility</p:attrName>
                                        </p:attrNameLst>
                                      </p:cBhvr>
                                      <p:to>
                                        <p:strVal val="visible"/>
                                      </p:to>
                                    </p:set>
                                    <p:animEffect transition="in" filter="fade">
                                      <p:cBhvr>
                                        <p:cTn id="280" dur="500"/>
                                        <p:tgtEl>
                                          <p:spTgt spid="172"/>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73"/>
                                        </p:tgtEl>
                                        <p:attrNameLst>
                                          <p:attrName>style.visibility</p:attrName>
                                        </p:attrNameLst>
                                      </p:cBhvr>
                                      <p:to>
                                        <p:strVal val="visible"/>
                                      </p:to>
                                    </p:set>
                                    <p:animEffect transition="in" filter="fade">
                                      <p:cBhvr>
                                        <p:cTn id="283" dur="500"/>
                                        <p:tgtEl>
                                          <p:spTgt spid="173"/>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74"/>
                                        </p:tgtEl>
                                        <p:attrNameLst>
                                          <p:attrName>style.visibility</p:attrName>
                                        </p:attrNameLst>
                                      </p:cBhvr>
                                      <p:to>
                                        <p:strVal val="visible"/>
                                      </p:to>
                                    </p:set>
                                    <p:animEffect transition="in" filter="fade">
                                      <p:cBhvr>
                                        <p:cTn id="286" dur="500"/>
                                        <p:tgtEl>
                                          <p:spTgt spid="174"/>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77"/>
                                        </p:tgtEl>
                                        <p:attrNameLst>
                                          <p:attrName>style.visibility</p:attrName>
                                        </p:attrNameLst>
                                      </p:cBhvr>
                                      <p:to>
                                        <p:strVal val="visible"/>
                                      </p:to>
                                    </p:set>
                                    <p:animEffect transition="in" filter="fade">
                                      <p:cBhvr>
                                        <p:cTn id="289" dur="500"/>
                                        <p:tgtEl>
                                          <p:spTgt spid="177"/>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339"/>
                                        </p:tgtEl>
                                        <p:attrNameLst>
                                          <p:attrName>style.visibility</p:attrName>
                                        </p:attrNameLst>
                                      </p:cBhvr>
                                      <p:to>
                                        <p:strVal val="visible"/>
                                      </p:to>
                                    </p:set>
                                    <p:animEffect transition="in" filter="fade">
                                      <p:cBhvr>
                                        <p:cTn id="292" dur="500"/>
                                        <p:tgtEl>
                                          <p:spTgt spid="339"/>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76"/>
                                        </p:tgtEl>
                                        <p:attrNameLst>
                                          <p:attrName>style.visibility</p:attrName>
                                        </p:attrNameLst>
                                      </p:cBhvr>
                                      <p:to>
                                        <p:strVal val="visible"/>
                                      </p:to>
                                    </p:set>
                                    <p:animEffect transition="in" filter="fade">
                                      <p:cBhvr>
                                        <p:cTn id="295" dur="500"/>
                                        <p:tgtEl>
                                          <p:spTgt spid="176"/>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75"/>
                                        </p:tgtEl>
                                        <p:attrNameLst>
                                          <p:attrName>style.visibility</p:attrName>
                                        </p:attrNameLst>
                                      </p:cBhvr>
                                      <p:to>
                                        <p:strVal val="visible"/>
                                      </p:to>
                                    </p:set>
                                    <p:animEffect transition="in" filter="fade">
                                      <p:cBhvr>
                                        <p:cTn id="298" dur="500"/>
                                        <p:tgtEl>
                                          <p:spTgt spid="175"/>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79"/>
                                        </p:tgtEl>
                                        <p:attrNameLst>
                                          <p:attrName>style.visibility</p:attrName>
                                        </p:attrNameLst>
                                      </p:cBhvr>
                                      <p:to>
                                        <p:strVal val="visible"/>
                                      </p:to>
                                    </p:set>
                                    <p:animEffect transition="in" filter="fade">
                                      <p:cBhvr>
                                        <p:cTn id="301" dur="500"/>
                                        <p:tgtEl>
                                          <p:spTgt spid="179"/>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4"/>
                                        </p:tgtEl>
                                        <p:attrNameLst>
                                          <p:attrName>style.visibility</p:attrName>
                                        </p:attrNameLst>
                                      </p:cBhvr>
                                      <p:to>
                                        <p:strVal val="visible"/>
                                      </p:to>
                                    </p:set>
                                    <p:animEffect transition="in" filter="fade">
                                      <p:cBhvr>
                                        <p:cTn id="304" dur="500"/>
                                        <p:tgtEl>
                                          <p:spTgt spid="4"/>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2"/>
                                        </p:tgtEl>
                                        <p:attrNameLst>
                                          <p:attrName>style.visibility</p:attrName>
                                        </p:attrNameLst>
                                      </p:cBhvr>
                                      <p:to>
                                        <p:strVal val="visible"/>
                                      </p:to>
                                    </p:set>
                                    <p:animEffect transition="in" filter="fade">
                                      <p:cBhvr>
                                        <p:cTn id="307" dur="500"/>
                                        <p:tgtEl>
                                          <p:spTgt spid="2"/>
                                        </p:tgtEl>
                                      </p:cBhvr>
                                    </p:animEffect>
                                  </p:childTnLst>
                                </p:cTn>
                              </p:par>
                            </p:childTnLst>
                          </p:cTn>
                        </p:par>
                      </p:childTnLst>
                    </p:cTn>
                  </p:par>
                  <p:par>
                    <p:cTn id="308" fill="hold">
                      <p:stCondLst>
                        <p:cond delay="indefinite"/>
                      </p:stCondLst>
                      <p:childTnLst>
                        <p:par>
                          <p:cTn id="309" fill="hold">
                            <p:stCondLst>
                              <p:cond delay="0"/>
                            </p:stCondLst>
                            <p:childTnLst>
                              <p:par>
                                <p:cTn id="310" presetID="10" presetClass="exit" presetSubtype="0" fill="hold" grpId="1" nodeType="clickEffect">
                                  <p:stCondLst>
                                    <p:cond delay="0"/>
                                  </p:stCondLst>
                                  <p:childTnLst>
                                    <p:animEffect transition="out" filter="fade">
                                      <p:cBhvr>
                                        <p:cTn id="311" dur="500"/>
                                        <p:tgtEl>
                                          <p:spTgt spid="28"/>
                                        </p:tgtEl>
                                      </p:cBhvr>
                                    </p:animEffect>
                                    <p:set>
                                      <p:cBhvr>
                                        <p:cTn id="312" dur="1" fill="hold">
                                          <p:stCondLst>
                                            <p:cond delay="499"/>
                                          </p:stCondLst>
                                        </p:cTn>
                                        <p:tgtEl>
                                          <p:spTgt spid="28"/>
                                        </p:tgtEl>
                                        <p:attrNameLst>
                                          <p:attrName>style.visibility</p:attrName>
                                        </p:attrNameLst>
                                      </p:cBhvr>
                                      <p:to>
                                        <p:strVal val="hidden"/>
                                      </p:to>
                                    </p:set>
                                  </p:childTnLst>
                                </p:cTn>
                              </p:par>
                              <p:par>
                                <p:cTn id="313" presetID="10" presetClass="exit" presetSubtype="0" fill="hold" grpId="3" nodeType="withEffect">
                                  <p:stCondLst>
                                    <p:cond delay="0"/>
                                  </p:stCondLst>
                                  <p:childTnLst>
                                    <p:animEffect transition="out" filter="fade">
                                      <p:cBhvr>
                                        <p:cTn id="314" dur="500"/>
                                        <p:tgtEl>
                                          <p:spTgt spid="36"/>
                                        </p:tgtEl>
                                      </p:cBhvr>
                                    </p:animEffect>
                                    <p:set>
                                      <p:cBhvr>
                                        <p:cTn id="315" dur="1" fill="hold">
                                          <p:stCondLst>
                                            <p:cond delay="499"/>
                                          </p:stCondLst>
                                        </p:cTn>
                                        <p:tgtEl>
                                          <p:spTgt spid="36"/>
                                        </p:tgtEl>
                                        <p:attrNameLst>
                                          <p:attrName>style.visibility</p:attrName>
                                        </p:attrNameLst>
                                      </p:cBhvr>
                                      <p:to>
                                        <p:strVal val="hidden"/>
                                      </p:to>
                                    </p:set>
                                  </p:childTnLst>
                                </p:cTn>
                              </p:par>
                              <p:par>
                                <p:cTn id="316" presetID="10" presetClass="exit" presetSubtype="0" fill="hold" grpId="1" nodeType="withEffect">
                                  <p:stCondLst>
                                    <p:cond delay="0"/>
                                  </p:stCondLst>
                                  <p:childTnLst>
                                    <p:animEffect transition="out" filter="fade">
                                      <p:cBhvr>
                                        <p:cTn id="317" dur="500"/>
                                        <p:tgtEl>
                                          <p:spTgt spid="3"/>
                                        </p:tgtEl>
                                      </p:cBhvr>
                                    </p:animEffect>
                                    <p:set>
                                      <p:cBhvr>
                                        <p:cTn id="318" dur="1" fill="hold">
                                          <p:stCondLst>
                                            <p:cond delay="499"/>
                                          </p:stCondLst>
                                        </p:cTn>
                                        <p:tgtEl>
                                          <p:spTgt spid="3"/>
                                        </p:tgtEl>
                                        <p:attrNameLst>
                                          <p:attrName>style.visibility</p:attrName>
                                        </p:attrNameLst>
                                      </p:cBhvr>
                                      <p:to>
                                        <p:strVal val="hidden"/>
                                      </p:to>
                                    </p:set>
                                  </p:childTnLst>
                                </p:cTn>
                              </p:par>
                            </p:childTnLst>
                          </p:cTn>
                        </p:par>
                      </p:childTnLst>
                    </p:cTn>
                  </p:par>
                  <p:par>
                    <p:cTn id="319" fill="hold">
                      <p:stCondLst>
                        <p:cond delay="indefinite"/>
                      </p:stCondLst>
                      <p:childTnLst>
                        <p:par>
                          <p:cTn id="320" fill="hold">
                            <p:stCondLst>
                              <p:cond delay="0"/>
                            </p:stCondLst>
                            <p:childTnLst>
                              <p:par>
                                <p:cTn id="321" presetID="10" presetClass="entr" presetSubtype="0" fill="hold" grpId="0" nodeType="clickEffect">
                                  <p:stCondLst>
                                    <p:cond delay="0"/>
                                  </p:stCondLst>
                                  <p:childTnLst>
                                    <p:set>
                                      <p:cBhvr>
                                        <p:cTn id="322" dur="1" fill="hold">
                                          <p:stCondLst>
                                            <p:cond delay="0"/>
                                          </p:stCondLst>
                                        </p:cTn>
                                        <p:tgtEl>
                                          <p:spTgt spid="5"/>
                                        </p:tgtEl>
                                        <p:attrNameLst>
                                          <p:attrName>style.visibility</p:attrName>
                                        </p:attrNameLst>
                                      </p:cBhvr>
                                      <p:to>
                                        <p:strVal val="visible"/>
                                      </p:to>
                                    </p:set>
                                    <p:animEffect transition="in" filter="fade">
                                      <p:cBhvr>
                                        <p:cTn id="323" dur="500"/>
                                        <p:tgtEl>
                                          <p:spTgt spid="5"/>
                                        </p:tgtEl>
                                      </p:cBhvr>
                                    </p:animEffect>
                                  </p:childTnLst>
                                </p:cTn>
                              </p:par>
                              <p:par>
                                <p:cTn id="324" presetID="10" presetClass="exit" presetSubtype="0" fill="hold" grpId="1" nodeType="withEffect">
                                  <p:stCondLst>
                                    <p:cond delay="0"/>
                                  </p:stCondLst>
                                  <p:childTnLst>
                                    <p:animEffect transition="out" filter="fade">
                                      <p:cBhvr>
                                        <p:cTn id="325" dur="500"/>
                                        <p:tgtEl>
                                          <p:spTgt spid="99"/>
                                        </p:tgtEl>
                                      </p:cBhvr>
                                    </p:animEffect>
                                    <p:set>
                                      <p:cBhvr>
                                        <p:cTn id="326" dur="1" fill="hold">
                                          <p:stCondLst>
                                            <p:cond delay="499"/>
                                          </p:stCondLst>
                                        </p:cTn>
                                        <p:tgtEl>
                                          <p:spTgt spid="99"/>
                                        </p:tgtEl>
                                        <p:attrNameLst>
                                          <p:attrName>style.visibility</p:attrName>
                                        </p:attrNameLst>
                                      </p:cBhvr>
                                      <p:to>
                                        <p:strVal val="hidden"/>
                                      </p:to>
                                    </p:set>
                                  </p:childTnLst>
                                </p:cTn>
                              </p:par>
                            </p:childTnLst>
                          </p:cTn>
                        </p:par>
                      </p:childTnLst>
                    </p:cTn>
                  </p:par>
                  <p:par>
                    <p:cTn id="327" fill="hold">
                      <p:stCondLst>
                        <p:cond delay="indefinite"/>
                      </p:stCondLst>
                      <p:childTnLst>
                        <p:par>
                          <p:cTn id="328" fill="hold">
                            <p:stCondLst>
                              <p:cond delay="0"/>
                            </p:stCondLst>
                            <p:childTnLst>
                              <p:par>
                                <p:cTn id="329" presetID="10" presetClass="entr" presetSubtype="0" fill="hold" grpId="0" nodeType="clickEffect">
                                  <p:stCondLst>
                                    <p:cond delay="0"/>
                                  </p:stCondLst>
                                  <p:childTnLst>
                                    <p:set>
                                      <p:cBhvr>
                                        <p:cTn id="330" dur="1" fill="hold">
                                          <p:stCondLst>
                                            <p:cond delay="0"/>
                                          </p:stCondLst>
                                        </p:cTn>
                                        <p:tgtEl>
                                          <p:spTgt spid="29"/>
                                        </p:tgtEl>
                                        <p:attrNameLst>
                                          <p:attrName>style.visibility</p:attrName>
                                        </p:attrNameLst>
                                      </p:cBhvr>
                                      <p:to>
                                        <p:strVal val="visible"/>
                                      </p:to>
                                    </p:set>
                                    <p:animEffect transition="in" filter="fade">
                                      <p:cBhvr>
                                        <p:cTn id="331" dur="500"/>
                                        <p:tgtEl>
                                          <p:spTgt spid="29"/>
                                        </p:tgtEl>
                                      </p:cBhvr>
                                    </p:animEffect>
                                  </p:childTnLst>
                                </p:cTn>
                              </p:par>
                            </p:childTnLst>
                          </p:cTn>
                        </p:par>
                      </p:childTnLst>
                    </p:cTn>
                  </p:par>
                  <p:par>
                    <p:cTn id="332" fill="hold">
                      <p:stCondLst>
                        <p:cond delay="indefinite"/>
                      </p:stCondLst>
                      <p:childTnLst>
                        <p:par>
                          <p:cTn id="333" fill="hold">
                            <p:stCondLst>
                              <p:cond delay="0"/>
                            </p:stCondLst>
                            <p:childTnLst>
                              <p:par>
                                <p:cTn id="334" presetID="10" presetClass="entr" presetSubtype="0" fill="hold" grpId="0" nodeType="clickEffect">
                                  <p:stCondLst>
                                    <p:cond delay="0"/>
                                  </p:stCondLst>
                                  <p:childTnLst>
                                    <p:set>
                                      <p:cBhvr>
                                        <p:cTn id="335" dur="1" fill="hold">
                                          <p:stCondLst>
                                            <p:cond delay="0"/>
                                          </p:stCondLst>
                                        </p:cTn>
                                        <p:tgtEl>
                                          <p:spTgt spid="9"/>
                                        </p:tgtEl>
                                        <p:attrNameLst>
                                          <p:attrName>style.visibility</p:attrName>
                                        </p:attrNameLst>
                                      </p:cBhvr>
                                      <p:to>
                                        <p:strVal val="visible"/>
                                      </p:to>
                                    </p:set>
                                    <p:animEffect transition="in" filter="fade">
                                      <p:cBhvr>
                                        <p:cTn id="336" dur="500"/>
                                        <p:tgtEl>
                                          <p:spTgt spid="9"/>
                                        </p:tgtEl>
                                      </p:cBhvr>
                                    </p:animEffect>
                                  </p:childTnLst>
                                </p:cTn>
                              </p:par>
                            </p:childTnLst>
                          </p:cTn>
                        </p:par>
                      </p:childTnLst>
                    </p:cTn>
                  </p:par>
                  <p:par>
                    <p:cTn id="337" fill="hold">
                      <p:stCondLst>
                        <p:cond delay="indefinite"/>
                      </p:stCondLst>
                      <p:childTnLst>
                        <p:par>
                          <p:cTn id="338" fill="hold">
                            <p:stCondLst>
                              <p:cond delay="0"/>
                            </p:stCondLst>
                            <p:childTnLst>
                              <p:par>
                                <p:cTn id="339" presetID="10" presetClass="entr" presetSubtype="0" fill="hold" grpId="0" nodeType="clickEffect">
                                  <p:stCondLst>
                                    <p:cond delay="0"/>
                                  </p:stCondLst>
                                  <p:childTnLst>
                                    <p:set>
                                      <p:cBhvr>
                                        <p:cTn id="340" dur="1" fill="hold">
                                          <p:stCondLst>
                                            <p:cond delay="0"/>
                                          </p:stCondLst>
                                        </p:cTn>
                                        <p:tgtEl>
                                          <p:spTgt spid="11"/>
                                        </p:tgtEl>
                                        <p:attrNameLst>
                                          <p:attrName>style.visibility</p:attrName>
                                        </p:attrNameLst>
                                      </p:cBhvr>
                                      <p:to>
                                        <p:strVal val="visible"/>
                                      </p:to>
                                    </p:set>
                                    <p:animEffect transition="in" filter="fade">
                                      <p:cBhvr>
                                        <p:cTn id="341" dur="500"/>
                                        <p:tgtEl>
                                          <p:spTgt spid="11"/>
                                        </p:tgtEl>
                                      </p:cBhvr>
                                    </p:animEffect>
                                  </p:childTnLst>
                                </p:cTn>
                              </p:par>
                              <p:par>
                                <p:cTn id="342" presetID="10" presetClass="entr" presetSubtype="0" fill="hold" grpId="0" nodeType="withEffect">
                                  <p:stCondLst>
                                    <p:cond delay="0"/>
                                  </p:stCondLst>
                                  <p:childTnLst>
                                    <p:set>
                                      <p:cBhvr>
                                        <p:cTn id="343" dur="1" fill="hold">
                                          <p:stCondLst>
                                            <p:cond delay="0"/>
                                          </p:stCondLst>
                                        </p:cTn>
                                        <p:tgtEl>
                                          <p:spTgt spid="13"/>
                                        </p:tgtEl>
                                        <p:attrNameLst>
                                          <p:attrName>style.visibility</p:attrName>
                                        </p:attrNameLst>
                                      </p:cBhvr>
                                      <p:to>
                                        <p:strVal val="visible"/>
                                      </p:to>
                                    </p:set>
                                    <p:animEffect transition="in" filter="fade">
                                      <p:cBhvr>
                                        <p:cTn id="344" dur="500"/>
                                        <p:tgtEl>
                                          <p:spTgt spid="13"/>
                                        </p:tgtEl>
                                      </p:cBhvr>
                                    </p:animEffect>
                                  </p:childTnLst>
                                </p:cTn>
                              </p:par>
                              <p:par>
                                <p:cTn id="345" presetID="10" presetClass="entr" presetSubtype="0" fill="hold" grpId="0" nodeType="withEffect">
                                  <p:stCondLst>
                                    <p:cond delay="0"/>
                                  </p:stCondLst>
                                  <p:childTnLst>
                                    <p:set>
                                      <p:cBhvr>
                                        <p:cTn id="346" dur="1" fill="hold">
                                          <p:stCondLst>
                                            <p:cond delay="0"/>
                                          </p:stCondLst>
                                        </p:cTn>
                                        <p:tgtEl>
                                          <p:spTgt spid="204"/>
                                        </p:tgtEl>
                                        <p:attrNameLst>
                                          <p:attrName>style.visibility</p:attrName>
                                        </p:attrNameLst>
                                      </p:cBhvr>
                                      <p:to>
                                        <p:strVal val="visible"/>
                                      </p:to>
                                    </p:set>
                                    <p:animEffect transition="in" filter="fade">
                                      <p:cBhvr>
                                        <p:cTn id="347" dur="500"/>
                                        <p:tgtEl>
                                          <p:spTgt spid="204"/>
                                        </p:tgtEl>
                                      </p:cBhvr>
                                    </p:animEffect>
                                  </p:childTnLst>
                                </p:cTn>
                              </p:par>
                              <p:par>
                                <p:cTn id="348" presetID="10" presetClass="entr" presetSubtype="0" fill="hold" grpId="0" nodeType="withEffect">
                                  <p:stCondLst>
                                    <p:cond delay="0"/>
                                  </p:stCondLst>
                                  <p:childTnLst>
                                    <p:set>
                                      <p:cBhvr>
                                        <p:cTn id="349" dur="1" fill="hold">
                                          <p:stCondLst>
                                            <p:cond delay="0"/>
                                          </p:stCondLst>
                                        </p:cTn>
                                        <p:tgtEl>
                                          <p:spTgt spid="198"/>
                                        </p:tgtEl>
                                        <p:attrNameLst>
                                          <p:attrName>style.visibility</p:attrName>
                                        </p:attrNameLst>
                                      </p:cBhvr>
                                      <p:to>
                                        <p:strVal val="visible"/>
                                      </p:to>
                                    </p:set>
                                    <p:animEffect transition="in" filter="fade">
                                      <p:cBhvr>
                                        <p:cTn id="350" dur="500"/>
                                        <p:tgtEl>
                                          <p:spTgt spid="198"/>
                                        </p:tgtEl>
                                      </p:cBhvr>
                                    </p:animEffect>
                                  </p:childTnLst>
                                </p:cTn>
                              </p:par>
                              <p:par>
                                <p:cTn id="351" presetID="10" presetClass="entr" presetSubtype="0" fill="hold" grpId="0" nodeType="withEffect">
                                  <p:stCondLst>
                                    <p:cond delay="0"/>
                                  </p:stCondLst>
                                  <p:childTnLst>
                                    <p:set>
                                      <p:cBhvr>
                                        <p:cTn id="352" dur="1" fill="hold">
                                          <p:stCondLst>
                                            <p:cond delay="0"/>
                                          </p:stCondLst>
                                        </p:cTn>
                                        <p:tgtEl>
                                          <p:spTgt spid="199"/>
                                        </p:tgtEl>
                                        <p:attrNameLst>
                                          <p:attrName>style.visibility</p:attrName>
                                        </p:attrNameLst>
                                      </p:cBhvr>
                                      <p:to>
                                        <p:strVal val="visible"/>
                                      </p:to>
                                    </p:set>
                                    <p:animEffect transition="in" filter="fade">
                                      <p:cBhvr>
                                        <p:cTn id="353" dur="500"/>
                                        <p:tgtEl>
                                          <p:spTgt spid="199"/>
                                        </p:tgtEl>
                                      </p:cBhvr>
                                    </p:animEffect>
                                  </p:childTnLst>
                                </p:cTn>
                              </p:par>
                              <p:par>
                                <p:cTn id="354" presetID="10" presetClass="entr" presetSubtype="0" fill="hold" grpId="0" nodeType="withEffect">
                                  <p:stCondLst>
                                    <p:cond delay="0"/>
                                  </p:stCondLst>
                                  <p:childTnLst>
                                    <p:set>
                                      <p:cBhvr>
                                        <p:cTn id="355" dur="1" fill="hold">
                                          <p:stCondLst>
                                            <p:cond delay="0"/>
                                          </p:stCondLst>
                                        </p:cTn>
                                        <p:tgtEl>
                                          <p:spTgt spid="200"/>
                                        </p:tgtEl>
                                        <p:attrNameLst>
                                          <p:attrName>style.visibility</p:attrName>
                                        </p:attrNameLst>
                                      </p:cBhvr>
                                      <p:to>
                                        <p:strVal val="visible"/>
                                      </p:to>
                                    </p:set>
                                    <p:animEffect transition="in" filter="fade">
                                      <p:cBhvr>
                                        <p:cTn id="356" dur="500"/>
                                        <p:tgtEl>
                                          <p:spTgt spid="200"/>
                                        </p:tgtEl>
                                      </p:cBhvr>
                                    </p:animEffect>
                                  </p:childTnLst>
                                </p:cTn>
                              </p:par>
                              <p:par>
                                <p:cTn id="357" presetID="10" presetClass="entr" presetSubtype="0" fill="hold" grpId="0" nodeType="withEffect">
                                  <p:stCondLst>
                                    <p:cond delay="0"/>
                                  </p:stCondLst>
                                  <p:childTnLst>
                                    <p:set>
                                      <p:cBhvr>
                                        <p:cTn id="358" dur="1" fill="hold">
                                          <p:stCondLst>
                                            <p:cond delay="0"/>
                                          </p:stCondLst>
                                        </p:cTn>
                                        <p:tgtEl>
                                          <p:spTgt spid="201"/>
                                        </p:tgtEl>
                                        <p:attrNameLst>
                                          <p:attrName>style.visibility</p:attrName>
                                        </p:attrNameLst>
                                      </p:cBhvr>
                                      <p:to>
                                        <p:strVal val="visible"/>
                                      </p:to>
                                    </p:set>
                                    <p:animEffect transition="in" filter="fade">
                                      <p:cBhvr>
                                        <p:cTn id="359" dur="500"/>
                                        <p:tgtEl>
                                          <p:spTgt spid="201"/>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202"/>
                                        </p:tgtEl>
                                        <p:attrNameLst>
                                          <p:attrName>style.visibility</p:attrName>
                                        </p:attrNameLst>
                                      </p:cBhvr>
                                      <p:to>
                                        <p:strVal val="visible"/>
                                      </p:to>
                                    </p:set>
                                    <p:animEffect transition="in" filter="fade">
                                      <p:cBhvr>
                                        <p:cTn id="362" dur="500"/>
                                        <p:tgtEl>
                                          <p:spTgt spid="202"/>
                                        </p:tgtEl>
                                      </p:cBhvr>
                                    </p:animEffect>
                                  </p:childTnLst>
                                </p:cTn>
                              </p:par>
                              <p:par>
                                <p:cTn id="363" presetID="10" presetClass="entr" presetSubtype="0" fill="hold" grpId="0" nodeType="withEffect">
                                  <p:stCondLst>
                                    <p:cond delay="0"/>
                                  </p:stCondLst>
                                  <p:childTnLst>
                                    <p:set>
                                      <p:cBhvr>
                                        <p:cTn id="364" dur="1" fill="hold">
                                          <p:stCondLst>
                                            <p:cond delay="0"/>
                                          </p:stCondLst>
                                        </p:cTn>
                                        <p:tgtEl>
                                          <p:spTgt spid="203"/>
                                        </p:tgtEl>
                                        <p:attrNameLst>
                                          <p:attrName>style.visibility</p:attrName>
                                        </p:attrNameLst>
                                      </p:cBhvr>
                                      <p:to>
                                        <p:strVal val="visible"/>
                                      </p:to>
                                    </p:set>
                                    <p:animEffect transition="in" filter="fade">
                                      <p:cBhvr>
                                        <p:cTn id="365" dur="500"/>
                                        <p:tgtEl>
                                          <p:spTgt spid="203"/>
                                        </p:tgtEl>
                                      </p:cBhvr>
                                    </p:animEffect>
                                  </p:childTnLst>
                                </p:cTn>
                              </p:par>
                              <p:par>
                                <p:cTn id="366" presetID="10" presetClass="entr" presetSubtype="0" fill="hold" grpId="0" nodeType="withEffect">
                                  <p:stCondLst>
                                    <p:cond delay="0"/>
                                  </p:stCondLst>
                                  <p:childTnLst>
                                    <p:set>
                                      <p:cBhvr>
                                        <p:cTn id="367" dur="1" fill="hold">
                                          <p:stCondLst>
                                            <p:cond delay="0"/>
                                          </p:stCondLst>
                                        </p:cTn>
                                        <p:tgtEl>
                                          <p:spTgt spid="205"/>
                                        </p:tgtEl>
                                        <p:attrNameLst>
                                          <p:attrName>style.visibility</p:attrName>
                                        </p:attrNameLst>
                                      </p:cBhvr>
                                      <p:to>
                                        <p:strVal val="visible"/>
                                      </p:to>
                                    </p:set>
                                    <p:animEffect transition="in" filter="fade">
                                      <p:cBhvr>
                                        <p:cTn id="368" dur="500"/>
                                        <p:tgtEl>
                                          <p:spTgt spid="205"/>
                                        </p:tgtEl>
                                      </p:cBhvr>
                                    </p:animEffect>
                                  </p:childTnLst>
                                </p:cTn>
                              </p:par>
                              <p:par>
                                <p:cTn id="369" presetID="10" presetClass="entr" presetSubtype="0" fill="hold" grpId="0" nodeType="withEffect">
                                  <p:stCondLst>
                                    <p:cond delay="0"/>
                                  </p:stCondLst>
                                  <p:childTnLst>
                                    <p:set>
                                      <p:cBhvr>
                                        <p:cTn id="370" dur="1" fill="hold">
                                          <p:stCondLst>
                                            <p:cond delay="0"/>
                                          </p:stCondLst>
                                        </p:cTn>
                                        <p:tgtEl>
                                          <p:spTgt spid="338"/>
                                        </p:tgtEl>
                                        <p:attrNameLst>
                                          <p:attrName>style.visibility</p:attrName>
                                        </p:attrNameLst>
                                      </p:cBhvr>
                                      <p:to>
                                        <p:strVal val="visible"/>
                                      </p:to>
                                    </p:set>
                                    <p:animEffect transition="in" filter="fade">
                                      <p:cBhvr>
                                        <p:cTn id="371" dur="500"/>
                                        <p:tgtEl>
                                          <p:spTgt spid="338"/>
                                        </p:tgtEl>
                                      </p:cBhvr>
                                    </p:animEffect>
                                  </p:childTnLst>
                                </p:cTn>
                              </p:par>
                              <p:par>
                                <p:cTn id="372" presetID="22" presetClass="entr" presetSubtype="1" fill="hold" nodeType="withEffect">
                                  <p:stCondLst>
                                    <p:cond delay="0"/>
                                  </p:stCondLst>
                                  <p:childTnLst>
                                    <p:set>
                                      <p:cBhvr>
                                        <p:cTn id="373" dur="1" fill="hold">
                                          <p:stCondLst>
                                            <p:cond delay="0"/>
                                          </p:stCondLst>
                                        </p:cTn>
                                        <p:tgtEl>
                                          <p:spTgt spid="315"/>
                                        </p:tgtEl>
                                        <p:attrNameLst>
                                          <p:attrName>style.visibility</p:attrName>
                                        </p:attrNameLst>
                                      </p:cBhvr>
                                      <p:to>
                                        <p:strVal val="visible"/>
                                      </p:to>
                                    </p:set>
                                    <p:animEffect transition="in" filter="wipe(up)">
                                      <p:cBhvr>
                                        <p:cTn id="374" dur="500"/>
                                        <p:tgtEl>
                                          <p:spTgt spid="315"/>
                                        </p:tgtEl>
                                      </p:cBhvr>
                                    </p:animEffect>
                                  </p:childTnLst>
                                </p:cTn>
                              </p:par>
                            </p:childTnLst>
                          </p:cTn>
                        </p:par>
                      </p:childTnLst>
                    </p:cTn>
                  </p:par>
                  <p:par>
                    <p:cTn id="375" fill="hold">
                      <p:stCondLst>
                        <p:cond delay="indefinite"/>
                      </p:stCondLst>
                      <p:childTnLst>
                        <p:par>
                          <p:cTn id="376" fill="hold">
                            <p:stCondLst>
                              <p:cond delay="0"/>
                            </p:stCondLst>
                            <p:childTnLst>
                              <p:par>
                                <p:cTn id="377" presetID="10" presetClass="entr" presetSubtype="0" fill="hold" grpId="1" nodeType="clickEffect">
                                  <p:stCondLst>
                                    <p:cond delay="0"/>
                                  </p:stCondLst>
                                  <p:childTnLst>
                                    <p:set>
                                      <p:cBhvr>
                                        <p:cTn id="378" dur="1" fill="hold">
                                          <p:stCondLst>
                                            <p:cond delay="0"/>
                                          </p:stCondLst>
                                        </p:cTn>
                                        <p:tgtEl>
                                          <p:spTgt spid="16"/>
                                        </p:tgtEl>
                                        <p:attrNameLst>
                                          <p:attrName>style.visibility</p:attrName>
                                        </p:attrNameLst>
                                      </p:cBhvr>
                                      <p:to>
                                        <p:strVal val="visible"/>
                                      </p:to>
                                    </p:set>
                                    <p:animEffect transition="in" filter="fade">
                                      <p:cBhvr>
                                        <p:cTn id="379" dur="500"/>
                                        <p:tgtEl>
                                          <p:spTgt spid="16"/>
                                        </p:tgtEl>
                                      </p:cBhvr>
                                    </p:animEffect>
                                  </p:childTnLst>
                                </p:cTn>
                              </p:par>
                              <p:par>
                                <p:cTn id="380" presetID="10" presetClass="entr" presetSubtype="0" fill="hold" grpId="1" nodeType="withEffect">
                                  <p:stCondLst>
                                    <p:cond delay="0"/>
                                  </p:stCondLst>
                                  <p:childTnLst>
                                    <p:set>
                                      <p:cBhvr>
                                        <p:cTn id="381" dur="1" fill="hold">
                                          <p:stCondLst>
                                            <p:cond delay="0"/>
                                          </p:stCondLst>
                                        </p:cTn>
                                        <p:tgtEl>
                                          <p:spTgt spid="17"/>
                                        </p:tgtEl>
                                        <p:attrNameLst>
                                          <p:attrName>style.visibility</p:attrName>
                                        </p:attrNameLst>
                                      </p:cBhvr>
                                      <p:to>
                                        <p:strVal val="visible"/>
                                      </p:to>
                                    </p:set>
                                    <p:animEffect transition="in" filter="fade">
                                      <p:cBhvr>
                                        <p:cTn id="382" dur="500"/>
                                        <p:tgtEl>
                                          <p:spTgt spid="17"/>
                                        </p:tgtEl>
                                      </p:cBhvr>
                                    </p:animEffect>
                                  </p:childTnLst>
                                </p:cTn>
                              </p:par>
                            </p:childTnLst>
                          </p:cTn>
                        </p:par>
                      </p:childTnLst>
                    </p:cTn>
                  </p:par>
                  <p:par>
                    <p:cTn id="383" fill="hold">
                      <p:stCondLst>
                        <p:cond delay="indefinite"/>
                      </p:stCondLst>
                      <p:childTnLst>
                        <p:par>
                          <p:cTn id="384" fill="hold">
                            <p:stCondLst>
                              <p:cond delay="0"/>
                            </p:stCondLst>
                            <p:childTnLst>
                              <p:par>
                                <p:cTn id="385" presetID="32" presetClass="emph" presetSubtype="0" fill="hold" grpId="0" nodeType="clickEffect">
                                  <p:stCondLst>
                                    <p:cond delay="0"/>
                                  </p:stCondLst>
                                  <p:childTnLst>
                                    <p:animRot by="120000">
                                      <p:cBhvr>
                                        <p:cTn id="386" dur="100" fill="hold">
                                          <p:stCondLst>
                                            <p:cond delay="0"/>
                                          </p:stCondLst>
                                        </p:cTn>
                                        <p:tgtEl>
                                          <p:spTgt spid="16"/>
                                        </p:tgtEl>
                                        <p:attrNameLst>
                                          <p:attrName>r</p:attrName>
                                        </p:attrNameLst>
                                      </p:cBhvr>
                                    </p:animRot>
                                    <p:animRot by="-240000">
                                      <p:cBhvr>
                                        <p:cTn id="387" dur="200" fill="hold">
                                          <p:stCondLst>
                                            <p:cond delay="200"/>
                                          </p:stCondLst>
                                        </p:cTn>
                                        <p:tgtEl>
                                          <p:spTgt spid="16"/>
                                        </p:tgtEl>
                                        <p:attrNameLst>
                                          <p:attrName>r</p:attrName>
                                        </p:attrNameLst>
                                      </p:cBhvr>
                                    </p:animRot>
                                    <p:animRot by="240000">
                                      <p:cBhvr>
                                        <p:cTn id="388" dur="200" fill="hold">
                                          <p:stCondLst>
                                            <p:cond delay="400"/>
                                          </p:stCondLst>
                                        </p:cTn>
                                        <p:tgtEl>
                                          <p:spTgt spid="16"/>
                                        </p:tgtEl>
                                        <p:attrNameLst>
                                          <p:attrName>r</p:attrName>
                                        </p:attrNameLst>
                                      </p:cBhvr>
                                    </p:animRot>
                                    <p:animRot by="-240000">
                                      <p:cBhvr>
                                        <p:cTn id="389" dur="200" fill="hold">
                                          <p:stCondLst>
                                            <p:cond delay="600"/>
                                          </p:stCondLst>
                                        </p:cTn>
                                        <p:tgtEl>
                                          <p:spTgt spid="16"/>
                                        </p:tgtEl>
                                        <p:attrNameLst>
                                          <p:attrName>r</p:attrName>
                                        </p:attrNameLst>
                                      </p:cBhvr>
                                    </p:animRot>
                                    <p:animRot by="120000">
                                      <p:cBhvr>
                                        <p:cTn id="390" dur="200" fill="hold">
                                          <p:stCondLst>
                                            <p:cond delay="800"/>
                                          </p:stCondLst>
                                        </p:cTn>
                                        <p:tgtEl>
                                          <p:spTgt spid="16"/>
                                        </p:tgtEl>
                                        <p:attrNameLst>
                                          <p:attrName>r</p:attrName>
                                        </p:attrNameLst>
                                      </p:cBhvr>
                                    </p:animRot>
                                  </p:childTnLst>
                                </p:cTn>
                              </p:par>
                              <p:par>
                                <p:cTn id="391" presetID="32" presetClass="emph" presetSubtype="0" fill="hold" grpId="0" nodeType="withEffect">
                                  <p:stCondLst>
                                    <p:cond delay="0"/>
                                  </p:stCondLst>
                                  <p:childTnLst>
                                    <p:animRot by="120000">
                                      <p:cBhvr>
                                        <p:cTn id="392" dur="100" fill="hold">
                                          <p:stCondLst>
                                            <p:cond delay="0"/>
                                          </p:stCondLst>
                                        </p:cTn>
                                        <p:tgtEl>
                                          <p:spTgt spid="17"/>
                                        </p:tgtEl>
                                        <p:attrNameLst>
                                          <p:attrName>r</p:attrName>
                                        </p:attrNameLst>
                                      </p:cBhvr>
                                    </p:animRot>
                                    <p:animRot by="-240000">
                                      <p:cBhvr>
                                        <p:cTn id="393" dur="200" fill="hold">
                                          <p:stCondLst>
                                            <p:cond delay="200"/>
                                          </p:stCondLst>
                                        </p:cTn>
                                        <p:tgtEl>
                                          <p:spTgt spid="17"/>
                                        </p:tgtEl>
                                        <p:attrNameLst>
                                          <p:attrName>r</p:attrName>
                                        </p:attrNameLst>
                                      </p:cBhvr>
                                    </p:animRot>
                                    <p:animRot by="240000">
                                      <p:cBhvr>
                                        <p:cTn id="394" dur="200" fill="hold">
                                          <p:stCondLst>
                                            <p:cond delay="400"/>
                                          </p:stCondLst>
                                        </p:cTn>
                                        <p:tgtEl>
                                          <p:spTgt spid="17"/>
                                        </p:tgtEl>
                                        <p:attrNameLst>
                                          <p:attrName>r</p:attrName>
                                        </p:attrNameLst>
                                      </p:cBhvr>
                                    </p:animRot>
                                    <p:animRot by="-240000">
                                      <p:cBhvr>
                                        <p:cTn id="395" dur="200" fill="hold">
                                          <p:stCondLst>
                                            <p:cond delay="600"/>
                                          </p:stCondLst>
                                        </p:cTn>
                                        <p:tgtEl>
                                          <p:spTgt spid="17"/>
                                        </p:tgtEl>
                                        <p:attrNameLst>
                                          <p:attrName>r</p:attrName>
                                        </p:attrNameLst>
                                      </p:cBhvr>
                                    </p:animRot>
                                    <p:animRot by="120000">
                                      <p:cBhvr>
                                        <p:cTn id="396" dur="200" fill="hold">
                                          <p:stCondLst>
                                            <p:cond delay="800"/>
                                          </p:stCondLst>
                                        </p:cTn>
                                        <p:tgtEl>
                                          <p:spTgt spid="17"/>
                                        </p:tgtEl>
                                        <p:attrNameLst>
                                          <p:attrName>r</p:attrName>
                                        </p:attrNameLst>
                                      </p:cBhvr>
                                    </p:animRot>
                                  </p:childTnLst>
                                </p:cTn>
                              </p:par>
                            </p:childTnLst>
                          </p:cTn>
                        </p:par>
                      </p:childTnLst>
                    </p:cTn>
                  </p:par>
                  <p:par>
                    <p:cTn id="397" fill="hold">
                      <p:stCondLst>
                        <p:cond delay="indefinite"/>
                      </p:stCondLst>
                      <p:childTnLst>
                        <p:par>
                          <p:cTn id="398" fill="hold">
                            <p:stCondLst>
                              <p:cond delay="0"/>
                            </p:stCondLst>
                            <p:childTnLst>
                              <p:par>
                                <p:cTn id="399" presetID="10" presetClass="exit" presetSubtype="0" fill="hold" grpId="1" nodeType="clickEffect">
                                  <p:stCondLst>
                                    <p:cond delay="0"/>
                                  </p:stCondLst>
                                  <p:childTnLst>
                                    <p:animEffect transition="out" filter="fade">
                                      <p:cBhvr>
                                        <p:cTn id="400" dur="500"/>
                                        <p:tgtEl>
                                          <p:spTgt spid="11"/>
                                        </p:tgtEl>
                                      </p:cBhvr>
                                    </p:animEffect>
                                    <p:set>
                                      <p:cBhvr>
                                        <p:cTn id="401" dur="1" fill="hold">
                                          <p:stCondLst>
                                            <p:cond delay="499"/>
                                          </p:stCondLst>
                                        </p:cTn>
                                        <p:tgtEl>
                                          <p:spTgt spid="11"/>
                                        </p:tgtEl>
                                        <p:attrNameLst>
                                          <p:attrName>style.visibility</p:attrName>
                                        </p:attrNameLst>
                                      </p:cBhvr>
                                      <p:to>
                                        <p:strVal val="hidden"/>
                                      </p:to>
                                    </p:set>
                                  </p:childTnLst>
                                </p:cTn>
                              </p:par>
                              <p:par>
                                <p:cTn id="402" presetID="10" presetClass="exit" presetSubtype="0" fill="hold" grpId="1" nodeType="withEffect">
                                  <p:stCondLst>
                                    <p:cond delay="0"/>
                                  </p:stCondLst>
                                  <p:childTnLst>
                                    <p:animEffect transition="out" filter="fade">
                                      <p:cBhvr>
                                        <p:cTn id="403" dur="500"/>
                                        <p:tgtEl>
                                          <p:spTgt spid="13"/>
                                        </p:tgtEl>
                                      </p:cBhvr>
                                    </p:animEffect>
                                    <p:set>
                                      <p:cBhvr>
                                        <p:cTn id="404" dur="1" fill="hold">
                                          <p:stCondLst>
                                            <p:cond delay="499"/>
                                          </p:stCondLst>
                                        </p:cTn>
                                        <p:tgtEl>
                                          <p:spTgt spid="13"/>
                                        </p:tgtEl>
                                        <p:attrNameLst>
                                          <p:attrName>style.visibility</p:attrName>
                                        </p:attrNameLst>
                                      </p:cBhvr>
                                      <p:to>
                                        <p:strVal val="hidden"/>
                                      </p:to>
                                    </p:set>
                                  </p:childTnLst>
                                </p:cTn>
                              </p:par>
                              <p:par>
                                <p:cTn id="405" presetID="10" presetClass="exit" presetSubtype="0" fill="hold" grpId="1" nodeType="withEffect">
                                  <p:stCondLst>
                                    <p:cond delay="0"/>
                                  </p:stCondLst>
                                  <p:childTnLst>
                                    <p:animEffect transition="out" filter="fade">
                                      <p:cBhvr>
                                        <p:cTn id="406" dur="500"/>
                                        <p:tgtEl>
                                          <p:spTgt spid="204"/>
                                        </p:tgtEl>
                                      </p:cBhvr>
                                    </p:animEffect>
                                    <p:set>
                                      <p:cBhvr>
                                        <p:cTn id="407" dur="1" fill="hold">
                                          <p:stCondLst>
                                            <p:cond delay="499"/>
                                          </p:stCondLst>
                                        </p:cTn>
                                        <p:tgtEl>
                                          <p:spTgt spid="204"/>
                                        </p:tgtEl>
                                        <p:attrNameLst>
                                          <p:attrName>style.visibility</p:attrName>
                                        </p:attrNameLst>
                                      </p:cBhvr>
                                      <p:to>
                                        <p:strVal val="hidden"/>
                                      </p:to>
                                    </p:set>
                                  </p:childTnLst>
                                </p:cTn>
                              </p:par>
                              <p:par>
                                <p:cTn id="408" presetID="10" presetClass="exit" presetSubtype="0" fill="hold" grpId="1" nodeType="withEffect">
                                  <p:stCondLst>
                                    <p:cond delay="0"/>
                                  </p:stCondLst>
                                  <p:childTnLst>
                                    <p:animEffect transition="out" filter="fade">
                                      <p:cBhvr>
                                        <p:cTn id="409" dur="500"/>
                                        <p:tgtEl>
                                          <p:spTgt spid="198"/>
                                        </p:tgtEl>
                                      </p:cBhvr>
                                    </p:animEffect>
                                    <p:set>
                                      <p:cBhvr>
                                        <p:cTn id="410" dur="1" fill="hold">
                                          <p:stCondLst>
                                            <p:cond delay="499"/>
                                          </p:stCondLst>
                                        </p:cTn>
                                        <p:tgtEl>
                                          <p:spTgt spid="198"/>
                                        </p:tgtEl>
                                        <p:attrNameLst>
                                          <p:attrName>style.visibility</p:attrName>
                                        </p:attrNameLst>
                                      </p:cBhvr>
                                      <p:to>
                                        <p:strVal val="hidden"/>
                                      </p:to>
                                    </p:set>
                                  </p:childTnLst>
                                </p:cTn>
                              </p:par>
                              <p:par>
                                <p:cTn id="411" presetID="10" presetClass="exit" presetSubtype="0" fill="hold" grpId="1" nodeType="withEffect">
                                  <p:stCondLst>
                                    <p:cond delay="0"/>
                                  </p:stCondLst>
                                  <p:childTnLst>
                                    <p:animEffect transition="out" filter="fade">
                                      <p:cBhvr>
                                        <p:cTn id="412" dur="500"/>
                                        <p:tgtEl>
                                          <p:spTgt spid="199"/>
                                        </p:tgtEl>
                                      </p:cBhvr>
                                    </p:animEffect>
                                    <p:set>
                                      <p:cBhvr>
                                        <p:cTn id="413" dur="1" fill="hold">
                                          <p:stCondLst>
                                            <p:cond delay="499"/>
                                          </p:stCondLst>
                                        </p:cTn>
                                        <p:tgtEl>
                                          <p:spTgt spid="199"/>
                                        </p:tgtEl>
                                        <p:attrNameLst>
                                          <p:attrName>style.visibility</p:attrName>
                                        </p:attrNameLst>
                                      </p:cBhvr>
                                      <p:to>
                                        <p:strVal val="hidden"/>
                                      </p:to>
                                    </p:set>
                                  </p:childTnLst>
                                </p:cTn>
                              </p:par>
                              <p:par>
                                <p:cTn id="414" presetID="10" presetClass="exit" presetSubtype="0" fill="hold" grpId="1" nodeType="withEffect">
                                  <p:stCondLst>
                                    <p:cond delay="0"/>
                                  </p:stCondLst>
                                  <p:childTnLst>
                                    <p:animEffect transition="out" filter="fade">
                                      <p:cBhvr>
                                        <p:cTn id="415" dur="500"/>
                                        <p:tgtEl>
                                          <p:spTgt spid="200"/>
                                        </p:tgtEl>
                                      </p:cBhvr>
                                    </p:animEffect>
                                    <p:set>
                                      <p:cBhvr>
                                        <p:cTn id="416" dur="1" fill="hold">
                                          <p:stCondLst>
                                            <p:cond delay="499"/>
                                          </p:stCondLst>
                                        </p:cTn>
                                        <p:tgtEl>
                                          <p:spTgt spid="200"/>
                                        </p:tgtEl>
                                        <p:attrNameLst>
                                          <p:attrName>style.visibility</p:attrName>
                                        </p:attrNameLst>
                                      </p:cBhvr>
                                      <p:to>
                                        <p:strVal val="hidden"/>
                                      </p:to>
                                    </p:set>
                                  </p:childTnLst>
                                </p:cTn>
                              </p:par>
                              <p:par>
                                <p:cTn id="417" presetID="10" presetClass="exit" presetSubtype="0" fill="hold" grpId="1" nodeType="withEffect">
                                  <p:stCondLst>
                                    <p:cond delay="0"/>
                                  </p:stCondLst>
                                  <p:childTnLst>
                                    <p:animEffect transition="out" filter="fade">
                                      <p:cBhvr>
                                        <p:cTn id="418" dur="500"/>
                                        <p:tgtEl>
                                          <p:spTgt spid="201"/>
                                        </p:tgtEl>
                                      </p:cBhvr>
                                    </p:animEffect>
                                    <p:set>
                                      <p:cBhvr>
                                        <p:cTn id="419" dur="1" fill="hold">
                                          <p:stCondLst>
                                            <p:cond delay="499"/>
                                          </p:stCondLst>
                                        </p:cTn>
                                        <p:tgtEl>
                                          <p:spTgt spid="201"/>
                                        </p:tgtEl>
                                        <p:attrNameLst>
                                          <p:attrName>style.visibility</p:attrName>
                                        </p:attrNameLst>
                                      </p:cBhvr>
                                      <p:to>
                                        <p:strVal val="hidden"/>
                                      </p:to>
                                    </p:set>
                                  </p:childTnLst>
                                </p:cTn>
                              </p:par>
                              <p:par>
                                <p:cTn id="420" presetID="10" presetClass="exit" presetSubtype="0" fill="hold" grpId="1" nodeType="withEffect">
                                  <p:stCondLst>
                                    <p:cond delay="0"/>
                                  </p:stCondLst>
                                  <p:childTnLst>
                                    <p:animEffect transition="out" filter="fade">
                                      <p:cBhvr>
                                        <p:cTn id="421" dur="500"/>
                                        <p:tgtEl>
                                          <p:spTgt spid="202"/>
                                        </p:tgtEl>
                                      </p:cBhvr>
                                    </p:animEffect>
                                    <p:set>
                                      <p:cBhvr>
                                        <p:cTn id="422" dur="1" fill="hold">
                                          <p:stCondLst>
                                            <p:cond delay="499"/>
                                          </p:stCondLst>
                                        </p:cTn>
                                        <p:tgtEl>
                                          <p:spTgt spid="202"/>
                                        </p:tgtEl>
                                        <p:attrNameLst>
                                          <p:attrName>style.visibility</p:attrName>
                                        </p:attrNameLst>
                                      </p:cBhvr>
                                      <p:to>
                                        <p:strVal val="hidden"/>
                                      </p:to>
                                    </p:set>
                                  </p:childTnLst>
                                </p:cTn>
                              </p:par>
                              <p:par>
                                <p:cTn id="423" presetID="10" presetClass="exit" presetSubtype="0" fill="hold" grpId="1" nodeType="withEffect">
                                  <p:stCondLst>
                                    <p:cond delay="0"/>
                                  </p:stCondLst>
                                  <p:childTnLst>
                                    <p:animEffect transition="out" filter="fade">
                                      <p:cBhvr>
                                        <p:cTn id="424" dur="500"/>
                                        <p:tgtEl>
                                          <p:spTgt spid="203"/>
                                        </p:tgtEl>
                                      </p:cBhvr>
                                    </p:animEffect>
                                    <p:set>
                                      <p:cBhvr>
                                        <p:cTn id="425" dur="1" fill="hold">
                                          <p:stCondLst>
                                            <p:cond delay="499"/>
                                          </p:stCondLst>
                                        </p:cTn>
                                        <p:tgtEl>
                                          <p:spTgt spid="203"/>
                                        </p:tgtEl>
                                        <p:attrNameLst>
                                          <p:attrName>style.visibility</p:attrName>
                                        </p:attrNameLst>
                                      </p:cBhvr>
                                      <p:to>
                                        <p:strVal val="hidden"/>
                                      </p:to>
                                    </p:set>
                                  </p:childTnLst>
                                </p:cTn>
                              </p:par>
                              <p:par>
                                <p:cTn id="426" presetID="10" presetClass="exit" presetSubtype="0" fill="hold" grpId="1" nodeType="withEffect">
                                  <p:stCondLst>
                                    <p:cond delay="0"/>
                                  </p:stCondLst>
                                  <p:childTnLst>
                                    <p:animEffect transition="out" filter="fade">
                                      <p:cBhvr>
                                        <p:cTn id="427" dur="500"/>
                                        <p:tgtEl>
                                          <p:spTgt spid="205"/>
                                        </p:tgtEl>
                                      </p:cBhvr>
                                    </p:animEffect>
                                    <p:set>
                                      <p:cBhvr>
                                        <p:cTn id="428" dur="1" fill="hold">
                                          <p:stCondLst>
                                            <p:cond delay="499"/>
                                          </p:stCondLst>
                                        </p:cTn>
                                        <p:tgtEl>
                                          <p:spTgt spid="205"/>
                                        </p:tgtEl>
                                        <p:attrNameLst>
                                          <p:attrName>style.visibility</p:attrName>
                                        </p:attrNameLst>
                                      </p:cBhvr>
                                      <p:to>
                                        <p:strVal val="hidden"/>
                                      </p:to>
                                    </p:set>
                                  </p:childTnLst>
                                </p:cTn>
                              </p:par>
                              <p:par>
                                <p:cTn id="429" presetID="10" presetClass="exit" presetSubtype="0" fill="hold" grpId="1" nodeType="withEffect">
                                  <p:stCondLst>
                                    <p:cond delay="0"/>
                                  </p:stCondLst>
                                  <p:childTnLst>
                                    <p:animEffect transition="out" filter="fade">
                                      <p:cBhvr>
                                        <p:cTn id="430" dur="500"/>
                                        <p:tgtEl>
                                          <p:spTgt spid="338"/>
                                        </p:tgtEl>
                                      </p:cBhvr>
                                    </p:animEffect>
                                    <p:set>
                                      <p:cBhvr>
                                        <p:cTn id="431" dur="1" fill="hold">
                                          <p:stCondLst>
                                            <p:cond delay="499"/>
                                          </p:stCondLst>
                                        </p:cTn>
                                        <p:tgtEl>
                                          <p:spTgt spid="338"/>
                                        </p:tgtEl>
                                        <p:attrNameLst>
                                          <p:attrName>style.visibility</p:attrName>
                                        </p:attrNameLst>
                                      </p:cBhvr>
                                      <p:to>
                                        <p:strVal val="hidden"/>
                                      </p:to>
                                    </p:set>
                                  </p:childTnLst>
                                </p:cTn>
                              </p:par>
                              <p:par>
                                <p:cTn id="432" presetID="10" presetClass="exit" presetSubtype="0" fill="hold" grpId="2" nodeType="withEffect">
                                  <p:stCondLst>
                                    <p:cond delay="0"/>
                                  </p:stCondLst>
                                  <p:childTnLst>
                                    <p:animEffect transition="out" filter="fade">
                                      <p:cBhvr>
                                        <p:cTn id="433" dur="500"/>
                                        <p:tgtEl>
                                          <p:spTgt spid="16"/>
                                        </p:tgtEl>
                                      </p:cBhvr>
                                    </p:animEffect>
                                    <p:set>
                                      <p:cBhvr>
                                        <p:cTn id="434" dur="1" fill="hold">
                                          <p:stCondLst>
                                            <p:cond delay="499"/>
                                          </p:stCondLst>
                                        </p:cTn>
                                        <p:tgtEl>
                                          <p:spTgt spid="16"/>
                                        </p:tgtEl>
                                        <p:attrNameLst>
                                          <p:attrName>style.visibility</p:attrName>
                                        </p:attrNameLst>
                                      </p:cBhvr>
                                      <p:to>
                                        <p:strVal val="hidden"/>
                                      </p:to>
                                    </p:set>
                                  </p:childTnLst>
                                </p:cTn>
                              </p:par>
                              <p:par>
                                <p:cTn id="435" presetID="22" presetClass="exit" presetSubtype="4" fill="hold" nodeType="withEffect">
                                  <p:stCondLst>
                                    <p:cond delay="0"/>
                                  </p:stCondLst>
                                  <p:childTnLst>
                                    <p:animEffect transition="out" filter="wipe(down)">
                                      <p:cBhvr>
                                        <p:cTn id="436" dur="500"/>
                                        <p:tgtEl>
                                          <p:spTgt spid="315"/>
                                        </p:tgtEl>
                                      </p:cBhvr>
                                    </p:animEffect>
                                    <p:set>
                                      <p:cBhvr>
                                        <p:cTn id="437" dur="1" fill="hold">
                                          <p:stCondLst>
                                            <p:cond delay="499"/>
                                          </p:stCondLst>
                                        </p:cTn>
                                        <p:tgtEl>
                                          <p:spTgt spid="315"/>
                                        </p:tgtEl>
                                        <p:attrNameLst>
                                          <p:attrName>style.visibility</p:attrName>
                                        </p:attrNameLst>
                                      </p:cBhvr>
                                      <p:to>
                                        <p:strVal val="hidden"/>
                                      </p:to>
                                    </p:set>
                                  </p:childTnLst>
                                </p:cTn>
                              </p:par>
                            </p:childTnLst>
                          </p:cTn>
                        </p:par>
                      </p:childTnLst>
                    </p:cTn>
                  </p:par>
                  <p:par>
                    <p:cTn id="438" fill="hold">
                      <p:stCondLst>
                        <p:cond delay="indefinite"/>
                      </p:stCondLst>
                      <p:childTnLst>
                        <p:par>
                          <p:cTn id="439" fill="hold">
                            <p:stCondLst>
                              <p:cond delay="0"/>
                            </p:stCondLst>
                            <p:childTnLst>
                              <p:par>
                                <p:cTn id="440" presetID="10" presetClass="exit" presetSubtype="0" fill="hold" grpId="1" nodeType="clickEffect">
                                  <p:stCondLst>
                                    <p:cond delay="0"/>
                                  </p:stCondLst>
                                  <p:childTnLst>
                                    <p:animEffect transition="out" filter="fade">
                                      <p:cBhvr>
                                        <p:cTn id="441" dur="500"/>
                                        <p:tgtEl>
                                          <p:spTgt spid="9"/>
                                        </p:tgtEl>
                                      </p:cBhvr>
                                    </p:animEffect>
                                    <p:set>
                                      <p:cBhvr>
                                        <p:cTn id="442" dur="1" fill="hold">
                                          <p:stCondLst>
                                            <p:cond delay="499"/>
                                          </p:stCondLst>
                                        </p:cTn>
                                        <p:tgtEl>
                                          <p:spTgt spid="9"/>
                                        </p:tgtEl>
                                        <p:attrNameLst>
                                          <p:attrName>style.visibility</p:attrName>
                                        </p:attrNameLst>
                                      </p:cBhvr>
                                      <p:to>
                                        <p:strVal val="hidden"/>
                                      </p:to>
                                    </p:set>
                                  </p:childTnLst>
                                </p:cTn>
                              </p:par>
                              <p:par>
                                <p:cTn id="443" presetID="10" presetClass="exit" presetSubtype="0" fill="hold" grpId="2" nodeType="withEffect">
                                  <p:stCondLst>
                                    <p:cond delay="0"/>
                                  </p:stCondLst>
                                  <p:childTnLst>
                                    <p:animEffect transition="out" filter="fade">
                                      <p:cBhvr>
                                        <p:cTn id="444" dur="500"/>
                                        <p:tgtEl>
                                          <p:spTgt spid="17"/>
                                        </p:tgtEl>
                                      </p:cBhvr>
                                    </p:animEffect>
                                    <p:set>
                                      <p:cBhvr>
                                        <p:cTn id="445" dur="1" fill="hold">
                                          <p:stCondLst>
                                            <p:cond delay="499"/>
                                          </p:stCondLst>
                                        </p:cTn>
                                        <p:tgtEl>
                                          <p:spTgt spid="17"/>
                                        </p:tgtEl>
                                        <p:attrNameLst>
                                          <p:attrName>style.visibility</p:attrName>
                                        </p:attrNameLst>
                                      </p:cBhvr>
                                      <p:to>
                                        <p:strVal val="hidden"/>
                                      </p:to>
                                    </p:set>
                                  </p:childTnLst>
                                </p:cTn>
                              </p:par>
                            </p:childTnLst>
                          </p:cTn>
                        </p:par>
                      </p:childTnLst>
                    </p:cTn>
                  </p:par>
                  <p:par>
                    <p:cTn id="446" fill="hold">
                      <p:stCondLst>
                        <p:cond delay="indefinite"/>
                      </p:stCondLst>
                      <p:childTnLst>
                        <p:par>
                          <p:cTn id="447" fill="hold">
                            <p:stCondLst>
                              <p:cond delay="0"/>
                            </p:stCondLst>
                            <p:childTnLst>
                              <p:par>
                                <p:cTn id="448" presetID="10" presetClass="entr" presetSubtype="0" fill="hold" grpId="0" nodeType="clickEffect">
                                  <p:stCondLst>
                                    <p:cond delay="0"/>
                                  </p:stCondLst>
                                  <p:childTnLst>
                                    <p:set>
                                      <p:cBhvr>
                                        <p:cTn id="449" dur="1" fill="hold">
                                          <p:stCondLst>
                                            <p:cond delay="0"/>
                                          </p:stCondLst>
                                        </p:cTn>
                                        <p:tgtEl>
                                          <p:spTgt spid="8"/>
                                        </p:tgtEl>
                                        <p:attrNameLst>
                                          <p:attrName>style.visibility</p:attrName>
                                        </p:attrNameLst>
                                      </p:cBhvr>
                                      <p:to>
                                        <p:strVal val="visible"/>
                                      </p:to>
                                    </p:set>
                                    <p:animEffect transition="in" filter="fade">
                                      <p:cBhvr>
                                        <p:cTn id="450" dur="500"/>
                                        <p:tgtEl>
                                          <p:spTgt spid="8"/>
                                        </p:tgtEl>
                                      </p:cBhvr>
                                    </p:animEffect>
                                  </p:childTnLst>
                                </p:cTn>
                              </p:par>
                              <p:par>
                                <p:cTn id="451" presetID="10" presetClass="entr" presetSubtype="0" fill="hold" grpId="0" nodeType="withEffect">
                                  <p:stCondLst>
                                    <p:cond delay="0"/>
                                  </p:stCondLst>
                                  <p:childTnLst>
                                    <p:set>
                                      <p:cBhvr>
                                        <p:cTn id="452" dur="1" fill="hold">
                                          <p:stCondLst>
                                            <p:cond delay="0"/>
                                          </p:stCondLst>
                                        </p:cTn>
                                        <p:tgtEl>
                                          <p:spTgt spid="93"/>
                                        </p:tgtEl>
                                        <p:attrNameLst>
                                          <p:attrName>style.visibility</p:attrName>
                                        </p:attrNameLst>
                                      </p:cBhvr>
                                      <p:to>
                                        <p:strVal val="visible"/>
                                      </p:to>
                                    </p:set>
                                    <p:animEffect transition="in" filter="fade">
                                      <p:cBhvr>
                                        <p:cTn id="453" dur="500"/>
                                        <p:tgtEl>
                                          <p:spTgt spid="93"/>
                                        </p:tgtEl>
                                      </p:cBhvr>
                                    </p:animEffect>
                                  </p:childTnLst>
                                </p:cTn>
                              </p:par>
                              <p:par>
                                <p:cTn id="454" presetID="10" presetClass="entr" presetSubtype="0" fill="hold" grpId="0" nodeType="withEffect">
                                  <p:stCondLst>
                                    <p:cond delay="0"/>
                                  </p:stCondLst>
                                  <p:childTnLst>
                                    <p:set>
                                      <p:cBhvr>
                                        <p:cTn id="455" dur="1" fill="hold">
                                          <p:stCondLst>
                                            <p:cond delay="0"/>
                                          </p:stCondLst>
                                        </p:cTn>
                                        <p:tgtEl>
                                          <p:spTgt spid="102"/>
                                        </p:tgtEl>
                                        <p:attrNameLst>
                                          <p:attrName>style.visibility</p:attrName>
                                        </p:attrNameLst>
                                      </p:cBhvr>
                                      <p:to>
                                        <p:strVal val="visible"/>
                                      </p:to>
                                    </p:set>
                                    <p:animEffect transition="in" filter="fade">
                                      <p:cBhvr>
                                        <p:cTn id="456" dur="500"/>
                                        <p:tgtEl>
                                          <p:spTgt spid="102"/>
                                        </p:tgtEl>
                                      </p:cBhvr>
                                    </p:animEffect>
                                  </p:childTnLst>
                                </p:cTn>
                              </p:par>
                              <p:par>
                                <p:cTn id="457" presetID="10" presetClass="entr" presetSubtype="0" fill="hold" grpId="0" nodeType="withEffect">
                                  <p:stCondLst>
                                    <p:cond delay="0"/>
                                  </p:stCondLst>
                                  <p:childTnLst>
                                    <p:set>
                                      <p:cBhvr>
                                        <p:cTn id="458" dur="1" fill="hold">
                                          <p:stCondLst>
                                            <p:cond delay="0"/>
                                          </p:stCondLst>
                                        </p:cTn>
                                        <p:tgtEl>
                                          <p:spTgt spid="15"/>
                                        </p:tgtEl>
                                        <p:attrNameLst>
                                          <p:attrName>style.visibility</p:attrName>
                                        </p:attrNameLst>
                                      </p:cBhvr>
                                      <p:to>
                                        <p:strVal val="visible"/>
                                      </p:to>
                                    </p:set>
                                    <p:animEffect transition="in" filter="fade">
                                      <p:cBhvr>
                                        <p:cTn id="459" dur="500"/>
                                        <p:tgtEl>
                                          <p:spTgt spid="15"/>
                                        </p:tgtEl>
                                      </p:cBhvr>
                                    </p:animEffect>
                                  </p:childTnLst>
                                </p:cTn>
                              </p:par>
                              <p:par>
                                <p:cTn id="460" presetID="10" presetClass="entr" presetSubtype="0" fill="hold" grpId="0" nodeType="withEffect">
                                  <p:stCondLst>
                                    <p:cond delay="0"/>
                                  </p:stCondLst>
                                  <p:childTnLst>
                                    <p:set>
                                      <p:cBhvr>
                                        <p:cTn id="461" dur="1" fill="hold">
                                          <p:stCondLst>
                                            <p:cond delay="0"/>
                                          </p:stCondLst>
                                        </p:cTn>
                                        <p:tgtEl>
                                          <p:spTgt spid="207"/>
                                        </p:tgtEl>
                                        <p:attrNameLst>
                                          <p:attrName>style.visibility</p:attrName>
                                        </p:attrNameLst>
                                      </p:cBhvr>
                                      <p:to>
                                        <p:strVal val="visible"/>
                                      </p:to>
                                    </p:set>
                                    <p:animEffect transition="in" filter="fade">
                                      <p:cBhvr>
                                        <p:cTn id="462" dur="500"/>
                                        <p:tgtEl>
                                          <p:spTgt spid="207"/>
                                        </p:tgtEl>
                                      </p:cBhvr>
                                    </p:animEffect>
                                  </p:childTnLst>
                                </p:cTn>
                              </p:par>
                              <p:par>
                                <p:cTn id="463" presetID="10" presetClass="entr" presetSubtype="0" fill="hold" grpId="0" nodeType="withEffect">
                                  <p:stCondLst>
                                    <p:cond delay="0"/>
                                  </p:stCondLst>
                                  <p:childTnLst>
                                    <p:set>
                                      <p:cBhvr>
                                        <p:cTn id="464" dur="1" fill="hold">
                                          <p:stCondLst>
                                            <p:cond delay="0"/>
                                          </p:stCondLst>
                                        </p:cTn>
                                        <p:tgtEl>
                                          <p:spTgt spid="208"/>
                                        </p:tgtEl>
                                        <p:attrNameLst>
                                          <p:attrName>style.visibility</p:attrName>
                                        </p:attrNameLst>
                                      </p:cBhvr>
                                      <p:to>
                                        <p:strVal val="visible"/>
                                      </p:to>
                                    </p:set>
                                    <p:animEffect transition="in" filter="fade">
                                      <p:cBhvr>
                                        <p:cTn id="465" dur="500"/>
                                        <p:tgtEl>
                                          <p:spTgt spid="208"/>
                                        </p:tgtEl>
                                      </p:cBhvr>
                                    </p:animEffect>
                                  </p:childTnLst>
                                </p:cTn>
                              </p:par>
                              <p:par>
                                <p:cTn id="466" presetID="10" presetClass="entr" presetSubtype="0" fill="hold" grpId="0" nodeType="withEffect">
                                  <p:stCondLst>
                                    <p:cond delay="0"/>
                                  </p:stCondLst>
                                  <p:childTnLst>
                                    <p:set>
                                      <p:cBhvr>
                                        <p:cTn id="467" dur="1" fill="hold">
                                          <p:stCondLst>
                                            <p:cond delay="0"/>
                                          </p:stCondLst>
                                        </p:cTn>
                                        <p:tgtEl>
                                          <p:spTgt spid="209"/>
                                        </p:tgtEl>
                                        <p:attrNameLst>
                                          <p:attrName>style.visibility</p:attrName>
                                        </p:attrNameLst>
                                      </p:cBhvr>
                                      <p:to>
                                        <p:strVal val="visible"/>
                                      </p:to>
                                    </p:set>
                                    <p:animEffect transition="in" filter="fade">
                                      <p:cBhvr>
                                        <p:cTn id="468" dur="500"/>
                                        <p:tgtEl>
                                          <p:spTgt spid="209"/>
                                        </p:tgtEl>
                                      </p:cBhvr>
                                    </p:animEffect>
                                  </p:childTnLst>
                                </p:cTn>
                              </p:par>
                              <p:par>
                                <p:cTn id="469" presetID="10" presetClass="entr" presetSubtype="0" fill="hold" grpId="0" nodeType="withEffect">
                                  <p:stCondLst>
                                    <p:cond delay="0"/>
                                  </p:stCondLst>
                                  <p:childTnLst>
                                    <p:set>
                                      <p:cBhvr>
                                        <p:cTn id="470" dur="1" fill="hold">
                                          <p:stCondLst>
                                            <p:cond delay="0"/>
                                          </p:stCondLst>
                                        </p:cTn>
                                        <p:tgtEl>
                                          <p:spTgt spid="210"/>
                                        </p:tgtEl>
                                        <p:attrNameLst>
                                          <p:attrName>style.visibility</p:attrName>
                                        </p:attrNameLst>
                                      </p:cBhvr>
                                      <p:to>
                                        <p:strVal val="visible"/>
                                      </p:to>
                                    </p:set>
                                    <p:animEffect transition="in" filter="fade">
                                      <p:cBhvr>
                                        <p:cTn id="471" dur="500"/>
                                        <p:tgtEl>
                                          <p:spTgt spid="210"/>
                                        </p:tgtEl>
                                      </p:cBhvr>
                                    </p:animEffect>
                                  </p:childTnLst>
                                </p:cTn>
                              </p:par>
                              <p:par>
                                <p:cTn id="472" presetID="10" presetClass="entr" presetSubtype="0" fill="hold" grpId="0" nodeType="withEffect">
                                  <p:stCondLst>
                                    <p:cond delay="0"/>
                                  </p:stCondLst>
                                  <p:childTnLst>
                                    <p:set>
                                      <p:cBhvr>
                                        <p:cTn id="473" dur="1" fill="hold">
                                          <p:stCondLst>
                                            <p:cond delay="0"/>
                                          </p:stCondLst>
                                        </p:cTn>
                                        <p:tgtEl>
                                          <p:spTgt spid="211"/>
                                        </p:tgtEl>
                                        <p:attrNameLst>
                                          <p:attrName>style.visibility</p:attrName>
                                        </p:attrNameLst>
                                      </p:cBhvr>
                                      <p:to>
                                        <p:strVal val="visible"/>
                                      </p:to>
                                    </p:set>
                                    <p:animEffect transition="in" filter="fade">
                                      <p:cBhvr>
                                        <p:cTn id="474" dur="500"/>
                                        <p:tgtEl>
                                          <p:spTgt spid="211"/>
                                        </p:tgtEl>
                                      </p:cBhvr>
                                    </p:animEffect>
                                  </p:childTnLst>
                                </p:cTn>
                              </p:par>
                              <p:par>
                                <p:cTn id="475" presetID="10" presetClass="entr" presetSubtype="0" fill="hold" grpId="0" nodeType="withEffect">
                                  <p:stCondLst>
                                    <p:cond delay="0"/>
                                  </p:stCondLst>
                                  <p:childTnLst>
                                    <p:set>
                                      <p:cBhvr>
                                        <p:cTn id="476" dur="1" fill="hold">
                                          <p:stCondLst>
                                            <p:cond delay="0"/>
                                          </p:stCondLst>
                                        </p:cTn>
                                        <p:tgtEl>
                                          <p:spTgt spid="212"/>
                                        </p:tgtEl>
                                        <p:attrNameLst>
                                          <p:attrName>style.visibility</p:attrName>
                                        </p:attrNameLst>
                                      </p:cBhvr>
                                      <p:to>
                                        <p:strVal val="visible"/>
                                      </p:to>
                                    </p:set>
                                    <p:animEffect transition="in" filter="fade">
                                      <p:cBhvr>
                                        <p:cTn id="477" dur="500"/>
                                        <p:tgtEl>
                                          <p:spTgt spid="212"/>
                                        </p:tgtEl>
                                      </p:cBhvr>
                                    </p:animEffect>
                                  </p:childTnLst>
                                </p:cTn>
                              </p:par>
                              <p:par>
                                <p:cTn id="478" presetID="10" presetClass="entr" presetSubtype="0" fill="hold" grpId="0" nodeType="withEffect">
                                  <p:stCondLst>
                                    <p:cond delay="0"/>
                                  </p:stCondLst>
                                  <p:childTnLst>
                                    <p:set>
                                      <p:cBhvr>
                                        <p:cTn id="479" dur="1" fill="hold">
                                          <p:stCondLst>
                                            <p:cond delay="0"/>
                                          </p:stCondLst>
                                        </p:cTn>
                                        <p:tgtEl>
                                          <p:spTgt spid="213"/>
                                        </p:tgtEl>
                                        <p:attrNameLst>
                                          <p:attrName>style.visibility</p:attrName>
                                        </p:attrNameLst>
                                      </p:cBhvr>
                                      <p:to>
                                        <p:strVal val="visible"/>
                                      </p:to>
                                    </p:set>
                                    <p:animEffect transition="in" filter="fade">
                                      <p:cBhvr>
                                        <p:cTn id="480" dur="500"/>
                                        <p:tgtEl>
                                          <p:spTgt spid="213"/>
                                        </p:tgtEl>
                                      </p:cBhvr>
                                    </p:animEffect>
                                  </p:childTnLst>
                                </p:cTn>
                              </p:par>
                              <p:par>
                                <p:cTn id="481" presetID="10" presetClass="entr" presetSubtype="0" fill="hold" grpId="0" nodeType="withEffect">
                                  <p:stCondLst>
                                    <p:cond delay="0"/>
                                  </p:stCondLst>
                                  <p:childTnLst>
                                    <p:set>
                                      <p:cBhvr>
                                        <p:cTn id="482" dur="1" fill="hold">
                                          <p:stCondLst>
                                            <p:cond delay="0"/>
                                          </p:stCondLst>
                                        </p:cTn>
                                        <p:tgtEl>
                                          <p:spTgt spid="337"/>
                                        </p:tgtEl>
                                        <p:attrNameLst>
                                          <p:attrName>style.visibility</p:attrName>
                                        </p:attrNameLst>
                                      </p:cBhvr>
                                      <p:to>
                                        <p:strVal val="visible"/>
                                      </p:to>
                                    </p:set>
                                    <p:animEffect transition="in" filter="fade">
                                      <p:cBhvr>
                                        <p:cTn id="483" dur="500"/>
                                        <p:tgtEl>
                                          <p:spTgt spid="337"/>
                                        </p:tgtEl>
                                      </p:cBhvr>
                                    </p:animEffect>
                                  </p:childTnLst>
                                </p:cTn>
                              </p:par>
                              <p:par>
                                <p:cTn id="484" presetID="10" presetClass="entr" presetSubtype="0" fill="hold" grpId="0" nodeType="withEffect">
                                  <p:stCondLst>
                                    <p:cond delay="0"/>
                                  </p:stCondLst>
                                  <p:childTnLst>
                                    <p:set>
                                      <p:cBhvr>
                                        <p:cTn id="485" dur="1" fill="hold">
                                          <p:stCondLst>
                                            <p:cond delay="0"/>
                                          </p:stCondLst>
                                        </p:cTn>
                                        <p:tgtEl>
                                          <p:spTgt spid="215"/>
                                        </p:tgtEl>
                                        <p:attrNameLst>
                                          <p:attrName>style.visibility</p:attrName>
                                        </p:attrNameLst>
                                      </p:cBhvr>
                                      <p:to>
                                        <p:strVal val="visible"/>
                                      </p:to>
                                    </p:set>
                                    <p:animEffect transition="in" filter="fade">
                                      <p:cBhvr>
                                        <p:cTn id="486" dur="500"/>
                                        <p:tgtEl>
                                          <p:spTgt spid="215"/>
                                        </p:tgtEl>
                                      </p:cBhvr>
                                    </p:animEffect>
                                  </p:childTnLst>
                                </p:cTn>
                              </p:par>
                              <p:par>
                                <p:cTn id="487" presetID="22" presetClass="entr" presetSubtype="1" fill="hold" nodeType="withEffect">
                                  <p:stCondLst>
                                    <p:cond delay="0"/>
                                  </p:stCondLst>
                                  <p:childTnLst>
                                    <p:set>
                                      <p:cBhvr>
                                        <p:cTn id="488" dur="1" fill="hold">
                                          <p:stCondLst>
                                            <p:cond delay="0"/>
                                          </p:stCondLst>
                                        </p:cTn>
                                        <p:tgtEl>
                                          <p:spTgt spid="317"/>
                                        </p:tgtEl>
                                        <p:attrNameLst>
                                          <p:attrName>style.visibility</p:attrName>
                                        </p:attrNameLst>
                                      </p:cBhvr>
                                      <p:to>
                                        <p:strVal val="visible"/>
                                      </p:to>
                                    </p:set>
                                    <p:animEffect transition="in" filter="wipe(up)">
                                      <p:cBhvr>
                                        <p:cTn id="489" dur="500"/>
                                        <p:tgtEl>
                                          <p:spTgt spid="317"/>
                                        </p:tgtEl>
                                      </p:cBhvr>
                                    </p:animEffect>
                                  </p:childTnLst>
                                </p:cTn>
                              </p:par>
                              <p:par>
                                <p:cTn id="490" presetID="10" presetClass="entr" presetSubtype="0" fill="hold" grpId="0" nodeType="withEffect">
                                  <p:stCondLst>
                                    <p:cond delay="0"/>
                                  </p:stCondLst>
                                  <p:childTnLst>
                                    <p:set>
                                      <p:cBhvr>
                                        <p:cTn id="491" dur="1" fill="hold">
                                          <p:stCondLst>
                                            <p:cond delay="0"/>
                                          </p:stCondLst>
                                        </p:cTn>
                                        <p:tgtEl>
                                          <p:spTgt spid="41"/>
                                        </p:tgtEl>
                                        <p:attrNameLst>
                                          <p:attrName>style.visibility</p:attrName>
                                        </p:attrNameLst>
                                      </p:cBhvr>
                                      <p:to>
                                        <p:strVal val="visible"/>
                                      </p:to>
                                    </p:set>
                                    <p:animEffect transition="in" filter="fade">
                                      <p:cBhvr>
                                        <p:cTn id="492" dur="500"/>
                                        <p:tgtEl>
                                          <p:spTgt spid="41"/>
                                        </p:tgtEl>
                                      </p:cBhvr>
                                    </p:animEffect>
                                  </p:childTnLst>
                                </p:cTn>
                              </p:par>
                              <p:par>
                                <p:cTn id="493" presetID="10" presetClass="exit" presetSubtype="0" fill="hold" grpId="1" nodeType="withEffect">
                                  <p:stCondLst>
                                    <p:cond delay="0"/>
                                  </p:stCondLst>
                                  <p:childTnLst>
                                    <p:animEffect transition="out" filter="fade">
                                      <p:cBhvr>
                                        <p:cTn id="494" dur="500"/>
                                        <p:tgtEl>
                                          <p:spTgt spid="5"/>
                                        </p:tgtEl>
                                      </p:cBhvr>
                                    </p:animEffect>
                                    <p:set>
                                      <p:cBhvr>
                                        <p:cTn id="495" dur="1" fill="hold">
                                          <p:stCondLst>
                                            <p:cond delay="499"/>
                                          </p:stCondLst>
                                        </p:cTn>
                                        <p:tgtEl>
                                          <p:spTgt spid="5"/>
                                        </p:tgtEl>
                                        <p:attrNameLst>
                                          <p:attrName>style.visibility</p:attrName>
                                        </p:attrNameLst>
                                      </p:cBhvr>
                                      <p:to>
                                        <p:strVal val="hidden"/>
                                      </p:to>
                                    </p:set>
                                  </p:childTnLst>
                                </p:cTn>
                              </p:par>
                              <p:par>
                                <p:cTn id="496" presetID="10" presetClass="exit" presetSubtype="0" fill="hold" grpId="1" nodeType="withEffect">
                                  <p:stCondLst>
                                    <p:cond delay="0"/>
                                  </p:stCondLst>
                                  <p:childTnLst>
                                    <p:animEffect transition="out" filter="fade">
                                      <p:cBhvr>
                                        <p:cTn id="497" dur="500"/>
                                        <p:tgtEl>
                                          <p:spTgt spid="8"/>
                                        </p:tgtEl>
                                      </p:cBhvr>
                                    </p:animEffect>
                                    <p:set>
                                      <p:cBhvr>
                                        <p:cTn id="498" dur="1" fill="hold">
                                          <p:stCondLst>
                                            <p:cond delay="499"/>
                                          </p:stCondLst>
                                        </p:cTn>
                                        <p:tgtEl>
                                          <p:spTgt spid="8"/>
                                        </p:tgtEl>
                                        <p:attrNameLst>
                                          <p:attrName>style.visibility</p:attrName>
                                        </p:attrNameLst>
                                      </p:cBhvr>
                                      <p:to>
                                        <p:strVal val="hidden"/>
                                      </p:to>
                                    </p:set>
                                  </p:childTnLst>
                                </p:cTn>
                              </p:par>
                            </p:childTnLst>
                          </p:cTn>
                        </p:par>
                      </p:childTnLst>
                    </p:cTn>
                  </p:par>
                  <p:par>
                    <p:cTn id="499" fill="hold">
                      <p:stCondLst>
                        <p:cond delay="indefinite"/>
                      </p:stCondLst>
                      <p:childTnLst>
                        <p:par>
                          <p:cTn id="500" fill="hold">
                            <p:stCondLst>
                              <p:cond delay="0"/>
                            </p:stCondLst>
                            <p:childTnLst>
                              <p:par>
                                <p:cTn id="501" presetID="10" presetClass="exit" presetSubtype="0" fill="hold" grpId="1" nodeType="clickEffect">
                                  <p:stCondLst>
                                    <p:cond delay="0"/>
                                  </p:stCondLst>
                                  <p:childTnLst>
                                    <p:animEffect transition="out" filter="fade">
                                      <p:cBhvr>
                                        <p:cTn id="502" dur="500"/>
                                        <p:tgtEl>
                                          <p:spTgt spid="29"/>
                                        </p:tgtEl>
                                      </p:cBhvr>
                                    </p:animEffect>
                                    <p:set>
                                      <p:cBhvr>
                                        <p:cTn id="503" dur="1" fill="hold">
                                          <p:stCondLst>
                                            <p:cond delay="499"/>
                                          </p:stCondLst>
                                        </p:cTn>
                                        <p:tgtEl>
                                          <p:spTgt spid="29"/>
                                        </p:tgtEl>
                                        <p:attrNameLst>
                                          <p:attrName>style.visibility</p:attrName>
                                        </p:attrNameLst>
                                      </p:cBhvr>
                                      <p:to>
                                        <p:strVal val="hidden"/>
                                      </p:to>
                                    </p:set>
                                  </p:childTnLst>
                                </p:cTn>
                              </p:par>
                            </p:childTnLst>
                          </p:cTn>
                        </p:par>
                      </p:childTnLst>
                    </p:cTn>
                  </p:par>
                  <p:par>
                    <p:cTn id="504" fill="hold">
                      <p:stCondLst>
                        <p:cond delay="indefinite"/>
                      </p:stCondLst>
                      <p:childTnLst>
                        <p:par>
                          <p:cTn id="505" fill="hold">
                            <p:stCondLst>
                              <p:cond delay="0"/>
                            </p:stCondLst>
                            <p:childTnLst>
                              <p:par>
                                <p:cTn id="506" presetID="10" presetClass="exit" presetSubtype="0" fill="hold" grpId="1" nodeType="clickEffect">
                                  <p:stCondLst>
                                    <p:cond delay="0"/>
                                  </p:stCondLst>
                                  <p:childTnLst>
                                    <p:animEffect transition="out" filter="fade">
                                      <p:cBhvr>
                                        <p:cTn id="507" dur="500"/>
                                        <p:tgtEl>
                                          <p:spTgt spid="101"/>
                                        </p:tgtEl>
                                      </p:cBhvr>
                                    </p:animEffect>
                                    <p:set>
                                      <p:cBhvr>
                                        <p:cTn id="508" dur="1" fill="hold">
                                          <p:stCondLst>
                                            <p:cond delay="499"/>
                                          </p:stCondLst>
                                        </p:cTn>
                                        <p:tgtEl>
                                          <p:spTgt spid="101"/>
                                        </p:tgtEl>
                                        <p:attrNameLst>
                                          <p:attrName>style.visibility</p:attrName>
                                        </p:attrNameLst>
                                      </p:cBhvr>
                                      <p:to>
                                        <p:strVal val="hidden"/>
                                      </p:to>
                                    </p:set>
                                  </p:childTnLst>
                                </p:cTn>
                              </p:par>
                              <p:par>
                                <p:cTn id="509" presetID="10" presetClass="exit" presetSubtype="0" fill="hold" grpId="1" nodeType="withEffect">
                                  <p:stCondLst>
                                    <p:cond delay="0"/>
                                  </p:stCondLst>
                                  <p:childTnLst>
                                    <p:animEffect transition="out" filter="fade">
                                      <p:cBhvr>
                                        <p:cTn id="510" dur="500"/>
                                        <p:tgtEl>
                                          <p:spTgt spid="102"/>
                                        </p:tgtEl>
                                      </p:cBhvr>
                                    </p:animEffect>
                                    <p:set>
                                      <p:cBhvr>
                                        <p:cTn id="511" dur="1" fill="hold">
                                          <p:stCondLst>
                                            <p:cond delay="499"/>
                                          </p:stCondLst>
                                        </p:cTn>
                                        <p:tgtEl>
                                          <p:spTgt spid="102"/>
                                        </p:tgtEl>
                                        <p:attrNameLst>
                                          <p:attrName>style.visibility</p:attrName>
                                        </p:attrNameLst>
                                      </p:cBhvr>
                                      <p:to>
                                        <p:strVal val="hidden"/>
                                      </p:to>
                                    </p:set>
                                  </p:childTnLst>
                                </p:cTn>
                              </p:par>
                              <p:par>
                                <p:cTn id="512" presetID="10" presetClass="entr" presetSubtype="0" fill="hold" grpId="0" nodeType="withEffect">
                                  <p:stCondLst>
                                    <p:cond delay="0"/>
                                  </p:stCondLst>
                                  <p:childTnLst>
                                    <p:set>
                                      <p:cBhvr>
                                        <p:cTn id="513" dur="1" fill="hold">
                                          <p:stCondLst>
                                            <p:cond delay="0"/>
                                          </p:stCondLst>
                                        </p:cTn>
                                        <p:tgtEl>
                                          <p:spTgt spid="77"/>
                                        </p:tgtEl>
                                        <p:attrNameLst>
                                          <p:attrName>style.visibility</p:attrName>
                                        </p:attrNameLst>
                                      </p:cBhvr>
                                      <p:to>
                                        <p:strVal val="visible"/>
                                      </p:to>
                                    </p:set>
                                    <p:animEffect transition="in" filter="fade">
                                      <p:cBhvr>
                                        <p:cTn id="514" dur="500"/>
                                        <p:tgtEl>
                                          <p:spTgt spid="77"/>
                                        </p:tgtEl>
                                      </p:cBhvr>
                                    </p:animEffect>
                                  </p:childTnLst>
                                </p:cTn>
                              </p:par>
                              <p:par>
                                <p:cTn id="515" presetID="10" presetClass="exit" presetSubtype="0" fill="hold" grpId="1" nodeType="withEffect">
                                  <p:stCondLst>
                                    <p:cond delay="0"/>
                                  </p:stCondLst>
                                  <p:childTnLst>
                                    <p:animEffect transition="out" filter="fade">
                                      <p:cBhvr>
                                        <p:cTn id="516" dur="500"/>
                                        <p:tgtEl>
                                          <p:spTgt spid="100"/>
                                        </p:tgtEl>
                                      </p:cBhvr>
                                    </p:animEffect>
                                    <p:set>
                                      <p:cBhvr>
                                        <p:cTn id="517" dur="1" fill="hold">
                                          <p:stCondLst>
                                            <p:cond delay="499"/>
                                          </p:stCondLst>
                                        </p:cTn>
                                        <p:tgtEl>
                                          <p:spTgt spid="100"/>
                                        </p:tgtEl>
                                        <p:attrNameLst>
                                          <p:attrName>style.visibility</p:attrName>
                                        </p:attrNameLst>
                                      </p:cBhvr>
                                      <p:to>
                                        <p:strVal val="hidden"/>
                                      </p:to>
                                    </p:set>
                                  </p:childTnLst>
                                </p:cTn>
                              </p:par>
                            </p:childTnLst>
                          </p:cTn>
                        </p:par>
                      </p:childTnLst>
                    </p:cTn>
                  </p:par>
                  <p:par>
                    <p:cTn id="518" fill="hold">
                      <p:stCondLst>
                        <p:cond delay="indefinite"/>
                      </p:stCondLst>
                      <p:childTnLst>
                        <p:par>
                          <p:cTn id="519" fill="hold">
                            <p:stCondLst>
                              <p:cond delay="0"/>
                            </p:stCondLst>
                            <p:childTnLst>
                              <p:par>
                                <p:cTn id="520" presetID="10" presetClass="entr" presetSubtype="0" fill="hold" grpId="2" nodeType="clickEffect">
                                  <p:stCondLst>
                                    <p:cond delay="0"/>
                                  </p:stCondLst>
                                  <p:childTnLst>
                                    <p:set>
                                      <p:cBhvr>
                                        <p:cTn id="521" dur="1" fill="hold">
                                          <p:stCondLst>
                                            <p:cond delay="0"/>
                                          </p:stCondLst>
                                        </p:cTn>
                                        <p:tgtEl>
                                          <p:spTgt spid="29"/>
                                        </p:tgtEl>
                                        <p:attrNameLst>
                                          <p:attrName>style.visibility</p:attrName>
                                        </p:attrNameLst>
                                      </p:cBhvr>
                                      <p:to>
                                        <p:strVal val="visible"/>
                                      </p:to>
                                    </p:set>
                                    <p:animEffect transition="in" filter="fade">
                                      <p:cBhvr>
                                        <p:cTn id="522" dur="500"/>
                                        <p:tgtEl>
                                          <p:spTgt spid="29"/>
                                        </p:tgtEl>
                                      </p:cBhvr>
                                    </p:animEffect>
                                  </p:childTnLst>
                                </p:cTn>
                              </p:par>
                            </p:childTnLst>
                          </p:cTn>
                        </p:par>
                      </p:childTnLst>
                    </p:cTn>
                  </p:par>
                  <p:par>
                    <p:cTn id="523" fill="hold">
                      <p:stCondLst>
                        <p:cond delay="indefinite"/>
                      </p:stCondLst>
                      <p:childTnLst>
                        <p:par>
                          <p:cTn id="524" fill="hold">
                            <p:stCondLst>
                              <p:cond delay="0"/>
                            </p:stCondLst>
                            <p:childTnLst>
                              <p:par>
                                <p:cTn id="525" presetID="10" presetClass="entr" presetSubtype="0" fill="hold" grpId="0" nodeType="clickEffect">
                                  <p:stCondLst>
                                    <p:cond delay="0"/>
                                  </p:stCondLst>
                                  <p:childTnLst>
                                    <p:set>
                                      <p:cBhvr>
                                        <p:cTn id="526" dur="1" fill="hold">
                                          <p:stCondLst>
                                            <p:cond delay="0"/>
                                          </p:stCondLst>
                                        </p:cTn>
                                        <p:tgtEl>
                                          <p:spTgt spid="7"/>
                                        </p:tgtEl>
                                        <p:attrNameLst>
                                          <p:attrName>style.visibility</p:attrName>
                                        </p:attrNameLst>
                                      </p:cBhvr>
                                      <p:to>
                                        <p:strVal val="visible"/>
                                      </p:to>
                                    </p:set>
                                    <p:animEffect transition="in" filter="fade">
                                      <p:cBhvr>
                                        <p:cTn id="527" dur="500"/>
                                        <p:tgtEl>
                                          <p:spTgt spid="7"/>
                                        </p:tgtEl>
                                      </p:cBhvr>
                                    </p:animEffect>
                                  </p:childTnLst>
                                </p:cTn>
                              </p:par>
                            </p:childTnLst>
                          </p:cTn>
                        </p:par>
                      </p:childTnLst>
                    </p:cTn>
                  </p:par>
                  <p:par>
                    <p:cTn id="528" fill="hold">
                      <p:stCondLst>
                        <p:cond delay="indefinite"/>
                      </p:stCondLst>
                      <p:childTnLst>
                        <p:par>
                          <p:cTn id="529" fill="hold">
                            <p:stCondLst>
                              <p:cond delay="0"/>
                            </p:stCondLst>
                            <p:childTnLst>
                              <p:par>
                                <p:cTn id="530" presetID="10" presetClass="entr" presetSubtype="0" fill="hold" grpId="0" nodeType="clickEffect">
                                  <p:stCondLst>
                                    <p:cond delay="0"/>
                                  </p:stCondLst>
                                  <p:childTnLst>
                                    <p:set>
                                      <p:cBhvr>
                                        <p:cTn id="531" dur="1" fill="hold">
                                          <p:stCondLst>
                                            <p:cond delay="0"/>
                                          </p:stCondLst>
                                        </p:cTn>
                                        <p:tgtEl>
                                          <p:spTgt spid="216"/>
                                        </p:tgtEl>
                                        <p:attrNameLst>
                                          <p:attrName>style.visibility</p:attrName>
                                        </p:attrNameLst>
                                      </p:cBhvr>
                                      <p:to>
                                        <p:strVal val="visible"/>
                                      </p:to>
                                    </p:set>
                                    <p:animEffect transition="in" filter="fade">
                                      <p:cBhvr>
                                        <p:cTn id="532" dur="500"/>
                                        <p:tgtEl>
                                          <p:spTgt spid="216"/>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94"/>
                                        </p:tgtEl>
                                        <p:attrNameLst>
                                          <p:attrName>style.visibility</p:attrName>
                                        </p:attrNameLst>
                                      </p:cBhvr>
                                      <p:to>
                                        <p:strVal val="visible"/>
                                      </p:to>
                                    </p:set>
                                    <p:animEffect transition="in" filter="fade">
                                      <p:cBhvr>
                                        <p:cTn id="535" dur="500"/>
                                        <p:tgtEl>
                                          <p:spTgt spid="94"/>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03"/>
                                        </p:tgtEl>
                                        <p:attrNameLst>
                                          <p:attrName>style.visibility</p:attrName>
                                        </p:attrNameLst>
                                      </p:cBhvr>
                                      <p:to>
                                        <p:strVal val="visible"/>
                                      </p:to>
                                    </p:set>
                                    <p:animEffect transition="in" filter="fade">
                                      <p:cBhvr>
                                        <p:cTn id="538" dur="500"/>
                                        <p:tgtEl>
                                          <p:spTgt spid="103"/>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217"/>
                                        </p:tgtEl>
                                        <p:attrNameLst>
                                          <p:attrName>style.visibility</p:attrName>
                                        </p:attrNameLst>
                                      </p:cBhvr>
                                      <p:to>
                                        <p:strVal val="visible"/>
                                      </p:to>
                                    </p:set>
                                    <p:animEffect transition="in" filter="fade">
                                      <p:cBhvr>
                                        <p:cTn id="541" dur="500"/>
                                        <p:tgtEl>
                                          <p:spTgt spid="217"/>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218"/>
                                        </p:tgtEl>
                                        <p:attrNameLst>
                                          <p:attrName>style.visibility</p:attrName>
                                        </p:attrNameLst>
                                      </p:cBhvr>
                                      <p:to>
                                        <p:strVal val="visible"/>
                                      </p:to>
                                    </p:set>
                                    <p:animEffect transition="in" filter="fade">
                                      <p:cBhvr>
                                        <p:cTn id="544" dur="500"/>
                                        <p:tgtEl>
                                          <p:spTgt spid="218"/>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219"/>
                                        </p:tgtEl>
                                        <p:attrNameLst>
                                          <p:attrName>style.visibility</p:attrName>
                                        </p:attrNameLst>
                                      </p:cBhvr>
                                      <p:to>
                                        <p:strVal val="visible"/>
                                      </p:to>
                                    </p:set>
                                    <p:animEffect transition="in" filter="fade">
                                      <p:cBhvr>
                                        <p:cTn id="547" dur="500"/>
                                        <p:tgtEl>
                                          <p:spTgt spid="219"/>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220"/>
                                        </p:tgtEl>
                                        <p:attrNameLst>
                                          <p:attrName>style.visibility</p:attrName>
                                        </p:attrNameLst>
                                      </p:cBhvr>
                                      <p:to>
                                        <p:strVal val="visible"/>
                                      </p:to>
                                    </p:set>
                                    <p:animEffect transition="in" filter="fade">
                                      <p:cBhvr>
                                        <p:cTn id="550" dur="500"/>
                                        <p:tgtEl>
                                          <p:spTgt spid="220"/>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221"/>
                                        </p:tgtEl>
                                        <p:attrNameLst>
                                          <p:attrName>style.visibility</p:attrName>
                                        </p:attrNameLst>
                                      </p:cBhvr>
                                      <p:to>
                                        <p:strVal val="visible"/>
                                      </p:to>
                                    </p:set>
                                    <p:animEffect transition="in" filter="fade">
                                      <p:cBhvr>
                                        <p:cTn id="553" dur="500"/>
                                        <p:tgtEl>
                                          <p:spTgt spid="221"/>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223"/>
                                        </p:tgtEl>
                                        <p:attrNameLst>
                                          <p:attrName>style.visibility</p:attrName>
                                        </p:attrNameLst>
                                      </p:cBhvr>
                                      <p:to>
                                        <p:strVal val="visible"/>
                                      </p:to>
                                    </p:set>
                                    <p:animEffect transition="in" filter="fade">
                                      <p:cBhvr>
                                        <p:cTn id="556" dur="500"/>
                                        <p:tgtEl>
                                          <p:spTgt spid="223"/>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347"/>
                                        </p:tgtEl>
                                        <p:attrNameLst>
                                          <p:attrName>style.visibility</p:attrName>
                                        </p:attrNameLst>
                                      </p:cBhvr>
                                      <p:to>
                                        <p:strVal val="visible"/>
                                      </p:to>
                                    </p:set>
                                    <p:animEffect transition="in" filter="fade">
                                      <p:cBhvr>
                                        <p:cTn id="559" dur="500"/>
                                        <p:tgtEl>
                                          <p:spTgt spid="347"/>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39"/>
                                        </p:tgtEl>
                                        <p:attrNameLst>
                                          <p:attrName>style.visibility</p:attrName>
                                        </p:attrNameLst>
                                      </p:cBhvr>
                                      <p:to>
                                        <p:strVal val="visible"/>
                                      </p:to>
                                    </p:set>
                                    <p:animEffect transition="in" filter="fade">
                                      <p:cBhvr>
                                        <p:cTn id="562" dur="500"/>
                                        <p:tgtEl>
                                          <p:spTgt spid="39"/>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40"/>
                                        </p:tgtEl>
                                        <p:attrNameLst>
                                          <p:attrName>style.visibility</p:attrName>
                                        </p:attrNameLst>
                                      </p:cBhvr>
                                      <p:to>
                                        <p:strVal val="visible"/>
                                      </p:to>
                                    </p:set>
                                    <p:animEffect transition="in" filter="fade">
                                      <p:cBhvr>
                                        <p:cTn id="565" dur="500"/>
                                        <p:tgtEl>
                                          <p:spTgt spid="40"/>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53"/>
                                        </p:tgtEl>
                                        <p:attrNameLst>
                                          <p:attrName>style.visibility</p:attrName>
                                        </p:attrNameLst>
                                      </p:cBhvr>
                                      <p:to>
                                        <p:strVal val="visible"/>
                                      </p:to>
                                    </p:set>
                                    <p:animEffect transition="in" filter="fade">
                                      <p:cBhvr>
                                        <p:cTn id="568" dur="500"/>
                                        <p:tgtEl>
                                          <p:spTgt spid="53"/>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222"/>
                                        </p:tgtEl>
                                        <p:attrNameLst>
                                          <p:attrName>style.visibility</p:attrName>
                                        </p:attrNameLst>
                                      </p:cBhvr>
                                      <p:to>
                                        <p:strVal val="visible"/>
                                      </p:to>
                                    </p:set>
                                    <p:animEffect transition="in" filter="fade">
                                      <p:cBhvr>
                                        <p:cTn id="571" dur="500"/>
                                        <p:tgtEl>
                                          <p:spTgt spid="222"/>
                                        </p:tgtEl>
                                      </p:cBhvr>
                                    </p:animEffect>
                                  </p:childTnLst>
                                </p:cTn>
                              </p:par>
                              <p:par>
                                <p:cTn id="572" presetID="22" presetClass="entr" presetSubtype="1" fill="hold" nodeType="withEffect">
                                  <p:stCondLst>
                                    <p:cond delay="0"/>
                                  </p:stCondLst>
                                  <p:childTnLst>
                                    <p:set>
                                      <p:cBhvr>
                                        <p:cTn id="573" dur="1" fill="hold">
                                          <p:stCondLst>
                                            <p:cond delay="0"/>
                                          </p:stCondLst>
                                        </p:cTn>
                                        <p:tgtEl>
                                          <p:spTgt spid="319"/>
                                        </p:tgtEl>
                                        <p:attrNameLst>
                                          <p:attrName>style.visibility</p:attrName>
                                        </p:attrNameLst>
                                      </p:cBhvr>
                                      <p:to>
                                        <p:strVal val="visible"/>
                                      </p:to>
                                    </p:set>
                                    <p:animEffect transition="in" filter="wipe(up)">
                                      <p:cBhvr>
                                        <p:cTn id="574" dur="500"/>
                                        <p:tgtEl>
                                          <p:spTgt spid="319"/>
                                        </p:tgtEl>
                                      </p:cBhvr>
                                    </p:animEffect>
                                  </p:childTnLst>
                                </p:cTn>
                              </p:par>
                            </p:childTnLst>
                          </p:cTn>
                        </p:par>
                      </p:childTnLst>
                    </p:cTn>
                  </p:par>
                  <p:par>
                    <p:cTn id="575" fill="hold">
                      <p:stCondLst>
                        <p:cond delay="indefinite"/>
                      </p:stCondLst>
                      <p:childTnLst>
                        <p:par>
                          <p:cTn id="576" fill="hold">
                            <p:stCondLst>
                              <p:cond delay="0"/>
                            </p:stCondLst>
                            <p:childTnLst>
                              <p:par>
                                <p:cTn id="577" presetID="10" presetClass="exit" presetSubtype="0" fill="hold" grpId="1" nodeType="clickEffect">
                                  <p:stCondLst>
                                    <p:cond delay="0"/>
                                  </p:stCondLst>
                                  <p:childTnLst>
                                    <p:animEffect transition="out" filter="fade">
                                      <p:cBhvr>
                                        <p:cTn id="578" dur="500"/>
                                        <p:tgtEl>
                                          <p:spTgt spid="7"/>
                                        </p:tgtEl>
                                      </p:cBhvr>
                                    </p:animEffect>
                                    <p:set>
                                      <p:cBhvr>
                                        <p:cTn id="579" dur="1" fill="hold">
                                          <p:stCondLst>
                                            <p:cond delay="499"/>
                                          </p:stCondLst>
                                        </p:cTn>
                                        <p:tgtEl>
                                          <p:spTgt spid="7"/>
                                        </p:tgtEl>
                                        <p:attrNameLst>
                                          <p:attrName>style.visibility</p:attrName>
                                        </p:attrNameLst>
                                      </p:cBhvr>
                                      <p:to>
                                        <p:strVal val="hidden"/>
                                      </p:to>
                                    </p:set>
                                  </p:childTnLst>
                                </p:cTn>
                              </p:par>
                              <p:par>
                                <p:cTn id="580" presetID="10" presetClass="exit" presetSubtype="0" fill="hold" grpId="3" nodeType="withEffect">
                                  <p:stCondLst>
                                    <p:cond delay="0"/>
                                  </p:stCondLst>
                                  <p:childTnLst>
                                    <p:animEffect transition="out" filter="fade">
                                      <p:cBhvr>
                                        <p:cTn id="581" dur="500"/>
                                        <p:tgtEl>
                                          <p:spTgt spid="29"/>
                                        </p:tgtEl>
                                      </p:cBhvr>
                                    </p:animEffect>
                                    <p:set>
                                      <p:cBhvr>
                                        <p:cTn id="582" dur="1" fill="hold">
                                          <p:stCondLst>
                                            <p:cond delay="499"/>
                                          </p:stCondLst>
                                        </p:cTn>
                                        <p:tgtEl>
                                          <p:spTgt spid="29"/>
                                        </p:tgtEl>
                                        <p:attrNameLst>
                                          <p:attrName>style.visibility</p:attrName>
                                        </p:attrNameLst>
                                      </p:cBhvr>
                                      <p:to>
                                        <p:strVal val="hidden"/>
                                      </p:to>
                                    </p:set>
                                  </p:childTnLst>
                                </p:cTn>
                              </p:par>
                            </p:childTnLst>
                          </p:cTn>
                        </p:par>
                      </p:childTnLst>
                    </p:cTn>
                  </p:par>
                  <p:par>
                    <p:cTn id="583" fill="hold">
                      <p:stCondLst>
                        <p:cond delay="indefinite"/>
                      </p:stCondLst>
                      <p:childTnLst>
                        <p:par>
                          <p:cTn id="584" fill="hold">
                            <p:stCondLst>
                              <p:cond delay="0"/>
                            </p:stCondLst>
                            <p:childTnLst>
                              <p:par>
                                <p:cTn id="585" presetID="10" presetClass="exit" presetSubtype="0" fill="hold" grpId="1" nodeType="clickEffect">
                                  <p:stCondLst>
                                    <p:cond delay="0"/>
                                  </p:stCondLst>
                                  <p:childTnLst>
                                    <p:animEffect transition="out" filter="fade">
                                      <p:cBhvr>
                                        <p:cTn id="586" dur="500"/>
                                        <p:tgtEl>
                                          <p:spTgt spid="77"/>
                                        </p:tgtEl>
                                      </p:cBhvr>
                                    </p:animEffect>
                                    <p:set>
                                      <p:cBhvr>
                                        <p:cTn id="587" dur="1" fill="hold">
                                          <p:stCondLst>
                                            <p:cond delay="499"/>
                                          </p:stCondLst>
                                        </p:cTn>
                                        <p:tgtEl>
                                          <p:spTgt spid="77"/>
                                        </p:tgtEl>
                                        <p:attrNameLst>
                                          <p:attrName>style.visibility</p:attrName>
                                        </p:attrNameLst>
                                      </p:cBhvr>
                                      <p:to>
                                        <p:strVal val="hidden"/>
                                      </p:to>
                                    </p:set>
                                  </p:childTnLst>
                                </p:cTn>
                              </p:par>
                            </p:childTnLst>
                          </p:cTn>
                        </p:par>
                      </p:childTnLst>
                    </p:cTn>
                  </p:par>
                  <p:par>
                    <p:cTn id="588" fill="hold">
                      <p:stCondLst>
                        <p:cond delay="indefinite"/>
                      </p:stCondLst>
                      <p:childTnLst>
                        <p:par>
                          <p:cTn id="589" fill="hold">
                            <p:stCondLst>
                              <p:cond delay="0"/>
                            </p:stCondLst>
                            <p:childTnLst>
                              <p:par>
                                <p:cTn id="590" presetID="10" presetClass="entr" presetSubtype="0" fill="hold" grpId="0" nodeType="clickEffect">
                                  <p:stCondLst>
                                    <p:cond delay="0"/>
                                  </p:stCondLst>
                                  <p:childTnLst>
                                    <p:set>
                                      <p:cBhvr>
                                        <p:cTn id="591" dur="1" fill="hold">
                                          <p:stCondLst>
                                            <p:cond delay="0"/>
                                          </p:stCondLst>
                                        </p:cTn>
                                        <p:tgtEl>
                                          <p:spTgt spid="10"/>
                                        </p:tgtEl>
                                        <p:attrNameLst>
                                          <p:attrName>style.visibility</p:attrName>
                                        </p:attrNameLst>
                                      </p:cBhvr>
                                      <p:to>
                                        <p:strVal val="visible"/>
                                      </p:to>
                                    </p:set>
                                    <p:animEffect transition="in" filter="fade">
                                      <p:cBhvr>
                                        <p:cTn id="592" dur="500"/>
                                        <p:tgtEl>
                                          <p:spTgt spid="10"/>
                                        </p:tgtEl>
                                      </p:cBhvr>
                                    </p:animEffect>
                                  </p:childTnLst>
                                </p:cTn>
                              </p:par>
                              <p:par>
                                <p:cTn id="593" presetID="10" presetClass="exit" presetSubtype="0" fill="hold" grpId="1" nodeType="withEffect">
                                  <p:stCondLst>
                                    <p:cond delay="0"/>
                                  </p:stCondLst>
                                  <p:childTnLst>
                                    <p:animEffect transition="out" filter="fade">
                                      <p:cBhvr>
                                        <p:cTn id="594" dur="500"/>
                                        <p:tgtEl>
                                          <p:spTgt spid="103"/>
                                        </p:tgtEl>
                                      </p:cBhvr>
                                    </p:animEffect>
                                    <p:set>
                                      <p:cBhvr>
                                        <p:cTn id="595" dur="1" fill="hold">
                                          <p:stCondLst>
                                            <p:cond delay="499"/>
                                          </p:stCondLst>
                                        </p:cTn>
                                        <p:tgtEl>
                                          <p:spTgt spid="103"/>
                                        </p:tgtEl>
                                        <p:attrNameLst>
                                          <p:attrName>style.visibility</p:attrName>
                                        </p:attrNameLst>
                                      </p:cBhvr>
                                      <p:to>
                                        <p:strVal val="hidden"/>
                                      </p:to>
                                    </p:set>
                                  </p:childTnLst>
                                </p:cTn>
                              </p:par>
                            </p:childTnLst>
                          </p:cTn>
                        </p:par>
                      </p:childTnLst>
                    </p:cTn>
                  </p:par>
                  <p:par>
                    <p:cTn id="596" fill="hold">
                      <p:stCondLst>
                        <p:cond delay="indefinite"/>
                      </p:stCondLst>
                      <p:childTnLst>
                        <p:par>
                          <p:cTn id="597" fill="hold">
                            <p:stCondLst>
                              <p:cond delay="0"/>
                            </p:stCondLst>
                            <p:childTnLst>
                              <p:par>
                                <p:cTn id="598" presetID="10" presetClass="entr" presetSubtype="0" fill="hold" grpId="0" nodeType="clickEffect">
                                  <p:stCondLst>
                                    <p:cond delay="0"/>
                                  </p:stCondLst>
                                  <p:childTnLst>
                                    <p:set>
                                      <p:cBhvr>
                                        <p:cTn id="599" dur="1" fill="hold">
                                          <p:stCondLst>
                                            <p:cond delay="0"/>
                                          </p:stCondLst>
                                        </p:cTn>
                                        <p:tgtEl>
                                          <p:spTgt spid="6"/>
                                        </p:tgtEl>
                                        <p:attrNameLst>
                                          <p:attrName>style.visibility</p:attrName>
                                        </p:attrNameLst>
                                      </p:cBhvr>
                                      <p:to>
                                        <p:strVal val="visible"/>
                                      </p:to>
                                    </p:set>
                                    <p:animEffect transition="in" filter="fade">
                                      <p:cBhvr>
                                        <p:cTn id="600" dur="500"/>
                                        <p:tgtEl>
                                          <p:spTgt spid="6"/>
                                        </p:tgtEl>
                                      </p:cBhvr>
                                    </p:animEffect>
                                  </p:childTnLst>
                                </p:cTn>
                              </p:par>
                            </p:childTnLst>
                          </p:cTn>
                        </p:par>
                      </p:childTnLst>
                    </p:cTn>
                  </p:par>
                  <p:par>
                    <p:cTn id="601" fill="hold">
                      <p:stCondLst>
                        <p:cond delay="indefinite"/>
                      </p:stCondLst>
                      <p:childTnLst>
                        <p:par>
                          <p:cTn id="602" fill="hold">
                            <p:stCondLst>
                              <p:cond delay="0"/>
                            </p:stCondLst>
                            <p:childTnLst>
                              <p:par>
                                <p:cTn id="603" presetID="10" presetClass="entr" presetSubtype="0" fill="hold" grpId="2" nodeType="clickEffect">
                                  <p:stCondLst>
                                    <p:cond delay="0"/>
                                  </p:stCondLst>
                                  <p:childTnLst>
                                    <p:set>
                                      <p:cBhvr>
                                        <p:cTn id="604" dur="1" fill="hold">
                                          <p:stCondLst>
                                            <p:cond delay="0"/>
                                          </p:stCondLst>
                                        </p:cTn>
                                        <p:tgtEl>
                                          <p:spTgt spid="28"/>
                                        </p:tgtEl>
                                        <p:attrNameLst>
                                          <p:attrName>style.visibility</p:attrName>
                                        </p:attrNameLst>
                                      </p:cBhvr>
                                      <p:to>
                                        <p:strVal val="visible"/>
                                      </p:to>
                                    </p:set>
                                    <p:animEffect transition="in" filter="fade">
                                      <p:cBhvr>
                                        <p:cTn id="605" dur="500"/>
                                        <p:tgtEl>
                                          <p:spTgt spid="28"/>
                                        </p:tgtEl>
                                      </p:cBhvr>
                                    </p:animEffect>
                                  </p:childTnLst>
                                </p:cTn>
                              </p:par>
                            </p:childTnLst>
                          </p:cTn>
                        </p:par>
                      </p:childTnLst>
                    </p:cTn>
                  </p:par>
                  <p:par>
                    <p:cTn id="606" fill="hold">
                      <p:stCondLst>
                        <p:cond delay="indefinite"/>
                      </p:stCondLst>
                      <p:childTnLst>
                        <p:par>
                          <p:cTn id="607" fill="hold">
                            <p:stCondLst>
                              <p:cond delay="0"/>
                            </p:stCondLst>
                            <p:childTnLst>
                              <p:par>
                                <p:cTn id="608" presetID="10" presetClass="entr" presetSubtype="0" fill="hold" grpId="0" nodeType="clickEffect">
                                  <p:stCondLst>
                                    <p:cond delay="0"/>
                                  </p:stCondLst>
                                  <p:childTnLst>
                                    <p:set>
                                      <p:cBhvr>
                                        <p:cTn id="609" dur="1" fill="hold">
                                          <p:stCondLst>
                                            <p:cond delay="0"/>
                                          </p:stCondLst>
                                        </p:cTn>
                                        <p:tgtEl>
                                          <p:spTgt spid="14"/>
                                        </p:tgtEl>
                                        <p:attrNameLst>
                                          <p:attrName>style.visibility</p:attrName>
                                        </p:attrNameLst>
                                      </p:cBhvr>
                                      <p:to>
                                        <p:strVal val="visible"/>
                                      </p:to>
                                    </p:set>
                                    <p:animEffect transition="in" filter="fade">
                                      <p:cBhvr>
                                        <p:cTn id="610" dur="500"/>
                                        <p:tgtEl>
                                          <p:spTgt spid="14"/>
                                        </p:tgtEl>
                                      </p:cBhvr>
                                    </p:animEffect>
                                  </p:childTnLst>
                                </p:cTn>
                              </p:par>
                            </p:childTnLst>
                          </p:cTn>
                        </p:par>
                      </p:childTnLst>
                    </p:cTn>
                  </p:par>
                  <p:par>
                    <p:cTn id="611" fill="hold">
                      <p:stCondLst>
                        <p:cond delay="indefinite"/>
                      </p:stCondLst>
                      <p:childTnLst>
                        <p:par>
                          <p:cTn id="612" fill="hold">
                            <p:stCondLst>
                              <p:cond delay="0"/>
                            </p:stCondLst>
                            <p:childTnLst>
                              <p:par>
                                <p:cTn id="613" presetID="10" presetClass="entr" presetSubtype="0" fill="hold" grpId="0" nodeType="clickEffect">
                                  <p:stCondLst>
                                    <p:cond delay="0"/>
                                  </p:stCondLst>
                                  <p:childTnLst>
                                    <p:set>
                                      <p:cBhvr>
                                        <p:cTn id="614" dur="1" fill="hold">
                                          <p:stCondLst>
                                            <p:cond delay="0"/>
                                          </p:stCondLst>
                                        </p:cTn>
                                        <p:tgtEl>
                                          <p:spTgt spid="95"/>
                                        </p:tgtEl>
                                        <p:attrNameLst>
                                          <p:attrName>style.visibility</p:attrName>
                                        </p:attrNameLst>
                                      </p:cBhvr>
                                      <p:to>
                                        <p:strVal val="visible"/>
                                      </p:to>
                                    </p:set>
                                    <p:animEffect transition="in" filter="fade">
                                      <p:cBhvr>
                                        <p:cTn id="615" dur="500"/>
                                        <p:tgtEl>
                                          <p:spTgt spid="95"/>
                                        </p:tgtEl>
                                      </p:cBhvr>
                                    </p:animEffect>
                                  </p:childTnLst>
                                </p:cTn>
                              </p:par>
                              <p:par>
                                <p:cTn id="616" presetID="10" presetClass="entr" presetSubtype="0" fill="hold" grpId="0" nodeType="withEffect">
                                  <p:stCondLst>
                                    <p:cond delay="0"/>
                                  </p:stCondLst>
                                  <p:childTnLst>
                                    <p:set>
                                      <p:cBhvr>
                                        <p:cTn id="617" dur="1" fill="hold">
                                          <p:stCondLst>
                                            <p:cond delay="0"/>
                                          </p:stCondLst>
                                        </p:cTn>
                                        <p:tgtEl>
                                          <p:spTgt spid="104"/>
                                        </p:tgtEl>
                                        <p:attrNameLst>
                                          <p:attrName>style.visibility</p:attrName>
                                        </p:attrNameLst>
                                      </p:cBhvr>
                                      <p:to>
                                        <p:strVal val="visible"/>
                                      </p:to>
                                    </p:set>
                                    <p:animEffect transition="in" filter="fade">
                                      <p:cBhvr>
                                        <p:cTn id="618" dur="500"/>
                                        <p:tgtEl>
                                          <p:spTgt spid="104"/>
                                        </p:tgtEl>
                                      </p:cBhvr>
                                    </p:animEffect>
                                  </p:childTnLst>
                                </p:cTn>
                              </p:par>
                              <p:par>
                                <p:cTn id="619" presetID="22" presetClass="entr" presetSubtype="1" fill="hold" nodeType="withEffect">
                                  <p:stCondLst>
                                    <p:cond delay="0"/>
                                  </p:stCondLst>
                                  <p:childTnLst>
                                    <p:set>
                                      <p:cBhvr>
                                        <p:cTn id="620" dur="1" fill="hold">
                                          <p:stCondLst>
                                            <p:cond delay="0"/>
                                          </p:stCondLst>
                                        </p:cTn>
                                        <p:tgtEl>
                                          <p:spTgt spid="86"/>
                                        </p:tgtEl>
                                        <p:attrNameLst>
                                          <p:attrName>style.visibility</p:attrName>
                                        </p:attrNameLst>
                                      </p:cBhvr>
                                      <p:to>
                                        <p:strVal val="visible"/>
                                      </p:to>
                                    </p:set>
                                    <p:animEffect transition="in" filter="wipe(up)">
                                      <p:cBhvr>
                                        <p:cTn id="621" dur="500"/>
                                        <p:tgtEl>
                                          <p:spTgt spid="86"/>
                                        </p:tgtEl>
                                      </p:cBhvr>
                                    </p:animEffect>
                                  </p:childTnLst>
                                </p:cTn>
                              </p:par>
                              <p:par>
                                <p:cTn id="622" presetID="10" presetClass="entr" presetSubtype="0" fill="hold" grpId="0" nodeType="withEffect">
                                  <p:stCondLst>
                                    <p:cond delay="0"/>
                                  </p:stCondLst>
                                  <p:childTnLst>
                                    <p:set>
                                      <p:cBhvr>
                                        <p:cTn id="623" dur="1" fill="hold">
                                          <p:stCondLst>
                                            <p:cond delay="0"/>
                                          </p:stCondLst>
                                        </p:cTn>
                                        <p:tgtEl>
                                          <p:spTgt spid="18"/>
                                        </p:tgtEl>
                                        <p:attrNameLst>
                                          <p:attrName>style.visibility</p:attrName>
                                        </p:attrNameLst>
                                      </p:cBhvr>
                                      <p:to>
                                        <p:strVal val="visible"/>
                                      </p:to>
                                    </p:set>
                                    <p:animEffect transition="in" filter="fade">
                                      <p:cBhvr>
                                        <p:cTn id="624" dur="500"/>
                                        <p:tgtEl>
                                          <p:spTgt spid="18"/>
                                        </p:tgtEl>
                                      </p:cBhvr>
                                    </p:animEffect>
                                  </p:childTnLst>
                                </p:cTn>
                              </p:par>
                              <p:par>
                                <p:cTn id="625" presetID="10" presetClass="entr" presetSubtype="0" fill="hold" grpId="0" nodeType="withEffect">
                                  <p:stCondLst>
                                    <p:cond delay="0"/>
                                  </p:stCondLst>
                                  <p:childTnLst>
                                    <p:set>
                                      <p:cBhvr>
                                        <p:cTn id="626" dur="1" fill="hold">
                                          <p:stCondLst>
                                            <p:cond delay="0"/>
                                          </p:stCondLst>
                                        </p:cTn>
                                        <p:tgtEl>
                                          <p:spTgt spid="54"/>
                                        </p:tgtEl>
                                        <p:attrNameLst>
                                          <p:attrName>style.visibility</p:attrName>
                                        </p:attrNameLst>
                                      </p:cBhvr>
                                      <p:to>
                                        <p:strVal val="visible"/>
                                      </p:to>
                                    </p:set>
                                    <p:animEffect transition="in" filter="fade">
                                      <p:cBhvr>
                                        <p:cTn id="627" dur="500"/>
                                        <p:tgtEl>
                                          <p:spTgt spid="54"/>
                                        </p:tgtEl>
                                      </p:cBhvr>
                                    </p:animEffect>
                                  </p:childTnLst>
                                </p:cTn>
                              </p:par>
                              <p:par>
                                <p:cTn id="628" presetID="10" presetClass="entr" presetSubtype="0" fill="hold" grpId="0" nodeType="withEffect">
                                  <p:stCondLst>
                                    <p:cond delay="0"/>
                                  </p:stCondLst>
                                  <p:childTnLst>
                                    <p:set>
                                      <p:cBhvr>
                                        <p:cTn id="629" dur="1" fill="hold">
                                          <p:stCondLst>
                                            <p:cond delay="0"/>
                                          </p:stCondLst>
                                        </p:cTn>
                                        <p:tgtEl>
                                          <p:spTgt spid="55"/>
                                        </p:tgtEl>
                                        <p:attrNameLst>
                                          <p:attrName>style.visibility</p:attrName>
                                        </p:attrNameLst>
                                      </p:cBhvr>
                                      <p:to>
                                        <p:strVal val="visible"/>
                                      </p:to>
                                    </p:set>
                                    <p:animEffect transition="in" filter="fade">
                                      <p:cBhvr>
                                        <p:cTn id="630" dur="500"/>
                                        <p:tgtEl>
                                          <p:spTgt spid="55"/>
                                        </p:tgtEl>
                                      </p:cBhvr>
                                    </p:animEffect>
                                  </p:childTnLst>
                                </p:cTn>
                              </p:par>
                              <p:par>
                                <p:cTn id="631" presetID="10" presetClass="entr" presetSubtype="0" fill="hold" grpId="0" nodeType="withEffect">
                                  <p:stCondLst>
                                    <p:cond delay="0"/>
                                  </p:stCondLst>
                                  <p:childTnLst>
                                    <p:set>
                                      <p:cBhvr>
                                        <p:cTn id="632" dur="1" fill="hold">
                                          <p:stCondLst>
                                            <p:cond delay="0"/>
                                          </p:stCondLst>
                                        </p:cTn>
                                        <p:tgtEl>
                                          <p:spTgt spid="58"/>
                                        </p:tgtEl>
                                        <p:attrNameLst>
                                          <p:attrName>style.visibility</p:attrName>
                                        </p:attrNameLst>
                                      </p:cBhvr>
                                      <p:to>
                                        <p:strVal val="visible"/>
                                      </p:to>
                                    </p:set>
                                    <p:animEffect transition="in" filter="fade">
                                      <p:cBhvr>
                                        <p:cTn id="633" dur="500"/>
                                        <p:tgtEl>
                                          <p:spTgt spid="58"/>
                                        </p:tgtEl>
                                      </p:cBhvr>
                                    </p:animEffect>
                                  </p:childTnLst>
                                </p:cTn>
                              </p:par>
                              <p:par>
                                <p:cTn id="634" presetID="10" presetClass="entr" presetSubtype="0" fill="hold" grpId="0" nodeType="withEffect">
                                  <p:stCondLst>
                                    <p:cond delay="0"/>
                                  </p:stCondLst>
                                  <p:childTnLst>
                                    <p:set>
                                      <p:cBhvr>
                                        <p:cTn id="635" dur="1" fill="hold">
                                          <p:stCondLst>
                                            <p:cond delay="0"/>
                                          </p:stCondLst>
                                        </p:cTn>
                                        <p:tgtEl>
                                          <p:spTgt spid="67"/>
                                        </p:tgtEl>
                                        <p:attrNameLst>
                                          <p:attrName>style.visibility</p:attrName>
                                        </p:attrNameLst>
                                      </p:cBhvr>
                                      <p:to>
                                        <p:strVal val="visible"/>
                                      </p:to>
                                    </p:set>
                                    <p:animEffect transition="in" filter="fade">
                                      <p:cBhvr>
                                        <p:cTn id="636" dur="500"/>
                                        <p:tgtEl>
                                          <p:spTgt spid="67"/>
                                        </p:tgtEl>
                                      </p:cBhvr>
                                    </p:animEffect>
                                  </p:childTnLst>
                                </p:cTn>
                              </p:par>
                              <p:par>
                                <p:cTn id="637" presetID="10" presetClass="entr" presetSubtype="0" fill="hold" grpId="0" nodeType="withEffect">
                                  <p:stCondLst>
                                    <p:cond delay="0"/>
                                  </p:stCondLst>
                                  <p:childTnLst>
                                    <p:set>
                                      <p:cBhvr>
                                        <p:cTn id="638" dur="1" fill="hold">
                                          <p:stCondLst>
                                            <p:cond delay="0"/>
                                          </p:stCondLst>
                                        </p:cTn>
                                        <p:tgtEl>
                                          <p:spTgt spid="80"/>
                                        </p:tgtEl>
                                        <p:attrNameLst>
                                          <p:attrName>style.visibility</p:attrName>
                                        </p:attrNameLst>
                                      </p:cBhvr>
                                      <p:to>
                                        <p:strVal val="visible"/>
                                      </p:to>
                                    </p:set>
                                    <p:animEffect transition="in" filter="fade">
                                      <p:cBhvr>
                                        <p:cTn id="639" dur="500"/>
                                        <p:tgtEl>
                                          <p:spTgt spid="80"/>
                                        </p:tgtEl>
                                      </p:cBhvr>
                                    </p:animEffect>
                                  </p:childTnLst>
                                </p:cTn>
                              </p:par>
                              <p:par>
                                <p:cTn id="640" presetID="10" presetClass="entr" presetSubtype="0" fill="hold" grpId="0" nodeType="withEffect">
                                  <p:stCondLst>
                                    <p:cond delay="0"/>
                                  </p:stCondLst>
                                  <p:childTnLst>
                                    <p:set>
                                      <p:cBhvr>
                                        <p:cTn id="641" dur="1" fill="hold">
                                          <p:stCondLst>
                                            <p:cond delay="0"/>
                                          </p:stCondLst>
                                        </p:cTn>
                                        <p:tgtEl>
                                          <p:spTgt spid="81"/>
                                        </p:tgtEl>
                                        <p:attrNameLst>
                                          <p:attrName>style.visibility</p:attrName>
                                        </p:attrNameLst>
                                      </p:cBhvr>
                                      <p:to>
                                        <p:strVal val="visible"/>
                                      </p:to>
                                    </p:set>
                                    <p:animEffect transition="in" filter="fade">
                                      <p:cBhvr>
                                        <p:cTn id="642" dur="500"/>
                                        <p:tgtEl>
                                          <p:spTgt spid="81"/>
                                        </p:tgtEl>
                                      </p:cBhvr>
                                    </p:animEffect>
                                  </p:childTnLst>
                                </p:cTn>
                              </p:par>
                              <p:par>
                                <p:cTn id="643" presetID="10" presetClass="entr" presetSubtype="0" fill="hold" grpId="0" nodeType="withEffect">
                                  <p:stCondLst>
                                    <p:cond delay="0"/>
                                  </p:stCondLst>
                                  <p:childTnLst>
                                    <p:set>
                                      <p:cBhvr>
                                        <p:cTn id="644" dur="1" fill="hold">
                                          <p:stCondLst>
                                            <p:cond delay="0"/>
                                          </p:stCondLst>
                                        </p:cTn>
                                        <p:tgtEl>
                                          <p:spTgt spid="82"/>
                                        </p:tgtEl>
                                        <p:attrNameLst>
                                          <p:attrName>style.visibility</p:attrName>
                                        </p:attrNameLst>
                                      </p:cBhvr>
                                      <p:to>
                                        <p:strVal val="visible"/>
                                      </p:to>
                                    </p:set>
                                    <p:animEffect transition="in" filter="fade">
                                      <p:cBhvr>
                                        <p:cTn id="645" dur="500"/>
                                        <p:tgtEl>
                                          <p:spTgt spid="82"/>
                                        </p:tgtEl>
                                      </p:cBhvr>
                                    </p:animEffect>
                                  </p:childTnLst>
                                </p:cTn>
                              </p:par>
                              <p:par>
                                <p:cTn id="646" presetID="10" presetClass="entr" presetSubtype="0" fill="hold" grpId="0" nodeType="withEffect">
                                  <p:stCondLst>
                                    <p:cond delay="0"/>
                                  </p:stCondLst>
                                  <p:childTnLst>
                                    <p:set>
                                      <p:cBhvr>
                                        <p:cTn id="647" dur="1" fill="hold">
                                          <p:stCondLst>
                                            <p:cond delay="0"/>
                                          </p:stCondLst>
                                        </p:cTn>
                                        <p:tgtEl>
                                          <p:spTgt spid="83"/>
                                        </p:tgtEl>
                                        <p:attrNameLst>
                                          <p:attrName>style.visibility</p:attrName>
                                        </p:attrNameLst>
                                      </p:cBhvr>
                                      <p:to>
                                        <p:strVal val="visible"/>
                                      </p:to>
                                    </p:set>
                                    <p:animEffect transition="in" filter="fade">
                                      <p:cBhvr>
                                        <p:cTn id="648" dur="500"/>
                                        <p:tgtEl>
                                          <p:spTgt spid="83"/>
                                        </p:tgtEl>
                                      </p:cBhvr>
                                    </p:animEffect>
                                  </p:childTnLst>
                                </p:cTn>
                              </p:par>
                              <p:par>
                                <p:cTn id="649" presetID="10" presetClass="entr" presetSubtype="0" fill="hold" grpId="0" nodeType="withEffect">
                                  <p:stCondLst>
                                    <p:cond delay="0"/>
                                  </p:stCondLst>
                                  <p:childTnLst>
                                    <p:set>
                                      <p:cBhvr>
                                        <p:cTn id="650" dur="1" fill="hold">
                                          <p:stCondLst>
                                            <p:cond delay="0"/>
                                          </p:stCondLst>
                                        </p:cTn>
                                        <p:tgtEl>
                                          <p:spTgt spid="84"/>
                                        </p:tgtEl>
                                        <p:attrNameLst>
                                          <p:attrName>style.visibility</p:attrName>
                                        </p:attrNameLst>
                                      </p:cBhvr>
                                      <p:to>
                                        <p:strVal val="visible"/>
                                      </p:to>
                                    </p:set>
                                    <p:animEffect transition="in" filter="fade">
                                      <p:cBhvr>
                                        <p:cTn id="651" dur="500"/>
                                        <p:tgtEl>
                                          <p:spTgt spid="84"/>
                                        </p:tgtEl>
                                      </p:cBhvr>
                                    </p:animEffect>
                                  </p:childTnLst>
                                </p:cTn>
                              </p:par>
                              <p:par>
                                <p:cTn id="652" presetID="10" presetClass="entr" presetSubtype="0" fill="hold" grpId="0" nodeType="withEffect">
                                  <p:stCondLst>
                                    <p:cond delay="0"/>
                                  </p:stCondLst>
                                  <p:childTnLst>
                                    <p:set>
                                      <p:cBhvr>
                                        <p:cTn id="653" dur="1" fill="hold">
                                          <p:stCondLst>
                                            <p:cond delay="0"/>
                                          </p:stCondLst>
                                        </p:cTn>
                                        <p:tgtEl>
                                          <p:spTgt spid="75"/>
                                        </p:tgtEl>
                                        <p:attrNameLst>
                                          <p:attrName>style.visibility</p:attrName>
                                        </p:attrNameLst>
                                      </p:cBhvr>
                                      <p:to>
                                        <p:strVal val="visible"/>
                                      </p:to>
                                    </p:set>
                                    <p:animEffect transition="in" filter="fade">
                                      <p:cBhvr>
                                        <p:cTn id="654" dur="500"/>
                                        <p:tgtEl>
                                          <p:spTgt spid="75"/>
                                        </p:tgtEl>
                                      </p:cBhvr>
                                    </p:animEffect>
                                  </p:childTnLst>
                                </p:cTn>
                              </p:par>
                              <p:par>
                                <p:cTn id="655" presetID="10" presetClass="entr" presetSubtype="0" fill="hold" grpId="0" nodeType="withEffect">
                                  <p:stCondLst>
                                    <p:cond delay="0"/>
                                  </p:stCondLst>
                                  <p:childTnLst>
                                    <p:set>
                                      <p:cBhvr>
                                        <p:cTn id="656" dur="1" fill="hold">
                                          <p:stCondLst>
                                            <p:cond delay="0"/>
                                          </p:stCondLst>
                                        </p:cTn>
                                        <p:tgtEl>
                                          <p:spTgt spid="78"/>
                                        </p:tgtEl>
                                        <p:attrNameLst>
                                          <p:attrName>style.visibility</p:attrName>
                                        </p:attrNameLst>
                                      </p:cBhvr>
                                      <p:to>
                                        <p:strVal val="visible"/>
                                      </p:to>
                                    </p:set>
                                    <p:animEffect transition="in" filter="fade">
                                      <p:cBhvr>
                                        <p:cTn id="657" dur="500"/>
                                        <p:tgtEl>
                                          <p:spTgt spid="78"/>
                                        </p:tgtEl>
                                      </p:cBhvr>
                                    </p:animEffect>
                                  </p:childTnLst>
                                </p:cTn>
                              </p:par>
                            </p:childTnLst>
                          </p:cTn>
                        </p:par>
                      </p:childTnLst>
                    </p:cTn>
                  </p:par>
                  <p:par>
                    <p:cTn id="658" fill="hold">
                      <p:stCondLst>
                        <p:cond delay="indefinite"/>
                      </p:stCondLst>
                      <p:childTnLst>
                        <p:par>
                          <p:cTn id="659" fill="hold">
                            <p:stCondLst>
                              <p:cond delay="0"/>
                            </p:stCondLst>
                            <p:childTnLst>
                              <p:par>
                                <p:cTn id="660" presetID="10" presetClass="exit" presetSubtype="0" fill="hold" grpId="1" nodeType="clickEffect">
                                  <p:stCondLst>
                                    <p:cond delay="0"/>
                                  </p:stCondLst>
                                  <p:childTnLst>
                                    <p:animEffect transition="out" filter="fade">
                                      <p:cBhvr>
                                        <p:cTn id="661" dur="500"/>
                                        <p:tgtEl>
                                          <p:spTgt spid="10"/>
                                        </p:tgtEl>
                                      </p:cBhvr>
                                    </p:animEffect>
                                    <p:set>
                                      <p:cBhvr>
                                        <p:cTn id="662" dur="1" fill="hold">
                                          <p:stCondLst>
                                            <p:cond delay="499"/>
                                          </p:stCondLst>
                                        </p:cTn>
                                        <p:tgtEl>
                                          <p:spTgt spid="10"/>
                                        </p:tgtEl>
                                        <p:attrNameLst>
                                          <p:attrName>style.visibility</p:attrName>
                                        </p:attrNameLst>
                                      </p:cBhvr>
                                      <p:to>
                                        <p:strVal val="hidden"/>
                                      </p:to>
                                    </p:set>
                                  </p:childTnLst>
                                </p:cTn>
                              </p:par>
                              <p:par>
                                <p:cTn id="663" presetID="10" presetClass="exit" presetSubtype="0" fill="hold" grpId="3" nodeType="withEffect">
                                  <p:stCondLst>
                                    <p:cond delay="0"/>
                                  </p:stCondLst>
                                  <p:childTnLst>
                                    <p:animEffect transition="out" filter="fade">
                                      <p:cBhvr>
                                        <p:cTn id="664" dur="500"/>
                                        <p:tgtEl>
                                          <p:spTgt spid="28"/>
                                        </p:tgtEl>
                                      </p:cBhvr>
                                    </p:animEffect>
                                    <p:set>
                                      <p:cBhvr>
                                        <p:cTn id="665" dur="1" fill="hold">
                                          <p:stCondLst>
                                            <p:cond delay="499"/>
                                          </p:stCondLst>
                                        </p:cTn>
                                        <p:tgtEl>
                                          <p:spTgt spid="28"/>
                                        </p:tgtEl>
                                        <p:attrNameLst>
                                          <p:attrName>style.visibility</p:attrName>
                                        </p:attrNameLst>
                                      </p:cBhvr>
                                      <p:to>
                                        <p:strVal val="hidden"/>
                                      </p:to>
                                    </p:set>
                                  </p:childTnLst>
                                </p:cTn>
                              </p:par>
                              <p:par>
                                <p:cTn id="666" presetID="10" presetClass="exit" presetSubtype="0" fill="hold" grpId="1" nodeType="withEffect">
                                  <p:stCondLst>
                                    <p:cond delay="0"/>
                                  </p:stCondLst>
                                  <p:childTnLst>
                                    <p:animEffect transition="out" filter="fade">
                                      <p:cBhvr>
                                        <p:cTn id="667" dur="500"/>
                                        <p:tgtEl>
                                          <p:spTgt spid="6"/>
                                        </p:tgtEl>
                                      </p:cBhvr>
                                    </p:animEffect>
                                    <p:set>
                                      <p:cBhvr>
                                        <p:cTn id="668" dur="1" fill="hold">
                                          <p:stCondLst>
                                            <p:cond delay="499"/>
                                          </p:stCondLst>
                                        </p:cTn>
                                        <p:tgtEl>
                                          <p:spTgt spid="6"/>
                                        </p:tgtEl>
                                        <p:attrNameLst>
                                          <p:attrName>style.visibility</p:attrName>
                                        </p:attrNameLst>
                                      </p:cBhvr>
                                      <p:to>
                                        <p:strVal val="hidden"/>
                                      </p:to>
                                    </p:set>
                                  </p:childTnLst>
                                </p:cTn>
                              </p:par>
                            </p:childTnLst>
                          </p:cTn>
                        </p:par>
                      </p:childTnLst>
                    </p:cTn>
                  </p:par>
                  <p:par>
                    <p:cTn id="669" fill="hold">
                      <p:stCondLst>
                        <p:cond delay="indefinite"/>
                      </p:stCondLst>
                      <p:childTnLst>
                        <p:par>
                          <p:cTn id="670" fill="hold">
                            <p:stCondLst>
                              <p:cond delay="0"/>
                            </p:stCondLst>
                            <p:childTnLst>
                              <p:par>
                                <p:cTn id="671" presetID="10" presetClass="entr" presetSubtype="0" fill="hold" grpId="0" nodeType="clickEffect">
                                  <p:stCondLst>
                                    <p:cond delay="0"/>
                                  </p:stCondLst>
                                  <p:childTnLst>
                                    <p:set>
                                      <p:cBhvr>
                                        <p:cTn id="672" dur="1" fill="hold">
                                          <p:stCondLst>
                                            <p:cond delay="0"/>
                                          </p:stCondLst>
                                        </p:cTn>
                                        <p:tgtEl>
                                          <p:spTgt spid="57"/>
                                        </p:tgtEl>
                                        <p:attrNameLst>
                                          <p:attrName>style.visibility</p:attrName>
                                        </p:attrNameLst>
                                      </p:cBhvr>
                                      <p:to>
                                        <p:strVal val="visible"/>
                                      </p:to>
                                    </p:set>
                                    <p:animEffect transition="in" filter="fade">
                                      <p:cBhvr>
                                        <p:cTn id="673" dur="500"/>
                                        <p:tgtEl>
                                          <p:spTgt spid="57"/>
                                        </p:tgtEl>
                                      </p:cBhvr>
                                    </p:animEffect>
                                  </p:childTnLst>
                                </p:cTn>
                              </p:par>
                            </p:childTnLst>
                          </p:cTn>
                        </p:par>
                      </p:childTnLst>
                    </p:cTn>
                  </p:par>
                  <p:par>
                    <p:cTn id="674" fill="hold">
                      <p:stCondLst>
                        <p:cond delay="indefinite"/>
                      </p:stCondLst>
                      <p:childTnLst>
                        <p:par>
                          <p:cTn id="675" fill="hold">
                            <p:stCondLst>
                              <p:cond delay="0"/>
                            </p:stCondLst>
                            <p:childTnLst>
                              <p:par>
                                <p:cTn id="676" presetID="32" presetClass="emph" presetSubtype="0" fill="hold" grpId="1" nodeType="clickEffect">
                                  <p:stCondLst>
                                    <p:cond delay="0"/>
                                  </p:stCondLst>
                                  <p:childTnLst>
                                    <p:animRot by="120000">
                                      <p:cBhvr>
                                        <p:cTn id="677" dur="100" fill="hold">
                                          <p:stCondLst>
                                            <p:cond delay="0"/>
                                          </p:stCondLst>
                                        </p:cTn>
                                        <p:tgtEl>
                                          <p:spTgt spid="57"/>
                                        </p:tgtEl>
                                        <p:attrNameLst>
                                          <p:attrName>r</p:attrName>
                                        </p:attrNameLst>
                                      </p:cBhvr>
                                    </p:animRot>
                                    <p:animRot by="-240000">
                                      <p:cBhvr>
                                        <p:cTn id="678" dur="200" fill="hold">
                                          <p:stCondLst>
                                            <p:cond delay="200"/>
                                          </p:stCondLst>
                                        </p:cTn>
                                        <p:tgtEl>
                                          <p:spTgt spid="57"/>
                                        </p:tgtEl>
                                        <p:attrNameLst>
                                          <p:attrName>r</p:attrName>
                                        </p:attrNameLst>
                                      </p:cBhvr>
                                    </p:animRot>
                                    <p:animRot by="240000">
                                      <p:cBhvr>
                                        <p:cTn id="679" dur="200" fill="hold">
                                          <p:stCondLst>
                                            <p:cond delay="400"/>
                                          </p:stCondLst>
                                        </p:cTn>
                                        <p:tgtEl>
                                          <p:spTgt spid="57"/>
                                        </p:tgtEl>
                                        <p:attrNameLst>
                                          <p:attrName>r</p:attrName>
                                        </p:attrNameLst>
                                      </p:cBhvr>
                                    </p:animRot>
                                    <p:animRot by="-240000">
                                      <p:cBhvr>
                                        <p:cTn id="680" dur="200" fill="hold">
                                          <p:stCondLst>
                                            <p:cond delay="600"/>
                                          </p:stCondLst>
                                        </p:cTn>
                                        <p:tgtEl>
                                          <p:spTgt spid="57"/>
                                        </p:tgtEl>
                                        <p:attrNameLst>
                                          <p:attrName>r</p:attrName>
                                        </p:attrNameLst>
                                      </p:cBhvr>
                                    </p:animRot>
                                    <p:animRot by="120000">
                                      <p:cBhvr>
                                        <p:cTn id="681" dur="200" fill="hold">
                                          <p:stCondLst>
                                            <p:cond delay="800"/>
                                          </p:stCondLst>
                                        </p:cTn>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77" grpId="0" animBg="1"/>
      <p:bldP spid="77" grpId="1" animBg="1"/>
      <p:bldP spid="16" grpId="0" animBg="1"/>
      <p:bldP spid="16" grpId="1" animBg="1"/>
      <p:bldP spid="16" grpId="2" animBg="1"/>
      <p:bldP spid="17" grpId="0" animBg="1"/>
      <p:bldP spid="17" grpId="1" animBg="1"/>
      <p:bldP spid="17" grpId="2" animBg="1"/>
      <p:bldP spid="5" grpId="0" animBg="1"/>
      <p:bldP spid="5" grpId="1" animBg="1"/>
      <p:bldP spid="3" grpId="0" animBg="1"/>
      <p:bldP spid="3" grpId="1" animBg="1"/>
      <p:bldP spid="350" grpId="0" animBg="1"/>
      <p:bldP spid="350" grpId="1" animBg="1"/>
      <p:bldP spid="19" grpId="0" animBg="1"/>
      <p:bldP spid="20" grpId="0" animBg="1"/>
      <p:bldP spid="21" grpId="0" animBg="1"/>
      <p:bldP spid="22" grpId="0" animBg="1"/>
      <p:bldP spid="23" grpId="0" animBg="1"/>
      <p:bldP spid="25" grpId="0" animBg="1"/>
      <p:bldP spid="26" grpId="0" animBg="1"/>
      <p:bldP spid="28" grpId="0" animBg="1"/>
      <p:bldP spid="28" grpId="1" animBg="1"/>
      <p:bldP spid="28" grpId="2" animBg="1"/>
      <p:bldP spid="28" grpId="3" animBg="1"/>
      <p:bldP spid="29" grpId="0" animBg="1"/>
      <p:bldP spid="29" grpId="1" animBg="1"/>
      <p:bldP spid="29" grpId="2" animBg="1"/>
      <p:bldP spid="29" grpId="3" animBg="1"/>
      <p:bldP spid="31" grpId="0"/>
      <p:bldP spid="32" grpId="0"/>
      <p:bldP spid="33" grpId="0"/>
      <p:bldP spid="34" grpId="0"/>
      <p:bldP spid="35" grpId="0" animBg="1"/>
      <p:bldP spid="35" grpId="1" animBg="1"/>
      <p:bldP spid="36" grpId="0" animBg="1"/>
      <p:bldP spid="36" grpId="1" animBg="1"/>
      <p:bldP spid="36" grpId="2" animBg="1"/>
      <p:bldP spid="36" grpId="3" animBg="1"/>
      <p:bldP spid="37" grpId="0" animBg="1"/>
      <p:bldP spid="37" grpId="1" animBg="1"/>
      <p:bldP spid="42" grpId="0"/>
      <p:bldP spid="43" grpId="0"/>
      <p:bldP spid="44" grpId="0"/>
      <p:bldP spid="45" grpId="0"/>
      <p:bldP spid="46" grpId="0" animBg="1"/>
      <p:bldP spid="47" grpId="0" animBg="1"/>
      <p:bldP spid="48" grpId="0" animBg="1"/>
      <p:bldP spid="49" grpId="0" animBg="1"/>
      <p:bldP spid="50" grpId="0"/>
      <p:bldP spid="51" grpId="0"/>
      <p:bldP spid="52" grpId="0" animBg="1"/>
      <p:bldP spid="56" grpId="0" animBg="1"/>
      <p:bldP spid="59" grpId="0" animBg="1"/>
      <p:bldP spid="60" grpId="0" animBg="1"/>
      <p:bldP spid="61" grpId="0" animBg="1"/>
      <p:bldP spid="62" grpId="0" animBg="1"/>
      <p:bldP spid="63" grpId="0"/>
      <p:bldP spid="64" grpId="0"/>
      <p:bldP spid="65" grpId="0" animBg="1"/>
      <p:bldP spid="66" grpId="0" animBg="1"/>
      <p:bldP spid="68" grpId="0" animBg="1"/>
      <p:bldP spid="69" grpId="0" animBg="1"/>
      <p:bldP spid="70" grpId="0" animBg="1"/>
      <p:bldP spid="71" grpId="0" animBg="1"/>
      <p:bldP spid="72" grpId="0"/>
      <p:bldP spid="73" grpId="0"/>
      <p:bldP spid="74" grpId="0" animBg="1"/>
      <p:bldP spid="76" grpId="0" animBg="1"/>
      <p:bldP spid="162" grpId="0" animBg="1"/>
      <p:bldP spid="163" grpId="0" animBg="1"/>
      <p:bldP spid="164" grpId="0" animBg="1"/>
      <p:bldP spid="165" grpId="0" animBg="1"/>
      <p:bldP spid="166" grpId="0"/>
      <p:bldP spid="167" grpId="0"/>
      <p:bldP spid="168" grpId="0" animBg="1"/>
      <p:bldP spid="169" grpId="0" animBg="1"/>
      <p:bldP spid="171" grpId="0" animBg="1"/>
      <p:bldP spid="172" grpId="0" animBg="1"/>
      <p:bldP spid="173" grpId="0" animBg="1"/>
      <p:bldP spid="174" grpId="0" animBg="1"/>
      <p:bldP spid="175" grpId="0"/>
      <p:bldP spid="176" grpId="0"/>
      <p:bldP spid="177" grpId="0" animBg="1"/>
      <p:bldP spid="179" grpId="0" animBg="1"/>
      <p:bldP spid="198" grpId="0" animBg="1"/>
      <p:bldP spid="198" grpId="1" animBg="1"/>
      <p:bldP spid="199" grpId="0" animBg="1"/>
      <p:bldP spid="199" grpId="1" animBg="1"/>
      <p:bldP spid="200" grpId="0" animBg="1"/>
      <p:bldP spid="200" grpId="1" animBg="1"/>
      <p:bldP spid="201" grpId="0" animBg="1"/>
      <p:bldP spid="201" grpId="1" animBg="1"/>
      <p:bldP spid="202" grpId="0"/>
      <p:bldP spid="202" grpId="1"/>
      <p:bldP spid="203" grpId="0"/>
      <p:bldP spid="203" grpId="1"/>
      <p:bldP spid="204" grpId="0" animBg="1"/>
      <p:bldP spid="204" grpId="1" animBg="1"/>
      <p:bldP spid="205" grpId="0" animBg="1"/>
      <p:bldP spid="205" grpId="1" animBg="1"/>
      <p:bldP spid="207" grpId="0" animBg="1"/>
      <p:bldP spid="208" grpId="0" animBg="1"/>
      <p:bldP spid="209" grpId="0" animBg="1"/>
      <p:bldP spid="210" grpId="0" animBg="1"/>
      <p:bldP spid="211" grpId="0"/>
      <p:bldP spid="212" grpId="0"/>
      <p:bldP spid="213" grpId="0" animBg="1"/>
      <p:bldP spid="215" grpId="0" animBg="1"/>
      <p:bldP spid="216" grpId="0" animBg="1"/>
      <p:bldP spid="217" grpId="0" animBg="1"/>
      <p:bldP spid="218" grpId="0" animBg="1"/>
      <p:bldP spid="219" grpId="0" animBg="1"/>
      <p:bldP spid="220" grpId="0"/>
      <p:bldP spid="221" grpId="0"/>
      <p:bldP spid="222" grpId="0" animBg="1"/>
      <p:bldP spid="223" grpId="0" animBg="1"/>
      <p:bldP spid="334" grpId="0"/>
      <p:bldP spid="335" grpId="0"/>
      <p:bldP spid="336" grpId="0"/>
      <p:bldP spid="337" grpId="0"/>
      <p:bldP spid="338" grpId="0"/>
      <p:bldP spid="338" grpId="1"/>
      <p:bldP spid="339" grpId="0"/>
      <p:bldP spid="340" grpId="0"/>
      <p:bldP spid="347" grpId="0"/>
      <p:bldP spid="349" grpId="0" animBg="1"/>
      <p:bldP spid="351" grpId="0" animBg="1"/>
      <p:bldP spid="12" grpId="0" animBg="1"/>
      <p:bldP spid="2" grpId="0" animBg="1"/>
      <p:bldP spid="4" grpId="0" animBg="1"/>
      <p:bldP spid="6" grpId="0" animBg="1"/>
      <p:bldP spid="6" grpId="1" animBg="1"/>
      <p:bldP spid="7" grpId="0" animBg="1"/>
      <p:bldP spid="7" grpId="1" animBg="1"/>
      <p:bldP spid="8" grpId="0" animBg="1"/>
      <p:bldP spid="8" grpId="1" animBg="1"/>
      <p:bldP spid="9" grpId="0" animBg="1"/>
      <p:bldP spid="9" grpId="1" animBg="1"/>
      <p:bldP spid="11" grpId="0" animBg="1"/>
      <p:bldP spid="11" grpId="1" animBg="1"/>
      <p:bldP spid="13" grpId="0" animBg="1"/>
      <p:bldP spid="13" grpId="1" animBg="1"/>
      <p:bldP spid="15" grpId="0" animBg="1"/>
      <p:bldP spid="57" grpId="0" animBg="1"/>
      <p:bldP spid="57" grpId="1" animBg="1"/>
      <p:bldP spid="79" grpId="0" animBg="1"/>
      <p:bldP spid="41" grpId="0" animBg="1"/>
      <p:bldP spid="39" grpId="0" animBg="1"/>
      <p:bldP spid="40" grpId="0" animBg="1"/>
      <p:bldP spid="53" grpId="0" animBg="1"/>
      <p:bldP spid="14" grpId="0" animBg="1"/>
      <p:bldP spid="18" grpId="0" animBg="1"/>
      <p:bldP spid="54" grpId="0" animBg="1"/>
      <p:bldP spid="55" grpId="0" animBg="1"/>
      <p:bldP spid="58" grpId="0"/>
      <p:bldP spid="67" grpId="0"/>
      <p:bldP spid="75" grpId="0" animBg="1"/>
      <p:bldP spid="80" grpId="0" animBg="1"/>
      <p:bldP spid="81" grpId="0"/>
      <p:bldP spid="82" grpId="0" animBg="1"/>
      <p:bldP spid="83" grpId="0" animBg="1"/>
      <p:bldP spid="84" grpId="0" animBg="1"/>
      <p:bldP spid="78" grpId="0" animBg="1"/>
      <p:bldP spid="88" grpId="0" animBg="1"/>
      <p:bldP spid="89" grpId="0" animBg="1"/>
      <p:bldP spid="90" grpId="0" animBg="1"/>
      <p:bldP spid="91" grpId="0" animBg="1"/>
      <p:bldP spid="92" grpId="0" animBg="1"/>
      <p:bldP spid="93" grpId="0" animBg="1"/>
      <p:bldP spid="94" grpId="0" animBg="1"/>
      <p:bldP spid="95" grpId="0" animBg="1"/>
      <p:bldP spid="96" grpId="0" animBg="1"/>
      <p:bldP spid="96" grpId="1" animBg="1"/>
      <p:bldP spid="98" grpId="0" animBg="1"/>
      <p:bldP spid="98" grpId="1" animBg="1"/>
      <p:bldP spid="99" grpId="0" animBg="1"/>
      <p:bldP spid="99" grpId="1" animBg="1"/>
      <p:bldP spid="100" grpId="0" animBg="1"/>
      <p:bldP spid="100" grpId="1" animBg="1"/>
      <p:bldP spid="101" grpId="0" animBg="1"/>
      <p:bldP spid="101" grpId="1" animBg="1"/>
      <p:bldP spid="102" grpId="0" animBg="1"/>
      <p:bldP spid="102" grpId="1" animBg="1"/>
      <p:bldP spid="103" grpId="0" animBg="1"/>
      <p:bldP spid="103" grpId="1" animBg="1"/>
      <p:bldP spid="10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77F220E-C07D-14B3-303C-B5C9A743DABA}"/>
              </a:ext>
            </a:extLst>
          </p:cNvPr>
          <p:cNvSpPr>
            <a:spLocks noGrp="1"/>
          </p:cNvSpPr>
          <p:nvPr>
            <p:ph type="title"/>
          </p:nvPr>
        </p:nvSpPr>
        <p:spPr/>
        <p:txBody>
          <a:bodyPr/>
          <a:lstStyle/>
          <a:p>
            <a:pPr algn="ctr" rtl="0"/>
            <a:r>
              <a:rPr lang="en-US" dirty="0">
                <a:latin typeface="Avenir Next LT Pro Light" panose="020B0304020202020204" pitchFamily="34" charset="0"/>
              </a:rPr>
              <a:t>GUI and User Interface</a:t>
            </a:r>
            <a:endParaRPr lang="he-IL" dirty="0">
              <a:latin typeface="Avenir Next LT Pro Light" panose="020B0304020202020204" pitchFamily="34" charset="0"/>
            </a:endParaRPr>
          </a:p>
        </p:txBody>
      </p:sp>
      <p:pic>
        <p:nvPicPr>
          <p:cNvPr id="5" name="תמונה 4">
            <a:extLst>
              <a:ext uri="{FF2B5EF4-FFF2-40B4-BE49-F238E27FC236}">
                <a16:creationId xmlns:a16="http://schemas.microsoft.com/office/drawing/2014/main" id="{91178FCA-A053-F352-1ABD-06949CD49E9C}"/>
              </a:ext>
            </a:extLst>
          </p:cNvPr>
          <p:cNvPicPr>
            <a:picLocks noChangeAspect="1"/>
          </p:cNvPicPr>
          <p:nvPr/>
        </p:nvPicPr>
        <p:blipFill rotWithShape="1">
          <a:blip r:embed="rId2"/>
          <a:srcRect b="6007"/>
          <a:stretch/>
        </p:blipFill>
        <p:spPr>
          <a:xfrm>
            <a:off x="471522" y="1690688"/>
            <a:ext cx="5139735" cy="4041369"/>
          </a:xfrm>
          <a:prstGeom prst="rect">
            <a:avLst/>
          </a:prstGeom>
        </p:spPr>
      </p:pic>
      <p:pic>
        <p:nvPicPr>
          <p:cNvPr id="10" name="תמונה 9">
            <a:extLst>
              <a:ext uri="{FF2B5EF4-FFF2-40B4-BE49-F238E27FC236}">
                <a16:creationId xmlns:a16="http://schemas.microsoft.com/office/drawing/2014/main" id="{C6B400CF-5B0A-489D-37DB-2A24DD354192}"/>
              </a:ext>
            </a:extLst>
          </p:cNvPr>
          <p:cNvPicPr>
            <a:picLocks noChangeAspect="1"/>
          </p:cNvPicPr>
          <p:nvPr/>
        </p:nvPicPr>
        <p:blipFill>
          <a:blip r:embed="rId3"/>
          <a:stretch>
            <a:fillRect/>
          </a:stretch>
        </p:blipFill>
        <p:spPr>
          <a:xfrm>
            <a:off x="5977935" y="1788567"/>
            <a:ext cx="5742543" cy="4041369"/>
          </a:xfrm>
          <a:prstGeom prst="rect">
            <a:avLst/>
          </a:prstGeom>
        </p:spPr>
      </p:pic>
      <p:sp>
        <p:nvSpPr>
          <p:cNvPr id="3" name="מציין מיקום של מספר שקופית 2">
            <a:extLst>
              <a:ext uri="{FF2B5EF4-FFF2-40B4-BE49-F238E27FC236}">
                <a16:creationId xmlns:a16="http://schemas.microsoft.com/office/drawing/2014/main" id="{B19B25C0-DF6F-77A5-0239-5EADA9DF082F}"/>
              </a:ext>
            </a:extLst>
          </p:cNvPr>
          <p:cNvSpPr>
            <a:spLocks noGrp="1"/>
          </p:cNvSpPr>
          <p:nvPr>
            <p:ph type="sldNum" sz="quarter" idx="12"/>
          </p:nvPr>
        </p:nvSpPr>
        <p:spPr/>
        <p:txBody>
          <a:bodyPr/>
          <a:lstStyle/>
          <a:p>
            <a:fld id="{7E59D3EF-C776-4A38-A6B4-235252F8A817}" type="slidenum">
              <a:rPr lang="he-IL" smtClean="0"/>
              <a:t>9</a:t>
            </a:fld>
            <a:r>
              <a:rPr lang="he-IL" dirty="0"/>
              <a:t>/12</a:t>
            </a:r>
          </a:p>
        </p:txBody>
      </p:sp>
    </p:spTree>
    <p:extLst>
      <p:ext uri="{BB962C8B-B14F-4D97-AF65-F5344CB8AC3E}">
        <p14:creationId xmlns:p14="http://schemas.microsoft.com/office/powerpoint/2010/main" val="205302177"/>
      </p:ext>
    </p:extLst>
  </p:cSld>
  <p:clrMapOvr>
    <a:masterClrMapping/>
  </p:clrMapOvr>
  <p:transition spd="slow">
    <p:push dir="u"/>
  </p:transition>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3964</TotalTime>
  <Words>2062</Words>
  <Application>Microsoft Office PowerPoint</Application>
  <PresentationFormat>מסך רחב</PresentationFormat>
  <Paragraphs>261</Paragraphs>
  <Slides>12</Slides>
  <Notes>11</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12</vt:i4>
      </vt:variant>
    </vt:vector>
  </HeadingPairs>
  <TitlesOfParts>
    <vt:vector size="19" baseType="lpstr">
      <vt:lpstr>Aptos</vt:lpstr>
      <vt:lpstr>Aptos Display</vt:lpstr>
      <vt:lpstr>Arial</vt:lpstr>
      <vt:lpstr>Avenir Next LT Pro</vt:lpstr>
      <vt:lpstr>Avenir Next LT Pro Light</vt:lpstr>
      <vt:lpstr>Cambria Math</vt:lpstr>
      <vt:lpstr>ערכת נושא Office</vt:lpstr>
      <vt:lpstr>Asynchronous Hyperautomata Simulator</vt:lpstr>
      <vt:lpstr>Traditional Automata</vt:lpstr>
      <vt:lpstr>Synchronous Hyperautomata</vt:lpstr>
      <vt:lpstr>Asynchronous Hyperautomata</vt:lpstr>
      <vt:lpstr>Proposed Solution</vt:lpstr>
      <vt:lpstr>The Structure</vt:lpstr>
      <vt:lpstr>The Main Algorithm</vt:lpstr>
      <vt:lpstr>מצגת של PowerPoint‏</vt:lpstr>
      <vt:lpstr>GUI and User Interface</vt:lpstr>
      <vt:lpstr>Testing &amp; Challenges</vt:lpstr>
      <vt:lpstr>Conclusion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רז קסל</dc:creator>
  <cp:lastModifiedBy>רז קסל</cp:lastModifiedBy>
  <cp:revision>40</cp:revision>
  <dcterms:created xsi:type="dcterms:W3CDTF">2024-09-17T07:00:53Z</dcterms:created>
  <dcterms:modified xsi:type="dcterms:W3CDTF">2024-09-21T19:03:29Z</dcterms:modified>
</cp:coreProperties>
</file>