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6" r:id="rId1"/>
  </p:sldMasterIdLst>
  <p:sldIdLst>
    <p:sldId id="256" r:id="rId2"/>
    <p:sldId id="257" r:id="rId3"/>
    <p:sldId id="258" r:id="rId4"/>
    <p:sldId id="260" r:id="rId5"/>
    <p:sldId id="259" r:id="rId6"/>
    <p:sldId id="272" r:id="rId7"/>
    <p:sldId id="262" r:id="rId8"/>
    <p:sldId id="266" r:id="rId9"/>
    <p:sldId id="263" r:id="rId10"/>
    <p:sldId id="261" r:id="rId11"/>
    <p:sldId id="265" r:id="rId12"/>
    <p:sldId id="270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35.png"/><Relationship Id="rId7" Type="http://schemas.openxmlformats.org/officeDocument/2006/relationships/image" Target="../media/image27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9.png"/><Relationship Id="rId6" Type="http://schemas.openxmlformats.org/officeDocument/2006/relationships/image" Target="../media/image16.svg"/><Relationship Id="rId5" Type="http://schemas.openxmlformats.org/officeDocument/2006/relationships/image" Target="../media/image2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svg"/><Relationship Id="rId1" Type="http://schemas.openxmlformats.org/officeDocument/2006/relationships/image" Target="../media/image29.png"/><Relationship Id="rId6" Type="http://schemas.openxmlformats.org/officeDocument/2006/relationships/image" Target="../media/image28.svg"/><Relationship Id="rId5" Type="http://schemas.openxmlformats.org/officeDocument/2006/relationships/image" Target="../media/image31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40.png"/><Relationship Id="rId7" Type="http://schemas.openxmlformats.org/officeDocument/2006/relationships/image" Target="../media/image31.png"/><Relationship Id="rId2" Type="http://schemas.openxmlformats.org/officeDocument/2006/relationships/image" Target="../media/image34.svg"/><Relationship Id="rId1" Type="http://schemas.openxmlformats.org/officeDocument/2006/relationships/image" Target="../media/image39.png"/><Relationship Id="rId6" Type="http://schemas.openxmlformats.org/officeDocument/2006/relationships/image" Target="../media/image38.svg"/><Relationship Id="rId5" Type="http://schemas.openxmlformats.org/officeDocument/2006/relationships/image" Target="../media/image41.png"/><Relationship Id="rId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46.svg"/><Relationship Id="rId1" Type="http://schemas.openxmlformats.org/officeDocument/2006/relationships/image" Target="../media/image53.png"/><Relationship Id="rId6" Type="http://schemas.openxmlformats.org/officeDocument/2006/relationships/image" Target="../media/image50.svg"/><Relationship Id="rId5" Type="http://schemas.openxmlformats.org/officeDocument/2006/relationships/image" Target="../media/image55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BD39F-3491-4A88-97AA-94EBDE4FFB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F86865-4273-42A7-958C-FBA919E936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Classify documents to categories</a:t>
          </a:r>
        </a:p>
      </dgm:t>
    </dgm:pt>
    <dgm:pt modelId="{8AF4AC34-1F8A-4626-864B-94B888AEBCA9}" type="parTrans" cxnId="{2CB56E6A-4F04-4739-AA08-4AFB45E2E45C}">
      <dgm:prSet/>
      <dgm:spPr/>
      <dgm:t>
        <a:bodyPr/>
        <a:lstStyle/>
        <a:p>
          <a:endParaRPr lang="en-US"/>
        </a:p>
      </dgm:t>
    </dgm:pt>
    <dgm:pt modelId="{DE9E325D-FB59-405B-B56F-67B47535E08B}" type="sibTrans" cxnId="{2CB56E6A-4F04-4739-AA08-4AFB45E2E45C}">
      <dgm:prSet/>
      <dgm:spPr/>
      <dgm:t>
        <a:bodyPr/>
        <a:lstStyle/>
        <a:p>
          <a:endParaRPr lang="en-US"/>
        </a:p>
      </dgm:t>
    </dgm:pt>
    <dgm:pt modelId="{765ADAEB-6BCE-4969-8E2C-0A19DA0FF5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Only positive data as training set</a:t>
          </a:r>
        </a:p>
      </dgm:t>
    </dgm:pt>
    <dgm:pt modelId="{8CC33C89-CD60-4B7D-93A3-B13603F2D7C7}" type="parTrans" cxnId="{68256598-EF6D-4F33-A267-178F7FDC4767}">
      <dgm:prSet/>
      <dgm:spPr/>
      <dgm:t>
        <a:bodyPr/>
        <a:lstStyle/>
        <a:p>
          <a:endParaRPr lang="en-US"/>
        </a:p>
      </dgm:t>
    </dgm:pt>
    <dgm:pt modelId="{A6ED28B5-CF30-4D5A-B02F-993B3F5A1610}" type="sibTrans" cxnId="{68256598-EF6D-4F33-A267-178F7FDC4767}">
      <dgm:prSet/>
      <dgm:spPr/>
      <dgm:t>
        <a:bodyPr/>
        <a:lstStyle/>
        <a:p>
          <a:endParaRPr lang="en-US"/>
        </a:p>
      </dgm:t>
    </dgm:pt>
    <dgm:pt modelId="{4F20146D-3554-4A18-88BC-60AFFE4F7E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Comparing between different algorithms</a:t>
          </a:r>
        </a:p>
      </dgm:t>
    </dgm:pt>
    <dgm:pt modelId="{AA83AD99-5C37-45AC-8AF0-1CE78DCEB214}" type="parTrans" cxnId="{6E3CF1A6-9E5F-4CD6-9FB9-CCEABD3AC8DB}">
      <dgm:prSet/>
      <dgm:spPr/>
      <dgm:t>
        <a:bodyPr/>
        <a:lstStyle/>
        <a:p>
          <a:endParaRPr lang="en-US"/>
        </a:p>
      </dgm:t>
    </dgm:pt>
    <dgm:pt modelId="{82BBC533-27E8-442A-8807-2D5B266C116F}" type="sibTrans" cxnId="{6E3CF1A6-9E5F-4CD6-9FB9-CCEABD3AC8DB}">
      <dgm:prSet/>
      <dgm:spPr/>
      <dgm:t>
        <a:bodyPr/>
        <a:lstStyle/>
        <a:p>
          <a:endParaRPr lang="en-US"/>
        </a:p>
      </dgm:t>
    </dgm:pt>
    <dgm:pt modelId="{9010286A-676A-4B7F-BF81-095DB03D0F2F}" type="pres">
      <dgm:prSet presAssocID="{92DBD39F-3491-4A88-97AA-94EBDE4FFBF8}" presName="root" presStyleCnt="0">
        <dgm:presLayoutVars>
          <dgm:dir/>
          <dgm:resizeHandles val="exact"/>
        </dgm:presLayoutVars>
      </dgm:prSet>
      <dgm:spPr/>
    </dgm:pt>
    <dgm:pt modelId="{A151845D-9BF4-49CC-8B01-2E8F992576B5}" type="pres">
      <dgm:prSet presAssocID="{89F86865-4273-42A7-958C-FBA919E936AC}" presName="compNode" presStyleCnt="0"/>
      <dgm:spPr/>
    </dgm:pt>
    <dgm:pt modelId="{33D8BC2B-19E8-4A31-985F-3C4C621F6091}" type="pres">
      <dgm:prSet presAssocID="{89F86865-4273-42A7-958C-FBA919E936AC}" presName="iconBgRect" presStyleLbl="bgShp" presStyleIdx="0" presStyleCnt="3"/>
      <dgm:spPr/>
    </dgm:pt>
    <dgm:pt modelId="{4BEF878D-ABD4-4E75-BA9D-AECDDEE90E4F}" type="pres">
      <dgm:prSet presAssocID="{89F86865-4273-42A7-958C-FBA919E936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99DF10A-C66E-4D40-9C17-0C3961EB31E4}" type="pres">
      <dgm:prSet presAssocID="{89F86865-4273-42A7-958C-FBA919E936AC}" presName="spaceRect" presStyleCnt="0"/>
      <dgm:spPr/>
    </dgm:pt>
    <dgm:pt modelId="{A12E392E-DC04-4201-BCBD-49BF3A017AAE}" type="pres">
      <dgm:prSet presAssocID="{89F86865-4273-42A7-958C-FBA919E936AC}" presName="textRect" presStyleLbl="revTx" presStyleIdx="0" presStyleCnt="3">
        <dgm:presLayoutVars>
          <dgm:chMax val="1"/>
          <dgm:chPref val="1"/>
        </dgm:presLayoutVars>
      </dgm:prSet>
      <dgm:spPr/>
    </dgm:pt>
    <dgm:pt modelId="{FC3F68B7-17C3-40EE-84ED-8154896A473F}" type="pres">
      <dgm:prSet presAssocID="{DE9E325D-FB59-405B-B56F-67B47535E08B}" presName="sibTrans" presStyleCnt="0"/>
      <dgm:spPr/>
    </dgm:pt>
    <dgm:pt modelId="{81B58C12-408C-4DB1-9A14-C7B1E22F5C62}" type="pres">
      <dgm:prSet presAssocID="{765ADAEB-6BCE-4969-8E2C-0A19DA0FF5C2}" presName="compNode" presStyleCnt="0"/>
      <dgm:spPr/>
    </dgm:pt>
    <dgm:pt modelId="{164E937E-F473-43B4-86D2-C8954D2A5B7E}" type="pres">
      <dgm:prSet presAssocID="{765ADAEB-6BCE-4969-8E2C-0A19DA0FF5C2}" presName="iconBgRect" presStyleLbl="bgShp" presStyleIdx="1" presStyleCnt="3"/>
      <dgm:spPr/>
    </dgm:pt>
    <dgm:pt modelId="{060E41E3-7831-4FEA-8682-0C3C7A6D14C8}" type="pres">
      <dgm:prSet presAssocID="{765ADAEB-6BCE-4969-8E2C-0A19DA0FF5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7E5305-EF16-4479-BE68-A97AE42C52C3}" type="pres">
      <dgm:prSet presAssocID="{765ADAEB-6BCE-4969-8E2C-0A19DA0FF5C2}" presName="spaceRect" presStyleCnt="0"/>
      <dgm:spPr/>
    </dgm:pt>
    <dgm:pt modelId="{247EAE3E-1D0B-4F1D-BC3F-9E608D168964}" type="pres">
      <dgm:prSet presAssocID="{765ADAEB-6BCE-4969-8E2C-0A19DA0FF5C2}" presName="textRect" presStyleLbl="revTx" presStyleIdx="1" presStyleCnt="3">
        <dgm:presLayoutVars>
          <dgm:chMax val="1"/>
          <dgm:chPref val="1"/>
        </dgm:presLayoutVars>
      </dgm:prSet>
      <dgm:spPr/>
    </dgm:pt>
    <dgm:pt modelId="{E1E3D04E-0FDD-4E02-8472-93542E034B3B}" type="pres">
      <dgm:prSet presAssocID="{A6ED28B5-CF30-4D5A-B02F-993B3F5A1610}" presName="sibTrans" presStyleCnt="0"/>
      <dgm:spPr/>
    </dgm:pt>
    <dgm:pt modelId="{420BEFA9-66EC-4D42-A9D1-0692E37C67BE}" type="pres">
      <dgm:prSet presAssocID="{4F20146D-3554-4A18-88BC-60AFFE4F7E16}" presName="compNode" presStyleCnt="0"/>
      <dgm:spPr/>
    </dgm:pt>
    <dgm:pt modelId="{FF0EDB24-68FE-488A-9E67-5C12C7DC7264}" type="pres">
      <dgm:prSet presAssocID="{4F20146D-3554-4A18-88BC-60AFFE4F7E16}" presName="iconBgRect" presStyleLbl="bgShp" presStyleIdx="2" presStyleCnt="3"/>
      <dgm:spPr/>
    </dgm:pt>
    <dgm:pt modelId="{4F922A0B-CCDD-43CF-9FA4-6E06FD67AC1F}" type="pres">
      <dgm:prSet presAssocID="{4F20146D-3554-4A18-88BC-60AFFE4F7E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0F1ABB-D76B-4823-BDCC-379847DB3172}" type="pres">
      <dgm:prSet presAssocID="{4F20146D-3554-4A18-88BC-60AFFE4F7E16}" presName="spaceRect" presStyleCnt="0"/>
      <dgm:spPr/>
    </dgm:pt>
    <dgm:pt modelId="{90ECA887-7A69-4777-98FC-21A5007DB848}" type="pres">
      <dgm:prSet presAssocID="{4F20146D-3554-4A18-88BC-60AFFE4F7E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1160D46-0A9A-44CF-9C4A-7ACAE2767C60}" type="presOf" srcId="{89F86865-4273-42A7-958C-FBA919E936AC}" destId="{A12E392E-DC04-4201-BCBD-49BF3A017AAE}" srcOrd="0" destOrd="0" presId="urn:microsoft.com/office/officeart/2018/5/layout/IconCircleLabelList"/>
    <dgm:cxn modelId="{2CB56E6A-4F04-4739-AA08-4AFB45E2E45C}" srcId="{92DBD39F-3491-4A88-97AA-94EBDE4FFBF8}" destId="{89F86865-4273-42A7-958C-FBA919E936AC}" srcOrd="0" destOrd="0" parTransId="{8AF4AC34-1F8A-4626-864B-94B888AEBCA9}" sibTransId="{DE9E325D-FB59-405B-B56F-67B47535E08B}"/>
    <dgm:cxn modelId="{0E7D4C8A-21D0-4F27-A688-ADE48FFC9245}" type="presOf" srcId="{4F20146D-3554-4A18-88BC-60AFFE4F7E16}" destId="{90ECA887-7A69-4777-98FC-21A5007DB848}" srcOrd="0" destOrd="0" presId="urn:microsoft.com/office/officeart/2018/5/layout/IconCircleLabelList"/>
    <dgm:cxn modelId="{68256598-EF6D-4F33-A267-178F7FDC4767}" srcId="{92DBD39F-3491-4A88-97AA-94EBDE4FFBF8}" destId="{765ADAEB-6BCE-4969-8E2C-0A19DA0FF5C2}" srcOrd="1" destOrd="0" parTransId="{8CC33C89-CD60-4B7D-93A3-B13603F2D7C7}" sibTransId="{A6ED28B5-CF30-4D5A-B02F-993B3F5A1610}"/>
    <dgm:cxn modelId="{6E3CF1A6-9E5F-4CD6-9FB9-CCEABD3AC8DB}" srcId="{92DBD39F-3491-4A88-97AA-94EBDE4FFBF8}" destId="{4F20146D-3554-4A18-88BC-60AFFE4F7E16}" srcOrd="2" destOrd="0" parTransId="{AA83AD99-5C37-45AC-8AF0-1CE78DCEB214}" sibTransId="{82BBC533-27E8-442A-8807-2D5B266C116F}"/>
    <dgm:cxn modelId="{79B548CB-F77E-4621-8BB6-85261C14657A}" type="presOf" srcId="{92DBD39F-3491-4A88-97AA-94EBDE4FFBF8}" destId="{9010286A-676A-4B7F-BF81-095DB03D0F2F}" srcOrd="0" destOrd="0" presId="urn:microsoft.com/office/officeart/2018/5/layout/IconCircleLabelList"/>
    <dgm:cxn modelId="{6F49BFDC-C6EE-4B98-BEAA-93476C45633D}" type="presOf" srcId="{765ADAEB-6BCE-4969-8E2C-0A19DA0FF5C2}" destId="{247EAE3E-1D0B-4F1D-BC3F-9E608D168964}" srcOrd="0" destOrd="0" presId="urn:microsoft.com/office/officeart/2018/5/layout/IconCircleLabelList"/>
    <dgm:cxn modelId="{FBCCCE8F-24FC-4E11-B2C4-DD8337D2D5F6}" type="presParOf" srcId="{9010286A-676A-4B7F-BF81-095DB03D0F2F}" destId="{A151845D-9BF4-49CC-8B01-2E8F992576B5}" srcOrd="0" destOrd="0" presId="urn:microsoft.com/office/officeart/2018/5/layout/IconCircleLabelList"/>
    <dgm:cxn modelId="{254DE8B7-9FB9-4FAB-931F-7A3DD127FBA7}" type="presParOf" srcId="{A151845D-9BF4-49CC-8B01-2E8F992576B5}" destId="{33D8BC2B-19E8-4A31-985F-3C4C621F6091}" srcOrd="0" destOrd="0" presId="urn:microsoft.com/office/officeart/2018/5/layout/IconCircleLabelList"/>
    <dgm:cxn modelId="{4971B00B-C750-4FE2-A2FF-2DA462E345FB}" type="presParOf" srcId="{A151845D-9BF4-49CC-8B01-2E8F992576B5}" destId="{4BEF878D-ABD4-4E75-BA9D-AECDDEE90E4F}" srcOrd="1" destOrd="0" presId="urn:microsoft.com/office/officeart/2018/5/layout/IconCircleLabelList"/>
    <dgm:cxn modelId="{0A8FDF62-D479-4A97-82C2-6AAE1511C1E3}" type="presParOf" srcId="{A151845D-9BF4-49CC-8B01-2E8F992576B5}" destId="{799DF10A-C66E-4D40-9C17-0C3961EB31E4}" srcOrd="2" destOrd="0" presId="urn:microsoft.com/office/officeart/2018/5/layout/IconCircleLabelList"/>
    <dgm:cxn modelId="{0E1DF4A2-B908-4D43-ABA8-A51A8872A887}" type="presParOf" srcId="{A151845D-9BF4-49CC-8B01-2E8F992576B5}" destId="{A12E392E-DC04-4201-BCBD-49BF3A017AAE}" srcOrd="3" destOrd="0" presId="urn:microsoft.com/office/officeart/2018/5/layout/IconCircleLabelList"/>
    <dgm:cxn modelId="{F93628C5-9563-4B59-8A1C-29B04DC63603}" type="presParOf" srcId="{9010286A-676A-4B7F-BF81-095DB03D0F2F}" destId="{FC3F68B7-17C3-40EE-84ED-8154896A473F}" srcOrd="1" destOrd="0" presId="urn:microsoft.com/office/officeart/2018/5/layout/IconCircleLabelList"/>
    <dgm:cxn modelId="{9A0B8A94-ED0F-46B9-A8A6-D982BB140D1E}" type="presParOf" srcId="{9010286A-676A-4B7F-BF81-095DB03D0F2F}" destId="{81B58C12-408C-4DB1-9A14-C7B1E22F5C62}" srcOrd="2" destOrd="0" presId="urn:microsoft.com/office/officeart/2018/5/layout/IconCircleLabelList"/>
    <dgm:cxn modelId="{92CCF4F0-9EE3-4FF3-9CE6-DBF4BA19442E}" type="presParOf" srcId="{81B58C12-408C-4DB1-9A14-C7B1E22F5C62}" destId="{164E937E-F473-43B4-86D2-C8954D2A5B7E}" srcOrd="0" destOrd="0" presId="urn:microsoft.com/office/officeart/2018/5/layout/IconCircleLabelList"/>
    <dgm:cxn modelId="{DB790119-AE86-4434-82D2-91488051FC08}" type="presParOf" srcId="{81B58C12-408C-4DB1-9A14-C7B1E22F5C62}" destId="{060E41E3-7831-4FEA-8682-0C3C7A6D14C8}" srcOrd="1" destOrd="0" presId="urn:microsoft.com/office/officeart/2018/5/layout/IconCircleLabelList"/>
    <dgm:cxn modelId="{EB00C76E-F90B-499B-81B6-9F0CB8C59D6C}" type="presParOf" srcId="{81B58C12-408C-4DB1-9A14-C7B1E22F5C62}" destId="{297E5305-EF16-4479-BE68-A97AE42C52C3}" srcOrd="2" destOrd="0" presId="urn:microsoft.com/office/officeart/2018/5/layout/IconCircleLabelList"/>
    <dgm:cxn modelId="{68A3D768-08A0-47D5-AA35-DBF8A197A0AA}" type="presParOf" srcId="{81B58C12-408C-4DB1-9A14-C7B1E22F5C62}" destId="{247EAE3E-1D0B-4F1D-BC3F-9E608D168964}" srcOrd="3" destOrd="0" presId="urn:microsoft.com/office/officeart/2018/5/layout/IconCircleLabelList"/>
    <dgm:cxn modelId="{ED88A1C2-648A-4A19-A287-6C77F289BD34}" type="presParOf" srcId="{9010286A-676A-4B7F-BF81-095DB03D0F2F}" destId="{E1E3D04E-0FDD-4E02-8472-93542E034B3B}" srcOrd="3" destOrd="0" presId="urn:microsoft.com/office/officeart/2018/5/layout/IconCircleLabelList"/>
    <dgm:cxn modelId="{963D74DA-C586-464A-A604-D0D48E948042}" type="presParOf" srcId="{9010286A-676A-4B7F-BF81-095DB03D0F2F}" destId="{420BEFA9-66EC-4D42-A9D1-0692E37C67BE}" srcOrd="4" destOrd="0" presId="urn:microsoft.com/office/officeart/2018/5/layout/IconCircleLabelList"/>
    <dgm:cxn modelId="{3470601B-67BC-4C1C-91A7-63B7DE2C6A44}" type="presParOf" srcId="{420BEFA9-66EC-4D42-A9D1-0692E37C67BE}" destId="{FF0EDB24-68FE-488A-9E67-5C12C7DC7264}" srcOrd="0" destOrd="0" presId="urn:microsoft.com/office/officeart/2018/5/layout/IconCircleLabelList"/>
    <dgm:cxn modelId="{6DCD0F2F-21C0-450B-94AA-9C0C4D17CB39}" type="presParOf" srcId="{420BEFA9-66EC-4D42-A9D1-0692E37C67BE}" destId="{4F922A0B-CCDD-43CF-9FA4-6E06FD67AC1F}" srcOrd="1" destOrd="0" presId="urn:microsoft.com/office/officeart/2018/5/layout/IconCircleLabelList"/>
    <dgm:cxn modelId="{635402D1-ACF5-4651-AAC7-EC3484131954}" type="presParOf" srcId="{420BEFA9-66EC-4D42-A9D1-0692E37C67BE}" destId="{D10F1ABB-D76B-4823-BDCC-379847DB3172}" srcOrd="2" destOrd="0" presId="urn:microsoft.com/office/officeart/2018/5/layout/IconCircleLabelList"/>
    <dgm:cxn modelId="{0EC10787-F05C-4C1F-BD49-ABE67B8904DB}" type="presParOf" srcId="{420BEFA9-66EC-4D42-A9D1-0692E37C67BE}" destId="{90ECA887-7A69-4777-98FC-21A5007DB84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801485-09E4-4812-ABA2-B156796B18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57B51A-7BE1-4095-8CE0-B621B9FE01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What?</a:t>
          </a:r>
        </a:p>
      </dgm:t>
    </dgm:pt>
    <dgm:pt modelId="{AEB5BEBF-3A6D-4287-A002-246E217DB792}" type="parTrans" cxnId="{7085A47C-CFC5-4AAF-A8A3-AD74C1497E22}">
      <dgm:prSet/>
      <dgm:spPr/>
      <dgm:t>
        <a:bodyPr/>
        <a:lstStyle/>
        <a:p>
          <a:endParaRPr lang="en-US"/>
        </a:p>
      </dgm:t>
    </dgm:pt>
    <dgm:pt modelId="{C6D7FC2F-A4DC-4280-970E-6D64C27873FD}" type="sibTrans" cxnId="{7085A47C-CFC5-4AAF-A8A3-AD74C1497E22}">
      <dgm:prSet/>
      <dgm:spPr/>
      <dgm:t>
        <a:bodyPr/>
        <a:lstStyle/>
        <a:p>
          <a:endParaRPr lang="en-US"/>
        </a:p>
      </dgm:t>
    </dgm:pt>
    <dgm:pt modelId="{CD3542D8-F88B-4291-A272-5E29A0AF6B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Modification of the regular SVM algorithm.</a:t>
          </a:r>
        </a:p>
      </dgm:t>
    </dgm:pt>
    <dgm:pt modelId="{96CFF16A-81CA-4C22-A6A4-56A9EB2FD528}" type="parTrans" cxnId="{A2A10D60-22CF-4F8E-B8BA-15DB2531AD03}">
      <dgm:prSet/>
      <dgm:spPr/>
      <dgm:t>
        <a:bodyPr/>
        <a:lstStyle/>
        <a:p>
          <a:endParaRPr lang="en-US"/>
        </a:p>
      </dgm:t>
    </dgm:pt>
    <dgm:pt modelId="{00668840-85E2-41FB-9FBC-4F6A74ED7CDD}" type="sibTrans" cxnId="{A2A10D60-22CF-4F8E-B8BA-15DB2531AD03}">
      <dgm:prSet/>
      <dgm:spPr/>
      <dgm:t>
        <a:bodyPr/>
        <a:lstStyle/>
        <a:p>
          <a:endParaRPr lang="en-US"/>
        </a:p>
      </dgm:t>
    </dgm:pt>
    <dgm:pt modelId="{452B5891-6A3D-42A4-86BD-1987A80610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Many variations are available for the algorithm.</a:t>
          </a:r>
        </a:p>
      </dgm:t>
    </dgm:pt>
    <dgm:pt modelId="{11BA1247-7894-43CF-84BB-62DB9B21B231}" type="parTrans" cxnId="{9B3AF3E6-B59B-4BBD-86B0-3C3C8D38B17D}">
      <dgm:prSet/>
      <dgm:spPr/>
      <dgm:t>
        <a:bodyPr/>
        <a:lstStyle/>
        <a:p>
          <a:endParaRPr lang="en-US"/>
        </a:p>
      </dgm:t>
    </dgm:pt>
    <dgm:pt modelId="{D87B2902-8FE2-49C7-843D-4AC3CF41A2DF}" type="sibTrans" cxnId="{9B3AF3E6-B59B-4BBD-86B0-3C3C8D38B17D}">
      <dgm:prSet/>
      <dgm:spPr/>
      <dgm:t>
        <a:bodyPr/>
        <a:lstStyle/>
        <a:p>
          <a:endParaRPr lang="en-US"/>
        </a:p>
      </dgm:t>
    </dgm:pt>
    <dgm:pt modelId="{0F47CE19-3144-4714-B3B7-91F0498E0D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example “outliers" algorithm.</a:t>
          </a:r>
        </a:p>
      </dgm:t>
    </dgm:pt>
    <dgm:pt modelId="{CE0145D8-A3F9-4CDF-968E-D481D2F5852E}" type="parTrans" cxnId="{11122635-F767-4480-9B6C-3DA474B137EA}">
      <dgm:prSet/>
      <dgm:spPr/>
      <dgm:t>
        <a:bodyPr/>
        <a:lstStyle/>
        <a:p>
          <a:endParaRPr lang="en-US"/>
        </a:p>
      </dgm:t>
    </dgm:pt>
    <dgm:pt modelId="{F95528AF-6FA8-44F5-BE1F-B91E2F87EADA}" type="sibTrans" cxnId="{11122635-F767-4480-9B6C-3DA474B137EA}">
      <dgm:prSet/>
      <dgm:spPr/>
      <dgm:t>
        <a:bodyPr/>
        <a:lstStyle/>
        <a:p>
          <a:endParaRPr lang="en-US"/>
        </a:p>
      </dgm:t>
    </dgm:pt>
    <dgm:pt modelId="{96CB0F7C-E77A-4B40-97EF-F6232D006124}" type="pres">
      <dgm:prSet presAssocID="{4B801485-09E4-4812-ABA2-B156796B1892}" presName="root" presStyleCnt="0">
        <dgm:presLayoutVars>
          <dgm:dir/>
          <dgm:resizeHandles val="exact"/>
        </dgm:presLayoutVars>
      </dgm:prSet>
      <dgm:spPr/>
    </dgm:pt>
    <dgm:pt modelId="{9806FB12-5CCA-451B-91FA-26BEBE72EF82}" type="pres">
      <dgm:prSet presAssocID="{3157B51A-7BE1-4095-8CE0-B621B9FE01B7}" presName="compNode" presStyleCnt="0"/>
      <dgm:spPr/>
    </dgm:pt>
    <dgm:pt modelId="{E6858FFF-8763-4A05-9799-77A6EA1A355D}" type="pres">
      <dgm:prSet presAssocID="{3157B51A-7BE1-4095-8CE0-B621B9FE01B7}" presName="bgRect" presStyleLbl="bgShp" presStyleIdx="0" presStyleCnt="4"/>
      <dgm:spPr/>
    </dgm:pt>
    <dgm:pt modelId="{22590867-67A2-42B9-ADA8-FC96995ED30A}" type="pres">
      <dgm:prSet presAssocID="{3157B51A-7BE1-4095-8CE0-B621B9FE01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5DCA87A-C4B3-4D78-A3D6-3B5F4AF4481F}" type="pres">
      <dgm:prSet presAssocID="{3157B51A-7BE1-4095-8CE0-B621B9FE01B7}" presName="spaceRect" presStyleCnt="0"/>
      <dgm:spPr/>
    </dgm:pt>
    <dgm:pt modelId="{558E60AE-FD8A-4390-9C20-2B9F4D35575E}" type="pres">
      <dgm:prSet presAssocID="{3157B51A-7BE1-4095-8CE0-B621B9FE01B7}" presName="parTx" presStyleLbl="revTx" presStyleIdx="0" presStyleCnt="4">
        <dgm:presLayoutVars>
          <dgm:chMax val="0"/>
          <dgm:chPref val="0"/>
        </dgm:presLayoutVars>
      </dgm:prSet>
      <dgm:spPr/>
    </dgm:pt>
    <dgm:pt modelId="{7B46D1B1-ADC2-4E24-8692-63A3D60D0657}" type="pres">
      <dgm:prSet presAssocID="{C6D7FC2F-A4DC-4280-970E-6D64C27873FD}" presName="sibTrans" presStyleCnt="0"/>
      <dgm:spPr/>
    </dgm:pt>
    <dgm:pt modelId="{E0304F3B-1E64-4526-A603-10FC800824BE}" type="pres">
      <dgm:prSet presAssocID="{CD3542D8-F88B-4291-A272-5E29A0AF6BF4}" presName="compNode" presStyleCnt="0"/>
      <dgm:spPr/>
    </dgm:pt>
    <dgm:pt modelId="{4FC99E5F-DA53-4E66-B0C8-7EBEBA79F7BE}" type="pres">
      <dgm:prSet presAssocID="{CD3542D8-F88B-4291-A272-5E29A0AF6BF4}" presName="bgRect" presStyleLbl="bgShp" presStyleIdx="1" presStyleCnt="4"/>
      <dgm:spPr/>
    </dgm:pt>
    <dgm:pt modelId="{6BDA7193-FD8A-4588-B0C4-BDEAA34E5A08}" type="pres">
      <dgm:prSet presAssocID="{CD3542D8-F88B-4291-A272-5E29A0AF6B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82B8CB6-D4E8-4EE6-B3D2-B6A2485C127F}" type="pres">
      <dgm:prSet presAssocID="{CD3542D8-F88B-4291-A272-5E29A0AF6BF4}" presName="spaceRect" presStyleCnt="0"/>
      <dgm:spPr/>
    </dgm:pt>
    <dgm:pt modelId="{A8636636-C208-4B10-8946-A18479623B31}" type="pres">
      <dgm:prSet presAssocID="{CD3542D8-F88B-4291-A272-5E29A0AF6BF4}" presName="parTx" presStyleLbl="revTx" presStyleIdx="1" presStyleCnt="4">
        <dgm:presLayoutVars>
          <dgm:chMax val="0"/>
          <dgm:chPref val="0"/>
        </dgm:presLayoutVars>
      </dgm:prSet>
      <dgm:spPr/>
    </dgm:pt>
    <dgm:pt modelId="{CC1B41A7-2801-48E9-9340-995B7F6068DC}" type="pres">
      <dgm:prSet presAssocID="{00668840-85E2-41FB-9FBC-4F6A74ED7CDD}" presName="sibTrans" presStyleCnt="0"/>
      <dgm:spPr/>
    </dgm:pt>
    <dgm:pt modelId="{4E8C1B9C-5D9E-4C0D-A963-1CD0F9FC1DAA}" type="pres">
      <dgm:prSet presAssocID="{452B5891-6A3D-42A4-86BD-1987A80610BE}" presName="compNode" presStyleCnt="0"/>
      <dgm:spPr/>
    </dgm:pt>
    <dgm:pt modelId="{F79AF653-AE9E-4BE0-A12A-069A475F5059}" type="pres">
      <dgm:prSet presAssocID="{452B5891-6A3D-42A4-86BD-1987A80610BE}" presName="bgRect" presStyleLbl="bgShp" presStyleIdx="2" presStyleCnt="4"/>
      <dgm:spPr/>
    </dgm:pt>
    <dgm:pt modelId="{BC9A76F2-5E3A-4772-8D82-812E7A9DF899}" type="pres">
      <dgm:prSet presAssocID="{452B5891-6A3D-42A4-86BD-1987A80610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DD08E11-1DB3-4306-9DC3-049AEEA6FFA5}" type="pres">
      <dgm:prSet presAssocID="{452B5891-6A3D-42A4-86BD-1987A80610BE}" presName="spaceRect" presStyleCnt="0"/>
      <dgm:spPr/>
    </dgm:pt>
    <dgm:pt modelId="{454F961D-2FF5-44F7-902D-FDFC9EBEB016}" type="pres">
      <dgm:prSet presAssocID="{452B5891-6A3D-42A4-86BD-1987A80610BE}" presName="parTx" presStyleLbl="revTx" presStyleIdx="2" presStyleCnt="4">
        <dgm:presLayoutVars>
          <dgm:chMax val="0"/>
          <dgm:chPref val="0"/>
        </dgm:presLayoutVars>
      </dgm:prSet>
      <dgm:spPr/>
    </dgm:pt>
    <dgm:pt modelId="{EDEA0C7B-3E2E-4D34-AC58-C164E7B3929C}" type="pres">
      <dgm:prSet presAssocID="{D87B2902-8FE2-49C7-843D-4AC3CF41A2DF}" presName="sibTrans" presStyleCnt="0"/>
      <dgm:spPr/>
    </dgm:pt>
    <dgm:pt modelId="{A85D4ACB-12A1-4D6C-8A89-47F3F1815940}" type="pres">
      <dgm:prSet presAssocID="{0F47CE19-3144-4714-B3B7-91F0498E0D4D}" presName="compNode" presStyleCnt="0"/>
      <dgm:spPr/>
    </dgm:pt>
    <dgm:pt modelId="{02661863-977E-4E52-9F88-05D209978190}" type="pres">
      <dgm:prSet presAssocID="{0F47CE19-3144-4714-B3B7-91F0498E0D4D}" presName="bgRect" presStyleLbl="bgShp" presStyleIdx="3" presStyleCnt="4"/>
      <dgm:spPr/>
    </dgm:pt>
    <dgm:pt modelId="{8065226F-A52E-4C67-A039-715EFBC0029A}" type="pres">
      <dgm:prSet presAssocID="{0F47CE19-3144-4714-B3B7-91F0498E0D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5FA582F-8B8F-4898-B38B-764772878122}" type="pres">
      <dgm:prSet presAssocID="{0F47CE19-3144-4714-B3B7-91F0498E0D4D}" presName="spaceRect" presStyleCnt="0"/>
      <dgm:spPr/>
    </dgm:pt>
    <dgm:pt modelId="{A1F7473D-782D-4486-AAC9-7E92E6AB8E8E}" type="pres">
      <dgm:prSet presAssocID="{0F47CE19-3144-4714-B3B7-91F0498E0D4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807B014-98DC-4E6D-9FEE-DAA82CB85FDA}" type="presOf" srcId="{0F47CE19-3144-4714-B3B7-91F0498E0D4D}" destId="{A1F7473D-782D-4486-AAC9-7E92E6AB8E8E}" srcOrd="0" destOrd="0" presId="urn:microsoft.com/office/officeart/2018/2/layout/IconVerticalSolidList"/>
    <dgm:cxn modelId="{11122635-F767-4480-9B6C-3DA474B137EA}" srcId="{4B801485-09E4-4812-ABA2-B156796B1892}" destId="{0F47CE19-3144-4714-B3B7-91F0498E0D4D}" srcOrd="3" destOrd="0" parTransId="{CE0145D8-A3F9-4CDF-968E-D481D2F5852E}" sibTransId="{F95528AF-6FA8-44F5-BE1F-B91E2F87EADA}"/>
    <dgm:cxn modelId="{A2A10D60-22CF-4F8E-B8BA-15DB2531AD03}" srcId="{4B801485-09E4-4812-ABA2-B156796B1892}" destId="{CD3542D8-F88B-4291-A272-5E29A0AF6BF4}" srcOrd="1" destOrd="0" parTransId="{96CFF16A-81CA-4C22-A6A4-56A9EB2FD528}" sibTransId="{00668840-85E2-41FB-9FBC-4F6A74ED7CDD}"/>
    <dgm:cxn modelId="{59F37065-9547-43E3-96F5-C5D32D6A109A}" type="presOf" srcId="{452B5891-6A3D-42A4-86BD-1987A80610BE}" destId="{454F961D-2FF5-44F7-902D-FDFC9EBEB016}" srcOrd="0" destOrd="0" presId="urn:microsoft.com/office/officeart/2018/2/layout/IconVerticalSolidList"/>
    <dgm:cxn modelId="{10AB7367-977D-4CC9-AE2A-F5C10A1E3FE8}" type="presOf" srcId="{4B801485-09E4-4812-ABA2-B156796B1892}" destId="{96CB0F7C-E77A-4B40-97EF-F6232D006124}" srcOrd="0" destOrd="0" presId="urn:microsoft.com/office/officeart/2018/2/layout/IconVerticalSolidList"/>
    <dgm:cxn modelId="{7085A47C-CFC5-4AAF-A8A3-AD74C1497E22}" srcId="{4B801485-09E4-4812-ABA2-B156796B1892}" destId="{3157B51A-7BE1-4095-8CE0-B621B9FE01B7}" srcOrd="0" destOrd="0" parTransId="{AEB5BEBF-3A6D-4287-A002-246E217DB792}" sibTransId="{C6D7FC2F-A4DC-4280-970E-6D64C27873FD}"/>
    <dgm:cxn modelId="{732C8B9B-CFEB-46C4-A5DA-E0A5C3D214C4}" type="presOf" srcId="{CD3542D8-F88B-4291-A272-5E29A0AF6BF4}" destId="{A8636636-C208-4B10-8946-A18479623B31}" srcOrd="0" destOrd="0" presId="urn:microsoft.com/office/officeart/2018/2/layout/IconVerticalSolidList"/>
    <dgm:cxn modelId="{9B3AF3E6-B59B-4BBD-86B0-3C3C8D38B17D}" srcId="{4B801485-09E4-4812-ABA2-B156796B1892}" destId="{452B5891-6A3D-42A4-86BD-1987A80610BE}" srcOrd="2" destOrd="0" parTransId="{11BA1247-7894-43CF-84BB-62DB9B21B231}" sibTransId="{D87B2902-8FE2-49C7-843D-4AC3CF41A2DF}"/>
    <dgm:cxn modelId="{BAB981EE-2D85-43C7-B211-DFA7185DC9AE}" type="presOf" srcId="{3157B51A-7BE1-4095-8CE0-B621B9FE01B7}" destId="{558E60AE-FD8A-4390-9C20-2B9F4D35575E}" srcOrd="0" destOrd="0" presId="urn:microsoft.com/office/officeart/2018/2/layout/IconVerticalSolidList"/>
    <dgm:cxn modelId="{77D95DB7-E493-4041-B050-775A3FB86439}" type="presParOf" srcId="{96CB0F7C-E77A-4B40-97EF-F6232D006124}" destId="{9806FB12-5CCA-451B-91FA-26BEBE72EF82}" srcOrd="0" destOrd="0" presId="urn:microsoft.com/office/officeart/2018/2/layout/IconVerticalSolidList"/>
    <dgm:cxn modelId="{E2D030F1-A112-4604-B3FB-03035283E041}" type="presParOf" srcId="{9806FB12-5CCA-451B-91FA-26BEBE72EF82}" destId="{E6858FFF-8763-4A05-9799-77A6EA1A355D}" srcOrd="0" destOrd="0" presId="urn:microsoft.com/office/officeart/2018/2/layout/IconVerticalSolidList"/>
    <dgm:cxn modelId="{DA5D79FE-A6D5-4B8D-9307-01DB278AFAD3}" type="presParOf" srcId="{9806FB12-5CCA-451B-91FA-26BEBE72EF82}" destId="{22590867-67A2-42B9-ADA8-FC96995ED30A}" srcOrd="1" destOrd="0" presId="urn:microsoft.com/office/officeart/2018/2/layout/IconVerticalSolidList"/>
    <dgm:cxn modelId="{BAB4E2BC-BDA1-406D-B941-C084914B1A7F}" type="presParOf" srcId="{9806FB12-5CCA-451B-91FA-26BEBE72EF82}" destId="{C5DCA87A-C4B3-4D78-A3D6-3B5F4AF4481F}" srcOrd="2" destOrd="0" presId="urn:microsoft.com/office/officeart/2018/2/layout/IconVerticalSolidList"/>
    <dgm:cxn modelId="{F73BF665-071A-461D-A268-79E5B17D900D}" type="presParOf" srcId="{9806FB12-5CCA-451B-91FA-26BEBE72EF82}" destId="{558E60AE-FD8A-4390-9C20-2B9F4D35575E}" srcOrd="3" destOrd="0" presId="urn:microsoft.com/office/officeart/2018/2/layout/IconVerticalSolidList"/>
    <dgm:cxn modelId="{6BD61A2D-795A-435E-BB2A-03B4EA11C22D}" type="presParOf" srcId="{96CB0F7C-E77A-4B40-97EF-F6232D006124}" destId="{7B46D1B1-ADC2-4E24-8692-63A3D60D0657}" srcOrd="1" destOrd="0" presId="urn:microsoft.com/office/officeart/2018/2/layout/IconVerticalSolidList"/>
    <dgm:cxn modelId="{0AF1F040-B38C-4B07-9142-A0CC04EBA57B}" type="presParOf" srcId="{96CB0F7C-E77A-4B40-97EF-F6232D006124}" destId="{E0304F3B-1E64-4526-A603-10FC800824BE}" srcOrd="2" destOrd="0" presId="urn:microsoft.com/office/officeart/2018/2/layout/IconVerticalSolidList"/>
    <dgm:cxn modelId="{B561E56F-2EBB-4C8C-A60C-75414931BA03}" type="presParOf" srcId="{E0304F3B-1E64-4526-A603-10FC800824BE}" destId="{4FC99E5F-DA53-4E66-B0C8-7EBEBA79F7BE}" srcOrd="0" destOrd="0" presId="urn:microsoft.com/office/officeart/2018/2/layout/IconVerticalSolidList"/>
    <dgm:cxn modelId="{29A0C8A1-5EB7-4D31-8F5B-2E095291FE15}" type="presParOf" srcId="{E0304F3B-1E64-4526-A603-10FC800824BE}" destId="{6BDA7193-FD8A-4588-B0C4-BDEAA34E5A08}" srcOrd="1" destOrd="0" presId="urn:microsoft.com/office/officeart/2018/2/layout/IconVerticalSolidList"/>
    <dgm:cxn modelId="{7629D69E-A81D-4FFF-B5F0-99943F369AF7}" type="presParOf" srcId="{E0304F3B-1E64-4526-A603-10FC800824BE}" destId="{B82B8CB6-D4E8-4EE6-B3D2-B6A2485C127F}" srcOrd="2" destOrd="0" presId="urn:microsoft.com/office/officeart/2018/2/layout/IconVerticalSolidList"/>
    <dgm:cxn modelId="{DFC7B9D8-D413-4C75-ABCA-F67EF1523936}" type="presParOf" srcId="{E0304F3B-1E64-4526-A603-10FC800824BE}" destId="{A8636636-C208-4B10-8946-A18479623B31}" srcOrd="3" destOrd="0" presId="urn:microsoft.com/office/officeart/2018/2/layout/IconVerticalSolidList"/>
    <dgm:cxn modelId="{2EC65640-8507-48A3-8F63-C35F298D8E3D}" type="presParOf" srcId="{96CB0F7C-E77A-4B40-97EF-F6232D006124}" destId="{CC1B41A7-2801-48E9-9340-995B7F6068DC}" srcOrd="3" destOrd="0" presId="urn:microsoft.com/office/officeart/2018/2/layout/IconVerticalSolidList"/>
    <dgm:cxn modelId="{06C8223A-5C8D-44FD-8EDE-C27AEB4CAD85}" type="presParOf" srcId="{96CB0F7C-E77A-4B40-97EF-F6232D006124}" destId="{4E8C1B9C-5D9E-4C0D-A963-1CD0F9FC1DAA}" srcOrd="4" destOrd="0" presId="urn:microsoft.com/office/officeart/2018/2/layout/IconVerticalSolidList"/>
    <dgm:cxn modelId="{5B76505E-658C-44A3-973C-732C3A6358A9}" type="presParOf" srcId="{4E8C1B9C-5D9E-4C0D-A963-1CD0F9FC1DAA}" destId="{F79AF653-AE9E-4BE0-A12A-069A475F5059}" srcOrd="0" destOrd="0" presId="urn:microsoft.com/office/officeart/2018/2/layout/IconVerticalSolidList"/>
    <dgm:cxn modelId="{AD0082D7-9F4A-482F-A613-985C15B3CD8C}" type="presParOf" srcId="{4E8C1B9C-5D9E-4C0D-A963-1CD0F9FC1DAA}" destId="{BC9A76F2-5E3A-4772-8D82-812E7A9DF899}" srcOrd="1" destOrd="0" presId="urn:microsoft.com/office/officeart/2018/2/layout/IconVerticalSolidList"/>
    <dgm:cxn modelId="{13DB258D-E655-4EAB-8244-4AC085CBB5F1}" type="presParOf" srcId="{4E8C1B9C-5D9E-4C0D-A963-1CD0F9FC1DAA}" destId="{2DD08E11-1DB3-4306-9DC3-049AEEA6FFA5}" srcOrd="2" destOrd="0" presId="urn:microsoft.com/office/officeart/2018/2/layout/IconVerticalSolidList"/>
    <dgm:cxn modelId="{B7F6A3F9-01BA-4803-B22C-F342273DBB90}" type="presParOf" srcId="{4E8C1B9C-5D9E-4C0D-A963-1CD0F9FC1DAA}" destId="{454F961D-2FF5-44F7-902D-FDFC9EBEB016}" srcOrd="3" destOrd="0" presId="urn:microsoft.com/office/officeart/2018/2/layout/IconVerticalSolidList"/>
    <dgm:cxn modelId="{8621C6F4-6BA6-48A0-9AEB-D281873EC60A}" type="presParOf" srcId="{96CB0F7C-E77A-4B40-97EF-F6232D006124}" destId="{EDEA0C7B-3E2E-4D34-AC58-C164E7B3929C}" srcOrd="5" destOrd="0" presId="urn:microsoft.com/office/officeart/2018/2/layout/IconVerticalSolidList"/>
    <dgm:cxn modelId="{52B96345-A5E0-414A-882A-C473C99459AA}" type="presParOf" srcId="{96CB0F7C-E77A-4B40-97EF-F6232D006124}" destId="{A85D4ACB-12A1-4D6C-8A89-47F3F1815940}" srcOrd="6" destOrd="0" presId="urn:microsoft.com/office/officeart/2018/2/layout/IconVerticalSolidList"/>
    <dgm:cxn modelId="{8D646DB2-365B-4932-96F9-7AE8538E2494}" type="presParOf" srcId="{A85D4ACB-12A1-4D6C-8A89-47F3F1815940}" destId="{02661863-977E-4E52-9F88-05D209978190}" srcOrd="0" destOrd="0" presId="urn:microsoft.com/office/officeart/2018/2/layout/IconVerticalSolidList"/>
    <dgm:cxn modelId="{E35960F6-351C-4EB4-B9F4-7DB9B6832FFA}" type="presParOf" srcId="{A85D4ACB-12A1-4D6C-8A89-47F3F1815940}" destId="{8065226F-A52E-4C67-A039-715EFBC0029A}" srcOrd="1" destOrd="0" presId="urn:microsoft.com/office/officeart/2018/2/layout/IconVerticalSolidList"/>
    <dgm:cxn modelId="{7D475BA4-B110-41F2-A2D5-3722D9DD2D06}" type="presParOf" srcId="{A85D4ACB-12A1-4D6C-8A89-47F3F1815940}" destId="{55FA582F-8B8F-4898-B38B-764772878122}" srcOrd="2" destOrd="0" presId="urn:microsoft.com/office/officeart/2018/2/layout/IconVerticalSolidList"/>
    <dgm:cxn modelId="{D7786294-3A3B-4C49-B5A6-EA004A741341}" type="presParOf" srcId="{A85D4ACB-12A1-4D6C-8A89-47F3F1815940}" destId="{A1F7473D-782D-4486-AAC9-7E92E6AB8E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2F2199-1E76-4F79-BFF2-3FEC8234CC9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D86A4A-9E75-44D9-B8A1-69CFBDB0864F}">
      <dgm:prSet/>
      <dgm:spPr/>
      <dgm:t>
        <a:bodyPr/>
        <a:lstStyle/>
        <a:p>
          <a:r>
            <a:rPr lang="en-US"/>
            <a:t>Train the one class with training set.</a:t>
          </a:r>
        </a:p>
      </dgm:t>
    </dgm:pt>
    <dgm:pt modelId="{36DD848B-7FCD-4B39-BC45-39A96FA66E6A}" type="parTrans" cxnId="{3EE1C4DE-B45B-4D32-A06E-0B145F9F2152}">
      <dgm:prSet/>
      <dgm:spPr/>
      <dgm:t>
        <a:bodyPr/>
        <a:lstStyle/>
        <a:p>
          <a:endParaRPr lang="en-US"/>
        </a:p>
      </dgm:t>
    </dgm:pt>
    <dgm:pt modelId="{E49AA8D9-4D33-4CAD-B8C1-E7A6968C40EE}" type="sibTrans" cxnId="{3EE1C4DE-B45B-4D32-A06E-0B145F9F2152}">
      <dgm:prSet/>
      <dgm:spPr/>
      <dgm:t>
        <a:bodyPr/>
        <a:lstStyle/>
        <a:p>
          <a:endParaRPr lang="en-US"/>
        </a:p>
      </dgm:t>
    </dgm:pt>
    <dgm:pt modelId="{B14B4A4D-69AF-4DB5-9B16-BEAAA3D71F55}">
      <dgm:prSet/>
      <dgm:spPr/>
      <dgm:t>
        <a:bodyPr/>
        <a:lstStyle/>
        <a:p>
          <a:r>
            <a:rPr lang="en-US" dirty="0"/>
            <a:t>if test isn’t “close enough”  to the training set then it is classified as a negative class</a:t>
          </a:r>
        </a:p>
      </dgm:t>
    </dgm:pt>
    <dgm:pt modelId="{2537E2F0-F802-4157-A2A3-265826E2BA11}" type="parTrans" cxnId="{0777FB39-45C6-43FF-A68D-82624B3EAA85}">
      <dgm:prSet/>
      <dgm:spPr/>
      <dgm:t>
        <a:bodyPr/>
        <a:lstStyle/>
        <a:p>
          <a:endParaRPr lang="en-US"/>
        </a:p>
      </dgm:t>
    </dgm:pt>
    <dgm:pt modelId="{85BB5A3B-B56F-4CE0-9CB7-920587A03D06}" type="sibTrans" cxnId="{0777FB39-45C6-43FF-A68D-82624B3EAA85}">
      <dgm:prSet/>
      <dgm:spPr/>
      <dgm:t>
        <a:bodyPr/>
        <a:lstStyle/>
        <a:p>
          <a:endParaRPr lang="en-US"/>
        </a:p>
      </dgm:t>
    </dgm:pt>
    <dgm:pt modelId="{F87EB0C8-0361-4D0B-AC88-3D514D81E6E2}">
      <dgm:prSet/>
      <dgm:spPr/>
      <dgm:t>
        <a:bodyPr/>
        <a:lstStyle/>
        <a:p>
          <a:r>
            <a:rPr lang="en-US" dirty="0"/>
            <a:t>In summary – a test sample may be either alike training data or not</a:t>
          </a:r>
        </a:p>
      </dgm:t>
    </dgm:pt>
    <dgm:pt modelId="{6EEB9B05-FF8B-4BCC-8075-3EF43CDB2CE4}" type="parTrans" cxnId="{031F68A8-AB7A-4C17-9302-9BF6F9C10711}">
      <dgm:prSet/>
      <dgm:spPr/>
      <dgm:t>
        <a:bodyPr/>
        <a:lstStyle/>
        <a:p>
          <a:endParaRPr lang="en-US"/>
        </a:p>
      </dgm:t>
    </dgm:pt>
    <dgm:pt modelId="{A654253E-3C70-43BE-84D0-535E5EC9A4AE}" type="sibTrans" cxnId="{031F68A8-AB7A-4C17-9302-9BF6F9C10711}">
      <dgm:prSet/>
      <dgm:spPr/>
      <dgm:t>
        <a:bodyPr/>
        <a:lstStyle/>
        <a:p>
          <a:endParaRPr lang="en-US"/>
        </a:p>
      </dgm:t>
    </dgm:pt>
    <dgm:pt modelId="{F97B2C58-07A4-43A3-8A10-63FCD4C5D71B}" type="pres">
      <dgm:prSet presAssocID="{AA2F2199-1E76-4F79-BFF2-3FEC8234CC91}" presName="outerComposite" presStyleCnt="0">
        <dgm:presLayoutVars>
          <dgm:chMax val="5"/>
          <dgm:dir/>
          <dgm:resizeHandles val="exact"/>
        </dgm:presLayoutVars>
      </dgm:prSet>
      <dgm:spPr/>
    </dgm:pt>
    <dgm:pt modelId="{22555D3F-DF3C-44D9-8E21-118868AF0BF2}" type="pres">
      <dgm:prSet presAssocID="{AA2F2199-1E76-4F79-BFF2-3FEC8234CC91}" presName="dummyMaxCanvas" presStyleCnt="0">
        <dgm:presLayoutVars/>
      </dgm:prSet>
      <dgm:spPr/>
    </dgm:pt>
    <dgm:pt modelId="{1091B443-7A3A-4081-A6A1-EA91CEB80C5C}" type="pres">
      <dgm:prSet presAssocID="{AA2F2199-1E76-4F79-BFF2-3FEC8234CC91}" presName="ThreeNodes_1" presStyleLbl="node1" presStyleIdx="0" presStyleCnt="3">
        <dgm:presLayoutVars>
          <dgm:bulletEnabled val="1"/>
        </dgm:presLayoutVars>
      </dgm:prSet>
      <dgm:spPr/>
    </dgm:pt>
    <dgm:pt modelId="{D9399FA0-ABCA-4206-ABF4-1F3C1F487D78}" type="pres">
      <dgm:prSet presAssocID="{AA2F2199-1E76-4F79-BFF2-3FEC8234CC91}" presName="ThreeNodes_2" presStyleLbl="node1" presStyleIdx="1" presStyleCnt="3">
        <dgm:presLayoutVars>
          <dgm:bulletEnabled val="1"/>
        </dgm:presLayoutVars>
      </dgm:prSet>
      <dgm:spPr/>
    </dgm:pt>
    <dgm:pt modelId="{1C09831E-39B9-4DD3-B7BB-4046384AFBA2}" type="pres">
      <dgm:prSet presAssocID="{AA2F2199-1E76-4F79-BFF2-3FEC8234CC91}" presName="ThreeNodes_3" presStyleLbl="node1" presStyleIdx="2" presStyleCnt="3">
        <dgm:presLayoutVars>
          <dgm:bulletEnabled val="1"/>
        </dgm:presLayoutVars>
      </dgm:prSet>
      <dgm:spPr/>
    </dgm:pt>
    <dgm:pt modelId="{3D0C870D-A148-47D8-A157-00D6AE858E04}" type="pres">
      <dgm:prSet presAssocID="{AA2F2199-1E76-4F79-BFF2-3FEC8234CC91}" presName="ThreeConn_1-2" presStyleLbl="fgAccFollowNode1" presStyleIdx="0" presStyleCnt="2">
        <dgm:presLayoutVars>
          <dgm:bulletEnabled val="1"/>
        </dgm:presLayoutVars>
      </dgm:prSet>
      <dgm:spPr/>
    </dgm:pt>
    <dgm:pt modelId="{1517A72A-0D3B-4277-BE3A-ECA54F9947D6}" type="pres">
      <dgm:prSet presAssocID="{AA2F2199-1E76-4F79-BFF2-3FEC8234CC91}" presName="ThreeConn_2-3" presStyleLbl="fgAccFollowNode1" presStyleIdx="1" presStyleCnt="2">
        <dgm:presLayoutVars>
          <dgm:bulletEnabled val="1"/>
        </dgm:presLayoutVars>
      </dgm:prSet>
      <dgm:spPr/>
    </dgm:pt>
    <dgm:pt modelId="{1FC65CB7-F70B-45B0-B33F-2A80CEF681CD}" type="pres">
      <dgm:prSet presAssocID="{AA2F2199-1E76-4F79-BFF2-3FEC8234CC91}" presName="ThreeNodes_1_text" presStyleLbl="node1" presStyleIdx="2" presStyleCnt="3">
        <dgm:presLayoutVars>
          <dgm:bulletEnabled val="1"/>
        </dgm:presLayoutVars>
      </dgm:prSet>
      <dgm:spPr/>
    </dgm:pt>
    <dgm:pt modelId="{A1FD564A-829E-4493-9669-FD46A84DAF8F}" type="pres">
      <dgm:prSet presAssocID="{AA2F2199-1E76-4F79-BFF2-3FEC8234CC91}" presName="ThreeNodes_2_text" presStyleLbl="node1" presStyleIdx="2" presStyleCnt="3">
        <dgm:presLayoutVars>
          <dgm:bulletEnabled val="1"/>
        </dgm:presLayoutVars>
      </dgm:prSet>
      <dgm:spPr/>
    </dgm:pt>
    <dgm:pt modelId="{38E3C8BC-9035-464E-8788-259DC7E03CA7}" type="pres">
      <dgm:prSet presAssocID="{AA2F2199-1E76-4F79-BFF2-3FEC8234CC9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3CFBA0D-99D5-4090-8273-4DA4DDD52196}" type="presOf" srcId="{B14B4A4D-69AF-4DB5-9B16-BEAAA3D71F55}" destId="{D9399FA0-ABCA-4206-ABF4-1F3C1F487D78}" srcOrd="0" destOrd="0" presId="urn:microsoft.com/office/officeart/2005/8/layout/vProcess5"/>
    <dgm:cxn modelId="{59E17332-CC65-4F88-9764-6CB3F45A843A}" type="presOf" srcId="{85BB5A3B-B56F-4CE0-9CB7-920587A03D06}" destId="{1517A72A-0D3B-4277-BE3A-ECA54F9947D6}" srcOrd="0" destOrd="0" presId="urn:microsoft.com/office/officeart/2005/8/layout/vProcess5"/>
    <dgm:cxn modelId="{0777FB39-45C6-43FF-A68D-82624B3EAA85}" srcId="{AA2F2199-1E76-4F79-BFF2-3FEC8234CC91}" destId="{B14B4A4D-69AF-4DB5-9B16-BEAAA3D71F55}" srcOrd="1" destOrd="0" parTransId="{2537E2F0-F802-4157-A2A3-265826E2BA11}" sibTransId="{85BB5A3B-B56F-4CE0-9CB7-920587A03D06}"/>
    <dgm:cxn modelId="{C829B04B-E5E5-4079-9428-114DF1EA6C9A}" type="presOf" srcId="{56D86A4A-9E75-44D9-B8A1-69CFBDB0864F}" destId="{1FC65CB7-F70B-45B0-B33F-2A80CEF681CD}" srcOrd="1" destOrd="0" presId="urn:microsoft.com/office/officeart/2005/8/layout/vProcess5"/>
    <dgm:cxn modelId="{7F643357-AA2B-4B58-A971-7E2C58DF02A6}" type="presOf" srcId="{AA2F2199-1E76-4F79-BFF2-3FEC8234CC91}" destId="{F97B2C58-07A4-43A3-8A10-63FCD4C5D71B}" srcOrd="0" destOrd="0" presId="urn:microsoft.com/office/officeart/2005/8/layout/vProcess5"/>
    <dgm:cxn modelId="{BDB43080-1BE2-4D95-BA92-B761C1813286}" type="presOf" srcId="{F87EB0C8-0361-4D0B-AC88-3D514D81E6E2}" destId="{38E3C8BC-9035-464E-8788-259DC7E03CA7}" srcOrd="1" destOrd="0" presId="urn:microsoft.com/office/officeart/2005/8/layout/vProcess5"/>
    <dgm:cxn modelId="{DF57C69A-AB63-44DC-B34B-8A0BCFCACDA7}" type="presOf" srcId="{E49AA8D9-4D33-4CAD-B8C1-E7A6968C40EE}" destId="{3D0C870D-A148-47D8-A157-00D6AE858E04}" srcOrd="0" destOrd="0" presId="urn:microsoft.com/office/officeart/2005/8/layout/vProcess5"/>
    <dgm:cxn modelId="{031F68A8-AB7A-4C17-9302-9BF6F9C10711}" srcId="{AA2F2199-1E76-4F79-BFF2-3FEC8234CC91}" destId="{F87EB0C8-0361-4D0B-AC88-3D514D81E6E2}" srcOrd="2" destOrd="0" parTransId="{6EEB9B05-FF8B-4BCC-8075-3EF43CDB2CE4}" sibTransId="{A654253E-3C70-43BE-84D0-535E5EC9A4AE}"/>
    <dgm:cxn modelId="{74B2F2A9-A4CD-4B18-90C7-4F2607148DEB}" type="presOf" srcId="{F87EB0C8-0361-4D0B-AC88-3D514D81E6E2}" destId="{1C09831E-39B9-4DD3-B7BB-4046384AFBA2}" srcOrd="0" destOrd="0" presId="urn:microsoft.com/office/officeart/2005/8/layout/vProcess5"/>
    <dgm:cxn modelId="{3EE1C4DE-B45B-4D32-A06E-0B145F9F2152}" srcId="{AA2F2199-1E76-4F79-BFF2-3FEC8234CC91}" destId="{56D86A4A-9E75-44D9-B8A1-69CFBDB0864F}" srcOrd="0" destOrd="0" parTransId="{36DD848B-7FCD-4B39-BC45-39A96FA66E6A}" sibTransId="{E49AA8D9-4D33-4CAD-B8C1-E7A6968C40EE}"/>
    <dgm:cxn modelId="{89F169E7-1AB9-46F1-A36E-2A42CE2C92E5}" type="presOf" srcId="{B14B4A4D-69AF-4DB5-9B16-BEAAA3D71F55}" destId="{A1FD564A-829E-4493-9669-FD46A84DAF8F}" srcOrd="1" destOrd="0" presId="urn:microsoft.com/office/officeart/2005/8/layout/vProcess5"/>
    <dgm:cxn modelId="{F49374F4-5467-419A-8151-BC4F72AAD163}" type="presOf" srcId="{56D86A4A-9E75-44D9-B8A1-69CFBDB0864F}" destId="{1091B443-7A3A-4081-A6A1-EA91CEB80C5C}" srcOrd="0" destOrd="0" presId="urn:microsoft.com/office/officeart/2005/8/layout/vProcess5"/>
    <dgm:cxn modelId="{C47A6513-A0A2-4D8F-9747-CDEEF873714C}" type="presParOf" srcId="{F97B2C58-07A4-43A3-8A10-63FCD4C5D71B}" destId="{22555D3F-DF3C-44D9-8E21-118868AF0BF2}" srcOrd="0" destOrd="0" presId="urn:microsoft.com/office/officeart/2005/8/layout/vProcess5"/>
    <dgm:cxn modelId="{A20CA937-FB4D-4AB7-A346-7F63590FA5F9}" type="presParOf" srcId="{F97B2C58-07A4-43A3-8A10-63FCD4C5D71B}" destId="{1091B443-7A3A-4081-A6A1-EA91CEB80C5C}" srcOrd="1" destOrd="0" presId="urn:microsoft.com/office/officeart/2005/8/layout/vProcess5"/>
    <dgm:cxn modelId="{FBAFB4E1-BE7A-4AA3-99EC-C8D9BE5F21C1}" type="presParOf" srcId="{F97B2C58-07A4-43A3-8A10-63FCD4C5D71B}" destId="{D9399FA0-ABCA-4206-ABF4-1F3C1F487D78}" srcOrd="2" destOrd="0" presId="urn:microsoft.com/office/officeart/2005/8/layout/vProcess5"/>
    <dgm:cxn modelId="{A7663CB8-207D-4625-BA2E-82F02DDD62B7}" type="presParOf" srcId="{F97B2C58-07A4-43A3-8A10-63FCD4C5D71B}" destId="{1C09831E-39B9-4DD3-B7BB-4046384AFBA2}" srcOrd="3" destOrd="0" presId="urn:microsoft.com/office/officeart/2005/8/layout/vProcess5"/>
    <dgm:cxn modelId="{1D374305-6D55-4EB0-BCFC-5CD75D5C2869}" type="presParOf" srcId="{F97B2C58-07A4-43A3-8A10-63FCD4C5D71B}" destId="{3D0C870D-A148-47D8-A157-00D6AE858E04}" srcOrd="4" destOrd="0" presId="urn:microsoft.com/office/officeart/2005/8/layout/vProcess5"/>
    <dgm:cxn modelId="{F2598EFE-F321-49F8-B0EC-9C07A0706C89}" type="presParOf" srcId="{F97B2C58-07A4-43A3-8A10-63FCD4C5D71B}" destId="{1517A72A-0D3B-4277-BE3A-ECA54F9947D6}" srcOrd="5" destOrd="0" presId="urn:microsoft.com/office/officeart/2005/8/layout/vProcess5"/>
    <dgm:cxn modelId="{1D07EAA5-4E51-43C4-8443-6098725B1BD2}" type="presParOf" srcId="{F97B2C58-07A4-43A3-8A10-63FCD4C5D71B}" destId="{1FC65CB7-F70B-45B0-B33F-2A80CEF681CD}" srcOrd="6" destOrd="0" presId="urn:microsoft.com/office/officeart/2005/8/layout/vProcess5"/>
    <dgm:cxn modelId="{96E155EC-BAEA-421C-B5D4-EABCC86AAD01}" type="presParOf" srcId="{F97B2C58-07A4-43A3-8A10-63FCD4C5D71B}" destId="{A1FD564A-829E-4493-9669-FD46A84DAF8F}" srcOrd="7" destOrd="0" presId="urn:microsoft.com/office/officeart/2005/8/layout/vProcess5"/>
    <dgm:cxn modelId="{A2505A93-B075-4CB8-B8F4-7DEF2189AE1B}" type="presParOf" srcId="{F97B2C58-07A4-43A3-8A10-63FCD4C5D71B}" destId="{38E3C8BC-9035-464E-8788-259DC7E03CA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B46F56-6726-454A-BE08-0AF4B28A5F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C1C2DE5-6C31-4EC5-8654-03308719042A}">
      <dgm:prSet/>
      <dgm:spPr/>
      <dgm:t>
        <a:bodyPr/>
        <a:lstStyle/>
        <a:p>
          <a:r>
            <a:rPr lang="en-US"/>
            <a:t>Why?</a:t>
          </a:r>
        </a:p>
      </dgm:t>
    </dgm:pt>
    <dgm:pt modelId="{234BCF65-A1D9-47FE-9354-9D95D93407B2}" type="parTrans" cxnId="{271729F8-C583-4FDB-B063-692FC24D0C8D}">
      <dgm:prSet/>
      <dgm:spPr/>
      <dgm:t>
        <a:bodyPr/>
        <a:lstStyle/>
        <a:p>
          <a:endParaRPr lang="en-US"/>
        </a:p>
      </dgm:t>
    </dgm:pt>
    <dgm:pt modelId="{DE728E3D-BA52-41D4-9C79-81801D588851}" type="sibTrans" cxnId="{271729F8-C583-4FDB-B063-692FC24D0C8D}">
      <dgm:prSet/>
      <dgm:spPr/>
      <dgm:t>
        <a:bodyPr/>
        <a:lstStyle/>
        <a:p>
          <a:endParaRPr lang="en-US"/>
        </a:p>
      </dgm:t>
    </dgm:pt>
    <dgm:pt modelId="{6CD62A84-1771-428C-94BC-C06D677900C9}">
      <dgm:prSet/>
      <dgm:spPr/>
      <dgm:t>
        <a:bodyPr/>
        <a:lstStyle/>
        <a:p>
          <a:r>
            <a:rPr lang="en-US"/>
            <a:t>In many times we do not have both positive and negative data.</a:t>
          </a:r>
        </a:p>
      </dgm:t>
    </dgm:pt>
    <dgm:pt modelId="{AC6947C4-8011-4B52-8899-E6E2119FFD45}" type="parTrans" cxnId="{B40A5D6B-8845-4552-BF1F-677FA2728830}">
      <dgm:prSet/>
      <dgm:spPr/>
      <dgm:t>
        <a:bodyPr/>
        <a:lstStyle/>
        <a:p>
          <a:endParaRPr lang="en-US"/>
        </a:p>
      </dgm:t>
    </dgm:pt>
    <dgm:pt modelId="{F750BEF6-BBF2-41C7-A0FA-7FD394045DF7}" type="sibTrans" cxnId="{B40A5D6B-8845-4552-BF1F-677FA2728830}">
      <dgm:prSet/>
      <dgm:spPr/>
      <dgm:t>
        <a:bodyPr/>
        <a:lstStyle/>
        <a:p>
          <a:endParaRPr lang="en-US"/>
        </a:p>
      </dgm:t>
    </dgm:pt>
    <dgm:pt modelId="{A0BEC5C4-35FB-4DB4-ADA4-B98005DF02EF}">
      <dgm:prSet/>
      <dgm:spPr/>
      <dgm:t>
        <a:bodyPr/>
        <a:lstStyle/>
        <a:p>
          <a:r>
            <a:rPr lang="en-US" dirty="0"/>
            <a:t>For example. If we want to pick preferred sites for user, we can base on browsing history, but we don’t know which sites he wouldn’t want.</a:t>
          </a:r>
        </a:p>
      </dgm:t>
    </dgm:pt>
    <dgm:pt modelId="{ABC2F892-9954-4639-856F-980B1FE1AE06}" type="parTrans" cxnId="{ED353B8B-2F59-4585-A1AD-8D9D08DF4038}">
      <dgm:prSet/>
      <dgm:spPr/>
      <dgm:t>
        <a:bodyPr/>
        <a:lstStyle/>
        <a:p>
          <a:endParaRPr lang="en-US"/>
        </a:p>
      </dgm:t>
    </dgm:pt>
    <dgm:pt modelId="{F8511527-1888-49DB-960E-900243116708}" type="sibTrans" cxnId="{ED353B8B-2F59-4585-A1AD-8D9D08DF4038}">
      <dgm:prSet/>
      <dgm:spPr/>
      <dgm:t>
        <a:bodyPr/>
        <a:lstStyle/>
        <a:p>
          <a:endParaRPr lang="en-US"/>
        </a:p>
      </dgm:t>
    </dgm:pt>
    <dgm:pt modelId="{9C7E37F3-5859-4845-A909-34F684B548C4}" type="pres">
      <dgm:prSet presAssocID="{90B46F56-6726-454A-BE08-0AF4B28A5F04}" presName="root" presStyleCnt="0">
        <dgm:presLayoutVars>
          <dgm:dir/>
          <dgm:resizeHandles val="exact"/>
        </dgm:presLayoutVars>
      </dgm:prSet>
      <dgm:spPr/>
    </dgm:pt>
    <dgm:pt modelId="{FCF28817-BC49-4B23-93DD-93A702BAB167}" type="pres">
      <dgm:prSet presAssocID="{2C1C2DE5-6C31-4EC5-8654-03308719042A}" presName="compNode" presStyleCnt="0"/>
      <dgm:spPr/>
    </dgm:pt>
    <dgm:pt modelId="{CA2F4DF2-8661-47E1-BC81-D81EFFBB0B83}" type="pres">
      <dgm:prSet presAssocID="{2C1C2DE5-6C31-4EC5-8654-03308719042A}" presName="bgRect" presStyleLbl="bgShp" presStyleIdx="0" presStyleCnt="3"/>
      <dgm:spPr/>
    </dgm:pt>
    <dgm:pt modelId="{B44E35B3-C2B8-44F0-B024-9D8B04D425D3}" type="pres">
      <dgm:prSet presAssocID="{2C1C2DE5-6C31-4EC5-8654-0330871904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F8A1036-C47B-4FC1-A8C1-238841B45F92}" type="pres">
      <dgm:prSet presAssocID="{2C1C2DE5-6C31-4EC5-8654-03308719042A}" presName="spaceRect" presStyleCnt="0"/>
      <dgm:spPr/>
    </dgm:pt>
    <dgm:pt modelId="{A65D55F7-3307-41F5-9685-77F4B8CA971D}" type="pres">
      <dgm:prSet presAssocID="{2C1C2DE5-6C31-4EC5-8654-03308719042A}" presName="parTx" presStyleLbl="revTx" presStyleIdx="0" presStyleCnt="3">
        <dgm:presLayoutVars>
          <dgm:chMax val="0"/>
          <dgm:chPref val="0"/>
        </dgm:presLayoutVars>
      </dgm:prSet>
      <dgm:spPr/>
    </dgm:pt>
    <dgm:pt modelId="{A31F6249-FD21-4663-BFA3-BA58C6D5C2AC}" type="pres">
      <dgm:prSet presAssocID="{DE728E3D-BA52-41D4-9C79-81801D588851}" presName="sibTrans" presStyleCnt="0"/>
      <dgm:spPr/>
    </dgm:pt>
    <dgm:pt modelId="{4F181A5D-4FD7-4F5F-80B5-D83E084A90B3}" type="pres">
      <dgm:prSet presAssocID="{6CD62A84-1771-428C-94BC-C06D677900C9}" presName="compNode" presStyleCnt="0"/>
      <dgm:spPr/>
    </dgm:pt>
    <dgm:pt modelId="{39A72D96-9927-445A-8A3A-9DC89529604D}" type="pres">
      <dgm:prSet presAssocID="{6CD62A84-1771-428C-94BC-C06D677900C9}" presName="bgRect" presStyleLbl="bgShp" presStyleIdx="1" presStyleCnt="3"/>
      <dgm:spPr/>
    </dgm:pt>
    <dgm:pt modelId="{A3C83A14-A006-4A97-9D1E-6159B1CC56CA}" type="pres">
      <dgm:prSet presAssocID="{6CD62A84-1771-428C-94BC-C06D677900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DAEC851E-D919-4A63-A980-EE1C48F4DBE2}" type="pres">
      <dgm:prSet presAssocID="{6CD62A84-1771-428C-94BC-C06D677900C9}" presName="spaceRect" presStyleCnt="0"/>
      <dgm:spPr/>
    </dgm:pt>
    <dgm:pt modelId="{AC40D2F4-071C-4561-A44D-96DB19EE1BEE}" type="pres">
      <dgm:prSet presAssocID="{6CD62A84-1771-428C-94BC-C06D677900C9}" presName="parTx" presStyleLbl="revTx" presStyleIdx="1" presStyleCnt="3">
        <dgm:presLayoutVars>
          <dgm:chMax val="0"/>
          <dgm:chPref val="0"/>
        </dgm:presLayoutVars>
      </dgm:prSet>
      <dgm:spPr/>
    </dgm:pt>
    <dgm:pt modelId="{281C76C3-7FD4-45C2-A877-4B0A4312D69B}" type="pres">
      <dgm:prSet presAssocID="{F750BEF6-BBF2-41C7-A0FA-7FD394045DF7}" presName="sibTrans" presStyleCnt="0"/>
      <dgm:spPr/>
    </dgm:pt>
    <dgm:pt modelId="{1E6A9B10-FA91-4B78-9DB0-880AB9B589F7}" type="pres">
      <dgm:prSet presAssocID="{A0BEC5C4-35FB-4DB4-ADA4-B98005DF02EF}" presName="compNode" presStyleCnt="0"/>
      <dgm:spPr/>
    </dgm:pt>
    <dgm:pt modelId="{427BD7C6-F359-4ABF-AA30-5489138859B1}" type="pres">
      <dgm:prSet presAssocID="{A0BEC5C4-35FB-4DB4-ADA4-B98005DF02EF}" presName="bgRect" presStyleLbl="bgShp" presStyleIdx="2" presStyleCnt="3"/>
      <dgm:spPr/>
    </dgm:pt>
    <dgm:pt modelId="{53AA7347-B5A3-45F7-808A-9961F78AAE85}" type="pres">
      <dgm:prSet presAssocID="{A0BEC5C4-35FB-4DB4-ADA4-B98005DF02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90B3E37-CEB7-42E2-9FB5-962C02C8F0BF}" type="pres">
      <dgm:prSet presAssocID="{A0BEC5C4-35FB-4DB4-ADA4-B98005DF02EF}" presName="spaceRect" presStyleCnt="0"/>
      <dgm:spPr/>
    </dgm:pt>
    <dgm:pt modelId="{8B68B7F2-91E1-423E-90B0-59BF586826E8}" type="pres">
      <dgm:prSet presAssocID="{A0BEC5C4-35FB-4DB4-ADA4-B98005DF02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6F4E109-F3F6-4C36-B81E-AC3A625E78E5}" type="presOf" srcId="{90B46F56-6726-454A-BE08-0AF4B28A5F04}" destId="{9C7E37F3-5859-4845-A909-34F684B548C4}" srcOrd="0" destOrd="0" presId="urn:microsoft.com/office/officeart/2018/2/layout/IconVerticalSolidList"/>
    <dgm:cxn modelId="{B40A5D6B-8845-4552-BF1F-677FA2728830}" srcId="{90B46F56-6726-454A-BE08-0AF4B28A5F04}" destId="{6CD62A84-1771-428C-94BC-C06D677900C9}" srcOrd="1" destOrd="0" parTransId="{AC6947C4-8011-4B52-8899-E6E2119FFD45}" sibTransId="{F750BEF6-BBF2-41C7-A0FA-7FD394045DF7}"/>
    <dgm:cxn modelId="{42E36F70-E937-4038-8DE2-95BD1FF241C0}" type="presOf" srcId="{A0BEC5C4-35FB-4DB4-ADA4-B98005DF02EF}" destId="{8B68B7F2-91E1-423E-90B0-59BF586826E8}" srcOrd="0" destOrd="0" presId="urn:microsoft.com/office/officeart/2018/2/layout/IconVerticalSolidList"/>
    <dgm:cxn modelId="{F5E90759-7057-4059-9B01-027838220C71}" type="presOf" srcId="{2C1C2DE5-6C31-4EC5-8654-03308719042A}" destId="{A65D55F7-3307-41F5-9685-77F4B8CA971D}" srcOrd="0" destOrd="0" presId="urn:microsoft.com/office/officeart/2018/2/layout/IconVerticalSolidList"/>
    <dgm:cxn modelId="{ED353B8B-2F59-4585-A1AD-8D9D08DF4038}" srcId="{90B46F56-6726-454A-BE08-0AF4B28A5F04}" destId="{A0BEC5C4-35FB-4DB4-ADA4-B98005DF02EF}" srcOrd="2" destOrd="0" parTransId="{ABC2F892-9954-4639-856F-980B1FE1AE06}" sibTransId="{F8511527-1888-49DB-960E-900243116708}"/>
    <dgm:cxn modelId="{4CE12FF0-C6E5-4B2B-BEC5-1F3A12221BFC}" type="presOf" srcId="{6CD62A84-1771-428C-94BC-C06D677900C9}" destId="{AC40D2F4-071C-4561-A44D-96DB19EE1BEE}" srcOrd="0" destOrd="0" presId="urn:microsoft.com/office/officeart/2018/2/layout/IconVerticalSolidList"/>
    <dgm:cxn modelId="{271729F8-C583-4FDB-B063-692FC24D0C8D}" srcId="{90B46F56-6726-454A-BE08-0AF4B28A5F04}" destId="{2C1C2DE5-6C31-4EC5-8654-03308719042A}" srcOrd="0" destOrd="0" parTransId="{234BCF65-A1D9-47FE-9354-9D95D93407B2}" sibTransId="{DE728E3D-BA52-41D4-9C79-81801D588851}"/>
    <dgm:cxn modelId="{7B792DF3-284E-4996-ADEE-E92576B3ACD2}" type="presParOf" srcId="{9C7E37F3-5859-4845-A909-34F684B548C4}" destId="{FCF28817-BC49-4B23-93DD-93A702BAB167}" srcOrd="0" destOrd="0" presId="urn:microsoft.com/office/officeart/2018/2/layout/IconVerticalSolidList"/>
    <dgm:cxn modelId="{951B0BCC-9F41-4C50-A528-378911599F05}" type="presParOf" srcId="{FCF28817-BC49-4B23-93DD-93A702BAB167}" destId="{CA2F4DF2-8661-47E1-BC81-D81EFFBB0B83}" srcOrd="0" destOrd="0" presId="urn:microsoft.com/office/officeart/2018/2/layout/IconVerticalSolidList"/>
    <dgm:cxn modelId="{70C3D66A-3602-4F82-82FC-4A36EE3451ED}" type="presParOf" srcId="{FCF28817-BC49-4B23-93DD-93A702BAB167}" destId="{B44E35B3-C2B8-44F0-B024-9D8B04D425D3}" srcOrd="1" destOrd="0" presId="urn:microsoft.com/office/officeart/2018/2/layout/IconVerticalSolidList"/>
    <dgm:cxn modelId="{177BF55B-68C8-4D7B-8257-1EC99D281AF7}" type="presParOf" srcId="{FCF28817-BC49-4B23-93DD-93A702BAB167}" destId="{6F8A1036-C47B-4FC1-A8C1-238841B45F92}" srcOrd="2" destOrd="0" presId="urn:microsoft.com/office/officeart/2018/2/layout/IconVerticalSolidList"/>
    <dgm:cxn modelId="{C0EEA473-A579-444F-B9F5-FB9F3BB9571D}" type="presParOf" srcId="{FCF28817-BC49-4B23-93DD-93A702BAB167}" destId="{A65D55F7-3307-41F5-9685-77F4B8CA971D}" srcOrd="3" destOrd="0" presId="urn:microsoft.com/office/officeart/2018/2/layout/IconVerticalSolidList"/>
    <dgm:cxn modelId="{BB9BB52D-5750-4731-A1C3-50875A32CC8C}" type="presParOf" srcId="{9C7E37F3-5859-4845-A909-34F684B548C4}" destId="{A31F6249-FD21-4663-BFA3-BA58C6D5C2AC}" srcOrd="1" destOrd="0" presId="urn:microsoft.com/office/officeart/2018/2/layout/IconVerticalSolidList"/>
    <dgm:cxn modelId="{DB150D53-C938-4DDC-85D8-5B458B1BED78}" type="presParOf" srcId="{9C7E37F3-5859-4845-A909-34F684B548C4}" destId="{4F181A5D-4FD7-4F5F-80B5-D83E084A90B3}" srcOrd="2" destOrd="0" presId="urn:microsoft.com/office/officeart/2018/2/layout/IconVerticalSolidList"/>
    <dgm:cxn modelId="{30C5130C-AC12-4EB2-A45D-1F214222D4A0}" type="presParOf" srcId="{4F181A5D-4FD7-4F5F-80B5-D83E084A90B3}" destId="{39A72D96-9927-445A-8A3A-9DC89529604D}" srcOrd="0" destOrd="0" presId="urn:microsoft.com/office/officeart/2018/2/layout/IconVerticalSolidList"/>
    <dgm:cxn modelId="{3CB8CC44-A9DD-4610-9E3A-C6935126F07D}" type="presParOf" srcId="{4F181A5D-4FD7-4F5F-80B5-D83E084A90B3}" destId="{A3C83A14-A006-4A97-9D1E-6159B1CC56CA}" srcOrd="1" destOrd="0" presId="urn:microsoft.com/office/officeart/2018/2/layout/IconVerticalSolidList"/>
    <dgm:cxn modelId="{740B70BA-FB4E-4B8B-8FE2-676D537E3C28}" type="presParOf" srcId="{4F181A5D-4FD7-4F5F-80B5-D83E084A90B3}" destId="{DAEC851E-D919-4A63-A980-EE1C48F4DBE2}" srcOrd="2" destOrd="0" presId="urn:microsoft.com/office/officeart/2018/2/layout/IconVerticalSolidList"/>
    <dgm:cxn modelId="{00B2DAC4-1D51-4BAE-92D7-10CE2DF0A320}" type="presParOf" srcId="{4F181A5D-4FD7-4F5F-80B5-D83E084A90B3}" destId="{AC40D2F4-071C-4561-A44D-96DB19EE1BEE}" srcOrd="3" destOrd="0" presId="urn:microsoft.com/office/officeart/2018/2/layout/IconVerticalSolidList"/>
    <dgm:cxn modelId="{B728F99E-98D3-4521-A9BC-F29B0F1AA2F9}" type="presParOf" srcId="{9C7E37F3-5859-4845-A909-34F684B548C4}" destId="{281C76C3-7FD4-45C2-A877-4B0A4312D69B}" srcOrd="3" destOrd="0" presId="urn:microsoft.com/office/officeart/2018/2/layout/IconVerticalSolidList"/>
    <dgm:cxn modelId="{C9B0F2D8-8011-404A-911F-903C8A4F14DA}" type="presParOf" srcId="{9C7E37F3-5859-4845-A909-34F684B548C4}" destId="{1E6A9B10-FA91-4B78-9DB0-880AB9B589F7}" srcOrd="4" destOrd="0" presId="urn:microsoft.com/office/officeart/2018/2/layout/IconVerticalSolidList"/>
    <dgm:cxn modelId="{E7568938-CA58-4DD0-A0A3-AF5602A915CF}" type="presParOf" srcId="{1E6A9B10-FA91-4B78-9DB0-880AB9B589F7}" destId="{427BD7C6-F359-4ABF-AA30-5489138859B1}" srcOrd="0" destOrd="0" presId="urn:microsoft.com/office/officeart/2018/2/layout/IconVerticalSolidList"/>
    <dgm:cxn modelId="{B784EFFE-F679-4488-8844-C94B628DDF1F}" type="presParOf" srcId="{1E6A9B10-FA91-4B78-9DB0-880AB9B589F7}" destId="{53AA7347-B5A3-45F7-808A-9961F78AAE85}" srcOrd="1" destOrd="0" presId="urn:microsoft.com/office/officeart/2018/2/layout/IconVerticalSolidList"/>
    <dgm:cxn modelId="{75682F51-1DDD-4F97-A1DE-DDCEA5CC562B}" type="presParOf" srcId="{1E6A9B10-FA91-4B78-9DB0-880AB9B589F7}" destId="{690B3E37-CEB7-42E2-9FB5-962C02C8F0BF}" srcOrd="2" destOrd="0" presId="urn:microsoft.com/office/officeart/2018/2/layout/IconVerticalSolidList"/>
    <dgm:cxn modelId="{42E6A214-6A05-4B64-A4FE-7B70E9374292}" type="presParOf" srcId="{1E6A9B10-FA91-4B78-9DB0-880AB9B589F7}" destId="{8B68B7F2-91E1-423E-90B0-59BF586826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E04DC5-F4DD-40C4-90B6-87426C10FB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43D3E4AC-EC3E-4EF9-AAA5-B8B9B030F0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Binary Representation - Checks if frequent words appears in book. For every frequent word (keyword) if yes mark “TRUE” for that specific word. Else mark “FALSE” </a:t>
          </a:r>
        </a:p>
      </dgm:t>
    </dgm:pt>
    <dgm:pt modelId="{26370378-EAB1-4ED9-8B68-9BE62EF245B0}" type="parTrans" cxnId="{D01F449B-9B77-447D-8A2C-7A0B298A5CD6}">
      <dgm:prSet/>
      <dgm:spPr/>
      <dgm:t>
        <a:bodyPr/>
        <a:lstStyle/>
        <a:p>
          <a:endParaRPr lang="en-US"/>
        </a:p>
      </dgm:t>
    </dgm:pt>
    <dgm:pt modelId="{5BFABF76-FA88-42E3-94EF-97AFC0DA6530}" type="sibTrans" cxnId="{D01F449B-9B77-447D-8A2C-7A0B298A5CD6}">
      <dgm:prSet/>
      <dgm:spPr/>
      <dgm:t>
        <a:bodyPr/>
        <a:lstStyle/>
        <a:p>
          <a:endParaRPr lang="en-US"/>
        </a:p>
      </dgm:t>
    </dgm:pt>
    <dgm:pt modelId="{2FBBF79C-B1DC-4F13-90C2-854AA08265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Frequency Representation  - Checks the appearance of keywords in the book but gives weight to the number of time every keyword has appeared.</a:t>
          </a:r>
        </a:p>
      </dgm:t>
    </dgm:pt>
    <dgm:pt modelId="{533E0129-6D7D-4C75-839C-41E3A8B15549}" type="parTrans" cxnId="{382DC114-0587-42FD-9EF1-57E0ABC4F5B1}">
      <dgm:prSet/>
      <dgm:spPr/>
      <dgm:t>
        <a:bodyPr/>
        <a:lstStyle/>
        <a:p>
          <a:endParaRPr lang="en-US"/>
        </a:p>
      </dgm:t>
    </dgm:pt>
    <dgm:pt modelId="{34940657-EA05-4A7F-9348-896B3B8E39CB}" type="sibTrans" cxnId="{382DC114-0587-42FD-9EF1-57E0ABC4F5B1}">
      <dgm:prSet/>
      <dgm:spPr/>
      <dgm:t>
        <a:bodyPr/>
        <a:lstStyle/>
        <a:p>
          <a:endParaRPr lang="en-US"/>
        </a:p>
      </dgm:t>
    </dgm:pt>
    <dgm:pt modelId="{7729E212-DC8B-46E4-A249-79BC1F57D3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Tf-idf</a:t>
          </a:r>
          <a:r>
            <a:rPr lang="en-US" dirty="0"/>
            <a:t> Representation - Multiplying frequency with the relation between total number of words in dictionary and number of documents where the keyword appears in them by certain formula.</a:t>
          </a:r>
        </a:p>
      </dgm:t>
    </dgm:pt>
    <dgm:pt modelId="{AF94A71D-A0EA-4751-AC7B-1D71627C93D0}" type="parTrans" cxnId="{9009A5BD-FBCD-4D31-AA87-E0CA24712536}">
      <dgm:prSet/>
      <dgm:spPr/>
      <dgm:t>
        <a:bodyPr/>
        <a:lstStyle/>
        <a:p>
          <a:endParaRPr lang="en-US"/>
        </a:p>
      </dgm:t>
    </dgm:pt>
    <dgm:pt modelId="{8B7246A4-828B-4C3D-BB03-27F516B3B980}" type="sibTrans" cxnId="{9009A5BD-FBCD-4D31-AA87-E0CA24712536}">
      <dgm:prSet/>
      <dgm:spPr/>
      <dgm:t>
        <a:bodyPr/>
        <a:lstStyle/>
        <a:p>
          <a:endParaRPr lang="en-US"/>
        </a:p>
      </dgm:t>
    </dgm:pt>
    <dgm:pt modelId="{484C4BDE-3ACA-49EA-9764-5A99F8F24A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Hadamard Representation – For every keyword calculating the product of the keyword’s frequency in the document and the keyword’s frequency over all documents</a:t>
          </a:r>
        </a:p>
      </dgm:t>
    </dgm:pt>
    <dgm:pt modelId="{C91CC566-1319-46BC-BB49-CB30A413A43F}" type="parTrans" cxnId="{6D2A189C-1F55-41FC-B653-9B80B4886FA1}">
      <dgm:prSet/>
      <dgm:spPr/>
      <dgm:t>
        <a:bodyPr/>
        <a:lstStyle/>
        <a:p>
          <a:endParaRPr lang="en-US"/>
        </a:p>
      </dgm:t>
    </dgm:pt>
    <dgm:pt modelId="{BF076E5D-A40B-434F-A879-4B65BA454A14}" type="sibTrans" cxnId="{6D2A189C-1F55-41FC-B653-9B80B4886FA1}">
      <dgm:prSet/>
      <dgm:spPr/>
      <dgm:t>
        <a:bodyPr/>
        <a:lstStyle/>
        <a:p>
          <a:endParaRPr lang="en-US"/>
        </a:p>
      </dgm:t>
    </dgm:pt>
    <dgm:pt modelId="{3DBE91A5-984E-40A5-BF6D-E51AB2A6408F}" type="pres">
      <dgm:prSet presAssocID="{36E04DC5-F4DD-40C4-90B6-87426C10FBA8}" presName="root" presStyleCnt="0">
        <dgm:presLayoutVars>
          <dgm:dir/>
          <dgm:resizeHandles val="exact"/>
        </dgm:presLayoutVars>
      </dgm:prSet>
      <dgm:spPr/>
    </dgm:pt>
    <dgm:pt modelId="{EBD54B86-48B9-4F2D-9845-C0EA4913D546}" type="pres">
      <dgm:prSet presAssocID="{43D3E4AC-EC3E-4EF9-AAA5-B8B9B030F0BD}" presName="compNode" presStyleCnt="0"/>
      <dgm:spPr/>
    </dgm:pt>
    <dgm:pt modelId="{336C644A-D498-4889-A475-199520E954D3}" type="pres">
      <dgm:prSet presAssocID="{43D3E4AC-EC3E-4EF9-AAA5-B8B9B030F0BD}" presName="bgRect" presStyleLbl="bgShp" presStyleIdx="0" presStyleCnt="4"/>
      <dgm:spPr/>
    </dgm:pt>
    <dgm:pt modelId="{4A1DF7C8-6FA6-493A-9128-386CA7DBC2D8}" type="pres">
      <dgm:prSet presAssocID="{43D3E4AC-EC3E-4EF9-AAA5-B8B9B030F0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263B0614-2AA1-434C-923D-09FA284E1796}" type="pres">
      <dgm:prSet presAssocID="{43D3E4AC-EC3E-4EF9-AAA5-B8B9B030F0BD}" presName="spaceRect" presStyleCnt="0"/>
      <dgm:spPr/>
    </dgm:pt>
    <dgm:pt modelId="{0776A4CA-A7DF-41FE-A581-A6B9A893CDB4}" type="pres">
      <dgm:prSet presAssocID="{43D3E4AC-EC3E-4EF9-AAA5-B8B9B030F0BD}" presName="parTx" presStyleLbl="revTx" presStyleIdx="0" presStyleCnt="4">
        <dgm:presLayoutVars>
          <dgm:chMax val="0"/>
          <dgm:chPref val="0"/>
        </dgm:presLayoutVars>
      </dgm:prSet>
      <dgm:spPr/>
    </dgm:pt>
    <dgm:pt modelId="{AAD73A71-8F2D-4F10-B923-817D940FFAA5}" type="pres">
      <dgm:prSet presAssocID="{5BFABF76-FA88-42E3-94EF-97AFC0DA6530}" presName="sibTrans" presStyleCnt="0"/>
      <dgm:spPr/>
    </dgm:pt>
    <dgm:pt modelId="{27BE9E41-20C8-425C-BE38-46C139CD2B7F}" type="pres">
      <dgm:prSet presAssocID="{2FBBF79C-B1DC-4F13-90C2-854AA0826576}" presName="compNode" presStyleCnt="0"/>
      <dgm:spPr/>
    </dgm:pt>
    <dgm:pt modelId="{1FF51E9E-4313-4177-8245-6305F41E2A4F}" type="pres">
      <dgm:prSet presAssocID="{2FBBF79C-B1DC-4F13-90C2-854AA0826576}" presName="bgRect" presStyleLbl="bgShp" presStyleIdx="1" presStyleCnt="4"/>
      <dgm:spPr/>
    </dgm:pt>
    <dgm:pt modelId="{CA05DE5B-8D88-4990-93F4-A832E25619A9}" type="pres">
      <dgm:prSet presAssocID="{2FBBF79C-B1DC-4F13-90C2-854AA08265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001213C4-9D8D-4A66-ACA4-6F946D812A58}" type="pres">
      <dgm:prSet presAssocID="{2FBBF79C-B1DC-4F13-90C2-854AA0826576}" presName="spaceRect" presStyleCnt="0"/>
      <dgm:spPr/>
    </dgm:pt>
    <dgm:pt modelId="{995CEEC5-D0D3-4B36-91F7-067B8132B044}" type="pres">
      <dgm:prSet presAssocID="{2FBBF79C-B1DC-4F13-90C2-854AA0826576}" presName="parTx" presStyleLbl="revTx" presStyleIdx="1" presStyleCnt="4">
        <dgm:presLayoutVars>
          <dgm:chMax val="0"/>
          <dgm:chPref val="0"/>
        </dgm:presLayoutVars>
      </dgm:prSet>
      <dgm:spPr/>
    </dgm:pt>
    <dgm:pt modelId="{091C7A5E-2B9D-4C9B-9343-721F5EDEE12B}" type="pres">
      <dgm:prSet presAssocID="{34940657-EA05-4A7F-9348-896B3B8E39CB}" presName="sibTrans" presStyleCnt="0"/>
      <dgm:spPr/>
    </dgm:pt>
    <dgm:pt modelId="{A6946BE5-3B4F-4D0E-86C1-051000DB17D8}" type="pres">
      <dgm:prSet presAssocID="{7729E212-DC8B-46E4-A249-79BC1F57D30B}" presName="compNode" presStyleCnt="0"/>
      <dgm:spPr/>
    </dgm:pt>
    <dgm:pt modelId="{7E92E41F-6806-4E2D-90D1-D219DC72BECA}" type="pres">
      <dgm:prSet presAssocID="{7729E212-DC8B-46E4-A249-79BC1F57D30B}" presName="bgRect" presStyleLbl="bgShp" presStyleIdx="2" presStyleCnt="4"/>
      <dgm:spPr/>
    </dgm:pt>
    <dgm:pt modelId="{6925381C-8D48-4F57-928B-2B706856A40D}" type="pres">
      <dgm:prSet presAssocID="{7729E212-DC8B-46E4-A249-79BC1F57D3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3FB95F4-C6CD-48FC-819C-3D576B62AD0B}" type="pres">
      <dgm:prSet presAssocID="{7729E212-DC8B-46E4-A249-79BC1F57D30B}" presName="spaceRect" presStyleCnt="0"/>
      <dgm:spPr/>
    </dgm:pt>
    <dgm:pt modelId="{B821AC8E-A03A-46EE-A4AB-21FFA154AF49}" type="pres">
      <dgm:prSet presAssocID="{7729E212-DC8B-46E4-A249-79BC1F57D30B}" presName="parTx" presStyleLbl="revTx" presStyleIdx="2" presStyleCnt="4">
        <dgm:presLayoutVars>
          <dgm:chMax val="0"/>
          <dgm:chPref val="0"/>
        </dgm:presLayoutVars>
      </dgm:prSet>
      <dgm:spPr/>
    </dgm:pt>
    <dgm:pt modelId="{AF214BDD-00BD-457A-B622-11B0356E6CFE}" type="pres">
      <dgm:prSet presAssocID="{8B7246A4-828B-4C3D-BB03-27F516B3B980}" presName="sibTrans" presStyleCnt="0"/>
      <dgm:spPr/>
    </dgm:pt>
    <dgm:pt modelId="{DAD89044-A3A0-4D85-9693-F3D4CD46C4BA}" type="pres">
      <dgm:prSet presAssocID="{484C4BDE-3ACA-49EA-9764-5A99F8F24A33}" presName="compNode" presStyleCnt="0"/>
      <dgm:spPr/>
    </dgm:pt>
    <dgm:pt modelId="{4B92F412-48BD-4564-96E1-B31DFD98F207}" type="pres">
      <dgm:prSet presAssocID="{484C4BDE-3ACA-49EA-9764-5A99F8F24A33}" presName="bgRect" presStyleLbl="bgShp" presStyleIdx="3" presStyleCnt="4"/>
      <dgm:spPr>
        <a:solidFill>
          <a:schemeClr val="accent4">
            <a:lumMod val="75000"/>
          </a:schemeClr>
        </a:solidFill>
      </dgm:spPr>
    </dgm:pt>
    <dgm:pt modelId="{34718E03-84A4-42FB-9CB2-E477B1711461}" type="pres">
      <dgm:prSet presAssocID="{484C4BDE-3ACA-49EA-9764-5A99F8F24A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94533A2-981E-428E-A921-157D97FEE967}" type="pres">
      <dgm:prSet presAssocID="{484C4BDE-3ACA-49EA-9764-5A99F8F24A33}" presName="spaceRect" presStyleCnt="0"/>
      <dgm:spPr/>
    </dgm:pt>
    <dgm:pt modelId="{B4A7673D-783B-44F6-A56B-BF807FA57FF5}" type="pres">
      <dgm:prSet presAssocID="{484C4BDE-3ACA-49EA-9764-5A99F8F24A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82DC114-0587-42FD-9EF1-57E0ABC4F5B1}" srcId="{36E04DC5-F4DD-40C4-90B6-87426C10FBA8}" destId="{2FBBF79C-B1DC-4F13-90C2-854AA0826576}" srcOrd="1" destOrd="0" parTransId="{533E0129-6D7D-4C75-839C-41E3A8B15549}" sibTransId="{34940657-EA05-4A7F-9348-896B3B8E39CB}"/>
    <dgm:cxn modelId="{41F29628-5289-48B1-93A0-700E0A9BBC63}" type="presOf" srcId="{43D3E4AC-EC3E-4EF9-AAA5-B8B9B030F0BD}" destId="{0776A4CA-A7DF-41FE-A581-A6B9A893CDB4}" srcOrd="0" destOrd="0" presId="urn:microsoft.com/office/officeart/2018/2/layout/IconVerticalSolidList"/>
    <dgm:cxn modelId="{B0EF8C63-0377-42E8-93F3-654D0143B174}" type="presOf" srcId="{36E04DC5-F4DD-40C4-90B6-87426C10FBA8}" destId="{3DBE91A5-984E-40A5-BF6D-E51AB2A6408F}" srcOrd="0" destOrd="0" presId="urn:microsoft.com/office/officeart/2018/2/layout/IconVerticalSolidList"/>
    <dgm:cxn modelId="{D01F449B-9B77-447D-8A2C-7A0B298A5CD6}" srcId="{36E04DC5-F4DD-40C4-90B6-87426C10FBA8}" destId="{43D3E4AC-EC3E-4EF9-AAA5-B8B9B030F0BD}" srcOrd="0" destOrd="0" parTransId="{26370378-EAB1-4ED9-8B68-9BE62EF245B0}" sibTransId="{5BFABF76-FA88-42E3-94EF-97AFC0DA6530}"/>
    <dgm:cxn modelId="{6D2A189C-1F55-41FC-B653-9B80B4886FA1}" srcId="{36E04DC5-F4DD-40C4-90B6-87426C10FBA8}" destId="{484C4BDE-3ACA-49EA-9764-5A99F8F24A33}" srcOrd="3" destOrd="0" parTransId="{C91CC566-1319-46BC-BB49-CB30A413A43F}" sibTransId="{BF076E5D-A40B-434F-A879-4B65BA454A14}"/>
    <dgm:cxn modelId="{C32A4E9C-6A9E-404E-A97C-EBA650DE1FC1}" type="presOf" srcId="{2FBBF79C-B1DC-4F13-90C2-854AA0826576}" destId="{995CEEC5-D0D3-4B36-91F7-067B8132B044}" srcOrd="0" destOrd="0" presId="urn:microsoft.com/office/officeart/2018/2/layout/IconVerticalSolidList"/>
    <dgm:cxn modelId="{9009A5BD-FBCD-4D31-AA87-E0CA24712536}" srcId="{36E04DC5-F4DD-40C4-90B6-87426C10FBA8}" destId="{7729E212-DC8B-46E4-A249-79BC1F57D30B}" srcOrd="2" destOrd="0" parTransId="{AF94A71D-A0EA-4751-AC7B-1D71627C93D0}" sibTransId="{8B7246A4-828B-4C3D-BB03-27F516B3B980}"/>
    <dgm:cxn modelId="{4493C6C2-F256-4202-A92F-A757FBF91614}" type="presOf" srcId="{7729E212-DC8B-46E4-A249-79BC1F57D30B}" destId="{B821AC8E-A03A-46EE-A4AB-21FFA154AF49}" srcOrd="0" destOrd="0" presId="urn:microsoft.com/office/officeart/2018/2/layout/IconVerticalSolidList"/>
    <dgm:cxn modelId="{B4DB04CE-F43F-40A2-A275-FF28C5E41157}" type="presOf" srcId="{484C4BDE-3ACA-49EA-9764-5A99F8F24A33}" destId="{B4A7673D-783B-44F6-A56B-BF807FA57FF5}" srcOrd="0" destOrd="0" presId="urn:microsoft.com/office/officeart/2018/2/layout/IconVerticalSolidList"/>
    <dgm:cxn modelId="{12E188C0-6E4B-4611-A985-C9FFA61245E9}" type="presParOf" srcId="{3DBE91A5-984E-40A5-BF6D-E51AB2A6408F}" destId="{EBD54B86-48B9-4F2D-9845-C0EA4913D546}" srcOrd="0" destOrd="0" presId="urn:microsoft.com/office/officeart/2018/2/layout/IconVerticalSolidList"/>
    <dgm:cxn modelId="{0D7CAC00-11F9-4B57-A735-70BD8641B4F6}" type="presParOf" srcId="{EBD54B86-48B9-4F2D-9845-C0EA4913D546}" destId="{336C644A-D498-4889-A475-199520E954D3}" srcOrd="0" destOrd="0" presId="urn:microsoft.com/office/officeart/2018/2/layout/IconVerticalSolidList"/>
    <dgm:cxn modelId="{B756193E-B2F7-42B9-95F0-9CD5B77F3CBE}" type="presParOf" srcId="{EBD54B86-48B9-4F2D-9845-C0EA4913D546}" destId="{4A1DF7C8-6FA6-493A-9128-386CA7DBC2D8}" srcOrd="1" destOrd="0" presId="urn:microsoft.com/office/officeart/2018/2/layout/IconVerticalSolidList"/>
    <dgm:cxn modelId="{EA95553C-64D2-4B8B-8F45-8744B7D7941E}" type="presParOf" srcId="{EBD54B86-48B9-4F2D-9845-C0EA4913D546}" destId="{263B0614-2AA1-434C-923D-09FA284E1796}" srcOrd="2" destOrd="0" presId="urn:microsoft.com/office/officeart/2018/2/layout/IconVerticalSolidList"/>
    <dgm:cxn modelId="{A5375565-F81A-4906-A31B-22064D60EF52}" type="presParOf" srcId="{EBD54B86-48B9-4F2D-9845-C0EA4913D546}" destId="{0776A4CA-A7DF-41FE-A581-A6B9A893CDB4}" srcOrd="3" destOrd="0" presId="urn:microsoft.com/office/officeart/2018/2/layout/IconVerticalSolidList"/>
    <dgm:cxn modelId="{5946B91F-5EE3-4759-A3D4-5147E0583144}" type="presParOf" srcId="{3DBE91A5-984E-40A5-BF6D-E51AB2A6408F}" destId="{AAD73A71-8F2D-4F10-B923-817D940FFAA5}" srcOrd="1" destOrd="0" presId="urn:microsoft.com/office/officeart/2018/2/layout/IconVerticalSolidList"/>
    <dgm:cxn modelId="{68B69E4E-FE4F-435D-8D97-760B1B8C75CE}" type="presParOf" srcId="{3DBE91A5-984E-40A5-BF6D-E51AB2A6408F}" destId="{27BE9E41-20C8-425C-BE38-46C139CD2B7F}" srcOrd="2" destOrd="0" presId="urn:microsoft.com/office/officeart/2018/2/layout/IconVerticalSolidList"/>
    <dgm:cxn modelId="{11EF8E97-E0B5-487F-A31F-24FBFE3DF197}" type="presParOf" srcId="{27BE9E41-20C8-425C-BE38-46C139CD2B7F}" destId="{1FF51E9E-4313-4177-8245-6305F41E2A4F}" srcOrd="0" destOrd="0" presId="urn:microsoft.com/office/officeart/2018/2/layout/IconVerticalSolidList"/>
    <dgm:cxn modelId="{C403AF68-F319-4A6B-96D9-C098FEB5C821}" type="presParOf" srcId="{27BE9E41-20C8-425C-BE38-46C139CD2B7F}" destId="{CA05DE5B-8D88-4990-93F4-A832E25619A9}" srcOrd="1" destOrd="0" presId="urn:microsoft.com/office/officeart/2018/2/layout/IconVerticalSolidList"/>
    <dgm:cxn modelId="{B292CC41-680B-466A-BC27-EB0EAC38E3AA}" type="presParOf" srcId="{27BE9E41-20C8-425C-BE38-46C139CD2B7F}" destId="{001213C4-9D8D-4A66-ACA4-6F946D812A58}" srcOrd="2" destOrd="0" presId="urn:microsoft.com/office/officeart/2018/2/layout/IconVerticalSolidList"/>
    <dgm:cxn modelId="{746F294A-7E63-48CD-8BC0-4DAB7C204F0F}" type="presParOf" srcId="{27BE9E41-20C8-425C-BE38-46C139CD2B7F}" destId="{995CEEC5-D0D3-4B36-91F7-067B8132B044}" srcOrd="3" destOrd="0" presId="urn:microsoft.com/office/officeart/2018/2/layout/IconVerticalSolidList"/>
    <dgm:cxn modelId="{220D606E-775E-4584-966A-0506344A3BAB}" type="presParOf" srcId="{3DBE91A5-984E-40A5-BF6D-E51AB2A6408F}" destId="{091C7A5E-2B9D-4C9B-9343-721F5EDEE12B}" srcOrd="3" destOrd="0" presId="urn:microsoft.com/office/officeart/2018/2/layout/IconVerticalSolidList"/>
    <dgm:cxn modelId="{E90E911C-747D-446A-9E1C-F87F5F275C26}" type="presParOf" srcId="{3DBE91A5-984E-40A5-BF6D-E51AB2A6408F}" destId="{A6946BE5-3B4F-4D0E-86C1-051000DB17D8}" srcOrd="4" destOrd="0" presId="urn:microsoft.com/office/officeart/2018/2/layout/IconVerticalSolidList"/>
    <dgm:cxn modelId="{65E326B9-A979-4835-8CE5-C27836C12EBD}" type="presParOf" srcId="{A6946BE5-3B4F-4D0E-86C1-051000DB17D8}" destId="{7E92E41F-6806-4E2D-90D1-D219DC72BECA}" srcOrd="0" destOrd="0" presId="urn:microsoft.com/office/officeart/2018/2/layout/IconVerticalSolidList"/>
    <dgm:cxn modelId="{CA24ECD4-7F49-4C28-9D17-28DC322BD0CD}" type="presParOf" srcId="{A6946BE5-3B4F-4D0E-86C1-051000DB17D8}" destId="{6925381C-8D48-4F57-928B-2B706856A40D}" srcOrd="1" destOrd="0" presId="urn:microsoft.com/office/officeart/2018/2/layout/IconVerticalSolidList"/>
    <dgm:cxn modelId="{35F1FDE2-B99C-4FB4-8BC6-8399917E2837}" type="presParOf" srcId="{A6946BE5-3B4F-4D0E-86C1-051000DB17D8}" destId="{03FB95F4-C6CD-48FC-819C-3D576B62AD0B}" srcOrd="2" destOrd="0" presId="urn:microsoft.com/office/officeart/2018/2/layout/IconVerticalSolidList"/>
    <dgm:cxn modelId="{F1A7E231-83B6-4201-B3E0-5ED496EBC565}" type="presParOf" srcId="{A6946BE5-3B4F-4D0E-86C1-051000DB17D8}" destId="{B821AC8E-A03A-46EE-A4AB-21FFA154AF49}" srcOrd="3" destOrd="0" presId="urn:microsoft.com/office/officeart/2018/2/layout/IconVerticalSolidList"/>
    <dgm:cxn modelId="{275894B6-6D01-44A0-874E-C9D392DB3ED5}" type="presParOf" srcId="{3DBE91A5-984E-40A5-BF6D-E51AB2A6408F}" destId="{AF214BDD-00BD-457A-B622-11B0356E6CFE}" srcOrd="5" destOrd="0" presId="urn:microsoft.com/office/officeart/2018/2/layout/IconVerticalSolidList"/>
    <dgm:cxn modelId="{736831F3-5D7D-4E32-877B-FD5AB53855B2}" type="presParOf" srcId="{3DBE91A5-984E-40A5-BF6D-E51AB2A6408F}" destId="{DAD89044-A3A0-4D85-9693-F3D4CD46C4BA}" srcOrd="6" destOrd="0" presId="urn:microsoft.com/office/officeart/2018/2/layout/IconVerticalSolidList"/>
    <dgm:cxn modelId="{95841041-5C77-44DF-B20B-24E243AC89AA}" type="presParOf" srcId="{DAD89044-A3A0-4D85-9693-F3D4CD46C4BA}" destId="{4B92F412-48BD-4564-96E1-B31DFD98F207}" srcOrd="0" destOrd="0" presId="urn:microsoft.com/office/officeart/2018/2/layout/IconVerticalSolidList"/>
    <dgm:cxn modelId="{DFE2F7B7-53DE-447F-A32B-FEFC8C6A7C26}" type="presParOf" srcId="{DAD89044-A3A0-4D85-9693-F3D4CD46C4BA}" destId="{34718E03-84A4-42FB-9CB2-E477B1711461}" srcOrd="1" destOrd="0" presId="urn:microsoft.com/office/officeart/2018/2/layout/IconVerticalSolidList"/>
    <dgm:cxn modelId="{38205FAA-9397-43CA-B02E-F8C51FAED18E}" type="presParOf" srcId="{DAD89044-A3A0-4D85-9693-F3D4CD46C4BA}" destId="{894533A2-981E-428E-A921-157D97FEE967}" srcOrd="2" destOrd="0" presId="urn:microsoft.com/office/officeart/2018/2/layout/IconVerticalSolidList"/>
    <dgm:cxn modelId="{F7456569-1981-412D-A471-2FEF57735046}" type="presParOf" srcId="{DAD89044-A3A0-4D85-9693-F3D4CD46C4BA}" destId="{B4A7673D-783B-44F6-A56B-BF807FA57F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251CF5-4614-432D-AE9B-D9B2EFA420E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DF59EFF-772A-4689-B04B-ECAC63DE8510}">
      <dgm:prSet/>
      <dgm:spPr/>
      <dgm:t>
        <a:bodyPr/>
        <a:lstStyle/>
        <a:p>
          <a:r>
            <a:rPr lang="en-US"/>
            <a:t>We implemented number of representations of the books.</a:t>
          </a:r>
        </a:p>
      </dgm:t>
    </dgm:pt>
    <dgm:pt modelId="{60CA4314-5941-4F7A-99ED-2A8B7A84E763}" type="parTrans" cxnId="{5B17B0D6-D48F-4F10-B526-13DF5F150B30}">
      <dgm:prSet/>
      <dgm:spPr/>
      <dgm:t>
        <a:bodyPr/>
        <a:lstStyle/>
        <a:p>
          <a:endParaRPr lang="en-US"/>
        </a:p>
      </dgm:t>
    </dgm:pt>
    <dgm:pt modelId="{97F28AF3-CCB4-4035-8135-D4F5E8B3B5C1}" type="sibTrans" cxnId="{5B17B0D6-D48F-4F10-B526-13DF5F150B30}">
      <dgm:prSet/>
      <dgm:spPr/>
      <dgm:t>
        <a:bodyPr/>
        <a:lstStyle/>
        <a:p>
          <a:endParaRPr lang="en-US"/>
        </a:p>
      </dgm:t>
    </dgm:pt>
    <dgm:pt modelId="{121FA73F-0810-4DF7-B09E-2C9B9D89B5ED}">
      <dgm:prSet/>
      <dgm:spPr/>
      <dgm:t>
        <a:bodyPr/>
        <a:lstStyle/>
        <a:p>
          <a:r>
            <a:rPr lang="en-US"/>
            <a:t>Trained our algorithm with our training set</a:t>
          </a:r>
        </a:p>
      </dgm:t>
    </dgm:pt>
    <dgm:pt modelId="{0193903E-F3AE-4AF7-8B7E-755B0D990954}" type="parTrans" cxnId="{0C2A76BF-98C2-41B1-A970-D64BD1228269}">
      <dgm:prSet/>
      <dgm:spPr/>
      <dgm:t>
        <a:bodyPr/>
        <a:lstStyle/>
        <a:p>
          <a:endParaRPr lang="en-US"/>
        </a:p>
      </dgm:t>
    </dgm:pt>
    <dgm:pt modelId="{73E602F8-EF36-4C88-A251-29D093CE2B57}" type="sibTrans" cxnId="{0C2A76BF-98C2-41B1-A970-D64BD1228269}">
      <dgm:prSet/>
      <dgm:spPr/>
      <dgm:t>
        <a:bodyPr/>
        <a:lstStyle/>
        <a:p>
          <a:endParaRPr lang="en-US"/>
        </a:p>
      </dgm:t>
    </dgm:pt>
    <dgm:pt modelId="{E58A49E8-771F-4309-A15E-D3EF8928D0CB}">
      <dgm:prSet/>
      <dgm:spPr/>
      <dgm:t>
        <a:bodyPr/>
        <a:lstStyle/>
        <a:p>
          <a:r>
            <a:rPr lang="en-US"/>
            <a:t>Activated the One Class SVM</a:t>
          </a:r>
        </a:p>
      </dgm:t>
    </dgm:pt>
    <dgm:pt modelId="{28DD1497-DE0B-4CA5-8B97-F2B3169FA763}" type="parTrans" cxnId="{E6D2C83E-E7AB-4B9E-B5D8-AEF279DD8B78}">
      <dgm:prSet/>
      <dgm:spPr/>
      <dgm:t>
        <a:bodyPr/>
        <a:lstStyle/>
        <a:p>
          <a:endParaRPr lang="en-US"/>
        </a:p>
      </dgm:t>
    </dgm:pt>
    <dgm:pt modelId="{E61F35FB-7B22-49BD-9052-043E1C12EE02}" type="sibTrans" cxnId="{E6D2C83E-E7AB-4B9E-B5D8-AEF279DD8B78}">
      <dgm:prSet/>
      <dgm:spPr/>
      <dgm:t>
        <a:bodyPr/>
        <a:lstStyle/>
        <a:p>
          <a:endParaRPr lang="en-US"/>
        </a:p>
      </dgm:t>
    </dgm:pt>
    <dgm:pt modelId="{A3F3100B-F055-41D2-BE78-18F758D5692C}">
      <dgm:prSet/>
      <dgm:spPr/>
      <dgm:t>
        <a:bodyPr/>
        <a:lstStyle/>
        <a:p>
          <a:r>
            <a:rPr lang="en-US"/>
            <a:t>Analyzed and graphed our estimations.</a:t>
          </a:r>
        </a:p>
      </dgm:t>
    </dgm:pt>
    <dgm:pt modelId="{D22D2C10-37D5-4E75-8D16-E1CBFF5334C2}" type="parTrans" cxnId="{BEAB63ED-1E23-48E7-9F90-107D6C261CA6}">
      <dgm:prSet/>
      <dgm:spPr/>
      <dgm:t>
        <a:bodyPr/>
        <a:lstStyle/>
        <a:p>
          <a:endParaRPr lang="en-US"/>
        </a:p>
      </dgm:t>
    </dgm:pt>
    <dgm:pt modelId="{4261B5A7-18DC-4EF1-B857-DE8BB6E93AD0}" type="sibTrans" cxnId="{BEAB63ED-1E23-48E7-9F90-107D6C261CA6}">
      <dgm:prSet/>
      <dgm:spPr/>
      <dgm:t>
        <a:bodyPr/>
        <a:lstStyle/>
        <a:p>
          <a:endParaRPr lang="en-US"/>
        </a:p>
      </dgm:t>
    </dgm:pt>
    <dgm:pt modelId="{3AE54B12-1BFE-430A-8B5E-579DF74227BA}" type="pres">
      <dgm:prSet presAssocID="{15251CF5-4614-432D-AE9B-D9B2EFA420E0}" presName="root" presStyleCnt="0">
        <dgm:presLayoutVars>
          <dgm:dir/>
          <dgm:resizeHandles val="exact"/>
        </dgm:presLayoutVars>
      </dgm:prSet>
      <dgm:spPr/>
    </dgm:pt>
    <dgm:pt modelId="{F8624009-38D4-4BCF-9283-2BB66A7FA9FD}" type="pres">
      <dgm:prSet presAssocID="{8DF59EFF-772A-4689-B04B-ECAC63DE8510}" presName="compNode" presStyleCnt="0"/>
      <dgm:spPr/>
    </dgm:pt>
    <dgm:pt modelId="{F4369674-ED11-4CEC-9BD6-1FB99D05F049}" type="pres">
      <dgm:prSet presAssocID="{8DF59EFF-772A-4689-B04B-ECAC63DE85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68C40F9-8C05-4BBB-A25C-9A09DBAC58D1}" type="pres">
      <dgm:prSet presAssocID="{8DF59EFF-772A-4689-B04B-ECAC63DE8510}" presName="spaceRect" presStyleCnt="0"/>
      <dgm:spPr/>
    </dgm:pt>
    <dgm:pt modelId="{EA5A7A1E-CC11-4884-82FA-84A308C1DE6E}" type="pres">
      <dgm:prSet presAssocID="{8DF59EFF-772A-4689-B04B-ECAC63DE8510}" presName="textRect" presStyleLbl="revTx" presStyleIdx="0" presStyleCnt="4">
        <dgm:presLayoutVars>
          <dgm:chMax val="1"/>
          <dgm:chPref val="1"/>
        </dgm:presLayoutVars>
      </dgm:prSet>
      <dgm:spPr/>
    </dgm:pt>
    <dgm:pt modelId="{E6D63666-BE3E-46DA-ABA9-01DAA9EB3A11}" type="pres">
      <dgm:prSet presAssocID="{97F28AF3-CCB4-4035-8135-D4F5E8B3B5C1}" presName="sibTrans" presStyleCnt="0"/>
      <dgm:spPr/>
    </dgm:pt>
    <dgm:pt modelId="{21F0B043-0AED-46C2-B690-194A9813EA0A}" type="pres">
      <dgm:prSet presAssocID="{121FA73F-0810-4DF7-B09E-2C9B9D89B5ED}" presName="compNode" presStyleCnt="0"/>
      <dgm:spPr/>
    </dgm:pt>
    <dgm:pt modelId="{99255958-08C8-40B3-82DD-5E3B15F3CA00}" type="pres">
      <dgm:prSet presAssocID="{121FA73F-0810-4DF7-B09E-2C9B9D89B5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BB674C2-5DF6-444E-A267-01BB2B535FAB}" type="pres">
      <dgm:prSet presAssocID="{121FA73F-0810-4DF7-B09E-2C9B9D89B5ED}" presName="spaceRect" presStyleCnt="0"/>
      <dgm:spPr/>
    </dgm:pt>
    <dgm:pt modelId="{43BD0FF1-E83F-4BE6-9742-8E9B98526A9D}" type="pres">
      <dgm:prSet presAssocID="{121FA73F-0810-4DF7-B09E-2C9B9D89B5ED}" presName="textRect" presStyleLbl="revTx" presStyleIdx="1" presStyleCnt="4">
        <dgm:presLayoutVars>
          <dgm:chMax val="1"/>
          <dgm:chPref val="1"/>
        </dgm:presLayoutVars>
      </dgm:prSet>
      <dgm:spPr/>
    </dgm:pt>
    <dgm:pt modelId="{0200B3CD-7280-4CFB-9C8E-F2012FE3EAC5}" type="pres">
      <dgm:prSet presAssocID="{73E602F8-EF36-4C88-A251-29D093CE2B57}" presName="sibTrans" presStyleCnt="0"/>
      <dgm:spPr/>
    </dgm:pt>
    <dgm:pt modelId="{248AE4F7-A5A3-4E1D-9712-E3F83D04743A}" type="pres">
      <dgm:prSet presAssocID="{E58A49E8-771F-4309-A15E-D3EF8928D0CB}" presName="compNode" presStyleCnt="0"/>
      <dgm:spPr/>
    </dgm:pt>
    <dgm:pt modelId="{1C58C7D0-497C-47F1-98EB-F7224EBD66C4}" type="pres">
      <dgm:prSet presAssocID="{E58A49E8-771F-4309-A15E-D3EF8928D0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צמצם"/>
        </a:ext>
      </dgm:extLst>
    </dgm:pt>
    <dgm:pt modelId="{02CE9E65-128E-4773-AE22-28F07CCE4DE8}" type="pres">
      <dgm:prSet presAssocID="{E58A49E8-771F-4309-A15E-D3EF8928D0CB}" presName="spaceRect" presStyleCnt="0"/>
      <dgm:spPr/>
    </dgm:pt>
    <dgm:pt modelId="{CB507B24-8A06-492F-9EF1-B34A3CB1026E}" type="pres">
      <dgm:prSet presAssocID="{E58A49E8-771F-4309-A15E-D3EF8928D0CB}" presName="textRect" presStyleLbl="revTx" presStyleIdx="2" presStyleCnt="4">
        <dgm:presLayoutVars>
          <dgm:chMax val="1"/>
          <dgm:chPref val="1"/>
        </dgm:presLayoutVars>
      </dgm:prSet>
      <dgm:spPr/>
    </dgm:pt>
    <dgm:pt modelId="{9C5A4AA2-B610-464C-AFFF-693D412E89C6}" type="pres">
      <dgm:prSet presAssocID="{E61F35FB-7B22-49BD-9052-043E1C12EE02}" presName="sibTrans" presStyleCnt="0"/>
      <dgm:spPr/>
    </dgm:pt>
    <dgm:pt modelId="{0F750F8C-1241-444D-863B-8CD88B693569}" type="pres">
      <dgm:prSet presAssocID="{A3F3100B-F055-41D2-BE78-18F758D5692C}" presName="compNode" presStyleCnt="0"/>
      <dgm:spPr/>
    </dgm:pt>
    <dgm:pt modelId="{66FB9E8E-572B-430E-AC30-B21ED963D48A}" type="pres">
      <dgm:prSet presAssocID="{A3F3100B-F055-41D2-BE78-18F758D569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E2FF8B8-1BCD-4787-B29A-5B31E689F6D2}" type="pres">
      <dgm:prSet presAssocID="{A3F3100B-F055-41D2-BE78-18F758D5692C}" presName="spaceRect" presStyleCnt="0"/>
      <dgm:spPr/>
    </dgm:pt>
    <dgm:pt modelId="{382A097C-6A3E-4FF0-9368-3F9CDECE6E56}" type="pres">
      <dgm:prSet presAssocID="{A3F3100B-F055-41D2-BE78-18F758D569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D2C83E-E7AB-4B9E-B5D8-AEF279DD8B78}" srcId="{15251CF5-4614-432D-AE9B-D9B2EFA420E0}" destId="{E58A49E8-771F-4309-A15E-D3EF8928D0CB}" srcOrd="2" destOrd="0" parTransId="{28DD1497-DE0B-4CA5-8B97-F2B3169FA763}" sibTransId="{E61F35FB-7B22-49BD-9052-043E1C12EE02}"/>
    <dgm:cxn modelId="{991C145E-C15E-4EF7-9D72-512040280801}" type="presOf" srcId="{8DF59EFF-772A-4689-B04B-ECAC63DE8510}" destId="{EA5A7A1E-CC11-4884-82FA-84A308C1DE6E}" srcOrd="0" destOrd="0" presId="urn:microsoft.com/office/officeart/2018/2/layout/IconLabelList"/>
    <dgm:cxn modelId="{CD3F1099-0EE4-4AD8-A668-3422BDAD1EBE}" type="presOf" srcId="{E58A49E8-771F-4309-A15E-D3EF8928D0CB}" destId="{CB507B24-8A06-492F-9EF1-B34A3CB1026E}" srcOrd="0" destOrd="0" presId="urn:microsoft.com/office/officeart/2018/2/layout/IconLabelList"/>
    <dgm:cxn modelId="{4124AAAF-4BF4-4F53-A094-D23466E03401}" type="presOf" srcId="{15251CF5-4614-432D-AE9B-D9B2EFA420E0}" destId="{3AE54B12-1BFE-430A-8B5E-579DF74227BA}" srcOrd="0" destOrd="0" presId="urn:microsoft.com/office/officeart/2018/2/layout/IconLabelList"/>
    <dgm:cxn modelId="{C97666BB-679A-42CD-B791-3F17F65ACBAD}" type="presOf" srcId="{A3F3100B-F055-41D2-BE78-18F758D5692C}" destId="{382A097C-6A3E-4FF0-9368-3F9CDECE6E56}" srcOrd="0" destOrd="0" presId="urn:microsoft.com/office/officeart/2018/2/layout/IconLabelList"/>
    <dgm:cxn modelId="{0C2A76BF-98C2-41B1-A970-D64BD1228269}" srcId="{15251CF5-4614-432D-AE9B-D9B2EFA420E0}" destId="{121FA73F-0810-4DF7-B09E-2C9B9D89B5ED}" srcOrd="1" destOrd="0" parTransId="{0193903E-F3AE-4AF7-8B7E-755B0D990954}" sibTransId="{73E602F8-EF36-4C88-A251-29D093CE2B57}"/>
    <dgm:cxn modelId="{5B17B0D6-D48F-4F10-B526-13DF5F150B30}" srcId="{15251CF5-4614-432D-AE9B-D9B2EFA420E0}" destId="{8DF59EFF-772A-4689-B04B-ECAC63DE8510}" srcOrd="0" destOrd="0" parTransId="{60CA4314-5941-4F7A-99ED-2A8B7A84E763}" sibTransId="{97F28AF3-CCB4-4035-8135-D4F5E8B3B5C1}"/>
    <dgm:cxn modelId="{BEAB63ED-1E23-48E7-9F90-107D6C261CA6}" srcId="{15251CF5-4614-432D-AE9B-D9B2EFA420E0}" destId="{A3F3100B-F055-41D2-BE78-18F758D5692C}" srcOrd="3" destOrd="0" parTransId="{D22D2C10-37D5-4E75-8D16-E1CBFF5334C2}" sibTransId="{4261B5A7-18DC-4EF1-B857-DE8BB6E93AD0}"/>
    <dgm:cxn modelId="{8D3FE2EE-75B6-4CEB-898A-D1D3E051FA68}" type="presOf" srcId="{121FA73F-0810-4DF7-B09E-2C9B9D89B5ED}" destId="{43BD0FF1-E83F-4BE6-9742-8E9B98526A9D}" srcOrd="0" destOrd="0" presId="urn:microsoft.com/office/officeart/2018/2/layout/IconLabelList"/>
    <dgm:cxn modelId="{7BCE6B88-FEB5-48AB-B4FA-9153DE992814}" type="presParOf" srcId="{3AE54B12-1BFE-430A-8B5E-579DF74227BA}" destId="{F8624009-38D4-4BCF-9283-2BB66A7FA9FD}" srcOrd="0" destOrd="0" presId="urn:microsoft.com/office/officeart/2018/2/layout/IconLabelList"/>
    <dgm:cxn modelId="{914387AA-0145-4D98-AECD-ED169562D582}" type="presParOf" srcId="{F8624009-38D4-4BCF-9283-2BB66A7FA9FD}" destId="{F4369674-ED11-4CEC-9BD6-1FB99D05F049}" srcOrd="0" destOrd="0" presId="urn:microsoft.com/office/officeart/2018/2/layout/IconLabelList"/>
    <dgm:cxn modelId="{6713CBEB-3E17-448F-A0BC-C3DED7AA22C7}" type="presParOf" srcId="{F8624009-38D4-4BCF-9283-2BB66A7FA9FD}" destId="{668C40F9-8C05-4BBB-A25C-9A09DBAC58D1}" srcOrd="1" destOrd="0" presId="urn:microsoft.com/office/officeart/2018/2/layout/IconLabelList"/>
    <dgm:cxn modelId="{AFC57951-B488-4DE2-985F-C31A23E42E50}" type="presParOf" srcId="{F8624009-38D4-4BCF-9283-2BB66A7FA9FD}" destId="{EA5A7A1E-CC11-4884-82FA-84A308C1DE6E}" srcOrd="2" destOrd="0" presId="urn:microsoft.com/office/officeart/2018/2/layout/IconLabelList"/>
    <dgm:cxn modelId="{9D8972D7-6402-4592-8235-238EADAE5B58}" type="presParOf" srcId="{3AE54B12-1BFE-430A-8B5E-579DF74227BA}" destId="{E6D63666-BE3E-46DA-ABA9-01DAA9EB3A11}" srcOrd="1" destOrd="0" presId="urn:microsoft.com/office/officeart/2018/2/layout/IconLabelList"/>
    <dgm:cxn modelId="{7B2FF08B-BC10-4993-9836-EC9A099B59AE}" type="presParOf" srcId="{3AE54B12-1BFE-430A-8B5E-579DF74227BA}" destId="{21F0B043-0AED-46C2-B690-194A9813EA0A}" srcOrd="2" destOrd="0" presId="urn:microsoft.com/office/officeart/2018/2/layout/IconLabelList"/>
    <dgm:cxn modelId="{D22660E4-900D-45E4-B667-D97FF08AA581}" type="presParOf" srcId="{21F0B043-0AED-46C2-B690-194A9813EA0A}" destId="{99255958-08C8-40B3-82DD-5E3B15F3CA00}" srcOrd="0" destOrd="0" presId="urn:microsoft.com/office/officeart/2018/2/layout/IconLabelList"/>
    <dgm:cxn modelId="{A5A66C42-A8BA-426D-B8D3-808F3EA3FCB0}" type="presParOf" srcId="{21F0B043-0AED-46C2-B690-194A9813EA0A}" destId="{7BB674C2-5DF6-444E-A267-01BB2B535FAB}" srcOrd="1" destOrd="0" presId="urn:microsoft.com/office/officeart/2018/2/layout/IconLabelList"/>
    <dgm:cxn modelId="{ED72820F-C106-440E-A479-7D57C6B23386}" type="presParOf" srcId="{21F0B043-0AED-46C2-B690-194A9813EA0A}" destId="{43BD0FF1-E83F-4BE6-9742-8E9B98526A9D}" srcOrd="2" destOrd="0" presId="urn:microsoft.com/office/officeart/2018/2/layout/IconLabelList"/>
    <dgm:cxn modelId="{0DBE86F1-9F60-4C3B-841C-AE119DFFDC14}" type="presParOf" srcId="{3AE54B12-1BFE-430A-8B5E-579DF74227BA}" destId="{0200B3CD-7280-4CFB-9C8E-F2012FE3EAC5}" srcOrd="3" destOrd="0" presId="urn:microsoft.com/office/officeart/2018/2/layout/IconLabelList"/>
    <dgm:cxn modelId="{75C47C14-7BCA-46B3-9775-5BEFEA7D80DD}" type="presParOf" srcId="{3AE54B12-1BFE-430A-8B5E-579DF74227BA}" destId="{248AE4F7-A5A3-4E1D-9712-E3F83D04743A}" srcOrd="4" destOrd="0" presId="urn:microsoft.com/office/officeart/2018/2/layout/IconLabelList"/>
    <dgm:cxn modelId="{DA3CF22E-8A9E-4515-8C33-C4BD4F31242F}" type="presParOf" srcId="{248AE4F7-A5A3-4E1D-9712-E3F83D04743A}" destId="{1C58C7D0-497C-47F1-98EB-F7224EBD66C4}" srcOrd="0" destOrd="0" presId="urn:microsoft.com/office/officeart/2018/2/layout/IconLabelList"/>
    <dgm:cxn modelId="{0A823D96-3149-4059-B6FC-896C2F5EF287}" type="presParOf" srcId="{248AE4F7-A5A3-4E1D-9712-E3F83D04743A}" destId="{02CE9E65-128E-4773-AE22-28F07CCE4DE8}" srcOrd="1" destOrd="0" presId="urn:microsoft.com/office/officeart/2018/2/layout/IconLabelList"/>
    <dgm:cxn modelId="{925FE7D8-7090-48C6-8671-07D8F6418BF6}" type="presParOf" srcId="{248AE4F7-A5A3-4E1D-9712-E3F83D04743A}" destId="{CB507B24-8A06-492F-9EF1-B34A3CB1026E}" srcOrd="2" destOrd="0" presId="urn:microsoft.com/office/officeart/2018/2/layout/IconLabelList"/>
    <dgm:cxn modelId="{975A220A-93AD-4591-9209-016C385E953C}" type="presParOf" srcId="{3AE54B12-1BFE-430A-8B5E-579DF74227BA}" destId="{9C5A4AA2-B610-464C-AFFF-693D412E89C6}" srcOrd="5" destOrd="0" presId="urn:microsoft.com/office/officeart/2018/2/layout/IconLabelList"/>
    <dgm:cxn modelId="{612D8B4D-61BB-4455-A3DD-E31DA4F35769}" type="presParOf" srcId="{3AE54B12-1BFE-430A-8B5E-579DF74227BA}" destId="{0F750F8C-1241-444D-863B-8CD88B693569}" srcOrd="6" destOrd="0" presId="urn:microsoft.com/office/officeart/2018/2/layout/IconLabelList"/>
    <dgm:cxn modelId="{40129AF1-B023-4E66-A620-14CCD7BFE7D7}" type="presParOf" srcId="{0F750F8C-1241-444D-863B-8CD88B693569}" destId="{66FB9E8E-572B-430E-AC30-B21ED963D48A}" srcOrd="0" destOrd="0" presId="urn:microsoft.com/office/officeart/2018/2/layout/IconLabelList"/>
    <dgm:cxn modelId="{AF983133-689E-4D79-A91B-30312918DFB0}" type="presParOf" srcId="{0F750F8C-1241-444D-863B-8CD88B693569}" destId="{DE2FF8B8-1BCD-4787-B29A-5B31E689F6D2}" srcOrd="1" destOrd="0" presId="urn:microsoft.com/office/officeart/2018/2/layout/IconLabelList"/>
    <dgm:cxn modelId="{21048F80-75FF-4BCB-AA78-8DDDF92F6FF4}" type="presParOf" srcId="{0F750F8C-1241-444D-863B-8CD88B693569}" destId="{382A097C-6A3E-4FF0-9368-3F9CDECE6E5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6BFCDB-0B19-4EEA-A986-0CA8C55C23D6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6453290-8F83-4F52-B728-F83474CC3A3C}">
      <dgm:prSet/>
      <dgm:spPr/>
      <dgm:t>
        <a:bodyPr/>
        <a:lstStyle/>
        <a:p>
          <a:r>
            <a:rPr lang="en-US"/>
            <a:t>Load</a:t>
          </a:r>
        </a:p>
      </dgm:t>
    </dgm:pt>
    <dgm:pt modelId="{5B6BCF4D-1210-47B3-914F-94124E4DC616}" type="parTrans" cxnId="{DD22246A-C2D8-4611-9F8E-809A27B06646}">
      <dgm:prSet/>
      <dgm:spPr/>
      <dgm:t>
        <a:bodyPr/>
        <a:lstStyle/>
        <a:p>
          <a:endParaRPr lang="en-US"/>
        </a:p>
      </dgm:t>
    </dgm:pt>
    <dgm:pt modelId="{434ACA6E-F47A-4396-B3DE-0B97A6684B83}" type="sibTrans" cxnId="{DD22246A-C2D8-4611-9F8E-809A27B06646}">
      <dgm:prSet/>
      <dgm:spPr/>
      <dgm:t>
        <a:bodyPr/>
        <a:lstStyle/>
        <a:p>
          <a:endParaRPr lang="en-US"/>
        </a:p>
      </dgm:t>
    </dgm:pt>
    <dgm:pt modelId="{BAC20904-6158-4279-AFC8-E48601FA6EE0}">
      <dgm:prSet/>
      <dgm:spPr/>
      <dgm:t>
        <a:bodyPr/>
        <a:lstStyle/>
        <a:p>
          <a:r>
            <a:rPr lang="en-US"/>
            <a:t>Load the Books and split each book to chunks of 1000 lines each</a:t>
          </a:r>
        </a:p>
      </dgm:t>
    </dgm:pt>
    <dgm:pt modelId="{88510AF1-DDA7-4B2F-8E9F-9878985C06F4}" type="parTrans" cxnId="{999551B8-C092-4B28-AF5C-86BC2E8F51CC}">
      <dgm:prSet/>
      <dgm:spPr/>
      <dgm:t>
        <a:bodyPr/>
        <a:lstStyle/>
        <a:p>
          <a:endParaRPr lang="en-US"/>
        </a:p>
      </dgm:t>
    </dgm:pt>
    <dgm:pt modelId="{AC91FEA4-EB2A-4908-B472-5224B376C4FB}" type="sibTrans" cxnId="{999551B8-C092-4B28-AF5C-86BC2E8F51CC}">
      <dgm:prSet/>
      <dgm:spPr/>
      <dgm:t>
        <a:bodyPr/>
        <a:lstStyle/>
        <a:p>
          <a:endParaRPr lang="en-US"/>
        </a:p>
      </dgm:t>
    </dgm:pt>
    <dgm:pt modelId="{87ACE567-BFDA-4AA3-9AAF-56CF512A9FA3}">
      <dgm:prSet/>
      <dgm:spPr/>
      <dgm:t>
        <a:bodyPr/>
        <a:lstStyle/>
        <a:p>
          <a:r>
            <a:rPr lang="en-US"/>
            <a:t>Clean</a:t>
          </a:r>
        </a:p>
      </dgm:t>
    </dgm:pt>
    <dgm:pt modelId="{63541DCB-38C5-4E01-8124-4AFA86AD311D}" type="parTrans" cxnId="{2CD35E24-CE23-4D06-AA80-71F5B963AEBF}">
      <dgm:prSet/>
      <dgm:spPr/>
      <dgm:t>
        <a:bodyPr/>
        <a:lstStyle/>
        <a:p>
          <a:endParaRPr lang="en-US"/>
        </a:p>
      </dgm:t>
    </dgm:pt>
    <dgm:pt modelId="{348C558C-AD75-473B-BEB5-451F2CD61B69}" type="sibTrans" cxnId="{2CD35E24-CE23-4D06-AA80-71F5B963AEBF}">
      <dgm:prSet/>
      <dgm:spPr/>
      <dgm:t>
        <a:bodyPr/>
        <a:lstStyle/>
        <a:p>
          <a:endParaRPr lang="en-US"/>
        </a:p>
      </dgm:t>
    </dgm:pt>
    <dgm:pt modelId="{DD7D6B5F-027F-4DC7-B56D-25EEBC7C3739}">
      <dgm:prSet/>
      <dgm:spPr/>
      <dgm:t>
        <a:bodyPr/>
        <a:lstStyle/>
        <a:p>
          <a:r>
            <a:rPr lang="en-US"/>
            <a:t>Clean stopwords, prefixes, suffixes and special symbols from each chunk using NLTK</a:t>
          </a:r>
        </a:p>
      </dgm:t>
    </dgm:pt>
    <dgm:pt modelId="{C1B41739-A29D-4EED-AC74-E81D9D7E8A93}" type="parTrans" cxnId="{63108E05-90F9-44C5-8C43-64CEC0185E10}">
      <dgm:prSet/>
      <dgm:spPr/>
      <dgm:t>
        <a:bodyPr/>
        <a:lstStyle/>
        <a:p>
          <a:endParaRPr lang="en-US"/>
        </a:p>
      </dgm:t>
    </dgm:pt>
    <dgm:pt modelId="{DCC7414D-33AE-4C41-97C7-2670C7B083A2}" type="sibTrans" cxnId="{63108E05-90F9-44C5-8C43-64CEC0185E10}">
      <dgm:prSet/>
      <dgm:spPr/>
      <dgm:t>
        <a:bodyPr/>
        <a:lstStyle/>
        <a:p>
          <a:endParaRPr lang="en-US"/>
        </a:p>
      </dgm:t>
    </dgm:pt>
    <dgm:pt modelId="{0E1A50FB-9465-4256-8CE9-2F2B5FCFE362}">
      <dgm:prSet/>
      <dgm:spPr/>
      <dgm:t>
        <a:bodyPr/>
        <a:lstStyle/>
        <a:p>
          <a:r>
            <a:rPr lang="en-US"/>
            <a:t>Generate</a:t>
          </a:r>
        </a:p>
      </dgm:t>
    </dgm:pt>
    <dgm:pt modelId="{35384FB8-7107-4B46-BD70-BCA63730F7D1}" type="parTrans" cxnId="{8FC8F8CC-72C5-4964-9FC3-45F016186B6C}">
      <dgm:prSet/>
      <dgm:spPr/>
      <dgm:t>
        <a:bodyPr/>
        <a:lstStyle/>
        <a:p>
          <a:endParaRPr lang="en-US"/>
        </a:p>
      </dgm:t>
    </dgm:pt>
    <dgm:pt modelId="{EBF514B1-F3C5-47A6-B8E8-B37F04FACF8E}" type="sibTrans" cxnId="{8FC8F8CC-72C5-4964-9FC3-45F016186B6C}">
      <dgm:prSet/>
      <dgm:spPr/>
      <dgm:t>
        <a:bodyPr/>
        <a:lstStyle/>
        <a:p>
          <a:endParaRPr lang="en-US"/>
        </a:p>
      </dgm:t>
    </dgm:pt>
    <dgm:pt modelId="{DF1B7727-971D-4AFF-B6DA-61CB89E8E010}">
      <dgm:prSet/>
      <dgm:spPr/>
      <dgm:t>
        <a:bodyPr/>
        <a:lstStyle/>
        <a:p>
          <a:r>
            <a:rPr lang="en-US"/>
            <a:t>Generate Corresponding Datasets – Train and Test Sets</a:t>
          </a:r>
        </a:p>
      </dgm:t>
    </dgm:pt>
    <dgm:pt modelId="{9075DD81-B872-4C8F-A074-52FAEA400D02}" type="parTrans" cxnId="{02AD7C01-834C-4CF3-A40E-47CDDC95BFCC}">
      <dgm:prSet/>
      <dgm:spPr/>
      <dgm:t>
        <a:bodyPr/>
        <a:lstStyle/>
        <a:p>
          <a:endParaRPr lang="en-US"/>
        </a:p>
      </dgm:t>
    </dgm:pt>
    <dgm:pt modelId="{52F0F1F5-D3D0-4DE9-B5A0-72CB503518E3}" type="sibTrans" cxnId="{02AD7C01-834C-4CF3-A40E-47CDDC95BFCC}">
      <dgm:prSet/>
      <dgm:spPr/>
      <dgm:t>
        <a:bodyPr/>
        <a:lstStyle/>
        <a:p>
          <a:endParaRPr lang="en-US"/>
        </a:p>
      </dgm:t>
    </dgm:pt>
    <dgm:pt modelId="{6298548A-8149-4D6F-A174-310D85EC8D5D}">
      <dgm:prSet/>
      <dgm:spPr/>
      <dgm:t>
        <a:bodyPr/>
        <a:lstStyle/>
        <a:p>
          <a:r>
            <a:rPr lang="en-US"/>
            <a:t>Modify</a:t>
          </a:r>
        </a:p>
      </dgm:t>
    </dgm:pt>
    <dgm:pt modelId="{168C8C3C-880F-49CA-AEAF-1D8FECEF0E3A}" type="parTrans" cxnId="{0C6C779F-5D67-42F6-81F9-FD45C40689FE}">
      <dgm:prSet/>
      <dgm:spPr/>
      <dgm:t>
        <a:bodyPr/>
        <a:lstStyle/>
        <a:p>
          <a:endParaRPr lang="en-US"/>
        </a:p>
      </dgm:t>
    </dgm:pt>
    <dgm:pt modelId="{BE3D9337-1AA4-43C6-B963-4722F266C1AD}" type="sibTrans" cxnId="{0C6C779F-5D67-42F6-81F9-FD45C40689FE}">
      <dgm:prSet/>
      <dgm:spPr/>
      <dgm:t>
        <a:bodyPr/>
        <a:lstStyle/>
        <a:p>
          <a:endParaRPr lang="en-US"/>
        </a:p>
      </dgm:t>
    </dgm:pt>
    <dgm:pt modelId="{A79FB9DB-ADA5-4788-ABE1-87D32435C91B}">
      <dgm:prSet/>
      <dgm:spPr/>
      <dgm:t>
        <a:bodyPr/>
        <a:lstStyle/>
        <a:p>
          <a:r>
            <a:rPr lang="en-US"/>
            <a:t>Modify the data according to required representation</a:t>
          </a:r>
        </a:p>
      </dgm:t>
    </dgm:pt>
    <dgm:pt modelId="{F2AD4C84-0FB5-4C8B-80AC-24DC90EADFCE}" type="parTrans" cxnId="{1629AD85-7F9C-4AC1-9045-BEC3023D44B4}">
      <dgm:prSet/>
      <dgm:spPr/>
      <dgm:t>
        <a:bodyPr/>
        <a:lstStyle/>
        <a:p>
          <a:endParaRPr lang="en-US"/>
        </a:p>
      </dgm:t>
    </dgm:pt>
    <dgm:pt modelId="{18EAB9F4-61C2-4A7E-BA12-07A4B29E6DEC}" type="sibTrans" cxnId="{1629AD85-7F9C-4AC1-9045-BEC3023D44B4}">
      <dgm:prSet/>
      <dgm:spPr/>
      <dgm:t>
        <a:bodyPr/>
        <a:lstStyle/>
        <a:p>
          <a:endParaRPr lang="en-US"/>
        </a:p>
      </dgm:t>
    </dgm:pt>
    <dgm:pt modelId="{AF6584CE-90A6-4249-ACFB-2D6195F8C949}">
      <dgm:prSet/>
      <dgm:spPr/>
      <dgm:t>
        <a:bodyPr/>
        <a:lstStyle/>
        <a:p>
          <a:r>
            <a:rPr lang="en-US"/>
            <a:t>Embed</a:t>
          </a:r>
        </a:p>
      </dgm:t>
    </dgm:pt>
    <dgm:pt modelId="{66A81996-2E65-4003-A8E6-4B016A1F4A6D}" type="parTrans" cxnId="{4C1A771A-1562-4331-9647-7AA7AF585D5E}">
      <dgm:prSet/>
      <dgm:spPr/>
      <dgm:t>
        <a:bodyPr/>
        <a:lstStyle/>
        <a:p>
          <a:endParaRPr lang="en-US"/>
        </a:p>
      </dgm:t>
    </dgm:pt>
    <dgm:pt modelId="{D86DCFF3-3FBA-471A-903D-828C88A7D94D}" type="sibTrans" cxnId="{4C1A771A-1562-4331-9647-7AA7AF585D5E}">
      <dgm:prSet/>
      <dgm:spPr/>
      <dgm:t>
        <a:bodyPr/>
        <a:lstStyle/>
        <a:p>
          <a:endParaRPr lang="en-US"/>
        </a:p>
      </dgm:t>
    </dgm:pt>
    <dgm:pt modelId="{7D78443B-AFDD-481B-BC27-AAFE4ED78BD8}">
      <dgm:prSet/>
      <dgm:spPr/>
      <dgm:t>
        <a:bodyPr/>
        <a:lstStyle/>
        <a:p>
          <a:r>
            <a:rPr lang="en-US"/>
            <a:t>Embed high-dimensional data for visualization in a low-dimensional space of two dimensions by fitting the training set and transforming upon testing set using t-SNE</a:t>
          </a:r>
        </a:p>
      </dgm:t>
    </dgm:pt>
    <dgm:pt modelId="{D4294B41-B08C-4218-B8E6-F93C039DC10A}" type="parTrans" cxnId="{6F257DD1-31A8-4C3F-AA75-9C2FD189A134}">
      <dgm:prSet/>
      <dgm:spPr/>
      <dgm:t>
        <a:bodyPr/>
        <a:lstStyle/>
        <a:p>
          <a:endParaRPr lang="en-US"/>
        </a:p>
      </dgm:t>
    </dgm:pt>
    <dgm:pt modelId="{91088485-F30C-4AE7-B44B-B599281A8410}" type="sibTrans" cxnId="{6F257DD1-31A8-4C3F-AA75-9C2FD189A134}">
      <dgm:prSet/>
      <dgm:spPr/>
      <dgm:t>
        <a:bodyPr/>
        <a:lstStyle/>
        <a:p>
          <a:endParaRPr lang="en-US"/>
        </a:p>
      </dgm:t>
    </dgm:pt>
    <dgm:pt modelId="{CFF5B904-9018-4DD9-BC4C-AB29726ABA09}">
      <dgm:prSet/>
      <dgm:spPr/>
      <dgm:t>
        <a:bodyPr/>
        <a:lstStyle/>
        <a:p>
          <a:r>
            <a:rPr lang="en-US"/>
            <a:t>Model</a:t>
          </a:r>
        </a:p>
      </dgm:t>
    </dgm:pt>
    <dgm:pt modelId="{4E54B692-6B1C-4D92-89FA-056B124DDC6C}" type="parTrans" cxnId="{954603DF-F442-4EB3-A81E-07F49EC1387C}">
      <dgm:prSet/>
      <dgm:spPr/>
      <dgm:t>
        <a:bodyPr/>
        <a:lstStyle/>
        <a:p>
          <a:endParaRPr lang="en-US"/>
        </a:p>
      </dgm:t>
    </dgm:pt>
    <dgm:pt modelId="{E97DB733-645A-43B9-89EE-57C6D0DF714A}" type="sibTrans" cxnId="{954603DF-F442-4EB3-A81E-07F49EC1387C}">
      <dgm:prSet/>
      <dgm:spPr/>
      <dgm:t>
        <a:bodyPr/>
        <a:lstStyle/>
        <a:p>
          <a:endParaRPr lang="en-US"/>
        </a:p>
      </dgm:t>
    </dgm:pt>
    <dgm:pt modelId="{5079B790-6200-447A-9A83-304632C04F0E}">
      <dgm:prSet/>
      <dgm:spPr/>
      <dgm:t>
        <a:bodyPr/>
        <a:lstStyle/>
        <a:p>
          <a:r>
            <a:rPr lang="en-US"/>
            <a:t>Model the data using One-Class SVM algorithm using SciKit</a:t>
          </a:r>
        </a:p>
      </dgm:t>
    </dgm:pt>
    <dgm:pt modelId="{1682D95E-B269-4BCB-BCA4-BBEA1D7BAD38}" type="parTrans" cxnId="{A9DE1795-A678-47E5-95EA-E280AF331280}">
      <dgm:prSet/>
      <dgm:spPr/>
      <dgm:t>
        <a:bodyPr/>
        <a:lstStyle/>
        <a:p>
          <a:endParaRPr lang="en-US"/>
        </a:p>
      </dgm:t>
    </dgm:pt>
    <dgm:pt modelId="{11CF5E16-0193-44F2-97F9-0817184C19C8}" type="sibTrans" cxnId="{A9DE1795-A678-47E5-95EA-E280AF331280}">
      <dgm:prSet/>
      <dgm:spPr/>
      <dgm:t>
        <a:bodyPr/>
        <a:lstStyle/>
        <a:p>
          <a:endParaRPr lang="en-US"/>
        </a:p>
      </dgm:t>
    </dgm:pt>
    <dgm:pt modelId="{D1A65058-54A1-45C5-98F8-D7A917C99F70}">
      <dgm:prSet/>
      <dgm:spPr/>
      <dgm:t>
        <a:bodyPr/>
        <a:lstStyle/>
        <a:p>
          <a:r>
            <a:rPr lang="en-US"/>
            <a:t>Visualize</a:t>
          </a:r>
        </a:p>
      </dgm:t>
    </dgm:pt>
    <dgm:pt modelId="{24D4C9CE-4946-4849-9C16-666191459FD3}" type="parTrans" cxnId="{904CF69E-C930-4BE8-A960-395C772D8ACE}">
      <dgm:prSet/>
      <dgm:spPr/>
      <dgm:t>
        <a:bodyPr/>
        <a:lstStyle/>
        <a:p>
          <a:endParaRPr lang="en-US"/>
        </a:p>
      </dgm:t>
    </dgm:pt>
    <dgm:pt modelId="{132BAB32-536C-4E2F-86C8-5276BCC14794}" type="sibTrans" cxnId="{904CF69E-C930-4BE8-A960-395C772D8ACE}">
      <dgm:prSet/>
      <dgm:spPr/>
      <dgm:t>
        <a:bodyPr/>
        <a:lstStyle/>
        <a:p>
          <a:endParaRPr lang="en-US"/>
        </a:p>
      </dgm:t>
    </dgm:pt>
    <dgm:pt modelId="{3E8D6249-C92C-4CB1-81ED-0FC4012F95D0}">
      <dgm:prSet/>
      <dgm:spPr/>
      <dgm:t>
        <a:bodyPr/>
        <a:lstStyle/>
        <a:p>
          <a:r>
            <a:rPr lang="en-US"/>
            <a:t>Visualize the results</a:t>
          </a:r>
        </a:p>
      </dgm:t>
    </dgm:pt>
    <dgm:pt modelId="{5B35ADE6-51C2-4C16-AD8A-BECB71D18D0E}" type="parTrans" cxnId="{95808BBE-B2C6-49FF-873F-2FD100A307A2}">
      <dgm:prSet/>
      <dgm:spPr/>
      <dgm:t>
        <a:bodyPr/>
        <a:lstStyle/>
        <a:p>
          <a:endParaRPr lang="en-US"/>
        </a:p>
      </dgm:t>
    </dgm:pt>
    <dgm:pt modelId="{1575CCBC-A965-45D8-BEC8-F222E9141C19}" type="sibTrans" cxnId="{95808BBE-B2C6-49FF-873F-2FD100A307A2}">
      <dgm:prSet/>
      <dgm:spPr/>
      <dgm:t>
        <a:bodyPr/>
        <a:lstStyle/>
        <a:p>
          <a:endParaRPr lang="en-US"/>
        </a:p>
      </dgm:t>
    </dgm:pt>
    <dgm:pt modelId="{30966085-BB07-45D1-A405-DFEDC38DACBC}" type="pres">
      <dgm:prSet presAssocID="{4D6BFCDB-0B19-4EEA-A986-0CA8C55C23D6}" presName="Name0" presStyleCnt="0">
        <dgm:presLayoutVars>
          <dgm:dir/>
          <dgm:animLvl val="lvl"/>
          <dgm:resizeHandles val="exact"/>
        </dgm:presLayoutVars>
      </dgm:prSet>
      <dgm:spPr/>
    </dgm:pt>
    <dgm:pt modelId="{8F96B259-1270-4842-A922-88EF8BBBEF0A}" type="pres">
      <dgm:prSet presAssocID="{D1A65058-54A1-45C5-98F8-D7A917C99F70}" presName="boxAndChildren" presStyleCnt="0"/>
      <dgm:spPr/>
    </dgm:pt>
    <dgm:pt modelId="{DB792D9B-6D19-43F3-B729-5996C3FDAAED}" type="pres">
      <dgm:prSet presAssocID="{D1A65058-54A1-45C5-98F8-D7A917C99F70}" presName="parentTextBox" presStyleLbl="alignNode1" presStyleIdx="0" presStyleCnt="7"/>
      <dgm:spPr/>
    </dgm:pt>
    <dgm:pt modelId="{0358D9FB-CFCC-4483-A84B-A16F5CBC4E37}" type="pres">
      <dgm:prSet presAssocID="{D1A65058-54A1-45C5-98F8-D7A917C99F70}" presName="descendantBox" presStyleLbl="bgAccFollowNode1" presStyleIdx="0" presStyleCnt="7"/>
      <dgm:spPr/>
    </dgm:pt>
    <dgm:pt modelId="{294D7EFE-8917-45C8-BCD7-C50C7AFC8B46}" type="pres">
      <dgm:prSet presAssocID="{E97DB733-645A-43B9-89EE-57C6D0DF714A}" presName="sp" presStyleCnt="0"/>
      <dgm:spPr/>
    </dgm:pt>
    <dgm:pt modelId="{B0F28F1F-5674-4FD5-A8C0-0846F145CD20}" type="pres">
      <dgm:prSet presAssocID="{CFF5B904-9018-4DD9-BC4C-AB29726ABA09}" presName="arrowAndChildren" presStyleCnt="0"/>
      <dgm:spPr/>
    </dgm:pt>
    <dgm:pt modelId="{7C131ACC-18BE-4751-BA7D-2A1BF8A8AF8F}" type="pres">
      <dgm:prSet presAssocID="{CFF5B904-9018-4DD9-BC4C-AB29726ABA09}" presName="parentTextArrow" presStyleLbl="node1" presStyleIdx="0" presStyleCnt="0"/>
      <dgm:spPr/>
    </dgm:pt>
    <dgm:pt modelId="{7B4A48EE-64D0-4B05-9C08-8F94C097D559}" type="pres">
      <dgm:prSet presAssocID="{CFF5B904-9018-4DD9-BC4C-AB29726ABA09}" presName="arrow" presStyleLbl="alignNode1" presStyleIdx="1" presStyleCnt="7"/>
      <dgm:spPr/>
    </dgm:pt>
    <dgm:pt modelId="{C33BFD6E-9440-49B0-AE23-9F8FEF6E7CED}" type="pres">
      <dgm:prSet presAssocID="{CFF5B904-9018-4DD9-BC4C-AB29726ABA09}" presName="descendantArrow" presStyleLbl="bgAccFollowNode1" presStyleIdx="1" presStyleCnt="7"/>
      <dgm:spPr/>
    </dgm:pt>
    <dgm:pt modelId="{1A1230FC-7D55-4838-BE9C-02C518DF08F9}" type="pres">
      <dgm:prSet presAssocID="{D86DCFF3-3FBA-471A-903D-828C88A7D94D}" presName="sp" presStyleCnt="0"/>
      <dgm:spPr/>
    </dgm:pt>
    <dgm:pt modelId="{AD149CBA-A0F4-4965-B4F3-F83A5434C3C3}" type="pres">
      <dgm:prSet presAssocID="{AF6584CE-90A6-4249-ACFB-2D6195F8C949}" presName="arrowAndChildren" presStyleCnt="0"/>
      <dgm:spPr/>
    </dgm:pt>
    <dgm:pt modelId="{55B719E4-87D8-4297-9C4C-326D5DDD3D39}" type="pres">
      <dgm:prSet presAssocID="{AF6584CE-90A6-4249-ACFB-2D6195F8C949}" presName="parentTextArrow" presStyleLbl="node1" presStyleIdx="0" presStyleCnt="0"/>
      <dgm:spPr/>
    </dgm:pt>
    <dgm:pt modelId="{89A1D963-AFCB-41C3-BC29-F05A5680388F}" type="pres">
      <dgm:prSet presAssocID="{AF6584CE-90A6-4249-ACFB-2D6195F8C949}" presName="arrow" presStyleLbl="alignNode1" presStyleIdx="2" presStyleCnt="7"/>
      <dgm:spPr/>
    </dgm:pt>
    <dgm:pt modelId="{05510F7B-2648-47C9-8C95-088FF50D1DDB}" type="pres">
      <dgm:prSet presAssocID="{AF6584CE-90A6-4249-ACFB-2D6195F8C949}" presName="descendantArrow" presStyleLbl="bgAccFollowNode1" presStyleIdx="2" presStyleCnt="7"/>
      <dgm:spPr/>
    </dgm:pt>
    <dgm:pt modelId="{510A6F26-3384-4A3F-A5F7-5304882BA9AA}" type="pres">
      <dgm:prSet presAssocID="{BE3D9337-1AA4-43C6-B963-4722F266C1AD}" presName="sp" presStyleCnt="0"/>
      <dgm:spPr/>
    </dgm:pt>
    <dgm:pt modelId="{4393CD32-BCFE-4701-AA43-FE8E104F8671}" type="pres">
      <dgm:prSet presAssocID="{6298548A-8149-4D6F-A174-310D85EC8D5D}" presName="arrowAndChildren" presStyleCnt="0"/>
      <dgm:spPr/>
    </dgm:pt>
    <dgm:pt modelId="{49D5F3EB-AA31-49DC-9DBD-2AAFA845B0E6}" type="pres">
      <dgm:prSet presAssocID="{6298548A-8149-4D6F-A174-310D85EC8D5D}" presName="parentTextArrow" presStyleLbl="node1" presStyleIdx="0" presStyleCnt="0"/>
      <dgm:spPr/>
    </dgm:pt>
    <dgm:pt modelId="{F130D19B-F3FF-4E2F-BEBA-E723C6849BBE}" type="pres">
      <dgm:prSet presAssocID="{6298548A-8149-4D6F-A174-310D85EC8D5D}" presName="arrow" presStyleLbl="alignNode1" presStyleIdx="3" presStyleCnt="7"/>
      <dgm:spPr/>
    </dgm:pt>
    <dgm:pt modelId="{DA6884DD-7BFC-49AE-A369-91455A76FED9}" type="pres">
      <dgm:prSet presAssocID="{6298548A-8149-4D6F-A174-310D85EC8D5D}" presName="descendantArrow" presStyleLbl="bgAccFollowNode1" presStyleIdx="3" presStyleCnt="7"/>
      <dgm:spPr/>
    </dgm:pt>
    <dgm:pt modelId="{FB88F499-5951-4F64-96AE-45BEE131AD08}" type="pres">
      <dgm:prSet presAssocID="{EBF514B1-F3C5-47A6-B8E8-B37F04FACF8E}" presName="sp" presStyleCnt="0"/>
      <dgm:spPr/>
    </dgm:pt>
    <dgm:pt modelId="{7DAC02B3-3376-4093-85A8-F56E42376BC3}" type="pres">
      <dgm:prSet presAssocID="{0E1A50FB-9465-4256-8CE9-2F2B5FCFE362}" presName="arrowAndChildren" presStyleCnt="0"/>
      <dgm:spPr/>
    </dgm:pt>
    <dgm:pt modelId="{0F985279-903E-45B7-A789-4D7F4A0C4932}" type="pres">
      <dgm:prSet presAssocID="{0E1A50FB-9465-4256-8CE9-2F2B5FCFE362}" presName="parentTextArrow" presStyleLbl="node1" presStyleIdx="0" presStyleCnt="0"/>
      <dgm:spPr/>
    </dgm:pt>
    <dgm:pt modelId="{6A8B82B1-F2A9-4CE8-8B51-971C07421A88}" type="pres">
      <dgm:prSet presAssocID="{0E1A50FB-9465-4256-8CE9-2F2B5FCFE362}" presName="arrow" presStyleLbl="alignNode1" presStyleIdx="4" presStyleCnt="7"/>
      <dgm:spPr/>
    </dgm:pt>
    <dgm:pt modelId="{DAF14E40-6610-4B30-B98C-DA8AC3DDC24C}" type="pres">
      <dgm:prSet presAssocID="{0E1A50FB-9465-4256-8CE9-2F2B5FCFE362}" presName="descendantArrow" presStyleLbl="bgAccFollowNode1" presStyleIdx="4" presStyleCnt="7"/>
      <dgm:spPr/>
    </dgm:pt>
    <dgm:pt modelId="{5DF32D69-7087-412E-9263-63037D7F7491}" type="pres">
      <dgm:prSet presAssocID="{348C558C-AD75-473B-BEB5-451F2CD61B69}" presName="sp" presStyleCnt="0"/>
      <dgm:spPr/>
    </dgm:pt>
    <dgm:pt modelId="{9BA2E3AE-6763-4A27-A68D-ED0DA7B3935F}" type="pres">
      <dgm:prSet presAssocID="{87ACE567-BFDA-4AA3-9AAF-56CF512A9FA3}" presName="arrowAndChildren" presStyleCnt="0"/>
      <dgm:spPr/>
    </dgm:pt>
    <dgm:pt modelId="{1E133F7B-4C56-4161-8377-055B88F28DE2}" type="pres">
      <dgm:prSet presAssocID="{87ACE567-BFDA-4AA3-9AAF-56CF512A9FA3}" presName="parentTextArrow" presStyleLbl="node1" presStyleIdx="0" presStyleCnt="0"/>
      <dgm:spPr/>
    </dgm:pt>
    <dgm:pt modelId="{6B6A1503-0703-40E7-AA44-B595915FC5A3}" type="pres">
      <dgm:prSet presAssocID="{87ACE567-BFDA-4AA3-9AAF-56CF512A9FA3}" presName="arrow" presStyleLbl="alignNode1" presStyleIdx="5" presStyleCnt="7"/>
      <dgm:spPr/>
    </dgm:pt>
    <dgm:pt modelId="{8A80A32F-B63B-4DDE-891F-BEC9747BD6DF}" type="pres">
      <dgm:prSet presAssocID="{87ACE567-BFDA-4AA3-9AAF-56CF512A9FA3}" presName="descendantArrow" presStyleLbl="bgAccFollowNode1" presStyleIdx="5" presStyleCnt="7"/>
      <dgm:spPr/>
    </dgm:pt>
    <dgm:pt modelId="{A8A99FC8-93FE-4C77-BA24-D7E0919E67C5}" type="pres">
      <dgm:prSet presAssocID="{434ACA6E-F47A-4396-B3DE-0B97A6684B83}" presName="sp" presStyleCnt="0"/>
      <dgm:spPr/>
    </dgm:pt>
    <dgm:pt modelId="{CCEC8670-88AC-4566-A884-858A2245D03D}" type="pres">
      <dgm:prSet presAssocID="{E6453290-8F83-4F52-B728-F83474CC3A3C}" presName="arrowAndChildren" presStyleCnt="0"/>
      <dgm:spPr/>
    </dgm:pt>
    <dgm:pt modelId="{ED7010D4-B84A-4525-86BE-9122E33DC561}" type="pres">
      <dgm:prSet presAssocID="{E6453290-8F83-4F52-B728-F83474CC3A3C}" presName="parentTextArrow" presStyleLbl="node1" presStyleIdx="0" presStyleCnt="0"/>
      <dgm:spPr/>
    </dgm:pt>
    <dgm:pt modelId="{1BE5A9F2-3E45-4C7B-9272-72074898710B}" type="pres">
      <dgm:prSet presAssocID="{E6453290-8F83-4F52-B728-F83474CC3A3C}" presName="arrow" presStyleLbl="alignNode1" presStyleIdx="6" presStyleCnt="7"/>
      <dgm:spPr/>
    </dgm:pt>
    <dgm:pt modelId="{2C58445A-5A94-4665-9A6E-7812853BEFC7}" type="pres">
      <dgm:prSet presAssocID="{E6453290-8F83-4F52-B728-F83474CC3A3C}" presName="descendantArrow" presStyleLbl="bgAccFollowNode1" presStyleIdx="6" presStyleCnt="7"/>
      <dgm:spPr/>
    </dgm:pt>
  </dgm:ptLst>
  <dgm:cxnLst>
    <dgm:cxn modelId="{02AD7C01-834C-4CF3-A40E-47CDDC95BFCC}" srcId="{0E1A50FB-9465-4256-8CE9-2F2B5FCFE362}" destId="{DF1B7727-971D-4AFF-B6DA-61CB89E8E010}" srcOrd="0" destOrd="0" parTransId="{9075DD81-B872-4C8F-A074-52FAEA400D02}" sibTransId="{52F0F1F5-D3D0-4DE9-B5A0-72CB503518E3}"/>
    <dgm:cxn modelId="{63108E05-90F9-44C5-8C43-64CEC0185E10}" srcId="{87ACE567-BFDA-4AA3-9AAF-56CF512A9FA3}" destId="{DD7D6B5F-027F-4DC7-B56D-25EEBC7C3739}" srcOrd="0" destOrd="0" parTransId="{C1B41739-A29D-4EED-AC74-E81D9D7E8A93}" sibTransId="{DCC7414D-33AE-4C41-97C7-2670C7B083A2}"/>
    <dgm:cxn modelId="{4745FB0D-7A58-4B91-9E28-5CB4370B8A70}" type="presOf" srcId="{CFF5B904-9018-4DD9-BC4C-AB29726ABA09}" destId="{7B4A48EE-64D0-4B05-9C08-8F94C097D559}" srcOrd="1" destOrd="0" presId="urn:microsoft.com/office/officeart/2016/7/layout/VerticalDownArrowProcess"/>
    <dgm:cxn modelId="{5571520F-9325-4E5A-9969-4E18ECFB1E96}" type="presOf" srcId="{4D6BFCDB-0B19-4EEA-A986-0CA8C55C23D6}" destId="{30966085-BB07-45D1-A405-DFEDC38DACBC}" srcOrd="0" destOrd="0" presId="urn:microsoft.com/office/officeart/2016/7/layout/VerticalDownArrowProcess"/>
    <dgm:cxn modelId="{F4AA2B10-52FB-4E36-89B6-BC69E2458B59}" type="presOf" srcId="{6298548A-8149-4D6F-A174-310D85EC8D5D}" destId="{49D5F3EB-AA31-49DC-9DBD-2AAFA845B0E6}" srcOrd="0" destOrd="0" presId="urn:microsoft.com/office/officeart/2016/7/layout/VerticalDownArrowProcess"/>
    <dgm:cxn modelId="{4C1A771A-1562-4331-9647-7AA7AF585D5E}" srcId="{4D6BFCDB-0B19-4EEA-A986-0CA8C55C23D6}" destId="{AF6584CE-90A6-4249-ACFB-2D6195F8C949}" srcOrd="4" destOrd="0" parTransId="{66A81996-2E65-4003-A8E6-4B016A1F4A6D}" sibTransId="{D86DCFF3-3FBA-471A-903D-828C88A7D94D}"/>
    <dgm:cxn modelId="{2CD35E24-CE23-4D06-AA80-71F5B963AEBF}" srcId="{4D6BFCDB-0B19-4EEA-A986-0CA8C55C23D6}" destId="{87ACE567-BFDA-4AA3-9AAF-56CF512A9FA3}" srcOrd="1" destOrd="0" parTransId="{63541DCB-38C5-4E01-8124-4AFA86AD311D}" sibTransId="{348C558C-AD75-473B-BEB5-451F2CD61B69}"/>
    <dgm:cxn modelId="{CAE99A2B-B36F-4F7C-8841-C18F6BB3921D}" type="presOf" srcId="{D1A65058-54A1-45C5-98F8-D7A917C99F70}" destId="{DB792D9B-6D19-43F3-B729-5996C3FDAAED}" srcOrd="0" destOrd="0" presId="urn:microsoft.com/office/officeart/2016/7/layout/VerticalDownArrowProcess"/>
    <dgm:cxn modelId="{BD46F82B-8892-413E-BE2D-1C0293B2458D}" type="presOf" srcId="{87ACE567-BFDA-4AA3-9AAF-56CF512A9FA3}" destId="{1E133F7B-4C56-4161-8377-055B88F28DE2}" srcOrd="0" destOrd="0" presId="urn:microsoft.com/office/officeart/2016/7/layout/VerticalDownArrowProcess"/>
    <dgm:cxn modelId="{FBE5A735-8CC7-4570-A5B0-09E04D630F91}" type="presOf" srcId="{0E1A50FB-9465-4256-8CE9-2F2B5FCFE362}" destId="{0F985279-903E-45B7-A789-4D7F4A0C4932}" srcOrd="0" destOrd="0" presId="urn:microsoft.com/office/officeart/2016/7/layout/VerticalDownArrowProcess"/>
    <dgm:cxn modelId="{957C8039-2487-45CD-AB13-2EA8356B811B}" type="presOf" srcId="{E6453290-8F83-4F52-B728-F83474CC3A3C}" destId="{1BE5A9F2-3E45-4C7B-9272-72074898710B}" srcOrd="1" destOrd="0" presId="urn:microsoft.com/office/officeart/2016/7/layout/VerticalDownArrowProcess"/>
    <dgm:cxn modelId="{DD22246A-C2D8-4611-9F8E-809A27B06646}" srcId="{4D6BFCDB-0B19-4EEA-A986-0CA8C55C23D6}" destId="{E6453290-8F83-4F52-B728-F83474CC3A3C}" srcOrd="0" destOrd="0" parTransId="{5B6BCF4D-1210-47B3-914F-94124E4DC616}" sibTransId="{434ACA6E-F47A-4396-B3DE-0B97A6684B83}"/>
    <dgm:cxn modelId="{92377871-380E-4B88-B388-08D07D394E0D}" type="presOf" srcId="{DD7D6B5F-027F-4DC7-B56D-25EEBC7C3739}" destId="{8A80A32F-B63B-4DDE-891F-BEC9747BD6DF}" srcOrd="0" destOrd="0" presId="urn:microsoft.com/office/officeart/2016/7/layout/VerticalDownArrowProcess"/>
    <dgm:cxn modelId="{D79B0F73-5192-40FD-BEB6-706177E78720}" type="presOf" srcId="{AF6584CE-90A6-4249-ACFB-2D6195F8C949}" destId="{89A1D963-AFCB-41C3-BC29-F05A5680388F}" srcOrd="1" destOrd="0" presId="urn:microsoft.com/office/officeart/2016/7/layout/VerticalDownArrowProcess"/>
    <dgm:cxn modelId="{5B421275-C831-44EA-93FB-CD02454E4296}" type="presOf" srcId="{5079B790-6200-447A-9A83-304632C04F0E}" destId="{C33BFD6E-9440-49B0-AE23-9F8FEF6E7CED}" srcOrd="0" destOrd="0" presId="urn:microsoft.com/office/officeart/2016/7/layout/VerticalDownArrowProcess"/>
    <dgm:cxn modelId="{1629AD85-7F9C-4AC1-9045-BEC3023D44B4}" srcId="{6298548A-8149-4D6F-A174-310D85EC8D5D}" destId="{A79FB9DB-ADA5-4788-ABE1-87D32435C91B}" srcOrd="0" destOrd="0" parTransId="{F2AD4C84-0FB5-4C8B-80AC-24DC90EADFCE}" sibTransId="{18EAB9F4-61C2-4A7E-BA12-07A4B29E6DEC}"/>
    <dgm:cxn modelId="{5B64F688-81AA-4A91-BB0C-82D76DB84995}" type="presOf" srcId="{A79FB9DB-ADA5-4788-ABE1-87D32435C91B}" destId="{DA6884DD-7BFC-49AE-A369-91455A76FED9}" srcOrd="0" destOrd="0" presId="urn:microsoft.com/office/officeart/2016/7/layout/VerticalDownArrowProcess"/>
    <dgm:cxn modelId="{A9DE1795-A678-47E5-95EA-E280AF331280}" srcId="{CFF5B904-9018-4DD9-BC4C-AB29726ABA09}" destId="{5079B790-6200-447A-9A83-304632C04F0E}" srcOrd="0" destOrd="0" parTransId="{1682D95E-B269-4BCB-BCA4-BBEA1D7BAD38}" sibTransId="{11CF5E16-0193-44F2-97F9-0817184C19C8}"/>
    <dgm:cxn modelId="{904CF69E-C930-4BE8-A960-395C772D8ACE}" srcId="{4D6BFCDB-0B19-4EEA-A986-0CA8C55C23D6}" destId="{D1A65058-54A1-45C5-98F8-D7A917C99F70}" srcOrd="6" destOrd="0" parTransId="{24D4C9CE-4946-4849-9C16-666191459FD3}" sibTransId="{132BAB32-536C-4E2F-86C8-5276BCC14794}"/>
    <dgm:cxn modelId="{0C6C779F-5D67-42F6-81F9-FD45C40689FE}" srcId="{4D6BFCDB-0B19-4EEA-A986-0CA8C55C23D6}" destId="{6298548A-8149-4D6F-A174-310D85EC8D5D}" srcOrd="3" destOrd="0" parTransId="{168C8C3C-880F-49CA-AEAF-1D8FECEF0E3A}" sibTransId="{BE3D9337-1AA4-43C6-B963-4722F266C1AD}"/>
    <dgm:cxn modelId="{A139E5A6-0769-4A5C-9C15-351E0E9329CC}" type="presOf" srcId="{87ACE567-BFDA-4AA3-9AAF-56CF512A9FA3}" destId="{6B6A1503-0703-40E7-AA44-B595915FC5A3}" srcOrd="1" destOrd="0" presId="urn:microsoft.com/office/officeart/2016/7/layout/VerticalDownArrowProcess"/>
    <dgm:cxn modelId="{A7989CAA-5329-4FBD-9310-7EBC07FD576C}" type="presOf" srcId="{6298548A-8149-4D6F-A174-310D85EC8D5D}" destId="{F130D19B-F3FF-4E2F-BEBA-E723C6849BBE}" srcOrd="1" destOrd="0" presId="urn:microsoft.com/office/officeart/2016/7/layout/VerticalDownArrowProcess"/>
    <dgm:cxn modelId="{735272AB-D104-4059-9A2C-0084940FFD5F}" type="presOf" srcId="{BAC20904-6158-4279-AFC8-E48601FA6EE0}" destId="{2C58445A-5A94-4665-9A6E-7812853BEFC7}" srcOrd="0" destOrd="0" presId="urn:microsoft.com/office/officeart/2016/7/layout/VerticalDownArrowProcess"/>
    <dgm:cxn modelId="{999551B8-C092-4B28-AF5C-86BC2E8F51CC}" srcId="{E6453290-8F83-4F52-B728-F83474CC3A3C}" destId="{BAC20904-6158-4279-AFC8-E48601FA6EE0}" srcOrd="0" destOrd="0" parTransId="{88510AF1-DDA7-4B2F-8E9F-9878985C06F4}" sibTransId="{AC91FEA4-EB2A-4908-B472-5224B376C4FB}"/>
    <dgm:cxn modelId="{95808BBE-B2C6-49FF-873F-2FD100A307A2}" srcId="{D1A65058-54A1-45C5-98F8-D7A917C99F70}" destId="{3E8D6249-C92C-4CB1-81ED-0FC4012F95D0}" srcOrd="0" destOrd="0" parTransId="{5B35ADE6-51C2-4C16-AD8A-BECB71D18D0E}" sibTransId="{1575CCBC-A965-45D8-BEC8-F222E9141C19}"/>
    <dgm:cxn modelId="{8FC8F8CC-72C5-4964-9FC3-45F016186B6C}" srcId="{4D6BFCDB-0B19-4EEA-A986-0CA8C55C23D6}" destId="{0E1A50FB-9465-4256-8CE9-2F2B5FCFE362}" srcOrd="2" destOrd="0" parTransId="{35384FB8-7107-4B46-BD70-BCA63730F7D1}" sibTransId="{EBF514B1-F3C5-47A6-B8E8-B37F04FACF8E}"/>
    <dgm:cxn modelId="{6F257DD1-31A8-4C3F-AA75-9C2FD189A134}" srcId="{AF6584CE-90A6-4249-ACFB-2D6195F8C949}" destId="{7D78443B-AFDD-481B-BC27-AAFE4ED78BD8}" srcOrd="0" destOrd="0" parTransId="{D4294B41-B08C-4218-B8E6-F93C039DC10A}" sibTransId="{91088485-F30C-4AE7-B44B-B599281A8410}"/>
    <dgm:cxn modelId="{6C23FFD1-7B6C-4729-9DA6-7D2BF9D7C64C}" type="presOf" srcId="{DF1B7727-971D-4AFF-B6DA-61CB89E8E010}" destId="{DAF14E40-6610-4B30-B98C-DA8AC3DDC24C}" srcOrd="0" destOrd="0" presId="urn:microsoft.com/office/officeart/2016/7/layout/VerticalDownArrowProcess"/>
    <dgm:cxn modelId="{A68943DE-7A97-461E-99D4-4208417FB9C0}" type="presOf" srcId="{0E1A50FB-9465-4256-8CE9-2F2B5FCFE362}" destId="{6A8B82B1-F2A9-4CE8-8B51-971C07421A88}" srcOrd="1" destOrd="0" presId="urn:microsoft.com/office/officeart/2016/7/layout/VerticalDownArrowProcess"/>
    <dgm:cxn modelId="{954603DF-F442-4EB3-A81E-07F49EC1387C}" srcId="{4D6BFCDB-0B19-4EEA-A986-0CA8C55C23D6}" destId="{CFF5B904-9018-4DD9-BC4C-AB29726ABA09}" srcOrd="5" destOrd="0" parTransId="{4E54B692-6B1C-4D92-89FA-056B124DDC6C}" sibTransId="{E97DB733-645A-43B9-89EE-57C6D0DF714A}"/>
    <dgm:cxn modelId="{63D3EBF1-C88F-44C0-995B-C1ACA30FB226}" type="presOf" srcId="{3E8D6249-C92C-4CB1-81ED-0FC4012F95D0}" destId="{0358D9FB-CFCC-4483-A84B-A16F5CBC4E37}" srcOrd="0" destOrd="0" presId="urn:microsoft.com/office/officeart/2016/7/layout/VerticalDownArrowProcess"/>
    <dgm:cxn modelId="{585821FA-29A0-479E-B9DE-836D766D54CF}" type="presOf" srcId="{CFF5B904-9018-4DD9-BC4C-AB29726ABA09}" destId="{7C131ACC-18BE-4751-BA7D-2A1BF8A8AF8F}" srcOrd="0" destOrd="0" presId="urn:microsoft.com/office/officeart/2016/7/layout/VerticalDownArrowProcess"/>
    <dgm:cxn modelId="{D5995DFB-8357-4AAA-B5AB-5521679C88C5}" type="presOf" srcId="{7D78443B-AFDD-481B-BC27-AAFE4ED78BD8}" destId="{05510F7B-2648-47C9-8C95-088FF50D1DDB}" srcOrd="0" destOrd="0" presId="urn:microsoft.com/office/officeart/2016/7/layout/VerticalDownArrowProcess"/>
    <dgm:cxn modelId="{C0ACEBFD-5D56-40ED-97C7-2B4FB9FBAFDB}" type="presOf" srcId="{E6453290-8F83-4F52-B728-F83474CC3A3C}" destId="{ED7010D4-B84A-4525-86BE-9122E33DC561}" srcOrd="0" destOrd="0" presId="urn:microsoft.com/office/officeart/2016/7/layout/VerticalDownArrowProcess"/>
    <dgm:cxn modelId="{8F738CFF-6F1A-40F0-A133-D1D9AADAED31}" type="presOf" srcId="{AF6584CE-90A6-4249-ACFB-2D6195F8C949}" destId="{55B719E4-87D8-4297-9C4C-326D5DDD3D39}" srcOrd="0" destOrd="0" presId="urn:microsoft.com/office/officeart/2016/7/layout/VerticalDownArrowProcess"/>
    <dgm:cxn modelId="{F0EF6B58-A212-4193-980E-E432CBE4C495}" type="presParOf" srcId="{30966085-BB07-45D1-A405-DFEDC38DACBC}" destId="{8F96B259-1270-4842-A922-88EF8BBBEF0A}" srcOrd="0" destOrd="0" presId="urn:microsoft.com/office/officeart/2016/7/layout/VerticalDownArrowProcess"/>
    <dgm:cxn modelId="{F7F6C4E9-F551-4912-A0B6-B5726F0D6DC6}" type="presParOf" srcId="{8F96B259-1270-4842-A922-88EF8BBBEF0A}" destId="{DB792D9B-6D19-43F3-B729-5996C3FDAAED}" srcOrd="0" destOrd="0" presId="urn:microsoft.com/office/officeart/2016/7/layout/VerticalDownArrowProcess"/>
    <dgm:cxn modelId="{959A2C8C-3243-4E73-9E6F-69450A3E58E6}" type="presParOf" srcId="{8F96B259-1270-4842-A922-88EF8BBBEF0A}" destId="{0358D9FB-CFCC-4483-A84B-A16F5CBC4E37}" srcOrd="1" destOrd="0" presId="urn:microsoft.com/office/officeart/2016/7/layout/VerticalDownArrowProcess"/>
    <dgm:cxn modelId="{88CF877F-53B7-4C03-81FE-D3A941ADDB8D}" type="presParOf" srcId="{30966085-BB07-45D1-A405-DFEDC38DACBC}" destId="{294D7EFE-8917-45C8-BCD7-C50C7AFC8B46}" srcOrd="1" destOrd="0" presId="urn:microsoft.com/office/officeart/2016/7/layout/VerticalDownArrowProcess"/>
    <dgm:cxn modelId="{C46536D4-68D5-46B6-8496-D147EA9460AF}" type="presParOf" srcId="{30966085-BB07-45D1-A405-DFEDC38DACBC}" destId="{B0F28F1F-5674-4FD5-A8C0-0846F145CD20}" srcOrd="2" destOrd="0" presId="urn:microsoft.com/office/officeart/2016/7/layout/VerticalDownArrowProcess"/>
    <dgm:cxn modelId="{1758B7B1-1616-4F04-9777-7F029D1F7F53}" type="presParOf" srcId="{B0F28F1F-5674-4FD5-A8C0-0846F145CD20}" destId="{7C131ACC-18BE-4751-BA7D-2A1BF8A8AF8F}" srcOrd="0" destOrd="0" presId="urn:microsoft.com/office/officeart/2016/7/layout/VerticalDownArrowProcess"/>
    <dgm:cxn modelId="{6630A3E9-4758-4750-AEA7-EF1F76834725}" type="presParOf" srcId="{B0F28F1F-5674-4FD5-A8C0-0846F145CD20}" destId="{7B4A48EE-64D0-4B05-9C08-8F94C097D559}" srcOrd="1" destOrd="0" presId="urn:microsoft.com/office/officeart/2016/7/layout/VerticalDownArrowProcess"/>
    <dgm:cxn modelId="{CE47069B-0251-4997-8A24-E2DC9854C069}" type="presParOf" srcId="{B0F28F1F-5674-4FD5-A8C0-0846F145CD20}" destId="{C33BFD6E-9440-49B0-AE23-9F8FEF6E7CED}" srcOrd="2" destOrd="0" presId="urn:microsoft.com/office/officeart/2016/7/layout/VerticalDownArrowProcess"/>
    <dgm:cxn modelId="{3F2AF6C4-2122-4E25-A55A-841AC6BC4613}" type="presParOf" srcId="{30966085-BB07-45D1-A405-DFEDC38DACBC}" destId="{1A1230FC-7D55-4838-BE9C-02C518DF08F9}" srcOrd="3" destOrd="0" presId="urn:microsoft.com/office/officeart/2016/7/layout/VerticalDownArrowProcess"/>
    <dgm:cxn modelId="{CFB55862-AB01-4004-AA72-F3524C7F9F1E}" type="presParOf" srcId="{30966085-BB07-45D1-A405-DFEDC38DACBC}" destId="{AD149CBA-A0F4-4965-B4F3-F83A5434C3C3}" srcOrd="4" destOrd="0" presId="urn:microsoft.com/office/officeart/2016/7/layout/VerticalDownArrowProcess"/>
    <dgm:cxn modelId="{65FF64EB-FCD4-4E36-82D8-A059B043C3EE}" type="presParOf" srcId="{AD149CBA-A0F4-4965-B4F3-F83A5434C3C3}" destId="{55B719E4-87D8-4297-9C4C-326D5DDD3D39}" srcOrd="0" destOrd="0" presId="urn:microsoft.com/office/officeart/2016/7/layout/VerticalDownArrowProcess"/>
    <dgm:cxn modelId="{0D965DC4-E895-4301-924C-254972F1DEC2}" type="presParOf" srcId="{AD149CBA-A0F4-4965-B4F3-F83A5434C3C3}" destId="{89A1D963-AFCB-41C3-BC29-F05A5680388F}" srcOrd="1" destOrd="0" presId="urn:microsoft.com/office/officeart/2016/7/layout/VerticalDownArrowProcess"/>
    <dgm:cxn modelId="{DB44DBDD-FC2C-42BC-942C-9F13BA7BBFAE}" type="presParOf" srcId="{AD149CBA-A0F4-4965-B4F3-F83A5434C3C3}" destId="{05510F7B-2648-47C9-8C95-088FF50D1DDB}" srcOrd="2" destOrd="0" presId="urn:microsoft.com/office/officeart/2016/7/layout/VerticalDownArrowProcess"/>
    <dgm:cxn modelId="{C3ED00E5-7AA4-4274-8E10-BD679AE0E2A5}" type="presParOf" srcId="{30966085-BB07-45D1-A405-DFEDC38DACBC}" destId="{510A6F26-3384-4A3F-A5F7-5304882BA9AA}" srcOrd="5" destOrd="0" presId="urn:microsoft.com/office/officeart/2016/7/layout/VerticalDownArrowProcess"/>
    <dgm:cxn modelId="{89A12D48-941D-4AC2-97C1-D5B82AF42E94}" type="presParOf" srcId="{30966085-BB07-45D1-A405-DFEDC38DACBC}" destId="{4393CD32-BCFE-4701-AA43-FE8E104F8671}" srcOrd="6" destOrd="0" presId="urn:microsoft.com/office/officeart/2016/7/layout/VerticalDownArrowProcess"/>
    <dgm:cxn modelId="{09DAC9C9-F2A4-4B2A-8FFD-5C1920AA08E7}" type="presParOf" srcId="{4393CD32-BCFE-4701-AA43-FE8E104F8671}" destId="{49D5F3EB-AA31-49DC-9DBD-2AAFA845B0E6}" srcOrd="0" destOrd="0" presId="urn:microsoft.com/office/officeart/2016/7/layout/VerticalDownArrowProcess"/>
    <dgm:cxn modelId="{2C149D8A-15C0-4368-B84C-37F2040D83B2}" type="presParOf" srcId="{4393CD32-BCFE-4701-AA43-FE8E104F8671}" destId="{F130D19B-F3FF-4E2F-BEBA-E723C6849BBE}" srcOrd="1" destOrd="0" presId="urn:microsoft.com/office/officeart/2016/7/layout/VerticalDownArrowProcess"/>
    <dgm:cxn modelId="{E0B36F0C-8D82-4CCB-A9D4-3016785D10E4}" type="presParOf" srcId="{4393CD32-BCFE-4701-AA43-FE8E104F8671}" destId="{DA6884DD-7BFC-49AE-A369-91455A76FED9}" srcOrd="2" destOrd="0" presId="urn:microsoft.com/office/officeart/2016/7/layout/VerticalDownArrowProcess"/>
    <dgm:cxn modelId="{3A917F63-7480-4D6E-83FA-C257C82D6CE3}" type="presParOf" srcId="{30966085-BB07-45D1-A405-DFEDC38DACBC}" destId="{FB88F499-5951-4F64-96AE-45BEE131AD08}" srcOrd="7" destOrd="0" presId="urn:microsoft.com/office/officeart/2016/7/layout/VerticalDownArrowProcess"/>
    <dgm:cxn modelId="{F107D233-C6DF-4813-8D79-4E35302B010A}" type="presParOf" srcId="{30966085-BB07-45D1-A405-DFEDC38DACBC}" destId="{7DAC02B3-3376-4093-85A8-F56E42376BC3}" srcOrd="8" destOrd="0" presId="urn:microsoft.com/office/officeart/2016/7/layout/VerticalDownArrowProcess"/>
    <dgm:cxn modelId="{B1A7ACA2-188E-4717-B4ED-7979E94CC411}" type="presParOf" srcId="{7DAC02B3-3376-4093-85A8-F56E42376BC3}" destId="{0F985279-903E-45B7-A789-4D7F4A0C4932}" srcOrd="0" destOrd="0" presId="urn:microsoft.com/office/officeart/2016/7/layout/VerticalDownArrowProcess"/>
    <dgm:cxn modelId="{CD0FB808-34F2-4F6F-BA15-E4D0B283150A}" type="presParOf" srcId="{7DAC02B3-3376-4093-85A8-F56E42376BC3}" destId="{6A8B82B1-F2A9-4CE8-8B51-971C07421A88}" srcOrd="1" destOrd="0" presId="urn:microsoft.com/office/officeart/2016/7/layout/VerticalDownArrowProcess"/>
    <dgm:cxn modelId="{3EF017D7-ACA8-4269-AC45-F11A2868580C}" type="presParOf" srcId="{7DAC02B3-3376-4093-85A8-F56E42376BC3}" destId="{DAF14E40-6610-4B30-B98C-DA8AC3DDC24C}" srcOrd="2" destOrd="0" presId="urn:microsoft.com/office/officeart/2016/7/layout/VerticalDownArrowProcess"/>
    <dgm:cxn modelId="{8216D5B9-6ABB-43F0-8194-2EF9371E722E}" type="presParOf" srcId="{30966085-BB07-45D1-A405-DFEDC38DACBC}" destId="{5DF32D69-7087-412E-9263-63037D7F7491}" srcOrd="9" destOrd="0" presId="urn:microsoft.com/office/officeart/2016/7/layout/VerticalDownArrowProcess"/>
    <dgm:cxn modelId="{F60F3823-454E-4B0A-A470-1EE627EDCDC6}" type="presParOf" srcId="{30966085-BB07-45D1-A405-DFEDC38DACBC}" destId="{9BA2E3AE-6763-4A27-A68D-ED0DA7B3935F}" srcOrd="10" destOrd="0" presId="urn:microsoft.com/office/officeart/2016/7/layout/VerticalDownArrowProcess"/>
    <dgm:cxn modelId="{33EFA6D5-202F-4F33-B34B-587E160A8788}" type="presParOf" srcId="{9BA2E3AE-6763-4A27-A68D-ED0DA7B3935F}" destId="{1E133F7B-4C56-4161-8377-055B88F28DE2}" srcOrd="0" destOrd="0" presId="urn:microsoft.com/office/officeart/2016/7/layout/VerticalDownArrowProcess"/>
    <dgm:cxn modelId="{196C6F71-E682-4C3B-8EDA-02B35CA2142C}" type="presParOf" srcId="{9BA2E3AE-6763-4A27-A68D-ED0DA7B3935F}" destId="{6B6A1503-0703-40E7-AA44-B595915FC5A3}" srcOrd="1" destOrd="0" presId="urn:microsoft.com/office/officeart/2016/7/layout/VerticalDownArrowProcess"/>
    <dgm:cxn modelId="{F77E132A-5DEC-4F31-BD99-DDC19D0A00C4}" type="presParOf" srcId="{9BA2E3AE-6763-4A27-A68D-ED0DA7B3935F}" destId="{8A80A32F-B63B-4DDE-891F-BEC9747BD6DF}" srcOrd="2" destOrd="0" presId="urn:microsoft.com/office/officeart/2016/7/layout/VerticalDownArrowProcess"/>
    <dgm:cxn modelId="{CF51269F-31B4-484A-BE0A-BADB61730D30}" type="presParOf" srcId="{30966085-BB07-45D1-A405-DFEDC38DACBC}" destId="{A8A99FC8-93FE-4C77-BA24-D7E0919E67C5}" srcOrd="11" destOrd="0" presId="urn:microsoft.com/office/officeart/2016/7/layout/VerticalDownArrowProcess"/>
    <dgm:cxn modelId="{F4B88F03-4A4E-4179-BB32-EF8E9B25AB8D}" type="presParOf" srcId="{30966085-BB07-45D1-A405-DFEDC38DACBC}" destId="{CCEC8670-88AC-4566-A884-858A2245D03D}" srcOrd="12" destOrd="0" presId="urn:microsoft.com/office/officeart/2016/7/layout/VerticalDownArrowProcess"/>
    <dgm:cxn modelId="{B83F0E9A-68C6-4E75-87FF-C272DDADD346}" type="presParOf" srcId="{CCEC8670-88AC-4566-A884-858A2245D03D}" destId="{ED7010D4-B84A-4525-86BE-9122E33DC561}" srcOrd="0" destOrd="0" presId="urn:microsoft.com/office/officeart/2016/7/layout/VerticalDownArrowProcess"/>
    <dgm:cxn modelId="{82EC1AB1-14F0-40E5-941B-7FBB199FC400}" type="presParOf" srcId="{CCEC8670-88AC-4566-A884-858A2245D03D}" destId="{1BE5A9F2-3E45-4C7B-9272-72074898710B}" srcOrd="1" destOrd="0" presId="urn:microsoft.com/office/officeart/2016/7/layout/VerticalDownArrowProcess"/>
    <dgm:cxn modelId="{17D2D5BD-C78B-4B42-A482-465BF5748CEA}" type="presParOf" srcId="{CCEC8670-88AC-4566-A884-858A2245D03D}" destId="{2C58445A-5A94-4665-9A6E-7812853BEFC7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8BC2B-19E8-4A31-985F-3C4C621F6091}">
      <dsp:nvSpPr>
        <dsp:cNvPr id="0" name=""/>
        <dsp:cNvSpPr/>
      </dsp:nvSpPr>
      <dsp:spPr>
        <a:xfrm>
          <a:off x="708495" y="404961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F878D-ABD4-4E75-BA9D-AECDDEE90E4F}">
      <dsp:nvSpPr>
        <dsp:cNvPr id="0" name=""/>
        <dsp:cNvSpPr/>
      </dsp:nvSpPr>
      <dsp:spPr>
        <a:xfrm>
          <a:off x="1125307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E392E-DC04-4201-BCBD-49BF3A017AAE}">
      <dsp:nvSpPr>
        <dsp:cNvPr id="0" name=""/>
        <dsp:cNvSpPr/>
      </dsp:nvSpPr>
      <dsp:spPr>
        <a:xfrm>
          <a:off x="83276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Classify documents to categories</a:t>
          </a:r>
        </a:p>
      </dsp:txBody>
      <dsp:txXfrm>
        <a:off x="83276" y="2969961"/>
        <a:ext cx="3206250" cy="720000"/>
      </dsp:txXfrm>
    </dsp:sp>
    <dsp:sp modelId="{164E937E-F473-43B4-86D2-C8954D2A5B7E}">
      <dsp:nvSpPr>
        <dsp:cNvPr id="0" name=""/>
        <dsp:cNvSpPr/>
      </dsp:nvSpPr>
      <dsp:spPr>
        <a:xfrm>
          <a:off x="4475838" y="404961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E41E3-7831-4FEA-8682-0C3C7A6D14C8}">
      <dsp:nvSpPr>
        <dsp:cNvPr id="0" name=""/>
        <dsp:cNvSpPr/>
      </dsp:nvSpPr>
      <dsp:spPr>
        <a:xfrm>
          <a:off x="4892651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EAE3E-1D0B-4F1D-BC3F-9E608D168964}">
      <dsp:nvSpPr>
        <dsp:cNvPr id="0" name=""/>
        <dsp:cNvSpPr/>
      </dsp:nvSpPr>
      <dsp:spPr>
        <a:xfrm>
          <a:off x="3850620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Only positive data as training set</a:t>
          </a:r>
        </a:p>
      </dsp:txBody>
      <dsp:txXfrm>
        <a:off x="3850620" y="2969961"/>
        <a:ext cx="3206250" cy="720000"/>
      </dsp:txXfrm>
    </dsp:sp>
    <dsp:sp modelId="{FF0EDB24-68FE-488A-9E67-5C12C7DC7264}">
      <dsp:nvSpPr>
        <dsp:cNvPr id="0" name=""/>
        <dsp:cNvSpPr/>
      </dsp:nvSpPr>
      <dsp:spPr>
        <a:xfrm>
          <a:off x="8243182" y="404961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22A0B-CCDD-43CF-9FA4-6E06FD67AC1F}">
      <dsp:nvSpPr>
        <dsp:cNvPr id="0" name=""/>
        <dsp:cNvSpPr/>
      </dsp:nvSpPr>
      <dsp:spPr>
        <a:xfrm>
          <a:off x="8659995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CA887-7A69-4777-98FC-21A5007DB848}">
      <dsp:nvSpPr>
        <dsp:cNvPr id="0" name=""/>
        <dsp:cNvSpPr/>
      </dsp:nvSpPr>
      <dsp:spPr>
        <a:xfrm>
          <a:off x="7617963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Comparing between different algorithms</a:t>
          </a:r>
        </a:p>
      </dsp:txBody>
      <dsp:txXfrm>
        <a:off x="7617963" y="2969961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58FFF-8763-4A05-9799-77A6EA1A355D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90867-67A2-42B9-ADA8-FC96995ED30A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E60AE-FD8A-4390-9C20-2B9F4D35575E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What?</a:t>
          </a:r>
        </a:p>
      </dsp:txBody>
      <dsp:txXfrm>
        <a:off x="1432649" y="2447"/>
        <a:ext cx="5156041" cy="1240389"/>
      </dsp:txXfrm>
    </dsp:sp>
    <dsp:sp modelId="{4FC99E5F-DA53-4E66-B0C8-7EBEBA79F7BE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A7193-FD8A-4588-B0C4-BDEAA34E5A08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36636-C208-4B10-8946-A18479623B31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Modification of the regular SVM algorithm.</a:t>
          </a:r>
        </a:p>
      </dsp:txBody>
      <dsp:txXfrm>
        <a:off x="1432649" y="1552933"/>
        <a:ext cx="5156041" cy="1240389"/>
      </dsp:txXfrm>
    </dsp:sp>
    <dsp:sp modelId="{F79AF653-AE9E-4BE0-A12A-069A475F5059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A76F2-5E3A-4772-8D82-812E7A9DF899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F961D-2FF5-44F7-902D-FDFC9EBEB016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Many variations are available for the algorithm.</a:t>
          </a:r>
        </a:p>
      </dsp:txBody>
      <dsp:txXfrm>
        <a:off x="1432649" y="3103420"/>
        <a:ext cx="5156041" cy="1240389"/>
      </dsp:txXfrm>
    </dsp:sp>
    <dsp:sp modelId="{02661863-977E-4E52-9F88-05D209978190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5226F-A52E-4C67-A039-715EFBC0029A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7473D-782D-4486-AAC9-7E92E6AB8E8E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example “outliers" algorithm.</a:t>
          </a:r>
        </a:p>
      </dsp:txBody>
      <dsp:txXfrm>
        <a:off x="1432649" y="4653906"/>
        <a:ext cx="5156041" cy="1240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1B443-7A3A-4081-A6A1-EA91CEB80C5C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Train the one class with training set.</a:t>
          </a:r>
        </a:p>
      </dsp:txBody>
      <dsp:txXfrm>
        <a:off x="38234" y="38234"/>
        <a:ext cx="7529629" cy="1228933"/>
      </dsp:txXfrm>
    </dsp:sp>
    <dsp:sp modelId="{D9399FA0-ABCA-4206-ABF4-1F3C1F487D78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if test isn’t “close enough”  to the training set then it is classified as a negative class</a:t>
          </a:r>
        </a:p>
      </dsp:txBody>
      <dsp:txXfrm>
        <a:off x="826903" y="1561202"/>
        <a:ext cx="7224611" cy="1228933"/>
      </dsp:txXfrm>
    </dsp:sp>
    <dsp:sp modelId="{1C09831E-39B9-4DD3-B7BB-4046384AFBA2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 summary – a test sample may be either alike training data or not</a:t>
          </a:r>
        </a:p>
      </dsp:txBody>
      <dsp:txXfrm>
        <a:off x="1615573" y="3084170"/>
        <a:ext cx="7224611" cy="1228933"/>
      </dsp:txXfrm>
    </dsp:sp>
    <dsp:sp modelId="{3D0C870D-A148-47D8-A157-00D6AE858E04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1517A72A-0D3B-4277-BE3A-ECA54F9947D6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F4DF2-8661-47E1-BC81-D81EFFBB0B8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E35B3-C2B8-44F0-B024-9D8B04D425D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D55F7-3307-41F5-9685-77F4B8CA971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Why?</a:t>
          </a:r>
        </a:p>
      </dsp:txBody>
      <dsp:txXfrm>
        <a:off x="1435590" y="531"/>
        <a:ext cx="9080009" cy="1242935"/>
      </dsp:txXfrm>
    </dsp:sp>
    <dsp:sp modelId="{39A72D96-9927-445A-8A3A-9DC89529604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83A14-A006-4A97-9D1E-6159B1CC56C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0D2F4-071C-4561-A44D-96DB19EE1BEE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 many times we do not have both positive and negative data.</a:t>
          </a:r>
        </a:p>
      </dsp:txBody>
      <dsp:txXfrm>
        <a:off x="1435590" y="1554201"/>
        <a:ext cx="9080009" cy="1242935"/>
      </dsp:txXfrm>
    </dsp:sp>
    <dsp:sp modelId="{427BD7C6-F359-4ABF-AA30-5489138859B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A7347-B5A3-45F7-808A-9961F78AAE8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8B7F2-91E1-423E-90B0-59BF586826E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 example. If we want to pick preferred sites for user, we can base on browsing history, but we don’t know which sites he wouldn’t want.</a:t>
          </a:r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C644A-D498-4889-A475-199520E954D3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DF7C8-6FA6-493A-9128-386CA7DBC2D8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6A4CA-A7DF-41FE-A581-A6B9A893CDB4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Binary Representation - Checks if frequent words appears in book. For every frequent word (keyword) if yes mark “TRUE” for that specific word. Else mark “FALSE” </a:t>
          </a:r>
        </a:p>
      </dsp:txBody>
      <dsp:txXfrm>
        <a:off x="1057183" y="1805"/>
        <a:ext cx="9458416" cy="915310"/>
      </dsp:txXfrm>
    </dsp:sp>
    <dsp:sp modelId="{1FF51E9E-4313-4177-8245-6305F41E2A4F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5DE5B-8D88-4990-93F4-A832E25619A9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CEEC5-D0D3-4B36-91F7-067B8132B044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Frequency Representation  - Checks the appearance of keywords in the book but gives weight to the number of time every keyword has appeared.</a:t>
          </a:r>
        </a:p>
      </dsp:txBody>
      <dsp:txXfrm>
        <a:off x="1057183" y="1145944"/>
        <a:ext cx="9458416" cy="915310"/>
      </dsp:txXfrm>
    </dsp:sp>
    <dsp:sp modelId="{7E92E41F-6806-4E2D-90D1-D219DC72BECA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5381C-8D48-4F57-928B-2B706856A40D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1AC8E-A03A-46EE-A4AB-21FFA154AF49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Tf-idf</a:t>
          </a:r>
          <a:r>
            <a:rPr lang="en-US" sz="1800" kern="1200" dirty="0"/>
            <a:t> Representation - Multiplying frequency with the relation between total number of words in dictionary and number of documents where the keyword appears in them by certain formula.</a:t>
          </a:r>
        </a:p>
      </dsp:txBody>
      <dsp:txXfrm>
        <a:off x="1057183" y="2290082"/>
        <a:ext cx="9458416" cy="915310"/>
      </dsp:txXfrm>
    </dsp:sp>
    <dsp:sp modelId="{4B92F412-48BD-4564-96E1-B31DFD98F207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18E03-84A4-42FB-9CB2-E477B1711461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7673D-783B-44F6-A56B-BF807FA57FF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Hadamard Representation – For every keyword calculating the product of the keyword’s frequency in the document and the keyword’s frequency over all documents</a:t>
          </a:r>
        </a:p>
      </dsp:txBody>
      <dsp:txXfrm>
        <a:off x="1057183" y="3434221"/>
        <a:ext cx="9458416" cy="915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69674-ED11-4CEC-9BD6-1FB99D05F049}">
      <dsp:nvSpPr>
        <dsp:cNvPr id="0" name=""/>
        <dsp:cNvSpPr/>
      </dsp:nvSpPr>
      <dsp:spPr>
        <a:xfrm>
          <a:off x="9328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A7A1E-CC11-4884-82FA-84A308C1DE6E}">
      <dsp:nvSpPr>
        <dsp:cNvPr id="0" name=""/>
        <dsp:cNvSpPr/>
      </dsp:nvSpPr>
      <dsp:spPr>
        <a:xfrm>
          <a:off x="2726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implemented number of representations of the books.</a:t>
          </a:r>
        </a:p>
      </dsp:txBody>
      <dsp:txXfrm>
        <a:off x="272684" y="2514742"/>
        <a:ext cx="2400467" cy="720000"/>
      </dsp:txXfrm>
    </dsp:sp>
    <dsp:sp modelId="{99255958-08C8-40B3-82DD-5E3B15F3CA00}">
      <dsp:nvSpPr>
        <dsp:cNvPr id="0" name=""/>
        <dsp:cNvSpPr/>
      </dsp:nvSpPr>
      <dsp:spPr>
        <a:xfrm>
          <a:off x="375336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D0FF1-E83F-4BE6-9742-8E9B98526A9D}">
      <dsp:nvSpPr>
        <dsp:cNvPr id="0" name=""/>
        <dsp:cNvSpPr/>
      </dsp:nvSpPr>
      <dsp:spPr>
        <a:xfrm>
          <a:off x="30932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Trained our algorithm with our training set</a:t>
          </a:r>
        </a:p>
      </dsp:txBody>
      <dsp:txXfrm>
        <a:off x="3093234" y="2514742"/>
        <a:ext cx="2400467" cy="720000"/>
      </dsp:txXfrm>
    </dsp:sp>
    <dsp:sp modelId="{1C58C7D0-497C-47F1-98EB-F7224EBD66C4}">
      <dsp:nvSpPr>
        <dsp:cNvPr id="0" name=""/>
        <dsp:cNvSpPr/>
      </dsp:nvSpPr>
      <dsp:spPr>
        <a:xfrm>
          <a:off x="65739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07B24-8A06-492F-9EF1-B34A3CB1026E}">
      <dsp:nvSpPr>
        <dsp:cNvPr id="0" name=""/>
        <dsp:cNvSpPr/>
      </dsp:nvSpPr>
      <dsp:spPr>
        <a:xfrm>
          <a:off x="59137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Activated the One Class SVM</a:t>
          </a:r>
        </a:p>
      </dsp:txBody>
      <dsp:txXfrm>
        <a:off x="5913784" y="2514742"/>
        <a:ext cx="2400467" cy="720000"/>
      </dsp:txXfrm>
    </dsp:sp>
    <dsp:sp modelId="{66FB9E8E-572B-430E-AC30-B21ED963D48A}">
      <dsp:nvSpPr>
        <dsp:cNvPr id="0" name=""/>
        <dsp:cNvSpPr/>
      </dsp:nvSpPr>
      <dsp:spPr>
        <a:xfrm>
          <a:off x="9394462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A097C-6A3E-4FF0-9368-3F9CDECE6E56}">
      <dsp:nvSpPr>
        <dsp:cNvPr id="0" name=""/>
        <dsp:cNvSpPr/>
      </dsp:nvSpPr>
      <dsp:spPr>
        <a:xfrm>
          <a:off x="87343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Analyzed and graphed our estimations.</a:t>
          </a:r>
        </a:p>
      </dsp:txBody>
      <dsp:txXfrm>
        <a:off x="8734334" y="2514742"/>
        <a:ext cx="2400467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92D9B-6D19-43F3-B729-5996C3FDAAED}">
      <dsp:nvSpPr>
        <dsp:cNvPr id="0" name=""/>
        <dsp:cNvSpPr/>
      </dsp:nvSpPr>
      <dsp:spPr>
        <a:xfrm>
          <a:off x="0" y="3922021"/>
          <a:ext cx="2628900" cy="4291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Visualize</a:t>
          </a:r>
        </a:p>
      </dsp:txBody>
      <dsp:txXfrm>
        <a:off x="0" y="3922021"/>
        <a:ext cx="2628900" cy="429184"/>
      </dsp:txXfrm>
    </dsp:sp>
    <dsp:sp modelId="{0358D9FB-CFCC-4483-A84B-A16F5CBC4E37}">
      <dsp:nvSpPr>
        <dsp:cNvPr id="0" name=""/>
        <dsp:cNvSpPr/>
      </dsp:nvSpPr>
      <dsp:spPr>
        <a:xfrm>
          <a:off x="2628900" y="3922021"/>
          <a:ext cx="7886700" cy="42918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Visualize the results</a:t>
          </a:r>
        </a:p>
      </dsp:txBody>
      <dsp:txXfrm>
        <a:off x="2628900" y="3922021"/>
        <a:ext cx="7886700" cy="429184"/>
      </dsp:txXfrm>
    </dsp:sp>
    <dsp:sp modelId="{7B4A48EE-64D0-4B05-9C08-8F94C097D559}">
      <dsp:nvSpPr>
        <dsp:cNvPr id="0" name=""/>
        <dsp:cNvSpPr/>
      </dsp:nvSpPr>
      <dsp:spPr>
        <a:xfrm rot="10800000">
          <a:off x="0" y="3268373"/>
          <a:ext cx="2628900" cy="66008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</a:t>
          </a:r>
        </a:p>
      </dsp:txBody>
      <dsp:txXfrm rot="-10800000">
        <a:off x="0" y="3268373"/>
        <a:ext cx="2628900" cy="429055"/>
      </dsp:txXfrm>
    </dsp:sp>
    <dsp:sp modelId="{C33BFD6E-9440-49B0-AE23-9F8FEF6E7CED}">
      <dsp:nvSpPr>
        <dsp:cNvPr id="0" name=""/>
        <dsp:cNvSpPr/>
      </dsp:nvSpPr>
      <dsp:spPr>
        <a:xfrm>
          <a:off x="2628900" y="3268373"/>
          <a:ext cx="7886700" cy="42905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 the data using One-Class SVM algorithm using SciKit</a:t>
          </a:r>
        </a:p>
      </dsp:txBody>
      <dsp:txXfrm>
        <a:off x="2628900" y="3268373"/>
        <a:ext cx="7886700" cy="429055"/>
      </dsp:txXfrm>
    </dsp:sp>
    <dsp:sp modelId="{89A1D963-AFCB-41C3-BC29-F05A5680388F}">
      <dsp:nvSpPr>
        <dsp:cNvPr id="0" name=""/>
        <dsp:cNvSpPr/>
      </dsp:nvSpPr>
      <dsp:spPr>
        <a:xfrm rot="10800000">
          <a:off x="0" y="2614724"/>
          <a:ext cx="2628900" cy="66008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Embed</a:t>
          </a:r>
        </a:p>
      </dsp:txBody>
      <dsp:txXfrm rot="-10800000">
        <a:off x="0" y="2614724"/>
        <a:ext cx="2628900" cy="429055"/>
      </dsp:txXfrm>
    </dsp:sp>
    <dsp:sp modelId="{05510F7B-2648-47C9-8C95-088FF50D1DDB}">
      <dsp:nvSpPr>
        <dsp:cNvPr id="0" name=""/>
        <dsp:cNvSpPr/>
      </dsp:nvSpPr>
      <dsp:spPr>
        <a:xfrm>
          <a:off x="2628900" y="2614724"/>
          <a:ext cx="7886700" cy="42905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Embed high-dimensional data for visualization in a low-dimensional space of two dimensions by fitting the training set and transforming upon testing set using t-SNE</a:t>
          </a:r>
        </a:p>
      </dsp:txBody>
      <dsp:txXfrm>
        <a:off x="2628900" y="2614724"/>
        <a:ext cx="7886700" cy="429055"/>
      </dsp:txXfrm>
    </dsp:sp>
    <dsp:sp modelId="{F130D19B-F3FF-4E2F-BEBA-E723C6849BBE}">
      <dsp:nvSpPr>
        <dsp:cNvPr id="0" name=""/>
        <dsp:cNvSpPr/>
      </dsp:nvSpPr>
      <dsp:spPr>
        <a:xfrm rot="10800000">
          <a:off x="0" y="1961076"/>
          <a:ext cx="2628900" cy="66008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Modify</a:t>
          </a:r>
        </a:p>
      </dsp:txBody>
      <dsp:txXfrm rot="-10800000">
        <a:off x="0" y="1961076"/>
        <a:ext cx="2628900" cy="429055"/>
      </dsp:txXfrm>
    </dsp:sp>
    <dsp:sp modelId="{DA6884DD-7BFC-49AE-A369-91455A76FED9}">
      <dsp:nvSpPr>
        <dsp:cNvPr id="0" name=""/>
        <dsp:cNvSpPr/>
      </dsp:nvSpPr>
      <dsp:spPr>
        <a:xfrm>
          <a:off x="2628900" y="1961076"/>
          <a:ext cx="7886700" cy="42905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Modify the data according to required representation</a:t>
          </a:r>
        </a:p>
      </dsp:txBody>
      <dsp:txXfrm>
        <a:off x="2628900" y="1961076"/>
        <a:ext cx="7886700" cy="429055"/>
      </dsp:txXfrm>
    </dsp:sp>
    <dsp:sp modelId="{6A8B82B1-F2A9-4CE8-8B51-971C07421A88}">
      <dsp:nvSpPr>
        <dsp:cNvPr id="0" name=""/>
        <dsp:cNvSpPr/>
      </dsp:nvSpPr>
      <dsp:spPr>
        <a:xfrm rot="10800000">
          <a:off x="0" y="1307428"/>
          <a:ext cx="2628900" cy="66008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Generate</a:t>
          </a:r>
        </a:p>
      </dsp:txBody>
      <dsp:txXfrm rot="-10800000">
        <a:off x="0" y="1307428"/>
        <a:ext cx="2628900" cy="429055"/>
      </dsp:txXfrm>
    </dsp:sp>
    <dsp:sp modelId="{DAF14E40-6610-4B30-B98C-DA8AC3DDC24C}">
      <dsp:nvSpPr>
        <dsp:cNvPr id="0" name=""/>
        <dsp:cNvSpPr/>
      </dsp:nvSpPr>
      <dsp:spPr>
        <a:xfrm>
          <a:off x="2628900" y="1307428"/>
          <a:ext cx="7886700" cy="42905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Generate Corresponding Datasets – Train and Test Sets</a:t>
          </a:r>
        </a:p>
      </dsp:txBody>
      <dsp:txXfrm>
        <a:off x="2628900" y="1307428"/>
        <a:ext cx="7886700" cy="429055"/>
      </dsp:txXfrm>
    </dsp:sp>
    <dsp:sp modelId="{6B6A1503-0703-40E7-AA44-B595915FC5A3}">
      <dsp:nvSpPr>
        <dsp:cNvPr id="0" name=""/>
        <dsp:cNvSpPr/>
      </dsp:nvSpPr>
      <dsp:spPr>
        <a:xfrm rot="10800000">
          <a:off x="0" y="653780"/>
          <a:ext cx="2628900" cy="66008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Clean</a:t>
          </a:r>
        </a:p>
      </dsp:txBody>
      <dsp:txXfrm rot="-10800000">
        <a:off x="0" y="653780"/>
        <a:ext cx="2628900" cy="429055"/>
      </dsp:txXfrm>
    </dsp:sp>
    <dsp:sp modelId="{8A80A32F-B63B-4DDE-891F-BEC9747BD6DF}">
      <dsp:nvSpPr>
        <dsp:cNvPr id="0" name=""/>
        <dsp:cNvSpPr/>
      </dsp:nvSpPr>
      <dsp:spPr>
        <a:xfrm>
          <a:off x="2628900" y="653780"/>
          <a:ext cx="7886700" cy="42905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Clean stopwords, prefixes, suffixes and special symbols from each chunk using NLTK</a:t>
          </a:r>
        </a:p>
      </dsp:txBody>
      <dsp:txXfrm>
        <a:off x="2628900" y="653780"/>
        <a:ext cx="7886700" cy="429055"/>
      </dsp:txXfrm>
    </dsp:sp>
    <dsp:sp modelId="{1BE5A9F2-3E45-4C7B-9272-72074898710B}">
      <dsp:nvSpPr>
        <dsp:cNvPr id="0" name=""/>
        <dsp:cNvSpPr/>
      </dsp:nvSpPr>
      <dsp:spPr>
        <a:xfrm rot="10800000">
          <a:off x="0" y="131"/>
          <a:ext cx="2628900" cy="66008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</a:t>
          </a:r>
        </a:p>
      </dsp:txBody>
      <dsp:txXfrm rot="-10800000">
        <a:off x="0" y="131"/>
        <a:ext cx="2628900" cy="429055"/>
      </dsp:txXfrm>
    </dsp:sp>
    <dsp:sp modelId="{2C58445A-5A94-4665-9A6E-7812853BEFC7}">
      <dsp:nvSpPr>
        <dsp:cNvPr id="0" name=""/>
        <dsp:cNvSpPr/>
      </dsp:nvSpPr>
      <dsp:spPr>
        <a:xfrm>
          <a:off x="2628900" y="131"/>
          <a:ext cx="7886700" cy="42905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Load the Books and split each book to chunks of 1000 lines each</a:t>
          </a:r>
        </a:p>
      </dsp:txBody>
      <dsp:txXfrm>
        <a:off x="2628900" y="131"/>
        <a:ext cx="7886700" cy="429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D6EE89-5F5A-47B9-BF1A-C3E5CCD3B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14076ED-06BE-45F8-93E8-BB5C10213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0EC3FB5-1BC2-42E6-B244-6F9FE040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Tuesday, June 16, 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FFC1A9-3FF9-43A5-806C-F9567B7C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227E7D-E1CA-4293-B7A8-BF86D72B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27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795905-5568-4795-B04F-8F0756FE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18E2F6A-4FEF-41F2-AD78-D9BC8254E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56369B7-D6E6-4EF3-B7CC-3D86E6B9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Tuesday, June 16, 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8707C3-A303-4D0E-8AC9-53F89340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57EB18-6B50-4718-B08D-9684B57A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3A6A87A-7FD4-4756-B29E-081A11FCB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38C23EE-FE05-449F-927D-BD421818C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F39925-EE54-436F-8289-7EC15C48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Tuesday, June 16, 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82A1D79-16DC-4A64-80E7-AF7A24C5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CA1B52-CF9C-4377-8D7D-1359D3D1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184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E01CE8-14C3-4AC4-A476-4358161B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A2B176-4EA1-4FFC-AC97-F985308E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6733CF-1935-4F45-91F2-6888F109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Tuesday, June 16, 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8F5F195-9C0B-46D5-A9DB-987668BB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A0328C-FBE1-4EBD-A0C0-50F28EE1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159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0353F5-5C4D-45C3-830F-06E1B998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0537437-00DC-465D-84F1-ABEC977F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FD718E0-4CAE-4DF8-A734-947B9314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Tuesday, June 16, 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9D35F0-4DEF-4EDF-8506-BAEE6497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ABFCCE-4890-4E02-95DB-D4FE7B73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86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A0E782-9259-4942-8F7B-C4E890C2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2951C4-CA16-4961-BC58-9E769155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944B6EF-A445-4F50-9C20-CD2E9057D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5DA61A6-5229-4EA8-ACE8-3FD5F7DF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Tuesday, June 16, 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128FA06-6867-41DA-868A-AFEFA6F8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531FFED-82D5-46C2-A73C-F027A563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87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81889F-84A2-4BB6-A15E-9F756281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66230E6-E51A-448D-9A9F-62ADD4875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482B4B1-7960-41CD-BAF6-EEF9A6840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711D1BA-6D33-4A59-9E07-629ABDBB3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0091246-FA28-4DAC-BE1F-D5B63AFD3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4057E4B-D264-4E03-B21F-A1348BCB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Tuesday, June 16, 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94C444-8EED-4188-B66F-F6DCDE84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86C7734-3AEB-4A71-8A11-DBCD87FB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379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64F257-E56B-4D4C-BD8C-FA2CA444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51A8DD4-F99B-4C35-9199-55BC735F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Tuesday, June 16, 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44272C6-C682-45ED-8E03-9FE34FC9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2B9C688-2090-4D98-9A1D-A6A79A33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689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BFFDC6A-0A45-4D38-BDD7-A0FA90E6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Tuesday, June 16, 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ECF745E-D325-4CF0-A570-8CD008A8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4B531A1-4CCB-4D9F-AE2B-12E7FA90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27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4F9585-482E-447E-8236-75030A7B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3FAA9-309A-408A-9DD9-B02D7F969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44B813F-4652-4C42-84EF-D67FC58A1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05856BA-5B61-41A2-B072-D004D2BC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Tuesday, June 16, 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DF71871-9AA2-4456-AF9E-C85F1ABD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DA57312-5BD3-4FD7-AAF1-B4D28052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788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ABF297-8F7F-494C-B8F6-3577807CE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6A0B721-CA6D-4587-9BB9-2B442E2CA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E2B5D1B-631E-4649-9086-7B1A869E4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EAFBA23-D4E7-4B46-9FD1-A0F8B111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Tuesday, June 16, 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52DE4F3-77E9-4331-BC41-5515D41B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153DF43-7CE9-489F-BBCE-5E15C700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342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4006B5E-CC0A-42EE-B05D-0D0984F7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1887A63-C984-48A6-9CA5-CF6E8466F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EEE0C5-23B6-4088-9B13-CEB80A20A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6A27-8146-4F75-9851-A83577C6FD8A}" type="datetime2">
              <a:rPr lang="en-US" smtClean="0"/>
              <a:t>Tuesday, June 16, 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BF85340-9342-4CF2-A75B-18B0FF079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567EA7-F044-42C1-8347-CF67A6293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1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11C0F225-6052-4006-A593-DD2C6B63988A}"/>
              </a:ext>
            </a:extLst>
          </p:cNvPr>
          <p:cNvSpPr/>
          <p:nvPr/>
        </p:nvSpPr>
        <p:spPr>
          <a:xfrm>
            <a:off x="7420653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>
                <a:ln w="0"/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One-Class SVMs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>
                <a:ln w="0"/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for Document Classification</a:t>
            </a:r>
            <a:endParaRPr lang="en-US" sz="46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2" name="Picture 1" descr="תמונה שמכילה מפה, ציור, מערכת מדפים&#10;&#10;התיאור נוצר באופן אוטומטי">
            <a:extLst>
              <a:ext uri="{FF2B5EF4-FFF2-40B4-BE49-F238E27FC236}">
                <a16:creationId xmlns:a16="http://schemas.microsoft.com/office/drawing/2014/main" id="{A22A6ACD-41DA-4B1F-8BFF-0F60F7DD7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977DD99-73FB-4495-A889-8082C8DFAA3A}"/>
              </a:ext>
            </a:extLst>
          </p:cNvPr>
          <p:cNvSpPr txBox="1"/>
          <p:nvPr/>
        </p:nvSpPr>
        <p:spPr>
          <a:xfrm>
            <a:off x="6829425" y="5257800"/>
            <a:ext cx="408730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Raz Malka  	206437204</a:t>
            </a:r>
          </a:p>
          <a:p>
            <a:pPr algn="l" rtl="0"/>
            <a:r>
              <a:rPr lang="en-US" dirty="0"/>
              <a:t>Raz </a:t>
            </a:r>
            <a:r>
              <a:rPr lang="en-US" dirty="0" err="1"/>
              <a:t>Afriat</a:t>
            </a:r>
            <a:r>
              <a:rPr lang="en-US" dirty="0"/>
              <a:t>  	208220418</a:t>
            </a:r>
          </a:p>
          <a:p>
            <a:pPr algn="l" rtl="0"/>
            <a:r>
              <a:rPr lang="en-US" dirty="0"/>
              <a:t>Shoham </a:t>
            </a:r>
            <a:r>
              <a:rPr lang="en-US" dirty="0" err="1"/>
              <a:t>Yamin</a:t>
            </a:r>
            <a:r>
              <a:rPr lang="en-US" dirty="0"/>
              <a:t>  	319151213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9173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2014D0A-4FDB-4DE5-B995-01B29DA6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pPr lvl="0"/>
            <a:r>
              <a:rPr lang="en-US" sz="4600" dirty="0">
                <a:solidFill>
                  <a:schemeClr val="bg1"/>
                </a:solidFill>
              </a:rPr>
              <a:t>One class SVM for Book's author Classification</a:t>
            </a:r>
          </a:p>
        </p:txBody>
      </p:sp>
      <p:graphicFrame>
        <p:nvGraphicFramePr>
          <p:cNvPr id="10" name="מציין מיקום תוכן 5">
            <a:extLst>
              <a:ext uri="{FF2B5EF4-FFF2-40B4-BE49-F238E27FC236}">
                <a16:creationId xmlns:a16="http://schemas.microsoft.com/office/drawing/2014/main" id="{940B0CF8-1245-44F6-866D-88CBA2679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226809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30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4561BC1-EF80-421D-87A7-126263FA2A5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</a:t>
            </a:r>
          </a:p>
        </p:txBody>
      </p:sp>
      <p:graphicFrame>
        <p:nvGraphicFramePr>
          <p:cNvPr id="7" name="תיבת טקסט 4">
            <a:extLst>
              <a:ext uri="{FF2B5EF4-FFF2-40B4-BE49-F238E27FC236}">
                <a16:creationId xmlns:a16="http://schemas.microsoft.com/office/drawing/2014/main" id="{206F378B-D2B8-4D39-8F79-D4B6500A8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02773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37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126AED-8F7B-4FF8-A5CD-69C13078B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83" b="34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20A3687-4804-41CB-BF3D-7C55E9DC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3600"/>
              <a:t>Measurements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72D07860-AA67-4426-A79E-F6F37197851B}"/>
                  </a:ext>
                </a:extLst>
              </p:cNvPr>
              <p:cNvSpPr/>
              <p:nvPr/>
            </p:nvSpPr>
            <p:spPr>
              <a:xfrm>
                <a:off x="209550" y="1774372"/>
                <a:ext cx="4895850" cy="275408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algn="l" rtl="0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/>
                            <m:t>Number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of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items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of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category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identified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/>
                            <m:t>Number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of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category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members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in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test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set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algn="l" rtl="0">
                  <a:lnSpc>
                    <a:spcPct val="90000"/>
                  </a:lnSpc>
                  <a:spcAft>
                    <a:spcPts val="600"/>
                  </a:spcAft>
                </a:pPr>
                <a:br>
                  <a:rPr lang="en-US" sz="16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/>
                            <m:t>Number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of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items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of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category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identified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/>
                            <m:t>Total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items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assigned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to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category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algn="l" rtl="0">
                  <a:lnSpc>
                    <a:spcPct val="90000"/>
                  </a:lnSpc>
                  <a:spcAft>
                    <a:spcPts val="600"/>
                  </a:spcAft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algn="l" rtl="0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𝑅𝑃</m:t>
                          </m:r>
                        </m:num>
                        <m:den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72D07860-AA67-4426-A79E-F6F371978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774372"/>
                <a:ext cx="4895850" cy="27540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30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121DF2B-37E9-4EE8-BB38-0ED5CB3764E0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FAEEB18-A5A2-4D45-8A90-E1CAF0FD5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361"/>
          <a:stretch/>
        </p:blipFill>
        <p:spPr>
          <a:xfrm>
            <a:off x="4777316" y="1250494"/>
            <a:ext cx="6780700" cy="43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6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959F59E-86AC-4677-BFB0-9CD55AB1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ED08E-7CE7-4539-8E16-6A356378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7324526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F96DC1-4B54-4B36-B945-425E4C04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87090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 descr="תמונה שמכילה מפה, טקסט&#10;&#10;התיאור נוצר באופן אוטומטי">
            <a:extLst>
              <a:ext uri="{FF2B5EF4-FFF2-40B4-BE49-F238E27FC236}">
                <a16:creationId xmlns:a16="http://schemas.microsoft.com/office/drawing/2014/main" id="{F8260950-B62C-40A5-9DBF-E1FFC21F1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72" b="33195"/>
          <a:stretch/>
        </p:blipFill>
        <p:spPr>
          <a:xfrm>
            <a:off x="8277552" y="643467"/>
            <a:ext cx="3125586" cy="153213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4F450A1-0760-4C39-82E4-515AA4FC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2511639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תמונה 7" descr="תמונה שמכילה מפה, טקסט&#10;&#10;התיאור נוצר באופן אוטומטי">
            <a:extLst>
              <a:ext uri="{FF2B5EF4-FFF2-40B4-BE49-F238E27FC236}">
                <a16:creationId xmlns:a16="http://schemas.microsoft.com/office/drawing/2014/main" id="{53EADB66-815D-46C4-BAF7-479CE3740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7"/>
          <a:stretch/>
        </p:blipFill>
        <p:spPr>
          <a:xfrm>
            <a:off x="630690" y="1577255"/>
            <a:ext cx="7026465" cy="344431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185CD32-2E94-4663-81AE-CC54E44AC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528738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00C150A8-F58F-46E8-B577-6126BEF71C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61"/>
          <a:stretch/>
        </p:blipFill>
        <p:spPr>
          <a:xfrm>
            <a:off x="8129872" y="4690519"/>
            <a:ext cx="3420946" cy="1529954"/>
          </a:xfrm>
          <a:prstGeom prst="rect">
            <a:avLst/>
          </a:prstGeom>
        </p:spPr>
      </p:pic>
      <p:pic>
        <p:nvPicPr>
          <p:cNvPr id="4" name="תמונה 3" descr="תמונה שמכילה מפה, טקסט&#10;&#10;התיאור נוצר באופן אוטומטי">
            <a:extLst>
              <a:ext uri="{FF2B5EF4-FFF2-40B4-BE49-F238E27FC236}">
                <a16:creationId xmlns:a16="http://schemas.microsoft.com/office/drawing/2014/main" id="{C64A64CA-FB0D-47BB-A813-A78C9546D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66667"/>
          <a:stretch/>
        </p:blipFill>
        <p:spPr>
          <a:xfrm>
            <a:off x="8129872" y="2595815"/>
            <a:ext cx="3573496" cy="17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8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1ABEA49-97BE-41A3-9376-F3E13BAD302E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to other algorithms according to Research Paper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44146F3-13CA-47C6-825B-17392A19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81729"/>
            <a:ext cx="6780700" cy="449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4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70845A1-BD5A-4F76-9F57-2395710C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7945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869A725-6883-42D7-B1B9-F9E4329DFB1F}"/>
              </a:ext>
            </a:extLst>
          </p:cNvPr>
          <p:cNvSpPr txBox="1"/>
          <p:nvPr/>
        </p:nvSpPr>
        <p:spPr>
          <a:xfrm>
            <a:off x="1812897" y="518649"/>
            <a:ext cx="9882278" cy="1067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points</a:t>
            </a:r>
          </a:p>
        </p:txBody>
      </p:sp>
      <p:graphicFrame>
        <p:nvGraphicFramePr>
          <p:cNvPr id="48" name="תיבת טקסט 3">
            <a:extLst>
              <a:ext uri="{FF2B5EF4-FFF2-40B4-BE49-F238E27FC236}">
                <a16:creationId xmlns:a16="http://schemas.microsoft.com/office/drawing/2014/main" id="{92B58DB7-49B1-4E10-A331-85F04FF90C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134665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41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תיבת טקסט 3">
            <a:extLst>
              <a:ext uri="{FF2B5EF4-FFF2-40B4-BE49-F238E27FC236}">
                <a16:creationId xmlns:a16="http://schemas.microsoft.com/office/drawing/2014/main" id="{6947AFFC-82D8-4E4C-A3DA-67DDEB80F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493361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מלבן 6">
            <a:extLst>
              <a:ext uri="{FF2B5EF4-FFF2-40B4-BE49-F238E27FC236}">
                <a16:creationId xmlns:a16="http://schemas.microsoft.com/office/drawing/2014/main" id="{F0F1BDEA-EA33-46BC-A123-E2744A8F2B9A}"/>
              </a:ext>
            </a:extLst>
          </p:cNvPr>
          <p:cNvSpPr/>
          <p:nvPr/>
        </p:nvSpPr>
        <p:spPr>
          <a:xfrm>
            <a:off x="1026259" y="2374799"/>
            <a:ext cx="29594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One Class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SVM</a:t>
            </a:r>
            <a:endParaRPr lang="he-I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850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CE1AB2-4C9A-43DE-8E3D-808475ACB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20BB889-C7E0-45E5-91FE-CCC8FD89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 general </a:t>
            </a:r>
            <a:endParaRPr lang="he-IL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2B8C8153-E253-43A7-B61C-BBD8F6F26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0454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60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B335A76-0BA5-4CB9-9597-DE356F27389B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nly positive data 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תיבת טקסט 3">
            <a:extLst>
              <a:ext uri="{FF2B5EF4-FFF2-40B4-BE49-F238E27FC236}">
                <a16:creationId xmlns:a16="http://schemas.microsoft.com/office/drawing/2014/main" id="{D0E40DFF-91A4-4683-B3DB-BC8B576B8F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4331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40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0585E5D-B11C-4B61-B5F9-727297DE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Data set preparation</a:t>
            </a:r>
            <a:endParaRPr lang="he-IL" sz="400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CFE69A-5DAA-4E83-A5FC-93331A135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>
                <a:solidFill>
                  <a:srgbClr val="000000"/>
                </a:solidFill>
              </a:rPr>
              <a:t>List all the words removing suffixes, prefixes and “stop” words in all the training documents sorted by the frequency</a:t>
            </a:r>
            <a:endParaRPr lang="he-IL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3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BCB01B-A0A7-47A3-B2AF-631D25D5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 rtl="0"/>
            <a:r>
              <a:rPr lang="en-US" dirty="0"/>
              <a:t>Text Representation Types</a:t>
            </a:r>
            <a:endParaRPr lang="he-IL" dirty="0"/>
          </a:p>
        </p:txBody>
      </p:sp>
      <p:graphicFrame>
        <p:nvGraphicFramePr>
          <p:cNvPr id="21" name="מציין מיקום תוכן 2">
            <a:extLst>
              <a:ext uri="{FF2B5EF4-FFF2-40B4-BE49-F238E27FC236}">
                <a16:creationId xmlns:a16="http://schemas.microsoft.com/office/drawing/2014/main" id="{C2709265-138A-4528-84B7-FEE37B571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2477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70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7903719-3B6B-46C9-A160-68082073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Kernel Type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תיבת טקסט 3">
            <a:extLst>
              <a:ext uri="{FF2B5EF4-FFF2-40B4-BE49-F238E27FC236}">
                <a16:creationId xmlns:a16="http://schemas.microsoft.com/office/drawing/2014/main" id="{0E7DC6A5-A96A-4765-902D-73BD902DC134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</a:rPr>
              <a:t>Linear Kernel </a:t>
            </a:r>
            <a:r>
              <a:rPr lang="en-US" sz="2400">
                <a:solidFill>
                  <a:srgbClr val="000000"/>
                </a:solidFill>
              </a:rPr>
              <a:t>is a kernel that is in the form of a linear function. It is the simplest kernel function.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</a:endParaRP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</a:rPr>
              <a:t>Radial Kernel (RBF) </a:t>
            </a:r>
            <a:r>
              <a:rPr lang="en-US" sz="2400">
                <a:solidFill>
                  <a:srgbClr val="000000"/>
                </a:solidFill>
              </a:rPr>
              <a:t>is a kernel that is in the form of a radial basis function - whose value depends only on the distance between the input and some fixed point, either the origin, or some other fixed point called a center</a:t>
            </a:r>
          </a:p>
        </p:txBody>
      </p:sp>
    </p:spTree>
    <p:extLst>
      <p:ext uri="{BB962C8B-B14F-4D97-AF65-F5344CB8AC3E}">
        <p14:creationId xmlns:p14="http://schemas.microsoft.com/office/powerpoint/2010/main" val="2524170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5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77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5FF9E76-C534-4077-9249-AB771B4BF218}"/>
              </a:ext>
            </a:extLst>
          </p:cNvPr>
          <p:cNvSpPr/>
          <p:nvPr/>
        </p:nvSpPr>
        <p:spPr>
          <a:xfrm>
            <a:off x="6617740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Schölkopf algorithm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8" name="Group 79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1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1E063327-2B3C-407F-B905-46E499ED9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37" y="1700784"/>
            <a:ext cx="3785616" cy="3785616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EC9E177-8029-4978-8A24-C93F403A77D3}"/>
              </a:ext>
            </a:extLst>
          </p:cNvPr>
          <p:cNvSpPr txBox="1"/>
          <p:nvPr/>
        </p:nvSpPr>
        <p:spPr>
          <a:xfrm>
            <a:off x="66210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In 1999, researcher Bernhard </a:t>
            </a:r>
            <a:r>
              <a:rPr lang="en-US" dirty="0" err="1">
                <a:solidFill>
                  <a:schemeClr val="tx2"/>
                </a:solidFill>
              </a:rPr>
              <a:t>Schölkopf</a:t>
            </a:r>
            <a:r>
              <a:rPr lang="en-US" dirty="0">
                <a:solidFill>
                  <a:schemeClr val="tx2"/>
                </a:solidFill>
              </a:rPr>
              <a:t> published an extension to the SVM methodology to handle training using only positive information and without any labels - thus making it practically unsupervised – the One-Class SVM.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Scored better then many other types of one class classification methods.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76348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554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ערכת נושא Office</vt:lpstr>
      <vt:lpstr>PowerPoint Presentation</vt:lpstr>
      <vt:lpstr>PowerPoint Presentation</vt:lpstr>
      <vt:lpstr>PowerPoint Presentation</vt:lpstr>
      <vt:lpstr>In general </vt:lpstr>
      <vt:lpstr>PowerPoint Presentation</vt:lpstr>
      <vt:lpstr>Data set preparation</vt:lpstr>
      <vt:lpstr>Text Representation Types</vt:lpstr>
      <vt:lpstr>Kernel Type</vt:lpstr>
      <vt:lpstr>PowerPoint Presentation</vt:lpstr>
      <vt:lpstr>One class SVM for Book's author Classification</vt:lpstr>
      <vt:lpstr>PowerPoint Presentation</vt:lpstr>
      <vt:lpstr>Measurements 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Shoham Yamin</dc:creator>
  <cp:lastModifiedBy>Raz</cp:lastModifiedBy>
  <cp:revision>2</cp:revision>
  <dcterms:created xsi:type="dcterms:W3CDTF">2020-06-16T00:29:38Z</dcterms:created>
  <dcterms:modified xsi:type="dcterms:W3CDTF">2020-06-16T01:22:25Z</dcterms:modified>
</cp:coreProperties>
</file>