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2" r:id="rId2"/>
    <p:sldId id="263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82" autoAdjust="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D93DF-BDB3-4758-BF17-EA4BD4A42C56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DCFD5-3889-4EEA-9108-CEA7E10E3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85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DCFD5-3889-4EEA-9108-CEA7E10E30A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40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11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40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08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59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00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4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51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9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9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75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30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50D8F-5DDF-4277-8B2F-F2C0CD00AD41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93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754EC11-AFD4-459C-8F48-E9F32E33E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0" y="1082490"/>
            <a:ext cx="7673140" cy="49780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40281" y="262811"/>
            <a:ext cx="244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ОДНОФАЗНЫЙ АИН</a:t>
            </a:r>
          </a:p>
        </p:txBody>
      </p:sp>
      <p:grpSp>
        <p:nvGrpSpPr>
          <p:cNvPr id="40" name="Группа 39"/>
          <p:cNvGrpSpPr/>
          <p:nvPr/>
        </p:nvGrpSpPr>
        <p:grpSpPr>
          <a:xfrm>
            <a:off x="1281389" y="1370346"/>
            <a:ext cx="6283656" cy="4399787"/>
            <a:chOff x="1537855" y="1384486"/>
            <a:chExt cx="6283656" cy="4399787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3798691" y="1414732"/>
              <a:ext cx="228459" cy="1990289"/>
              <a:chOff x="3999582" y="1530927"/>
              <a:chExt cx="228459" cy="1990289"/>
            </a:xfrm>
          </p:grpSpPr>
          <p:cxnSp>
            <p:nvCxnSpPr>
              <p:cNvPr id="9" name="Прямая со стрелкой 8"/>
              <p:cNvCxnSpPr/>
              <p:nvPr/>
            </p:nvCxnSpPr>
            <p:spPr>
              <a:xfrm>
                <a:off x="3999582" y="2722947"/>
                <a:ext cx="6349" cy="79826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/>
              <p:nvPr/>
            </p:nvCxnSpPr>
            <p:spPr>
              <a:xfrm flipV="1">
                <a:off x="4005931" y="1530927"/>
                <a:ext cx="0" cy="6663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 стрелкой 12"/>
              <p:cNvCxnSpPr/>
              <p:nvPr/>
            </p:nvCxnSpPr>
            <p:spPr>
              <a:xfrm flipH="1" flipV="1">
                <a:off x="4014826" y="2197297"/>
                <a:ext cx="213215" cy="16721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/>
              <p:cNvCxnSpPr/>
              <p:nvPr/>
            </p:nvCxnSpPr>
            <p:spPr>
              <a:xfrm flipH="1">
                <a:off x="4005932" y="2529774"/>
                <a:ext cx="222109" cy="1931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/>
              <p:cNvCxnSpPr/>
              <p:nvPr/>
            </p:nvCxnSpPr>
            <p:spPr>
              <a:xfrm>
                <a:off x="4228041" y="2393207"/>
                <a:ext cx="0" cy="13656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Прямая со стрелкой 17"/>
            <p:cNvCxnSpPr/>
            <p:nvPr/>
          </p:nvCxnSpPr>
          <p:spPr>
            <a:xfrm>
              <a:off x="3800081" y="3377313"/>
              <a:ext cx="9173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Группа 20"/>
            <p:cNvGrpSpPr/>
            <p:nvPr/>
          </p:nvGrpSpPr>
          <p:grpSpPr>
            <a:xfrm>
              <a:off x="7218980" y="3405021"/>
              <a:ext cx="228459" cy="2379252"/>
              <a:chOff x="3999582" y="1290634"/>
              <a:chExt cx="228459" cy="2379252"/>
            </a:xfrm>
          </p:grpSpPr>
          <p:cxnSp>
            <p:nvCxnSpPr>
              <p:cNvPr id="22" name="Прямая со стрелкой 21"/>
              <p:cNvCxnSpPr/>
              <p:nvPr/>
            </p:nvCxnSpPr>
            <p:spPr>
              <a:xfrm>
                <a:off x="3999582" y="2722947"/>
                <a:ext cx="6349" cy="94693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 стрелкой 22"/>
              <p:cNvCxnSpPr/>
              <p:nvPr/>
            </p:nvCxnSpPr>
            <p:spPr>
              <a:xfrm flipV="1">
                <a:off x="4005931" y="1290634"/>
                <a:ext cx="1" cy="9066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 стрелкой 23"/>
              <p:cNvCxnSpPr/>
              <p:nvPr/>
            </p:nvCxnSpPr>
            <p:spPr>
              <a:xfrm flipH="1" flipV="1">
                <a:off x="4014826" y="2197297"/>
                <a:ext cx="213215" cy="16721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 стрелкой 24"/>
              <p:cNvCxnSpPr/>
              <p:nvPr/>
            </p:nvCxnSpPr>
            <p:spPr>
              <a:xfrm flipH="1">
                <a:off x="4005932" y="2529774"/>
                <a:ext cx="222109" cy="1931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 стрелкой 25"/>
              <p:cNvCxnSpPr/>
              <p:nvPr/>
            </p:nvCxnSpPr>
            <p:spPr>
              <a:xfrm>
                <a:off x="4228041" y="2393207"/>
                <a:ext cx="0" cy="13656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Прямая со стрелкой 28"/>
            <p:cNvCxnSpPr/>
            <p:nvPr/>
          </p:nvCxnSpPr>
          <p:spPr>
            <a:xfrm>
              <a:off x="5996026" y="3367190"/>
              <a:ext cx="1238198" cy="1012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>
              <a:off x="1537855" y="5735782"/>
              <a:ext cx="5687476" cy="4849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/>
            <p:nvPr/>
          </p:nvCxnSpPr>
          <p:spPr>
            <a:xfrm>
              <a:off x="1537855" y="1384486"/>
              <a:ext cx="2258291" cy="2424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Прямоугольник 35"/>
            <p:cNvSpPr/>
            <p:nvPr/>
          </p:nvSpPr>
          <p:spPr>
            <a:xfrm>
              <a:off x="4676386" y="2805945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5750774" y="2772958"/>
              <a:ext cx="2551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4007521" y="1856772"/>
              <a:ext cx="374072" cy="25114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7447439" y="4101208"/>
              <a:ext cx="374072" cy="25114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8" name="Группа 77"/>
          <p:cNvGrpSpPr/>
          <p:nvPr/>
        </p:nvGrpSpPr>
        <p:grpSpPr>
          <a:xfrm>
            <a:off x="1860983" y="1370345"/>
            <a:ext cx="5116774" cy="4364648"/>
            <a:chOff x="2108370" y="1384486"/>
            <a:chExt cx="5116774" cy="4364648"/>
          </a:xfrm>
        </p:grpSpPr>
        <p:cxnSp>
          <p:nvCxnSpPr>
            <p:cNvPr id="41" name="Прямая со стрелкой 40"/>
            <p:cNvCxnSpPr/>
            <p:nvPr/>
          </p:nvCxnSpPr>
          <p:spPr>
            <a:xfrm>
              <a:off x="3796145" y="3391314"/>
              <a:ext cx="90054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5999018" y="3391314"/>
              <a:ext cx="121227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/>
            <p:nvPr/>
          </p:nvCxnSpPr>
          <p:spPr>
            <a:xfrm flipV="1">
              <a:off x="3796145" y="3417393"/>
              <a:ext cx="0" cy="64694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/>
            <p:cNvCxnSpPr/>
            <p:nvPr/>
          </p:nvCxnSpPr>
          <p:spPr>
            <a:xfrm>
              <a:off x="3207327" y="4075482"/>
              <a:ext cx="58881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/>
            <p:cNvCxnSpPr/>
            <p:nvPr/>
          </p:nvCxnSpPr>
          <p:spPr>
            <a:xfrm flipV="1">
              <a:off x="3207327" y="4031352"/>
              <a:ext cx="0" cy="101170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 стрелкой 56"/>
            <p:cNvCxnSpPr/>
            <p:nvPr/>
          </p:nvCxnSpPr>
          <p:spPr>
            <a:xfrm>
              <a:off x="3207327" y="5043055"/>
              <a:ext cx="58881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 стрелкой 57"/>
            <p:cNvCxnSpPr/>
            <p:nvPr/>
          </p:nvCxnSpPr>
          <p:spPr>
            <a:xfrm flipV="1">
              <a:off x="3796145" y="5032590"/>
              <a:ext cx="0" cy="70607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 стрелкой 59"/>
            <p:cNvCxnSpPr/>
            <p:nvPr/>
          </p:nvCxnSpPr>
          <p:spPr>
            <a:xfrm flipV="1">
              <a:off x="2119745" y="5738670"/>
              <a:ext cx="1676400" cy="104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 стрелкой 62"/>
            <p:cNvCxnSpPr/>
            <p:nvPr/>
          </p:nvCxnSpPr>
          <p:spPr>
            <a:xfrm flipV="1">
              <a:off x="7211290" y="2821644"/>
              <a:ext cx="0" cy="5874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 стрелкой 65"/>
            <p:cNvCxnSpPr/>
            <p:nvPr/>
          </p:nvCxnSpPr>
          <p:spPr>
            <a:xfrm>
              <a:off x="6605154" y="2821644"/>
              <a:ext cx="58881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6612081" y="1823795"/>
              <a:ext cx="0" cy="101170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 стрелкой 67"/>
            <p:cNvCxnSpPr/>
            <p:nvPr/>
          </p:nvCxnSpPr>
          <p:spPr>
            <a:xfrm>
              <a:off x="6612081" y="1844576"/>
              <a:ext cx="58881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 стрелкой 68"/>
            <p:cNvCxnSpPr/>
            <p:nvPr/>
          </p:nvCxnSpPr>
          <p:spPr>
            <a:xfrm flipH="1" flipV="1">
              <a:off x="7211290" y="1384486"/>
              <a:ext cx="13854" cy="46009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2119745" y="1384486"/>
              <a:ext cx="5105399" cy="884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 стрелкой 72"/>
            <p:cNvCxnSpPr/>
            <p:nvPr/>
          </p:nvCxnSpPr>
          <p:spPr>
            <a:xfrm>
              <a:off x="2119745" y="1384486"/>
              <a:ext cx="0" cy="20068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 стрелкой 74"/>
            <p:cNvCxnSpPr/>
            <p:nvPr/>
          </p:nvCxnSpPr>
          <p:spPr>
            <a:xfrm flipH="1">
              <a:off x="2108370" y="3475334"/>
              <a:ext cx="4447" cy="22738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Группа 106"/>
          <p:cNvGrpSpPr/>
          <p:nvPr/>
        </p:nvGrpSpPr>
        <p:grpSpPr>
          <a:xfrm>
            <a:off x="1189999" y="1361483"/>
            <a:ext cx="6351297" cy="4423646"/>
            <a:chOff x="1455706" y="1384487"/>
            <a:chExt cx="6351297" cy="4423646"/>
          </a:xfrm>
        </p:grpSpPr>
        <p:cxnSp>
          <p:nvCxnSpPr>
            <p:cNvPr id="79" name="Прямая со стрелкой 78"/>
            <p:cNvCxnSpPr/>
            <p:nvPr/>
          </p:nvCxnSpPr>
          <p:spPr>
            <a:xfrm>
              <a:off x="7224101" y="2628653"/>
              <a:ext cx="6349" cy="79826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 стрелкой 79"/>
            <p:cNvCxnSpPr/>
            <p:nvPr/>
          </p:nvCxnSpPr>
          <p:spPr>
            <a:xfrm flipH="1" flipV="1">
              <a:off x="7224101" y="1436633"/>
              <a:ext cx="6349" cy="66637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H="1" flipV="1">
              <a:off x="7239345" y="2103003"/>
              <a:ext cx="213215" cy="16721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 стрелкой 81"/>
            <p:cNvCxnSpPr/>
            <p:nvPr/>
          </p:nvCxnSpPr>
          <p:spPr>
            <a:xfrm flipH="1">
              <a:off x="7230451" y="2435480"/>
              <a:ext cx="222109" cy="19317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>
              <a:off x="7452560" y="2298913"/>
              <a:ext cx="0" cy="13656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Прямоугольник 83"/>
            <p:cNvSpPr/>
            <p:nvPr/>
          </p:nvSpPr>
          <p:spPr>
            <a:xfrm>
              <a:off x="7432931" y="1878673"/>
              <a:ext cx="374072" cy="251143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5" name="Прямая со стрелкой 84"/>
            <p:cNvCxnSpPr/>
            <p:nvPr/>
          </p:nvCxnSpPr>
          <p:spPr>
            <a:xfrm>
              <a:off x="3812034" y="4825456"/>
              <a:ext cx="6349" cy="98267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/>
            <p:nvPr/>
          </p:nvCxnSpPr>
          <p:spPr>
            <a:xfrm flipH="1" flipV="1">
              <a:off x="3812034" y="3350739"/>
              <a:ext cx="6349" cy="94906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/>
            <p:nvPr/>
          </p:nvCxnSpPr>
          <p:spPr>
            <a:xfrm flipH="1" flipV="1">
              <a:off x="3827278" y="4299806"/>
              <a:ext cx="213215" cy="16721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 стрелкой 87"/>
            <p:cNvCxnSpPr/>
            <p:nvPr/>
          </p:nvCxnSpPr>
          <p:spPr>
            <a:xfrm flipH="1">
              <a:off x="3818384" y="4632283"/>
              <a:ext cx="222109" cy="19317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/>
            <p:nvPr/>
          </p:nvCxnSpPr>
          <p:spPr>
            <a:xfrm>
              <a:off x="4040493" y="4495716"/>
              <a:ext cx="0" cy="13656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Прямоугольник 89"/>
            <p:cNvSpPr/>
            <p:nvPr/>
          </p:nvSpPr>
          <p:spPr>
            <a:xfrm>
              <a:off x="4020864" y="4075476"/>
              <a:ext cx="374072" cy="251143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5" name="Прямая со стрелкой 94"/>
            <p:cNvCxnSpPr/>
            <p:nvPr/>
          </p:nvCxnSpPr>
          <p:spPr>
            <a:xfrm flipH="1" flipV="1">
              <a:off x="1490133" y="1384487"/>
              <a:ext cx="5749211" cy="2023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H="1" flipV="1">
              <a:off x="1455706" y="5743288"/>
              <a:ext cx="2371572" cy="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H="1">
              <a:off x="6019471" y="3365979"/>
              <a:ext cx="1174150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/>
            <p:cNvCxnSpPr/>
            <p:nvPr/>
          </p:nvCxnSpPr>
          <p:spPr>
            <a:xfrm flipH="1">
              <a:off x="3812034" y="3363918"/>
              <a:ext cx="883887" cy="206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Прямоугольник 104"/>
            <p:cNvSpPr/>
            <p:nvPr/>
          </p:nvSpPr>
          <p:spPr>
            <a:xfrm>
              <a:off x="6003659" y="298894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b="1" dirty="0">
                  <a:solidFill>
                    <a:srgbClr val="00B0F0"/>
                  </a:solidFill>
                </a:rPr>
                <a:t>+</a:t>
              </a:r>
            </a:p>
          </p:txBody>
        </p:sp>
        <p:sp>
          <p:nvSpPr>
            <p:cNvPr id="106" name="Прямоугольник 105"/>
            <p:cNvSpPr/>
            <p:nvPr/>
          </p:nvSpPr>
          <p:spPr>
            <a:xfrm>
              <a:off x="4419060" y="2996976"/>
              <a:ext cx="2551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b="1" dirty="0">
                  <a:solidFill>
                    <a:srgbClr val="00B0F0"/>
                  </a:solidFill>
                </a:rPr>
                <a:t>-</a:t>
              </a:r>
            </a:p>
          </p:txBody>
        </p:sp>
      </p:grpSp>
      <p:grpSp>
        <p:nvGrpSpPr>
          <p:cNvPr id="141" name="Группа 140"/>
          <p:cNvGrpSpPr/>
          <p:nvPr/>
        </p:nvGrpSpPr>
        <p:grpSpPr>
          <a:xfrm>
            <a:off x="1838614" y="1357892"/>
            <a:ext cx="5126763" cy="4403169"/>
            <a:chOff x="2086922" y="1384486"/>
            <a:chExt cx="5126763" cy="4403169"/>
          </a:xfrm>
        </p:grpSpPr>
        <p:cxnSp>
          <p:nvCxnSpPr>
            <p:cNvPr id="108" name="Прямая со стрелкой 107"/>
            <p:cNvCxnSpPr/>
            <p:nvPr/>
          </p:nvCxnSpPr>
          <p:spPr>
            <a:xfrm flipH="1">
              <a:off x="6009725" y="3387751"/>
              <a:ext cx="1174150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/>
            <p:cNvCxnSpPr/>
            <p:nvPr/>
          </p:nvCxnSpPr>
          <p:spPr>
            <a:xfrm flipH="1">
              <a:off x="3802288" y="3385690"/>
              <a:ext cx="883887" cy="206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Прямоугольник 109"/>
            <p:cNvSpPr/>
            <p:nvPr/>
          </p:nvSpPr>
          <p:spPr>
            <a:xfrm>
              <a:off x="5993913" y="3010715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b="1" dirty="0">
                  <a:solidFill>
                    <a:srgbClr val="00B0F0"/>
                  </a:solidFill>
                </a:rPr>
                <a:t>+</a:t>
              </a:r>
            </a:p>
          </p:txBody>
        </p:sp>
        <p:sp>
          <p:nvSpPr>
            <p:cNvPr id="111" name="Прямоугольник 110"/>
            <p:cNvSpPr/>
            <p:nvPr/>
          </p:nvSpPr>
          <p:spPr>
            <a:xfrm>
              <a:off x="4409314" y="3018748"/>
              <a:ext cx="2551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b="1" dirty="0">
                  <a:solidFill>
                    <a:srgbClr val="00B0F0"/>
                  </a:solidFill>
                </a:rPr>
                <a:t>-</a:t>
              </a:r>
            </a:p>
          </p:txBody>
        </p:sp>
        <p:cxnSp>
          <p:nvCxnSpPr>
            <p:cNvPr id="112" name="Прямая со стрелкой 111"/>
            <p:cNvCxnSpPr/>
            <p:nvPr/>
          </p:nvCxnSpPr>
          <p:spPr>
            <a:xfrm flipV="1">
              <a:off x="3793821" y="1384486"/>
              <a:ext cx="0" cy="45289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 стрелкой 112"/>
            <p:cNvCxnSpPr/>
            <p:nvPr/>
          </p:nvCxnSpPr>
          <p:spPr>
            <a:xfrm>
              <a:off x="3205003" y="1848529"/>
              <a:ext cx="588818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Прямая со стрелкой 113"/>
            <p:cNvCxnSpPr/>
            <p:nvPr/>
          </p:nvCxnSpPr>
          <p:spPr>
            <a:xfrm flipV="1">
              <a:off x="3205003" y="1804400"/>
              <a:ext cx="0" cy="101170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 стрелкой 114"/>
            <p:cNvCxnSpPr/>
            <p:nvPr/>
          </p:nvCxnSpPr>
          <p:spPr>
            <a:xfrm>
              <a:off x="3205003" y="2816102"/>
              <a:ext cx="588818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H="1" flipV="1">
              <a:off x="3793821" y="2805638"/>
              <a:ext cx="8467" cy="58211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 стрелкой 122"/>
            <p:cNvCxnSpPr/>
            <p:nvPr/>
          </p:nvCxnSpPr>
          <p:spPr>
            <a:xfrm flipV="1">
              <a:off x="7205218" y="3387751"/>
              <a:ext cx="8467" cy="64320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/>
            <p:nvPr/>
          </p:nvCxnSpPr>
          <p:spPr>
            <a:xfrm>
              <a:off x="6616400" y="4042099"/>
              <a:ext cx="588818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V="1">
              <a:off x="6616400" y="3997970"/>
              <a:ext cx="0" cy="101170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>
              <a:off x="6616400" y="5009672"/>
              <a:ext cx="588818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7213685" y="5009672"/>
              <a:ext cx="0" cy="77798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Прямая со стрелкой 130"/>
            <p:cNvCxnSpPr/>
            <p:nvPr/>
          </p:nvCxnSpPr>
          <p:spPr>
            <a:xfrm flipH="1" flipV="1">
              <a:off x="2086922" y="5765921"/>
              <a:ext cx="5126763" cy="2173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Прямая со стрелкой 133"/>
            <p:cNvCxnSpPr/>
            <p:nvPr/>
          </p:nvCxnSpPr>
          <p:spPr>
            <a:xfrm>
              <a:off x="2086922" y="1384486"/>
              <a:ext cx="1706899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 стрелкой 135"/>
            <p:cNvCxnSpPr/>
            <p:nvPr/>
          </p:nvCxnSpPr>
          <p:spPr>
            <a:xfrm flipH="1">
              <a:off x="2086922" y="1426168"/>
              <a:ext cx="1" cy="198822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Прямая со стрелкой 138"/>
            <p:cNvCxnSpPr/>
            <p:nvPr/>
          </p:nvCxnSpPr>
          <p:spPr>
            <a:xfrm flipH="1">
              <a:off x="2086922" y="3456927"/>
              <a:ext cx="1" cy="230899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5B0F7D9-1C27-4602-B8C2-5B8F965F4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524" y="598800"/>
            <a:ext cx="3886509" cy="2446269"/>
          </a:xfrm>
          <a:prstGeom prst="rect">
            <a:avLst/>
          </a:prstGeom>
        </p:spPr>
      </p:pic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730BA145-AE45-43E8-A3DA-4778717CEC7B}"/>
              </a:ext>
            </a:extLst>
          </p:cNvPr>
          <p:cNvSpPr/>
          <p:nvPr/>
        </p:nvSpPr>
        <p:spPr>
          <a:xfrm>
            <a:off x="7933778" y="3726724"/>
            <a:ext cx="2914259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Ток протекает</a:t>
            </a:r>
          </a:p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Участок 1-2: через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VT1, VT4</a:t>
            </a:r>
          </a:p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Участок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: через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VD2, VD3</a:t>
            </a:r>
          </a:p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Участок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: через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VT3, VT2</a:t>
            </a:r>
          </a:p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Участок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: через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VD1, VD4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2114417" y="462199"/>
            <a:ext cx="5698332" cy="6107228"/>
            <a:chOff x="2114417" y="462199"/>
            <a:chExt cx="5698332" cy="6107228"/>
          </a:xfrm>
        </p:grpSpPr>
        <p:sp>
          <p:nvSpPr>
            <p:cNvPr id="5" name="Овал 4"/>
            <p:cNvSpPr/>
            <p:nvPr/>
          </p:nvSpPr>
          <p:spPr>
            <a:xfrm>
              <a:off x="2114417" y="531845"/>
              <a:ext cx="2214987" cy="5598367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1" name="Овал 90"/>
            <p:cNvSpPr/>
            <p:nvPr/>
          </p:nvSpPr>
          <p:spPr>
            <a:xfrm>
              <a:off x="5597762" y="462199"/>
              <a:ext cx="2214987" cy="5598367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33955" y="6195119"/>
              <a:ext cx="10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rgbClr val="00B050"/>
                  </a:solidFill>
                </a:rPr>
                <a:t>Плечо 1</a:t>
              </a:r>
              <a:endParaRPr lang="ru-RU" dirty="0">
                <a:solidFill>
                  <a:srgbClr val="00B05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241388" y="6200095"/>
              <a:ext cx="10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rgbClr val="00B050"/>
                  </a:solidFill>
                </a:rPr>
                <a:t>Плечо 2</a:t>
              </a:r>
              <a:endParaRPr lang="ru-RU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1189999" y="1210461"/>
            <a:ext cx="8686034" cy="4789258"/>
            <a:chOff x="1189999" y="1210461"/>
            <a:chExt cx="8686034" cy="4789258"/>
          </a:xfrm>
        </p:grpSpPr>
        <p:sp>
          <p:nvSpPr>
            <p:cNvPr id="11" name="Овал 10"/>
            <p:cNvSpPr/>
            <p:nvPr/>
          </p:nvSpPr>
          <p:spPr>
            <a:xfrm>
              <a:off x="1189999" y="1210461"/>
              <a:ext cx="7095585" cy="1966359"/>
            </a:xfrm>
            <a:prstGeom prst="ellips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Овал 95"/>
            <p:cNvSpPr/>
            <p:nvPr/>
          </p:nvSpPr>
          <p:spPr>
            <a:xfrm>
              <a:off x="1267753" y="3518236"/>
              <a:ext cx="7095585" cy="1966359"/>
            </a:xfrm>
            <a:prstGeom prst="ellips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959825" y="3068482"/>
              <a:ext cx="1853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</a:rPr>
                <a:t>Верхняя группа</a:t>
              </a:r>
              <a:endParaRPr lang="ru-RU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022975" y="5630387"/>
              <a:ext cx="1853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</a:rPr>
                <a:t>Нижняя группа</a:t>
              </a:r>
              <a:endParaRPr lang="ru-RU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3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27115" y="1857075"/>
            <a:ext cx="1076597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dirty="0"/>
              <a:t>В любой момент времени открыты два транзистора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27115" y="2516598"/>
            <a:ext cx="1104439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Недопустимо одновременное открытие двух транзисторов в одном плече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683563" y="3371906"/>
            <a:ext cx="477102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Обычно из открытых двух транзисторов один принадлежит верхней группе и одному плечу, другой принадлежит нижней группе и другому плечу 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06253A-50FD-4B0F-AF62-F93E2D201D43}"/>
              </a:ext>
            </a:extLst>
          </p:cNvPr>
          <p:cNvSpPr txBox="1"/>
          <p:nvPr/>
        </p:nvSpPr>
        <p:spPr>
          <a:xfrm>
            <a:off x="4840281" y="262811"/>
            <a:ext cx="244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ОДНОФАЗНЫЙ АИН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A5D4B7E-D719-448D-A920-4320238B3912}"/>
              </a:ext>
            </a:extLst>
          </p:cNvPr>
          <p:cNvSpPr/>
          <p:nvPr/>
        </p:nvSpPr>
        <p:spPr>
          <a:xfrm>
            <a:off x="4479563" y="934256"/>
            <a:ext cx="3195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Правила коммутации ключей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7A1D0BD-13B1-404B-9BCE-853C46D81FD9}"/>
              </a:ext>
            </a:extLst>
          </p:cNvPr>
          <p:cNvSpPr/>
          <p:nvPr/>
        </p:nvSpPr>
        <p:spPr>
          <a:xfrm>
            <a:off x="1683563" y="4904871"/>
            <a:ext cx="477102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Возможен вариант, когда из открытых двух транзисторов оба принадлежат верхней  или нижней группе. В этом случае напряжение на нагрузке = 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315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116</Words>
  <Application>Microsoft Office PowerPoint</Application>
  <PresentationFormat>Широкоэкранный</PresentationFormat>
  <Paragraphs>23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Безденежных Даниил Владимирович</dc:creator>
  <cp:lastModifiedBy>Безденежных Даниил Владимирович</cp:lastModifiedBy>
  <cp:revision>54</cp:revision>
  <dcterms:created xsi:type="dcterms:W3CDTF">2021-12-21T10:43:29Z</dcterms:created>
  <dcterms:modified xsi:type="dcterms:W3CDTF">2022-01-10T09:29:23Z</dcterms:modified>
</cp:coreProperties>
</file>