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347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Какие существуют способы управления временем?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Принцип Парето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4DCCDA-C786-46D0-B2E2-96B6370B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8" y="1310706"/>
            <a:ext cx="4406347" cy="4236588"/>
          </a:xfrm>
          <a:prstGeom prst="rect">
            <a:avLst/>
          </a:prstGeom>
        </p:spPr>
      </p:pic>
      <p:pic>
        <p:nvPicPr>
          <p:cNvPr id="3076" name="Picture 4" descr="Закон Парето: как достигать поставленных целей с минимальными затратами -  SmartTalks">
            <a:extLst>
              <a:ext uri="{FF2B5EF4-FFF2-40B4-BE49-F238E27FC236}">
                <a16:creationId xmlns:a16="http://schemas.microsoft.com/office/drawing/2014/main" id="{47F805B2-1845-4031-8B4F-B4D5D327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56" y="1202936"/>
            <a:ext cx="609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Матрица Эйзенхауэра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8BC8B1-8348-4802-9F49-14EB9F7C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9" y="1537670"/>
            <a:ext cx="5851764" cy="4066014"/>
          </a:xfrm>
          <a:prstGeom prst="rect">
            <a:avLst/>
          </a:prstGeom>
        </p:spPr>
      </p:pic>
      <p:pic>
        <p:nvPicPr>
          <p:cNvPr id="1026" name="Picture 2" descr="&quot;матрица Эйзенхауэра&quot;">
            <a:extLst>
              <a:ext uri="{FF2B5EF4-FFF2-40B4-BE49-F238E27FC236}">
                <a16:creationId xmlns:a16="http://schemas.microsoft.com/office/drawing/2014/main" id="{85803415-73BE-4720-A5BB-ED963C7B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4" y="1311754"/>
            <a:ext cx="4526472" cy="45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Интеллект-карты  или </a:t>
            </a:r>
            <a:r>
              <a:rPr lang="en-US" b="1" dirty="0"/>
              <a:t>Mind maps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5038EB-9A17-4C11-A15D-26705289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95" y="824816"/>
            <a:ext cx="4012781" cy="19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нтеллект-карты: что такое ментальные карты и как использовать карты мыслей  в учёбе">
            <a:extLst>
              <a:ext uri="{FF2B5EF4-FFF2-40B4-BE49-F238E27FC236}">
                <a16:creationId xmlns:a16="http://schemas.microsoft.com/office/drawing/2014/main" id="{1ED3B71C-5589-45AF-A4F3-01BC4326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4" y="897147"/>
            <a:ext cx="6399962" cy="50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d Map">
            <a:extLst>
              <a:ext uri="{FF2B5EF4-FFF2-40B4-BE49-F238E27FC236}">
                <a16:creationId xmlns:a16="http://schemas.microsoft.com/office/drawing/2014/main" id="{A472EDB0-B2B6-4FAF-8A9F-389A3DDA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05" y="2845887"/>
            <a:ext cx="4676081" cy="36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5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Пирамида Франклина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 descr="&quot;пирамида франклина&quot;">
            <a:extLst>
              <a:ext uri="{FF2B5EF4-FFF2-40B4-BE49-F238E27FC236}">
                <a16:creationId xmlns:a16="http://schemas.microsoft.com/office/drawing/2014/main" id="{0579F04A-7977-4897-9E86-A1ACE6CC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00" y="1874239"/>
            <a:ext cx="5105560" cy="28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рамида Франклина: реальны любые цели | МногоЗадачность">
            <a:extLst>
              <a:ext uri="{FF2B5EF4-FFF2-40B4-BE49-F238E27FC236}">
                <a16:creationId xmlns:a16="http://schemas.microsoft.com/office/drawing/2014/main" id="{DE021953-02D3-43F5-98DE-D794965B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" y="1294654"/>
            <a:ext cx="6313614" cy="47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2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 АБВГД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 descr="Метод АБВГД | Тайм-блог">
            <a:extLst>
              <a:ext uri="{FF2B5EF4-FFF2-40B4-BE49-F238E27FC236}">
                <a16:creationId xmlns:a16="http://schemas.microsoft.com/office/drawing/2014/main" id="{8DB76291-18B7-4C7D-A631-4C330521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9" y="1847850"/>
            <a:ext cx="49720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Тайм-менеджмент Трейси - презентация онлайн">
            <a:extLst>
              <a:ext uri="{FF2B5EF4-FFF2-40B4-BE49-F238E27FC236}">
                <a16:creationId xmlns:a16="http://schemas.microsoft.com/office/drawing/2014/main" id="{71DFB44B-E428-4896-85D9-6A68DABEF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7" t="27422" r="11855" b="13333"/>
          <a:stretch/>
        </p:blipFill>
        <p:spPr bwMode="auto">
          <a:xfrm>
            <a:off x="5583657" y="1599541"/>
            <a:ext cx="5604803" cy="33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Сначала съешьте лягушку!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7</a:t>
            </a:fld>
            <a:endParaRPr lang="ru-RU"/>
          </a:p>
        </p:txBody>
      </p:sp>
      <p:pic>
        <p:nvPicPr>
          <p:cNvPr id="6152" name="Picture 8" descr="Нет описания фото.">
            <a:extLst>
              <a:ext uri="{FF2B5EF4-FFF2-40B4-BE49-F238E27FC236}">
                <a16:creationId xmlns:a16="http://schemas.microsoft.com/office/drawing/2014/main" id="{E01EB7EA-F230-4813-A7B8-D5E88FE5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46" y="942449"/>
            <a:ext cx="9518308" cy="57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съесть слона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8</a:t>
            </a:fld>
            <a:endParaRPr lang="ru-RU"/>
          </a:p>
        </p:txBody>
      </p:sp>
      <p:pic>
        <p:nvPicPr>
          <p:cNvPr id="8194" name="Picture 2" descr="Нет описания фото.">
            <a:extLst>
              <a:ext uri="{FF2B5EF4-FFF2-40B4-BE49-F238E27FC236}">
                <a16:creationId xmlns:a16="http://schemas.microsoft.com/office/drawing/2014/main" id="{537050AA-618A-499F-988A-6475CFAA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5" y="942950"/>
            <a:ext cx="9879672" cy="57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82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 швейцарского сыра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9</a:t>
            </a:fld>
            <a:endParaRPr lang="ru-RU"/>
          </a:p>
        </p:txBody>
      </p:sp>
      <p:pic>
        <p:nvPicPr>
          <p:cNvPr id="7170" name="Picture 2" descr="Нет описания фото.">
            <a:extLst>
              <a:ext uri="{FF2B5EF4-FFF2-40B4-BE49-F238E27FC236}">
                <a16:creationId xmlns:a16="http://schemas.microsoft.com/office/drawing/2014/main" id="{70F61F64-D151-47B3-A1F7-358AA815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10" y="801143"/>
            <a:ext cx="9646579" cy="59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43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Какие существуют способы управления временем? </vt:lpstr>
      <vt:lpstr>Принцип Парето</vt:lpstr>
      <vt:lpstr>Матрица Эйзенхауэра</vt:lpstr>
      <vt:lpstr>Интеллект-карты  или Mind maps</vt:lpstr>
      <vt:lpstr>Пирамида Франклина</vt:lpstr>
      <vt:lpstr>Метод АБВГД</vt:lpstr>
      <vt:lpstr>Сначала съешьте лягушку!</vt:lpstr>
      <vt:lpstr>Как съесть слона</vt:lpstr>
      <vt:lpstr>Метод швейцарского сыра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Sergey</cp:lastModifiedBy>
  <cp:revision>30</cp:revision>
  <dcterms:created xsi:type="dcterms:W3CDTF">2021-09-23T17:20:27Z</dcterms:created>
  <dcterms:modified xsi:type="dcterms:W3CDTF">2021-09-23T17:42:17Z</dcterms:modified>
</cp:coreProperties>
</file>