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8467B-5C78-48C9-BA4F-565379CEC5A0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B497164-C302-4A4A-85AE-0596E3B5F688}">
      <dgm:prSet phldrT="[Текст]"/>
      <dgm:spPr/>
      <dgm:t>
        <a:bodyPr/>
        <a:lstStyle/>
        <a:p>
          <a:r>
            <a:rPr lang="ru-RU" b="1" dirty="0">
              <a:solidFill>
                <a:srgbClr val="FF0000"/>
              </a:solidFill>
            </a:rPr>
            <a:t>6.</a:t>
          </a:r>
          <a:r>
            <a:rPr lang="ru-RU" dirty="0"/>
            <a:t>Самоорганизация(результат)</a:t>
          </a:r>
        </a:p>
      </dgm:t>
    </dgm:pt>
    <dgm:pt modelId="{207A9EAB-D898-491D-A171-B0F713E028EA}" type="parTrans" cxnId="{CFADC580-E3AF-48AE-BB11-FDD239E46A41}">
      <dgm:prSet/>
      <dgm:spPr/>
      <dgm:t>
        <a:bodyPr/>
        <a:lstStyle/>
        <a:p>
          <a:endParaRPr lang="ru-RU"/>
        </a:p>
      </dgm:t>
    </dgm:pt>
    <dgm:pt modelId="{476FD980-2A23-40CE-AD76-A963E0AABA38}" type="sibTrans" cxnId="{CFADC580-E3AF-48AE-BB11-FDD239E46A41}">
      <dgm:prSet/>
      <dgm:spPr/>
      <dgm:t>
        <a:bodyPr/>
        <a:lstStyle/>
        <a:p>
          <a:endParaRPr lang="ru-RU"/>
        </a:p>
      </dgm:t>
    </dgm:pt>
    <dgm:pt modelId="{D342A6FD-8964-4EB5-BD20-2649B6D1D61B}">
      <dgm:prSet phldrT="[Текст]"/>
      <dgm:spPr/>
      <dgm:t>
        <a:bodyPr/>
        <a:lstStyle/>
        <a:p>
          <a:r>
            <a:rPr lang="ru-RU" b="1" dirty="0">
              <a:solidFill>
                <a:srgbClr val="FF0000"/>
              </a:solidFill>
            </a:rPr>
            <a:t>5.  </a:t>
          </a:r>
          <a:r>
            <a:rPr lang="ru-RU" dirty="0"/>
            <a:t>Содержание, организация, технология, техника </a:t>
          </a:r>
        </a:p>
      </dgm:t>
    </dgm:pt>
    <dgm:pt modelId="{F5351D3C-E6C4-4CD1-8B04-F7752D3553EF}" type="parTrans" cxnId="{5B41AAD0-59B1-4CF5-8DA0-90DE23A5D70B}">
      <dgm:prSet/>
      <dgm:spPr/>
      <dgm:t>
        <a:bodyPr/>
        <a:lstStyle/>
        <a:p>
          <a:endParaRPr lang="ru-RU"/>
        </a:p>
      </dgm:t>
    </dgm:pt>
    <dgm:pt modelId="{7A2AB10A-5EAA-4A37-AEEC-0BFE83F55302}" type="sibTrans" cxnId="{5B41AAD0-59B1-4CF5-8DA0-90DE23A5D70B}">
      <dgm:prSet/>
      <dgm:spPr/>
      <dgm:t>
        <a:bodyPr/>
        <a:lstStyle/>
        <a:p>
          <a:endParaRPr lang="ru-RU"/>
        </a:p>
      </dgm:t>
    </dgm:pt>
    <dgm:pt modelId="{C8C0DFD8-F662-44AD-8BA7-1D282F95134A}">
      <dgm:prSet phldrT="[Текст]"/>
      <dgm:spPr/>
      <dgm:t>
        <a:bodyPr/>
        <a:lstStyle/>
        <a:p>
          <a:r>
            <a:rPr lang="ru-RU" b="1" dirty="0">
              <a:solidFill>
                <a:srgbClr val="FF0000"/>
              </a:solidFill>
            </a:rPr>
            <a:t>1</a:t>
          </a:r>
          <a:r>
            <a:rPr lang="ru-RU" dirty="0"/>
            <a:t>.Условия(внешние)</a:t>
          </a:r>
        </a:p>
      </dgm:t>
    </dgm:pt>
    <dgm:pt modelId="{360EE52F-2E9B-4FE2-BFA3-2974BDB096B7}" type="parTrans" cxnId="{1A02FAC9-9D1A-4C8E-82B3-3798A329C3D9}">
      <dgm:prSet/>
      <dgm:spPr/>
      <dgm:t>
        <a:bodyPr/>
        <a:lstStyle/>
        <a:p>
          <a:endParaRPr lang="ru-RU"/>
        </a:p>
      </dgm:t>
    </dgm:pt>
    <dgm:pt modelId="{B424014C-F28D-4FAD-83B2-063AEDF42D81}" type="sibTrans" cxnId="{1A02FAC9-9D1A-4C8E-82B3-3798A329C3D9}">
      <dgm:prSet/>
      <dgm:spPr/>
      <dgm:t>
        <a:bodyPr/>
        <a:lstStyle/>
        <a:p>
          <a:endParaRPr lang="ru-RU"/>
        </a:p>
      </dgm:t>
    </dgm:pt>
    <dgm:pt modelId="{CB0555E8-4411-4095-9789-A9AFF320DBEE}">
      <dgm:prSet phldrT="[Текст]"/>
      <dgm:spPr/>
      <dgm:t>
        <a:bodyPr/>
        <a:lstStyle/>
        <a:p>
          <a:r>
            <a:rPr lang="ru-RU" b="1" dirty="0">
              <a:solidFill>
                <a:srgbClr val="FF0000"/>
              </a:solidFill>
            </a:rPr>
            <a:t>2. </a:t>
          </a:r>
          <a:r>
            <a:rPr lang="ru-RU" dirty="0"/>
            <a:t>Я – реальное(навыки, способности, направленность личности, здоровье)</a:t>
          </a:r>
        </a:p>
      </dgm:t>
    </dgm:pt>
    <dgm:pt modelId="{534B4279-3AEC-4CCB-ABDA-653FC035C3A4}" type="parTrans" cxnId="{855899FC-1838-4F14-B88E-0405C5F6993A}">
      <dgm:prSet/>
      <dgm:spPr/>
      <dgm:t>
        <a:bodyPr/>
        <a:lstStyle/>
        <a:p>
          <a:endParaRPr lang="ru-RU"/>
        </a:p>
      </dgm:t>
    </dgm:pt>
    <dgm:pt modelId="{7A59095D-1E60-4BDB-A682-F0B5AA33DE45}" type="sibTrans" cxnId="{855899FC-1838-4F14-B88E-0405C5F6993A}">
      <dgm:prSet/>
      <dgm:spPr/>
      <dgm:t>
        <a:bodyPr/>
        <a:lstStyle/>
        <a:p>
          <a:endParaRPr lang="ru-RU"/>
        </a:p>
      </dgm:t>
    </dgm:pt>
    <dgm:pt modelId="{E47B8835-9517-47F6-A7DE-2D2B3C1BB604}">
      <dgm:prSet phldrT="[Текст]"/>
      <dgm:spPr/>
      <dgm:t>
        <a:bodyPr/>
        <a:lstStyle/>
        <a:p>
          <a:r>
            <a:rPr lang="ru-RU" b="1" dirty="0">
              <a:solidFill>
                <a:srgbClr val="FF0000"/>
              </a:solidFill>
            </a:rPr>
            <a:t>4. </a:t>
          </a:r>
          <a:r>
            <a:rPr lang="ru-RU" dirty="0"/>
            <a:t>Д (Деятельность- трудовая, самообразование, самовоспитание, общение)</a:t>
          </a:r>
        </a:p>
      </dgm:t>
    </dgm:pt>
    <dgm:pt modelId="{7E190A1A-2EF1-4EBA-9C55-36DD35233B5E}" type="parTrans" cxnId="{F8DFC38E-1DCD-4FD0-A87F-C425A62F6ECB}">
      <dgm:prSet/>
      <dgm:spPr/>
      <dgm:t>
        <a:bodyPr/>
        <a:lstStyle/>
        <a:p>
          <a:endParaRPr lang="ru-RU"/>
        </a:p>
      </dgm:t>
    </dgm:pt>
    <dgm:pt modelId="{496F8A24-FCA7-4E5E-ADDB-499524E0A1D9}" type="sibTrans" cxnId="{F8DFC38E-1DCD-4FD0-A87F-C425A62F6ECB}">
      <dgm:prSet/>
      <dgm:spPr/>
      <dgm:t>
        <a:bodyPr/>
        <a:lstStyle/>
        <a:p>
          <a:endParaRPr lang="ru-RU"/>
        </a:p>
      </dgm:t>
    </dgm:pt>
    <dgm:pt modelId="{E2F3ADDC-8617-4640-9B9F-6834E9537235}">
      <dgm:prSet phldrT="[Текст]"/>
      <dgm:spPr/>
      <dgm:t>
        <a:bodyPr/>
        <a:lstStyle/>
        <a:p>
          <a:r>
            <a:rPr lang="ru-RU" b="1" dirty="0">
              <a:solidFill>
                <a:srgbClr val="FF0000"/>
              </a:solidFill>
            </a:rPr>
            <a:t>3. </a:t>
          </a:r>
          <a:r>
            <a:rPr lang="ru-RU" dirty="0"/>
            <a:t>Я- идеальное(система целей саморазвития)</a:t>
          </a:r>
        </a:p>
      </dgm:t>
    </dgm:pt>
    <dgm:pt modelId="{EECC2AEE-DF0B-472C-8E4F-9237D225F21F}" type="parTrans" cxnId="{B5147194-CD46-4F01-8878-6A8E57AAEA6E}">
      <dgm:prSet/>
      <dgm:spPr/>
      <dgm:t>
        <a:bodyPr/>
        <a:lstStyle/>
        <a:p>
          <a:endParaRPr lang="ru-RU"/>
        </a:p>
      </dgm:t>
    </dgm:pt>
    <dgm:pt modelId="{2F98F88A-A847-428F-ABD2-A04C88DF76BC}" type="sibTrans" cxnId="{B5147194-CD46-4F01-8878-6A8E57AAEA6E}">
      <dgm:prSet/>
      <dgm:spPr/>
      <dgm:t>
        <a:bodyPr/>
        <a:lstStyle/>
        <a:p>
          <a:endParaRPr lang="ru-RU"/>
        </a:p>
      </dgm:t>
    </dgm:pt>
    <dgm:pt modelId="{5440EFD8-F53E-4D32-A7BB-FA75A4C1EC90}" type="pres">
      <dgm:prSet presAssocID="{E038467B-5C78-48C9-BA4F-565379CEC5A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D617EF-4F49-43F1-BC21-E2A6C1B8DBD9}" type="pres">
      <dgm:prSet presAssocID="{2B497164-C302-4A4A-85AE-0596E3B5F688}" presName="vertOne" presStyleCnt="0"/>
      <dgm:spPr/>
    </dgm:pt>
    <dgm:pt modelId="{89596B8D-9E43-4628-8901-D3E6F611FB65}" type="pres">
      <dgm:prSet presAssocID="{2B497164-C302-4A4A-85AE-0596E3B5F688}" presName="txOne" presStyleLbl="node0" presStyleIdx="0" presStyleCnt="1">
        <dgm:presLayoutVars>
          <dgm:chPref val="3"/>
        </dgm:presLayoutVars>
      </dgm:prSet>
      <dgm:spPr/>
    </dgm:pt>
    <dgm:pt modelId="{5D6F4D33-E449-4726-9990-EF847D7F6A24}" type="pres">
      <dgm:prSet presAssocID="{2B497164-C302-4A4A-85AE-0596E3B5F688}" presName="parTransOne" presStyleCnt="0"/>
      <dgm:spPr/>
    </dgm:pt>
    <dgm:pt modelId="{70C0530E-8BBF-40A5-A171-B724203F4254}" type="pres">
      <dgm:prSet presAssocID="{2B497164-C302-4A4A-85AE-0596E3B5F688}" presName="horzOne" presStyleCnt="0"/>
      <dgm:spPr/>
    </dgm:pt>
    <dgm:pt modelId="{90A09247-F255-4729-9916-FC6BB9910825}" type="pres">
      <dgm:prSet presAssocID="{D342A6FD-8964-4EB5-BD20-2649B6D1D61B}" presName="vertTwo" presStyleCnt="0"/>
      <dgm:spPr/>
    </dgm:pt>
    <dgm:pt modelId="{5E5E9063-CEE3-47E5-9F64-7BD762621157}" type="pres">
      <dgm:prSet presAssocID="{D342A6FD-8964-4EB5-BD20-2649B6D1D61B}" presName="txTwo" presStyleLbl="node2" presStyleIdx="0" presStyleCnt="2">
        <dgm:presLayoutVars>
          <dgm:chPref val="3"/>
        </dgm:presLayoutVars>
      </dgm:prSet>
      <dgm:spPr/>
    </dgm:pt>
    <dgm:pt modelId="{75BD487C-4675-4A9C-99F3-7864A47907B6}" type="pres">
      <dgm:prSet presAssocID="{D342A6FD-8964-4EB5-BD20-2649B6D1D61B}" presName="parTransTwo" presStyleCnt="0"/>
      <dgm:spPr/>
    </dgm:pt>
    <dgm:pt modelId="{5A0B139D-6337-4E71-B7D3-8449AA4BC3ED}" type="pres">
      <dgm:prSet presAssocID="{D342A6FD-8964-4EB5-BD20-2649B6D1D61B}" presName="horzTwo" presStyleCnt="0"/>
      <dgm:spPr/>
    </dgm:pt>
    <dgm:pt modelId="{FB605BC9-12FB-4818-8B3C-06B291C44C79}" type="pres">
      <dgm:prSet presAssocID="{C8C0DFD8-F662-44AD-8BA7-1D282F95134A}" presName="vertThree" presStyleCnt="0"/>
      <dgm:spPr/>
    </dgm:pt>
    <dgm:pt modelId="{3B2B60A4-C587-46F3-8EC1-8CA0A838EAF9}" type="pres">
      <dgm:prSet presAssocID="{C8C0DFD8-F662-44AD-8BA7-1D282F95134A}" presName="txThree" presStyleLbl="node3" presStyleIdx="0" presStyleCnt="3">
        <dgm:presLayoutVars>
          <dgm:chPref val="3"/>
        </dgm:presLayoutVars>
      </dgm:prSet>
      <dgm:spPr/>
    </dgm:pt>
    <dgm:pt modelId="{686D88FC-0A84-48FB-9EAE-7630FB2663B6}" type="pres">
      <dgm:prSet presAssocID="{C8C0DFD8-F662-44AD-8BA7-1D282F95134A}" presName="horzThree" presStyleCnt="0"/>
      <dgm:spPr/>
    </dgm:pt>
    <dgm:pt modelId="{52E48509-A03C-43B1-AEAD-8819C705E65F}" type="pres">
      <dgm:prSet presAssocID="{B424014C-F28D-4FAD-83B2-063AEDF42D81}" presName="sibSpaceThree" presStyleCnt="0"/>
      <dgm:spPr/>
    </dgm:pt>
    <dgm:pt modelId="{41D82852-E756-49D0-8A27-E139E1A0E1F6}" type="pres">
      <dgm:prSet presAssocID="{CB0555E8-4411-4095-9789-A9AFF320DBEE}" presName="vertThree" presStyleCnt="0"/>
      <dgm:spPr/>
    </dgm:pt>
    <dgm:pt modelId="{D1B00F6F-A3F9-4344-AED8-D34275C45C85}" type="pres">
      <dgm:prSet presAssocID="{CB0555E8-4411-4095-9789-A9AFF320DBEE}" presName="txThree" presStyleLbl="node3" presStyleIdx="1" presStyleCnt="3">
        <dgm:presLayoutVars>
          <dgm:chPref val="3"/>
        </dgm:presLayoutVars>
      </dgm:prSet>
      <dgm:spPr/>
    </dgm:pt>
    <dgm:pt modelId="{0994ABB4-FD5C-4118-B62F-84122E20CA19}" type="pres">
      <dgm:prSet presAssocID="{CB0555E8-4411-4095-9789-A9AFF320DBEE}" presName="horzThree" presStyleCnt="0"/>
      <dgm:spPr/>
    </dgm:pt>
    <dgm:pt modelId="{B8EFF748-4177-4C16-9539-55C9D3CDA053}" type="pres">
      <dgm:prSet presAssocID="{7A2AB10A-5EAA-4A37-AEEC-0BFE83F55302}" presName="sibSpaceTwo" presStyleCnt="0"/>
      <dgm:spPr/>
    </dgm:pt>
    <dgm:pt modelId="{102D3F9F-2944-46B4-B952-09804B0E7C11}" type="pres">
      <dgm:prSet presAssocID="{E47B8835-9517-47F6-A7DE-2D2B3C1BB604}" presName="vertTwo" presStyleCnt="0"/>
      <dgm:spPr/>
    </dgm:pt>
    <dgm:pt modelId="{D3E09730-1104-4F39-8AD6-0B6F790AC490}" type="pres">
      <dgm:prSet presAssocID="{E47B8835-9517-47F6-A7DE-2D2B3C1BB604}" presName="txTwo" presStyleLbl="node2" presStyleIdx="1" presStyleCnt="2">
        <dgm:presLayoutVars>
          <dgm:chPref val="3"/>
        </dgm:presLayoutVars>
      </dgm:prSet>
      <dgm:spPr/>
    </dgm:pt>
    <dgm:pt modelId="{C1530DDF-C4AD-4065-A748-09F5388198F7}" type="pres">
      <dgm:prSet presAssocID="{E47B8835-9517-47F6-A7DE-2D2B3C1BB604}" presName="parTransTwo" presStyleCnt="0"/>
      <dgm:spPr/>
    </dgm:pt>
    <dgm:pt modelId="{5C29A934-6958-4D65-895C-3A080DAFCBC2}" type="pres">
      <dgm:prSet presAssocID="{E47B8835-9517-47F6-A7DE-2D2B3C1BB604}" presName="horzTwo" presStyleCnt="0"/>
      <dgm:spPr/>
    </dgm:pt>
    <dgm:pt modelId="{03DC2384-1A35-4929-A148-99D9DD8DC8AF}" type="pres">
      <dgm:prSet presAssocID="{E2F3ADDC-8617-4640-9B9F-6834E9537235}" presName="vertThree" presStyleCnt="0"/>
      <dgm:spPr/>
    </dgm:pt>
    <dgm:pt modelId="{73BF7798-F69A-4811-B7E6-F7F831374E2C}" type="pres">
      <dgm:prSet presAssocID="{E2F3ADDC-8617-4640-9B9F-6834E9537235}" presName="txThree" presStyleLbl="node3" presStyleIdx="2" presStyleCnt="3">
        <dgm:presLayoutVars>
          <dgm:chPref val="3"/>
        </dgm:presLayoutVars>
      </dgm:prSet>
      <dgm:spPr/>
    </dgm:pt>
    <dgm:pt modelId="{B4A167AF-FA1A-481C-A74B-22CE5958DC73}" type="pres">
      <dgm:prSet presAssocID="{E2F3ADDC-8617-4640-9B9F-6834E9537235}" presName="horzThree" presStyleCnt="0"/>
      <dgm:spPr/>
    </dgm:pt>
  </dgm:ptLst>
  <dgm:cxnLst>
    <dgm:cxn modelId="{A087D005-4F89-41DF-B2A6-E310A28860AE}" type="presOf" srcId="{C8C0DFD8-F662-44AD-8BA7-1D282F95134A}" destId="{3B2B60A4-C587-46F3-8EC1-8CA0A838EAF9}" srcOrd="0" destOrd="0" presId="urn:microsoft.com/office/officeart/2005/8/layout/hierarchy4"/>
    <dgm:cxn modelId="{EFFE2852-C548-441D-B3AE-F67DF0852216}" type="presOf" srcId="{2B497164-C302-4A4A-85AE-0596E3B5F688}" destId="{89596B8D-9E43-4628-8901-D3E6F611FB65}" srcOrd="0" destOrd="0" presId="urn:microsoft.com/office/officeart/2005/8/layout/hierarchy4"/>
    <dgm:cxn modelId="{CFADC580-E3AF-48AE-BB11-FDD239E46A41}" srcId="{E038467B-5C78-48C9-BA4F-565379CEC5A0}" destId="{2B497164-C302-4A4A-85AE-0596E3B5F688}" srcOrd="0" destOrd="0" parTransId="{207A9EAB-D898-491D-A171-B0F713E028EA}" sibTransId="{476FD980-2A23-40CE-AD76-A963E0AABA38}"/>
    <dgm:cxn modelId="{B75E238D-A805-47E0-9524-B9C4BFC8C5DA}" type="presOf" srcId="{D342A6FD-8964-4EB5-BD20-2649B6D1D61B}" destId="{5E5E9063-CEE3-47E5-9F64-7BD762621157}" srcOrd="0" destOrd="0" presId="urn:microsoft.com/office/officeart/2005/8/layout/hierarchy4"/>
    <dgm:cxn modelId="{F8DFC38E-1DCD-4FD0-A87F-C425A62F6ECB}" srcId="{2B497164-C302-4A4A-85AE-0596E3B5F688}" destId="{E47B8835-9517-47F6-A7DE-2D2B3C1BB604}" srcOrd="1" destOrd="0" parTransId="{7E190A1A-2EF1-4EBA-9C55-36DD35233B5E}" sibTransId="{496F8A24-FCA7-4E5E-ADDB-499524E0A1D9}"/>
    <dgm:cxn modelId="{A7177094-DFF9-4E6F-A27F-396384ABAF9C}" type="presOf" srcId="{E038467B-5C78-48C9-BA4F-565379CEC5A0}" destId="{5440EFD8-F53E-4D32-A7BB-FA75A4C1EC90}" srcOrd="0" destOrd="0" presId="urn:microsoft.com/office/officeart/2005/8/layout/hierarchy4"/>
    <dgm:cxn modelId="{B5147194-CD46-4F01-8878-6A8E57AAEA6E}" srcId="{E47B8835-9517-47F6-A7DE-2D2B3C1BB604}" destId="{E2F3ADDC-8617-4640-9B9F-6834E9537235}" srcOrd="0" destOrd="0" parTransId="{EECC2AEE-DF0B-472C-8E4F-9237D225F21F}" sibTransId="{2F98F88A-A847-428F-ABD2-A04C88DF76BC}"/>
    <dgm:cxn modelId="{1DC57FC8-C523-4BED-ACB9-CE68AD074054}" type="presOf" srcId="{E2F3ADDC-8617-4640-9B9F-6834E9537235}" destId="{73BF7798-F69A-4811-B7E6-F7F831374E2C}" srcOrd="0" destOrd="0" presId="urn:microsoft.com/office/officeart/2005/8/layout/hierarchy4"/>
    <dgm:cxn modelId="{1A02FAC9-9D1A-4C8E-82B3-3798A329C3D9}" srcId="{D342A6FD-8964-4EB5-BD20-2649B6D1D61B}" destId="{C8C0DFD8-F662-44AD-8BA7-1D282F95134A}" srcOrd="0" destOrd="0" parTransId="{360EE52F-2E9B-4FE2-BFA3-2974BDB096B7}" sibTransId="{B424014C-F28D-4FAD-83B2-063AEDF42D81}"/>
    <dgm:cxn modelId="{5B41AAD0-59B1-4CF5-8DA0-90DE23A5D70B}" srcId="{2B497164-C302-4A4A-85AE-0596E3B5F688}" destId="{D342A6FD-8964-4EB5-BD20-2649B6D1D61B}" srcOrd="0" destOrd="0" parTransId="{F5351D3C-E6C4-4CD1-8B04-F7752D3553EF}" sibTransId="{7A2AB10A-5EAA-4A37-AEEC-0BFE83F55302}"/>
    <dgm:cxn modelId="{7C9CE3D5-8E22-49C6-99AC-FA8407004C0F}" type="presOf" srcId="{E47B8835-9517-47F6-A7DE-2D2B3C1BB604}" destId="{D3E09730-1104-4F39-8AD6-0B6F790AC490}" srcOrd="0" destOrd="0" presId="urn:microsoft.com/office/officeart/2005/8/layout/hierarchy4"/>
    <dgm:cxn modelId="{855899FC-1838-4F14-B88E-0405C5F6993A}" srcId="{D342A6FD-8964-4EB5-BD20-2649B6D1D61B}" destId="{CB0555E8-4411-4095-9789-A9AFF320DBEE}" srcOrd="1" destOrd="0" parTransId="{534B4279-3AEC-4CCB-ABDA-653FC035C3A4}" sibTransId="{7A59095D-1E60-4BDB-A682-F0B5AA33DE45}"/>
    <dgm:cxn modelId="{EECCD4FF-D6AA-4C0F-9FDD-603434C4E96C}" type="presOf" srcId="{CB0555E8-4411-4095-9789-A9AFF320DBEE}" destId="{D1B00F6F-A3F9-4344-AED8-D34275C45C85}" srcOrd="0" destOrd="0" presId="urn:microsoft.com/office/officeart/2005/8/layout/hierarchy4"/>
    <dgm:cxn modelId="{345A228D-5AE7-48D4-B79B-7B7B9A6FDF16}" type="presParOf" srcId="{5440EFD8-F53E-4D32-A7BB-FA75A4C1EC90}" destId="{95D617EF-4F49-43F1-BC21-E2A6C1B8DBD9}" srcOrd="0" destOrd="0" presId="urn:microsoft.com/office/officeart/2005/8/layout/hierarchy4"/>
    <dgm:cxn modelId="{2554CB70-9B40-4CA5-9DB2-68E81099398F}" type="presParOf" srcId="{95D617EF-4F49-43F1-BC21-E2A6C1B8DBD9}" destId="{89596B8D-9E43-4628-8901-D3E6F611FB65}" srcOrd="0" destOrd="0" presId="urn:microsoft.com/office/officeart/2005/8/layout/hierarchy4"/>
    <dgm:cxn modelId="{375CF942-421E-4960-B72D-81F16FBC027A}" type="presParOf" srcId="{95D617EF-4F49-43F1-BC21-E2A6C1B8DBD9}" destId="{5D6F4D33-E449-4726-9990-EF847D7F6A24}" srcOrd="1" destOrd="0" presId="urn:microsoft.com/office/officeart/2005/8/layout/hierarchy4"/>
    <dgm:cxn modelId="{709EFDEE-8958-4EE8-8D4B-282AA4BB6134}" type="presParOf" srcId="{95D617EF-4F49-43F1-BC21-E2A6C1B8DBD9}" destId="{70C0530E-8BBF-40A5-A171-B724203F4254}" srcOrd="2" destOrd="0" presId="urn:microsoft.com/office/officeart/2005/8/layout/hierarchy4"/>
    <dgm:cxn modelId="{E314013C-BCAF-4AA1-A29A-60A89A85C08E}" type="presParOf" srcId="{70C0530E-8BBF-40A5-A171-B724203F4254}" destId="{90A09247-F255-4729-9916-FC6BB9910825}" srcOrd="0" destOrd="0" presId="urn:microsoft.com/office/officeart/2005/8/layout/hierarchy4"/>
    <dgm:cxn modelId="{AE314998-E93F-4F64-98EE-D423A7D73689}" type="presParOf" srcId="{90A09247-F255-4729-9916-FC6BB9910825}" destId="{5E5E9063-CEE3-47E5-9F64-7BD762621157}" srcOrd="0" destOrd="0" presId="urn:microsoft.com/office/officeart/2005/8/layout/hierarchy4"/>
    <dgm:cxn modelId="{6638F930-435B-4EF8-B82E-6A7FA9E1C199}" type="presParOf" srcId="{90A09247-F255-4729-9916-FC6BB9910825}" destId="{75BD487C-4675-4A9C-99F3-7864A47907B6}" srcOrd="1" destOrd="0" presId="urn:microsoft.com/office/officeart/2005/8/layout/hierarchy4"/>
    <dgm:cxn modelId="{0C550011-4F30-49B4-A426-233FDF23CA91}" type="presParOf" srcId="{90A09247-F255-4729-9916-FC6BB9910825}" destId="{5A0B139D-6337-4E71-B7D3-8449AA4BC3ED}" srcOrd="2" destOrd="0" presId="urn:microsoft.com/office/officeart/2005/8/layout/hierarchy4"/>
    <dgm:cxn modelId="{6AD17133-0BA2-4458-9576-BD74D3DE8ED7}" type="presParOf" srcId="{5A0B139D-6337-4E71-B7D3-8449AA4BC3ED}" destId="{FB605BC9-12FB-4818-8B3C-06B291C44C79}" srcOrd="0" destOrd="0" presId="urn:microsoft.com/office/officeart/2005/8/layout/hierarchy4"/>
    <dgm:cxn modelId="{753DAC12-1FC8-4964-A4B3-9B05F7D1497E}" type="presParOf" srcId="{FB605BC9-12FB-4818-8B3C-06B291C44C79}" destId="{3B2B60A4-C587-46F3-8EC1-8CA0A838EAF9}" srcOrd="0" destOrd="0" presId="urn:microsoft.com/office/officeart/2005/8/layout/hierarchy4"/>
    <dgm:cxn modelId="{4BB66C8C-EC66-4012-B680-B3AB5666301D}" type="presParOf" srcId="{FB605BC9-12FB-4818-8B3C-06B291C44C79}" destId="{686D88FC-0A84-48FB-9EAE-7630FB2663B6}" srcOrd="1" destOrd="0" presId="urn:microsoft.com/office/officeart/2005/8/layout/hierarchy4"/>
    <dgm:cxn modelId="{18E09B40-BEC8-4A54-811D-A9E22929B5C9}" type="presParOf" srcId="{5A0B139D-6337-4E71-B7D3-8449AA4BC3ED}" destId="{52E48509-A03C-43B1-AEAD-8819C705E65F}" srcOrd="1" destOrd="0" presId="urn:microsoft.com/office/officeart/2005/8/layout/hierarchy4"/>
    <dgm:cxn modelId="{AFE3E8F7-2C5B-4FA6-B273-B1AB5CA08D87}" type="presParOf" srcId="{5A0B139D-6337-4E71-B7D3-8449AA4BC3ED}" destId="{41D82852-E756-49D0-8A27-E139E1A0E1F6}" srcOrd="2" destOrd="0" presId="urn:microsoft.com/office/officeart/2005/8/layout/hierarchy4"/>
    <dgm:cxn modelId="{B540DFC0-8097-4111-AA3E-3CC6BB89AC01}" type="presParOf" srcId="{41D82852-E756-49D0-8A27-E139E1A0E1F6}" destId="{D1B00F6F-A3F9-4344-AED8-D34275C45C85}" srcOrd="0" destOrd="0" presId="urn:microsoft.com/office/officeart/2005/8/layout/hierarchy4"/>
    <dgm:cxn modelId="{2A276833-295B-4878-AF64-EB1742C50651}" type="presParOf" srcId="{41D82852-E756-49D0-8A27-E139E1A0E1F6}" destId="{0994ABB4-FD5C-4118-B62F-84122E20CA19}" srcOrd="1" destOrd="0" presId="urn:microsoft.com/office/officeart/2005/8/layout/hierarchy4"/>
    <dgm:cxn modelId="{A468E39B-9644-4E38-880D-17C4529E73B6}" type="presParOf" srcId="{70C0530E-8BBF-40A5-A171-B724203F4254}" destId="{B8EFF748-4177-4C16-9539-55C9D3CDA053}" srcOrd="1" destOrd="0" presId="urn:microsoft.com/office/officeart/2005/8/layout/hierarchy4"/>
    <dgm:cxn modelId="{A28DFA72-93DC-453C-9A74-C322ED903597}" type="presParOf" srcId="{70C0530E-8BBF-40A5-A171-B724203F4254}" destId="{102D3F9F-2944-46B4-B952-09804B0E7C11}" srcOrd="2" destOrd="0" presId="urn:microsoft.com/office/officeart/2005/8/layout/hierarchy4"/>
    <dgm:cxn modelId="{8359BC9E-BF9C-4EE8-8DFE-34A1505AE9DD}" type="presParOf" srcId="{102D3F9F-2944-46B4-B952-09804B0E7C11}" destId="{D3E09730-1104-4F39-8AD6-0B6F790AC490}" srcOrd="0" destOrd="0" presId="urn:microsoft.com/office/officeart/2005/8/layout/hierarchy4"/>
    <dgm:cxn modelId="{89DB7E9C-8E3D-4F0C-B931-B1EB76E96CB5}" type="presParOf" srcId="{102D3F9F-2944-46B4-B952-09804B0E7C11}" destId="{C1530DDF-C4AD-4065-A748-09F5388198F7}" srcOrd="1" destOrd="0" presId="urn:microsoft.com/office/officeart/2005/8/layout/hierarchy4"/>
    <dgm:cxn modelId="{0F938F08-0DB6-4381-9842-91ED02F3EB5F}" type="presParOf" srcId="{102D3F9F-2944-46B4-B952-09804B0E7C11}" destId="{5C29A934-6958-4D65-895C-3A080DAFCBC2}" srcOrd="2" destOrd="0" presId="urn:microsoft.com/office/officeart/2005/8/layout/hierarchy4"/>
    <dgm:cxn modelId="{722C12FE-32F0-4CB3-A547-59965827EBF5}" type="presParOf" srcId="{5C29A934-6958-4D65-895C-3A080DAFCBC2}" destId="{03DC2384-1A35-4929-A148-99D9DD8DC8AF}" srcOrd="0" destOrd="0" presId="urn:microsoft.com/office/officeart/2005/8/layout/hierarchy4"/>
    <dgm:cxn modelId="{E11EF29D-A584-45FB-BFD7-C537C079378F}" type="presParOf" srcId="{03DC2384-1A35-4929-A148-99D9DD8DC8AF}" destId="{73BF7798-F69A-4811-B7E6-F7F831374E2C}" srcOrd="0" destOrd="0" presId="urn:microsoft.com/office/officeart/2005/8/layout/hierarchy4"/>
    <dgm:cxn modelId="{15A0209C-23F7-4875-96B4-AC19B64C81E1}" type="presParOf" srcId="{03DC2384-1A35-4929-A148-99D9DD8DC8AF}" destId="{B4A167AF-FA1A-481C-A74B-22CE5958DC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DC7CA-6ADD-4C32-A047-89FCEAD1236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319C0E2-9649-42B8-907E-582678623610}">
      <dgm:prSet phldrT="[Текст]"/>
      <dgm:spPr/>
      <dgm:t>
        <a:bodyPr/>
        <a:lstStyle/>
        <a:p>
          <a:r>
            <a:rPr lang="ru-RU" dirty="0"/>
            <a:t>6.Информация и коммуникации необходимы на всех этапах</a:t>
          </a:r>
        </a:p>
      </dgm:t>
    </dgm:pt>
    <dgm:pt modelId="{1554FB45-DEB5-4D22-A55C-F695E638CBDB}" type="parTrans" cxnId="{A267AD5B-8C40-4A7B-9D18-53413FC717A3}">
      <dgm:prSet/>
      <dgm:spPr/>
      <dgm:t>
        <a:bodyPr/>
        <a:lstStyle/>
        <a:p>
          <a:endParaRPr lang="ru-RU"/>
        </a:p>
      </dgm:t>
    </dgm:pt>
    <dgm:pt modelId="{D8CB4EBC-62A1-4D39-BCAB-4FBC82D84F84}" type="sibTrans" cxnId="{A267AD5B-8C40-4A7B-9D18-53413FC717A3}">
      <dgm:prSet/>
      <dgm:spPr/>
      <dgm:t>
        <a:bodyPr/>
        <a:lstStyle/>
        <a:p>
          <a:endParaRPr lang="ru-RU"/>
        </a:p>
      </dgm:t>
    </dgm:pt>
    <dgm:pt modelId="{852EC3AE-F8FA-48F3-B463-0BE2BEA09B7C}">
      <dgm:prSet phldrT="[Текст]"/>
      <dgm:spPr/>
      <dgm:t>
        <a:bodyPr/>
        <a:lstStyle/>
        <a:p>
          <a:r>
            <a:rPr lang="ru-RU" dirty="0"/>
            <a:t>1.Постановка целей(анализ и формирование личных целей)</a:t>
          </a:r>
        </a:p>
      </dgm:t>
    </dgm:pt>
    <dgm:pt modelId="{0941E8B0-7376-41B5-A9DD-E0B356F94B6A}" type="parTrans" cxnId="{63D4DC5A-E001-43C4-B964-5071BC66A0A7}">
      <dgm:prSet/>
      <dgm:spPr/>
      <dgm:t>
        <a:bodyPr/>
        <a:lstStyle/>
        <a:p>
          <a:endParaRPr lang="ru-RU"/>
        </a:p>
      </dgm:t>
    </dgm:pt>
    <dgm:pt modelId="{4A9FC9D4-D479-4E96-9A8C-C484360D0CC4}" type="sibTrans" cxnId="{63D4DC5A-E001-43C4-B964-5071BC66A0A7}">
      <dgm:prSet/>
      <dgm:spPr/>
      <dgm:t>
        <a:bodyPr/>
        <a:lstStyle/>
        <a:p>
          <a:endParaRPr lang="ru-RU"/>
        </a:p>
      </dgm:t>
    </dgm:pt>
    <dgm:pt modelId="{19856D1F-235F-4122-974C-584F156951C1}">
      <dgm:prSet phldrT="[Текст]"/>
      <dgm:spPr/>
      <dgm:t>
        <a:bodyPr/>
        <a:lstStyle/>
        <a:p>
          <a:r>
            <a:rPr lang="ru-RU" dirty="0"/>
            <a:t>2.планирование(разработка планов и альтернативных вариантов деятельности)</a:t>
          </a:r>
        </a:p>
      </dgm:t>
    </dgm:pt>
    <dgm:pt modelId="{10D1FDE1-BC30-4E5F-903F-9D4E7F46E969}" type="parTrans" cxnId="{B1D33005-E38E-499D-A15C-92AB60D0AEBA}">
      <dgm:prSet/>
      <dgm:spPr/>
      <dgm:t>
        <a:bodyPr/>
        <a:lstStyle/>
        <a:p>
          <a:endParaRPr lang="ru-RU"/>
        </a:p>
      </dgm:t>
    </dgm:pt>
    <dgm:pt modelId="{46CFF104-718B-4712-87F4-F3E2FF172C33}" type="sibTrans" cxnId="{B1D33005-E38E-499D-A15C-92AB60D0AEBA}">
      <dgm:prSet/>
      <dgm:spPr/>
      <dgm:t>
        <a:bodyPr/>
        <a:lstStyle/>
        <a:p>
          <a:endParaRPr lang="ru-RU"/>
        </a:p>
      </dgm:t>
    </dgm:pt>
    <dgm:pt modelId="{6CC698C1-485E-4371-8015-E9119D94DC09}">
      <dgm:prSet/>
      <dgm:spPr/>
      <dgm:t>
        <a:bodyPr/>
        <a:lstStyle/>
        <a:p>
          <a:r>
            <a:rPr lang="ru-RU"/>
            <a:t>3.Принятие решений(по предстоящим делам)</a:t>
          </a:r>
          <a:endParaRPr lang="ru-RU" dirty="0"/>
        </a:p>
      </dgm:t>
    </dgm:pt>
    <dgm:pt modelId="{5CD88FB4-B361-4624-BB87-CCE10D1503E6}" type="parTrans" cxnId="{957A6187-EE09-4227-9499-816311D50AFE}">
      <dgm:prSet/>
      <dgm:spPr/>
      <dgm:t>
        <a:bodyPr/>
        <a:lstStyle/>
        <a:p>
          <a:endParaRPr lang="ru-RU"/>
        </a:p>
      </dgm:t>
    </dgm:pt>
    <dgm:pt modelId="{D2798923-AC96-430F-B896-FAE97570C953}" type="sibTrans" cxnId="{957A6187-EE09-4227-9499-816311D50AFE}">
      <dgm:prSet/>
      <dgm:spPr/>
      <dgm:t>
        <a:bodyPr/>
        <a:lstStyle/>
        <a:p>
          <a:endParaRPr lang="ru-RU"/>
        </a:p>
      </dgm:t>
    </dgm:pt>
    <dgm:pt modelId="{4BD92AEE-4B05-4AB1-A0E9-8A1DE3525DA2}">
      <dgm:prSet/>
      <dgm:spPr/>
      <dgm:t>
        <a:bodyPr/>
        <a:lstStyle/>
        <a:p>
          <a:r>
            <a:rPr lang="ru-RU" dirty="0"/>
            <a:t>4.Реализация и организация(составление распорядка дня и организация личного трудового процесса для реализации поставленных задач)</a:t>
          </a:r>
        </a:p>
      </dgm:t>
    </dgm:pt>
    <dgm:pt modelId="{31C77AD5-6EC0-4161-ABF6-FB599CAF4A62}" type="parTrans" cxnId="{D84C8492-A699-48DC-8DD5-0C2842FC6675}">
      <dgm:prSet/>
      <dgm:spPr/>
      <dgm:t>
        <a:bodyPr/>
        <a:lstStyle/>
        <a:p>
          <a:endParaRPr lang="ru-RU"/>
        </a:p>
      </dgm:t>
    </dgm:pt>
    <dgm:pt modelId="{EBA2DB29-31AD-434E-8750-67A5DDD18144}" type="sibTrans" cxnId="{D84C8492-A699-48DC-8DD5-0C2842FC6675}">
      <dgm:prSet/>
      <dgm:spPr/>
      <dgm:t>
        <a:bodyPr/>
        <a:lstStyle/>
        <a:p>
          <a:endParaRPr lang="ru-RU"/>
        </a:p>
      </dgm:t>
    </dgm:pt>
    <dgm:pt modelId="{717AEA55-1150-40B3-80A5-5D8C82FC767A}">
      <dgm:prSet/>
      <dgm:spPr/>
      <dgm:t>
        <a:bodyPr/>
        <a:lstStyle/>
        <a:p>
          <a:r>
            <a:rPr lang="ru-RU" dirty="0"/>
            <a:t>5.контроль(самоконтроль и контроль итогов, корректировка целей)</a:t>
          </a:r>
        </a:p>
      </dgm:t>
    </dgm:pt>
    <dgm:pt modelId="{7F4FC4A8-030F-4DB1-A66D-0BBDCEF24765}" type="parTrans" cxnId="{EC5DC1E2-B12E-4C6F-A261-31243532E797}">
      <dgm:prSet/>
      <dgm:spPr/>
      <dgm:t>
        <a:bodyPr/>
        <a:lstStyle/>
        <a:p>
          <a:endParaRPr lang="ru-RU"/>
        </a:p>
      </dgm:t>
    </dgm:pt>
    <dgm:pt modelId="{DBB667AC-5784-41F2-8D46-8B2540EF32EE}" type="sibTrans" cxnId="{EC5DC1E2-B12E-4C6F-A261-31243532E797}">
      <dgm:prSet/>
      <dgm:spPr/>
      <dgm:t>
        <a:bodyPr/>
        <a:lstStyle/>
        <a:p>
          <a:endParaRPr lang="ru-RU"/>
        </a:p>
      </dgm:t>
    </dgm:pt>
    <dgm:pt modelId="{C3CB6A07-CB52-4A6B-97A5-C0D867301D32}" type="pres">
      <dgm:prSet presAssocID="{68CDC7CA-6ADD-4C32-A047-89FCEAD1236A}" presName="cycle" presStyleCnt="0">
        <dgm:presLayoutVars>
          <dgm:dir/>
          <dgm:resizeHandles val="exact"/>
        </dgm:presLayoutVars>
      </dgm:prSet>
      <dgm:spPr/>
    </dgm:pt>
    <dgm:pt modelId="{19C87837-18B4-46EF-A1E9-348584CB396A}" type="pres">
      <dgm:prSet presAssocID="{4BD92AEE-4B05-4AB1-A0E9-8A1DE3525DA2}" presName="node" presStyleLbl="node1" presStyleIdx="0" presStyleCnt="6" custScaleX="325953">
        <dgm:presLayoutVars>
          <dgm:bulletEnabled val="1"/>
        </dgm:presLayoutVars>
      </dgm:prSet>
      <dgm:spPr/>
    </dgm:pt>
    <dgm:pt modelId="{74715328-0653-41CE-B12A-CBEAAEE591BC}" type="pres">
      <dgm:prSet presAssocID="{4BD92AEE-4B05-4AB1-A0E9-8A1DE3525DA2}" presName="spNode" presStyleCnt="0"/>
      <dgm:spPr/>
    </dgm:pt>
    <dgm:pt modelId="{3175D4DA-0C63-4B86-BE3E-AEF6FCACFFC3}" type="pres">
      <dgm:prSet presAssocID="{EBA2DB29-31AD-434E-8750-67A5DDD18144}" presName="sibTrans" presStyleLbl="sibTrans1D1" presStyleIdx="0" presStyleCnt="6"/>
      <dgm:spPr/>
    </dgm:pt>
    <dgm:pt modelId="{1553118D-A149-42D8-A89F-3530E61575A5}" type="pres">
      <dgm:prSet presAssocID="{717AEA55-1150-40B3-80A5-5D8C82FC767A}" presName="node" presStyleLbl="node1" presStyleIdx="1" presStyleCnt="6" custScaleX="272962">
        <dgm:presLayoutVars>
          <dgm:bulletEnabled val="1"/>
        </dgm:presLayoutVars>
      </dgm:prSet>
      <dgm:spPr/>
    </dgm:pt>
    <dgm:pt modelId="{7CD7388F-3A80-46E2-9D45-E75C21C026DE}" type="pres">
      <dgm:prSet presAssocID="{717AEA55-1150-40B3-80A5-5D8C82FC767A}" presName="spNode" presStyleCnt="0"/>
      <dgm:spPr/>
    </dgm:pt>
    <dgm:pt modelId="{EC115A5A-4745-4F0E-8318-833523917E88}" type="pres">
      <dgm:prSet presAssocID="{DBB667AC-5784-41F2-8D46-8B2540EF32EE}" presName="sibTrans" presStyleLbl="sibTrans1D1" presStyleIdx="1" presStyleCnt="6"/>
      <dgm:spPr/>
    </dgm:pt>
    <dgm:pt modelId="{2C005560-FFBB-40E6-B6C8-4567AD927162}" type="pres">
      <dgm:prSet presAssocID="{2319C0E2-9649-42B8-907E-582678623610}" presName="node" presStyleLbl="node1" presStyleIdx="2" presStyleCnt="6" custScaleX="256132">
        <dgm:presLayoutVars>
          <dgm:bulletEnabled val="1"/>
        </dgm:presLayoutVars>
      </dgm:prSet>
      <dgm:spPr/>
    </dgm:pt>
    <dgm:pt modelId="{2D9AA969-5131-4E2E-8E6B-3BF7A0CBFDEE}" type="pres">
      <dgm:prSet presAssocID="{2319C0E2-9649-42B8-907E-582678623610}" presName="spNode" presStyleCnt="0"/>
      <dgm:spPr/>
    </dgm:pt>
    <dgm:pt modelId="{7D1782F4-C683-4A04-81FF-1A7228722A94}" type="pres">
      <dgm:prSet presAssocID="{D8CB4EBC-62A1-4D39-BCAB-4FBC82D84F84}" presName="sibTrans" presStyleLbl="sibTrans1D1" presStyleIdx="2" presStyleCnt="6"/>
      <dgm:spPr/>
    </dgm:pt>
    <dgm:pt modelId="{A516BAAC-9F1A-46BB-A5B0-8E7FB182709B}" type="pres">
      <dgm:prSet presAssocID="{852EC3AE-F8FA-48F3-B463-0BE2BEA09B7C}" presName="node" presStyleLbl="node1" presStyleIdx="3" presStyleCnt="6" custScaleX="159461" custRadScaleRad="115335" custRadScaleInc="31983">
        <dgm:presLayoutVars>
          <dgm:bulletEnabled val="1"/>
        </dgm:presLayoutVars>
      </dgm:prSet>
      <dgm:spPr/>
    </dgm:pt>
    <dgm:pt modelId="{E0D98E87-FD16-4038-B075-83DEC8F4593E}" type="pres">
      <dgm:prSet presAssocID="{852EC3AE-F8FA-48F3-B463-0BE2BEA09B7C}" presName="spNode" presStyleCnt="0"/>
      <dgm:spPr/>
    </dgm:pt>
    <dgm:pt modelId="{E567E022-B5B6-46BD-85DC-05988ECB1AE1}" type="pres">
      <dgm:prSet presAssocID="{4A9FC9D4-D479-4E96-9A8C-C484360D0CC4}" presName="sibTrans" presStyleLbl="sibTrans1D1" presStyleIdx="3" presStyleCnt="6"/>
      <dgm:spPr/>
    </dgm:pt>
    <dgm:pt modelId="{A1EA47ED-C945-47A3-AAB5-F21B78F11229}" type="pres">
      <dgm:prSet presAssocID="{19856D1F-235F-4122-974C-584F156951C1}" presName="node" presStyleLbl="node1" presStyleIdx="4" presStyleCnt="6" custScaleX="214168">
        <dgm:presLayoutVars>
          <dgm:bulletEnabled val="1"/>
        </dgm:presLayoutVars>
      </dgm:prSet>
      <dgm:spPr/>
    </dgm:pt>
    <dgm:pt modelId="{058A3CAE-B56B-4EFE-9F6E-73ECEC820B52}" type="pres">
      <dgm:prSet presAssocID="{19856D1F-235F-4122-974C-584F156951C1}" presName="spNode" presStyleCnt="0"/>
      <dgm:spPr/>
    </dgm:pt>
    <dgm:pt modelId="{4010FDF9-9569-48E4-94AE-0495C9C9BDBB}" type="pres">
      <dgm:prSet presAssocID="{46CFF104-718B-4712-87F4-F3E2FF172C33}" presName="sibTrans" presStyleLbl="sibTrans1D1" presStyleIdx="4" presStyleCnt="6"/>
      <dgm:spPr/>
    </dgm:pt>
    <dgm:pt modelId="{4C19C4F9-6444-45CC-AE0C-1BD17167266F}" type="pres">
      <dgm:prSet presAssocID="{6CC698C1-485E-4371-8015-E9119D94DC09}" presName="node" presStyleLbl="node1" presStyleIdx="5" presStyleCnt="6" custScaleX="251829">
        <dgm:presLayoutVars>
          <dgm:bulletEnabled val="1"/>
        </dgm:presLayoutVars>
      </dgm:prSet>
      <dgm:spPr/>
    </dgm:pt>
    <dgm:pt modelId="{1141B339-AEFF-4A7D-B2EC-09656FB36A4D}" type="pres">
      <dgm:prSet presAssocID="{6CC698C1-485E-4371-8015-E9119D94DC09}" presName="spNode" presStyleCnt="0"/>
      <dgm:spPr/>
    </dgm:pt>
    <dgm:pt modelId="{95ED6E81-4FB9-4C78-94C4-F0C12B6D98B7}" type="pres">
      <dgm:prSet presAssocID="{D2798923-AC96-430F-B896-FAE97570C953}" presName="sibTrans" presStyleLbl="sibTrans1D1" presStyleIdx="5" presStyleCnt="6"/>
      <dgm:spPr/>
    </dgm:pt>
  </dgm:ptLst>
  <dgm:cxnLst>
    <dgm:cxn modelId="{B1D33005-E38E-499D-A15C-92AB60D0AEBA}" srcId="{68CDC7CA-6ADD-4C32-A047-89FCEAD1236A}" destId="{19856D1F-235F-4122-974C-584F156951C1}" srcOrd="4" destOrd="0" parTransId="{10D1FDE1-BC30-4E5F-903F-9D4E7F46E969}" sibTransId="{46CFF104-718B-4712-87F4-F3E2FF172C33}"/>
    <dgm:cxn modelId="{C4BC700E-CBA8-4F88-920B-F09334CEBCAC}" type="presOf" srcId="{68CDC7CA-6ADD-4C32-A047-89FCEAD1236A}" destId="{C3CB6A07-CB52-4A6B-97A5-C0D867301D32}" srcOrd="0" destOrd="0" presId="urn:microsoft.com/office/officeart/2005/8/layout/cycle5"/>
    <dgm:cxn modelId="{3CA6513C-69AA-4A23-92B5-C3EC0506E72C}" type="presOf" srcId="{D8CB4EBC-62A1-4D39-BCAB-4FBC82D84F84}" destId="{7D1782F4-C683-4A04-81FF-1A7228722A94}" srcOrd="0" destOrd="0" presId="urn:microsoft.com/office/officeart/2005/8/layout/cycle5"/>
    <dgm:cxn modelId="{A267AD5B-8C40-4A7B-9D18-53413FC717A3}" srcId="{68CDC7CA-6ADD-4C32-A047-89FCEAD1236A}" destId="{2319C0E2-9649-42B8-907E-582678623610}" srcOrd="2" destOrd="0" parTransId="{1554FB45-DEB5-4D22-A55C-F695E638CBDB}" sibTransId="{D8CB4EBC-62A1-4D39-BCAB-4FBC82D84F84}"/>
    <dgm:cxn modelId="{7AE1F567-7213-4EB1-9135-014C9F942378}" type="presOf" srcId="{DBB667AC-5784-41F2-8D46-8B2540EF32EE}" destId="{EC115A5A-4745-4F0E-8318-833523917E88}" srcOrd="0" destOrd="0" presId="urn:microsoft.com/office/officeart/2005/8/layout/cycle5"/>
    <dgm:cxn modelId="{5D581675-7103-4936-AD6C-32CDB091FFD8}" type="presOf" srcId="{D2798923-AC96-430F-B896-FAE97570C953}" destId="{95ED6E81-4FB9-4C78-94C4-F0C12B6D98B7}" srcOrd="0" destOrd="0" presId="urn:microsoft.com/office/officeart/2005/8/layout/cycle5"/>
    <dgm:cxn modelId="{63D4DC5A-E001-43C4-B964-5071BC66A0A7}" srcId="{68CDC7CA-6ADD-4C32-A047-89FCEAD1236A}" destId="{852EC3AE-F8FA-48F3-B463-0BE2BEA09B7C}" srcOrd="3" destOrd="0" parTransId="{0941E8B0-7376-41B5-A9DD-E0B356F94B6A}" sibTransId="{4A9FC9D4-D479-4E96-9A8C-C484360D0CC4}"/>
    <dgm:cxn modelId="{957A6187-EE09-4227-9499-816311D50AFE}" srcId="{68CDC7CA-6ADD-4C32-A047-89FCEAD1236A}" destId="{6CC698C1-485E-4371-8015-E9119D94DC09}" srcOrd="5" destOrd="0" parTransId="{5CD88FB4-B361-4624-BB87-CCE10D1503E6}" sibTransId="{D2798923-AC96-430F-B896-FAE97570C953}"/>
    <dgm:cxn modelId="{18EAEF89-539A-40DE-9D9F-054B4F62D6EC}" type="presOf" srcId="{4BD92AEE-4B05-4AB1-A0E9-8A1DE3525DA2}" destId="{19C87837-18B4-46EF-A1E9-348584CB396A}" srcOrd="0" destOrd="0" presId="urn:microsoft.com/office/officeart/2005/8/layout/cycle5"/>
    <dgm:cxn modelId="{D84C8492-A699-48DC-8DD5-0C2842FC6675}" srcId="{68CDC7CA-6ADD-4C32-A047-89FCEAD1236A}" destId="{4BD92AEE-4B05-4AB1-A0E9-8A1DE3525DA2}" srcOrd="0" destOrd="0" parTransId="{31C77AD5-6EC0-4161-ABF6-FB599CAF4A62}" sibTransId="{EBA2DB29-31AD-434E-8750-67A5DDD18144}"/>
    <dgm:cxn modelId="{E3D173AB-E839-4F7C-965F-7898BE2D6975}" type="presOf" srcId="{19856D1F-235F-4122-974C-584F156951C1}" destId="{A1EA47ED-C945-47A3-AAB5-F21B78F11229}" srcOrd="0" destOrd="0" presId="urn:microsoft.com/office/officeart/2005/8/layout/cycle5"/>
    <dgm:cxn modelId="{428FEABA-FD91-476A-98CC-1462CA25BF8F}" type="presOf" srcId="{2319C0E2-9649-42B8-907E-582678623610}" destId="{2C005560-FFBB-40E6-B6C8-4567AD927162}" srcOrd="0" destOrd="0" presId="urn:microsoft.com/office/officeart/2005/8/layout/cycle5"/>
    <dgm:cxn modelId="{CEEE0CBE-D4E1-4A2B-88E4-B4497DA506B1}" type="presOf" srcId="{717AEA55-1150-40B3-80A5-5D8C82FC767A}" destId="{1553118D-A149-42D8-A89F-3530E61575A5}" srcOrd="0" destOrd="0" presId="urn:microsoft.com/office/officeart/2005/8/layout/cycle5"/>
    <dgm:cxn modelId="{E957A1C9-5AA9-4B86-80C3-91E9EA2FE066}" type="presOf" srcId="{4A9FC9D4-D479-4E96-9A8C-C484360D0CC4}" destId="{E567E022-B5B6-46BD-85DC-05988ECB1AE1}" srcOrd="0" destOrd="0" presId="urn:microsoft.com/office/officeart/2005/8/layout/cycle5"/>
    <dgm:cxn modelId="{AB4256DA-B5DC-4209-9324-BD09C607D106}" type="presOf" srcId="{46CFF104-718B-4712-87F4-F3E2FF172C33}" destId="{4010FDF9-9569-48E4-94AE-0495C9C9BDBB}" srcOrd="0" destOrd="0" presId="urn:microsoft.com/office/officeart/2005/8/layout/cycle5"/>
    <dgm:cxn modelId="{EC5DC1E2-B12E-4C6F-A261-31243532E797}" srcId="{68CDC7CA-6ADD-4C32-A047-89FCEAD1236A}" destId="{717AEA55-1150-40B3-80A5-5D8C82FC767A}" srcOrd="1" destOrd="0" parTransId="{7F4FC4A8-030F-4DB1-A66D-0BBDCEF24765}" sibTransId="{DBB667AC-5784-41F2-8D46-8B2540EF32EE}"/>
    <dgm:cxn modelId="{0282B1E7-ABB3-4270-AF2E-87A93D8FAA0D}" type="presOf" srcId="{EBA2DB29-31AD-434E-8750-67A5DDD18144}" destId="{3175D4DA-0C63-4B86-BE3E-AEF6FCACFFC3}" srcOrd="0" destOrd="0" presId="urn:microsoft.com/office/officeart/2005/8/layout/cycle5"/>
    <dgm:cxn modelId="{AA98C5E7-A7DD-4E82-A5D8-9E063E159246}" type="presOf" srcId="{6CC698C1-485E-4371-8015-E9119D94DC09}" destId="{4C19C4F9-6444-45CC-AE0C-1BD17167266F}" srcOrd="0" destOrd="0" presId="urn:microsoft.com/office/officeart/2005/8/layout/cycle5"/>
    <dgm:cxn modelId="{10CD6CF3-AF42-435B-970F-11947BC3983F}" type="presOf" srcId="{852EC3AE-F8FA-48F3-B463-0BE2BEA09B7C}" destId="{A516BAAC-9F1A-46BB-A5B0-8E7FB182709B}" srcOrd="0" destOrd="0" presId="urn:microsoft.com/office/officeart/2005/8/layout/cycle5"/>
    <dgm:cxn modelId="{9D6D60A6-CC3D-4BE0-9A71-0CA36F63E9D1}" type="presParOf" srcId="{C3CB6A07-CB52-4A6B-97A5-C0D867301D32}" destId="{19C87837-18B4-46EF-A1E9-348584CB396A}" srcOrd="0" destOrd="0" presId="urn:microsoft.com/office/officeart/2005/8/layout/cycle5"/>
    <dgm:cxn modelId="{2CCD3342-DE47-4473-B7E6-C67CBF6E7BC1}" type="presParOf" srcId="{C3CB6A07-CB52-4A6B-97A5-C0D867301D32}" destId="{74715328-0653-41CE-B12A-CBEAAEE591BC}" srcOrd="1" destOrd="0" presId="urn:microsoft.com/office/officeart/2005/8/layout/cycle5"/>
    <dgm:cxn modelId="{BD745D84-3B4F-47F9-8519-123DD7FB0DD5}" type="presParOf" srcId="{C3CB6A07-CB52-4A6B-97A5-C0D867301D32}" destId="{3175D4DA-0C63-4B86-BE3E-AEF6FCACFFC3}" srcOrd="2" destOrd="0" presId="urn:microsoft.com/office/officeart/2005/8/layout/cycle5"/>
    <dgm:cxn modelId="{ACCF3D79-BF4D-4FA2-8335-33F5348EAB01}" type="presParOf" srcId="{C3CB6A07-CB52-4A6B-97A5-C0D867301D32}" destId="{1553118D-A149-42D8-A89F-3530E61575A5}" srcOrd="3" destOrd="0" presId="urn:microsoft.com/office/officeart/2005/8/layout/cycle5"/>
    <dgm:cxn modelId="{82C89F0A-1A99-42C1-8C1D-F6C60302CFB4}" type="presParOf" srcId="{C3CB6A07-CB52-4A6B-97A5-C0D867301D32}" destId="{7CD7388F-3A80-46E2-9D45-E75C21C026DE}" srcOrd="4" destOrd="0" presId="urn:microsoft.com/office/officeart/2005/8/layout/cycle5"/>
    <dgm:cxn modelId="{06C81F4E-A05E-4B0C-9EAB-FDEF820F372C}" type="presParOf" srcId="{C3CB6A07-CB52-4A6B-97A5-C0D867301D32}" destId="{EC115A5A-4745-4F0E-8318-833523917E88}" srcOrd="5" destOrd="0" presId="urn:microsoft.com/office/officeart/2005/8/layout/cycle5"/>
    <dgm:cxn modelId="{47BA119E-49F7-4E6D-BA91-AD0623326A13}" type="presParOf" srcId="{C3CB6A07-CB52-4A6B-97A5-C0D867301D32}" destId="{2C005560-FFBB-40E6-B6C8-4567AD927162}" srcOrd="6" destOrd="0" presId="urn:microsoft.com/office/officeart/2005/8/layout/cycle5"/>
    <dgm:cxn modelId="{EC3489EB-653D-455E-8FE6-609CDF3733D0}" type="presParOf" srcId="{C3CB6A07-CB52-4A6B-97A5-C0D867301D32}" destId="{2D9AA969-5131-4E2E-8E6B-3BF7A0CBFDEE}" srcOrd="7" destOrd="0" presId="urn:microsoft.com/office/officeart/2005/8/layout/cycle5"/>
    <dgm:cxn modelId="{933E809C-0C43-4F5E-A251-E279EEB15E25}" type="presParOf" srcId="{C3CB6A07-CB52-4A6B-97A5-C0D867301D32}" destId="{7D1782F4-C683-4A04-81FF-1A7228722A94}" srcOrd="8" destOrd="0" presId="urn:microsoft.com/office/officeart/2005/8/layout/cycle5"/>
    <dgm:cxn modelId="{044B7B0A-1891-46C8-8704-61E655D3C569}" type="presParOf" srcId="{C3CB6A07-CB52-4A6B-97A5-C0D867301D32}" destId="{A516BAAC-9F1A-46BB-A5B0-8E7FB182709B}" srcOrd="9" destOrd="0" presId="urn:microsoft.com/office/officeart/2005/8/layout/cycle5"/>
    <dgm:cxn modelId="{508114EB-92BE-42E3-A736-D3EC0BCB355C}" type="presParOf" srcId="{C3CB6A07-CB52-4A6B-97A5-C0D867301D32}" destId="{E0D98E87-FD16-4038-B075-83DEC8F4593E}" srcOrd="10" destOrd="0" presId="urn:microsoft.com/office/officeart/2005/8/layout/cycle5"/>
    <dgm:cxn modelId="{048252C1-9B59-4E49-A989-88B57AF8C178}" type="presParOf" srcId="{C3CB6A07-CB52-4A6B-97A5-C0D867301D32}" destId="{E567E022-B5B6-46BD-85DC-05988ECB1AE1}" srcOrd="11" destOrd="0" presId="urn:microsoft.com/office/officeart/2005/8/layout/cycle5"/>
    <dgm:cxn modelId="{A9039408-EDBE-405A-9AB4-606128297903}" type="presParOf" srcId="{C3CB6A07-CB52-4A6B-97A5-C0D867301D32}" destId="{A1EA47ED-C945-47A3-AAB5-F21B78F11229}" srcOrd="12" destOrd="0" presId="urn:microsoft.com/office/officeart/2005/8/layout/cycle5"/>
    <dgm:cxn modelId="{A29B20A4-0061-434A-8F00-AAEE7CCEA9C6}" type="presParOf" srcId="{C3CB6A07-CB52-4A6B-97A5-C0D867301D32}" destId="{058A3CAE-B56B-4EFE-9F6E-73ECEC820B52}" srcOrd="13" destOrd="0" presId="urn:microsoft.com/office/officeart/2005/8/layout/cycle5"/>
    <dgm:cxn modelId="{F30664ED-1115-4B1D-912C-57147F93329E}" type="presParOf" srcId="{C3CB6A07-CB52-4A6B-97A5-C0D867301D32}" destId="{4010FDF9-9569-48E4-94AE-0495C9C9BDBB}" srcOrd="14" destOrd="0" presId="urn:microsoft.com/office/officeart/2005/8/layout/cycle5"/>
    <dgm:cxn modelId="{8F0CE1BB-5D5E-4DE6-9932-C830FABD9596}" type="presParOf" srcId="{C3CB6A07-CB52-4A6B-97A5-C0D867301D32}" destId="{4C19C4F9-6444-45CC-AE0C-1BD17167266F}" srcOrd="15" destOrd="0" presId="urn:microsoft.com/office/officeart/2005/8/layout/cycle5"/>
    <dgm:cxn modelId="{C2B6C474-3393-42C6-8836-45355A58B0A9}" type="presParOf" srcId="{C3CB6A07-CB52-4A6B-97A5-C0D867301D32}" destId="{1141B339-AEFF-4A7D-B2EC-09656FB36A4D}" srcOrd="16" destOrd="0" presId="urn:microsoft.com/office/officeart/2005/8/layout/cycle5"/>
    <dgm:cxn modelId="{1BA85801-27A6-4538-9DEC-B436F4B97E41}" type="presParOf" srcId="{C3CB6A07-CB52-4A6B-97A5-C0D867301D32}" destId="{95ED6E81-4FB9-4C78-94C4-F0C12B6D98B7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96B8D-9E43-4628-8901-D3E6F611FB65}">
      <dsp:nvSpPr>
        <dsp:cNvPr id="0" name=""/>
        <dsp:cNvSpPr/>
      </dsp:nvSpPr>
      <dsp:spPr>
        <a:xfrm>
          <a:off x="944" y="163"/>
          <a:ext cx="8227711" cy="1878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b="1" kern="1200" dirty="0">
              <a:solidFill>
                <a:srgbClr val="FF0000"/>
              </a:solidFill>
            </a:rPr>
            <a:t>6.</a:t>
          </a:r>
          <a:r>
            <a:rPr lang="ru-RU" sz="4500" kern="1200" dirty="0"/>
            <a:t>Самоорганизация(результат)</a:t>
          </a:r>
        </a:p>
      </dsp:txBody>
      <dsp:txXfrm>
        <a:off x="55977" y="55196"/>
        <a:ext cx="8117645" cy="1768913"/>
      </dsp:txXfrm>
    </dsp:sp>
    <dsp:sp modelId="{5E5E9063-CEE3-47E5-9F64-7BD762621157}">
      <dsp:nvSpPr>
        <dsp:cNvPr id="0" name=""/>
        <dsp:cNvSpPr/>
      </dsp:nvSpPr>
      <dsp:spPr>
        <a:xfrm>
          <a:off x="944" y="2025186"/>
          <a:ext cx="5374595" cy="1878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>
              <a:solidFill>
                <a:srgbClr val="FF0000"/>
              </a:solidFill>
            </a:rPr>
            <a:t>5.  </a:t>
          </a:r>
          <a:r>
            <a:rPr lang="ru-RU" sz="2200" kern="1200" dirty="0"/>
            <a:t>Содержание, организация, технология, техника </a:t>
          </a:r>
        </a:p>
      </dsp:txBody>
      <dsp:txXfrm>
        <a:off x="55977" y="2080219"/>
        <a:ext cx="5264529" cy="1768913"/>
      </dsp:txXfrm>
    </dsp:sp>
    <dsp:sp modelId="{3B2B60A4-C587-46F3-8EC1-8CA0A838EAF9}">
      <dsp:nvSpPr>
        <dsp:cNvPr id="0" name=""/>
        <dsp:cNvSpPr/>
      </dsp:nvSpPr>
      <dsp:spPr>
        <a:xfrm>
          <a:off x="944" y="4050209"/>
          <a:ext cx="2632025" cy="1878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>
              <a:solidFill>
                <a:srgbClr val="FF0000"/>
              </a:solidFill>
            </a:rPr>
            <a:t>1</a:t>
          </a:r>
          <a:r>
            <a:rPr lang="ru-RU" sz="2100" kern="1200" dirty="0"/>
            <a:t>.Условия(внешние)</a:t>
          </a:r>
        </a:p>
      </dsp:txBody>
      <dsp:txXfrm>
        <a:off x="55977" y="4105242"/>
        <a:ext cx="2521959" cy="1768913"/>
      </dsp:txXfrm>
    </dsp:sp>
    <dsp:sp modelId="{D1B00F6F-A3F9-4344-AED8-D34275C45C85}">
      <dsp:nvSpPr>
        <dsp:cNvPr id="0" name=""/>
        <dsp:cNvSpPr/>
      </dsp:nvSpPr>
      <dsp:spPr>
        <a:xfrm>
          <a:off x="2743514" y="4050209"/>
          <a:ext cx="2632025" cy="1878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>
              <a:solidFill>
                <a:srgbClr val="FF0000"/>
              </a:solidFill>
            </a:rPr>
            <a:t>2. </a:t>
          </a:r>
          <a:r>
            <a:rPr lang="ru-RU" sz="2100" kern="1200" dirty="0"/>
            <a:t>Я – реальное(навыки, способности, направленность личности, здоровье)</a:t>
          </a:r>
        </a:p>
      </dsp:txBody>
      <dsp:txXfrm>
        <a:off x="2798547" y="4105242"/>
        <a:ext cx="2521959" cy="1768913"/>
      </dsp:txXfrm>
    </dsp:sp>
    <dsp:sp modelId="{D3E09730-1104-4F39-8AD6-0B6F790AC490}">
      <dsp:nvSpPr>
        <dsp:cNvPr id="0" name=""/>
        <dsp:cNvSpPr/>
      </dsp:nvSpPr>
      <dsp:spPr>
        <a:xfrm>
          <a:off x="5596630" y="2025186"/>
          <a:ext cx="2632025" cy="1878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>
              <a:solidFill>
                <a:srgbClr val="FF0000"/>
              </a:solidFill>
            </a:rPr>
            <a:t>4. </a:t>
          </a:r>
          <a:r>
            <a:rPr lang="ru-RU" sz="2200" kern="1200" dirty="0"/>
            <a:t>Д (Деятельность- трудовая, самообразование, самовоспитание, общение)</a:t>
          </a:r>
        </a:p>
      </dsp:txBody>
      <dsp:txXfrm>
        <a:off x="5651663" y="2080219"/>
        <a:ext cx="2521959" cy="1768913"/>
      </dsp:txXfrm>
    </dsp:sp>
    <dsp:sp modelId="{73BF7798-F69A-4811-B7E6-F7F831374E2C}">
      <dsp:nvSpPr>
        <dsp:cNvPr id="0" name=""/>
        <dsp:cNvSpPr/>
      </dsp:nvSpPr>
      <dsp:spPr>
        <a:xfrm>
          <a:off x="5596630" y="4050209"/>
          <a:ext cx="2632025" cy="1878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>
              <a:solidFill>
                <a:srgbClr val="FF0000"/>
              </a:solidFill>
            </a:rPr>
            <a:t>3. </a:t>
          </a:r>
          <a:r>
            <a:rPr lang="ru-RU" sz="2100" kern="1200" dirty="0"/>
            <a:t>Я- идеальное(система целей саморазвития)</a:t>
          </a:r>
        </a:p>
      </dsp:txBody>
      <dsp:txXfrm>
        <a:off x="5651663" y="4105242"/>
        <a:ext cx="2521959" cy="1768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87837-18B4-46EF-A1E9-348584CB396A}">
      <dsp:nvSpPr>
        <dsp:cNvPr id="0" name=""/>
        <dsp:cNvSpPr/>
      </dsp:nvSpPr>
      <dsp:spPr>
        <a:xfrm>
          <a:off x="1559035" y="1757"/>
          <a:ext cx="4951029" cy="987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4.Реализация и организация(составление распорядка дня и организация личного трудового процесса для реализации поставленных задач)</a:t>
          </a:r>
        </a:p>
      </dsp:txBody>
      <dsp:txXfrm>
        <a:off x="1607232" y="49954"/>
        <a:ext cx="4854635" cy="890916"/>
      </dsp:txXfrm>
    </dsp:sp>
    <dsp:sp modelId="{3175D4DA-0C63-4B86-BE3E-AEF6FCACFFC3}">
      <dsp:nvSpPr>
        <dsp:cNvPr id="0" name=""/>
        <dsp:cNvSpPr/>
      </dsp:nvSpPr>
      <dsp:spPr>
        <a:xfrm>
          <a:off x="1555652" y="759566"/>
          <a:ext cx="4652776" cy="4652776"/>
        </a:xfrm>
        <a:custGeom>
          <a:avLst/>
          <a:gdLst/>
          <a:ahLst/>
          <a:cxnLst/>
          <a:rect l="0" t="0" r="0" b="0"/>
          <a:pathLst>
            <a:path>
              <a:moveTo>
                <a:pt x="3396876" y="260925"/>
              </a:moveTo>
              <a:arcTo wR="2326388" hR="2326388" stAng="17843808" swAng="3123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3118D-A149-42D8-A89F-3530E61575A5}">
      <dsp:nvSpPr>
        <dsp:cNvPr id="0" name=""/>
        <dsp:cNvSpPr/>
      </dsp:nvSpPr>
      <dsp:spPr>
        <a:xfrm>
          <a:off x="3976197" y="1164951"/>
          <a:ext cx="4146128" cy="987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5.контроль(самоконтроль и контроль итогов, корректировка целей)</a:t>
          </a:r>
        </a:p>
      </dsp:txBody>
      <dsp:txXfrm>
        <a:off x="4024394" y="1213148"/>
        <a:ext cx="4049734" cy="890916"/>
      </dsp:txXfrm>
    </dsp:sp>
    <dsp:sp modelId="{EC115A5A-4745-4F0E-8318-833523917E88}">
      <dsp:nvSpPr>
        <dsp:cNvPr id="0" name=""/>
        <dsp:cNvSpPr/>
      </dsp:nvSpPr>
      <dsp:spPr>
        <a:xfrm>
          <a:off x="1708162" y="495412"/>
          <a:ext cx="4652776" cy="4652776"/>
        </a:xfrm>
        <a:custGeom>
          <a:avLst/>
          <a:gdLst/>
          <a:ahLst/>
          <a:cxnLst/>
          <a:rect l="0" t="0" r="0" b="0"/>
          <a:pathLst>
            <a:path>
              <a:moveTo>
                <a:pt x="4616507" y="1917199"/>
              </a:moveTo>
              <a:arcTo wR="2326388" hR="2326388" stAng="20992172" swAng="12156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05560-FFBB-40E6-B6C8-4567AD927162}">
      <dsp:nvSpPr>
        <dsp:cNvPr id="0" name=""/>
        <dsp:cNvSpPr/>
      </dsp:nvSpPr>
      <dsp:spPr>
        <a:xfrm>
          <a:off x="4104016" y="3491339"/>
          <a:ext cx="3890491" cy="987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6.Информация и коммуникации необходимы на всех этапах</a:t>
          </a:r>
        </a:p>
      </dsp:txBody>
      <dsp:txXfrm>
        <a:off x="4152213" y="3539536"/>
        <a:ext cx="3794097" cy="890916"/>
      </dsp:txXfrm>
    </dsp:sp>
    <dsp:sp modelId="{7D1782F4-C683-4A04-81FF-1A7228722A94}">
      <dsp:nvSpPr>
        <dsp:cNvPr id="0" name=""/>
        <dsp:cNvSpPr/>
      </dsp:nvSpPr>
      <dsp:spPr>
        <a:xfrm>
          <a:off x="1668571" y="535390"/>
          <a:ext cx="4652776" cy="4652776"/>
        </a:xfrm>
        <a:custGeom>
          <a:avLst/>
          <a:gdLst/>
          <a:ahLst/>
          <a:cxnLst/>
          <a:rect l="0" t="0" r="0" b="0"/>
          <a:pathLst>
            <a:path>
              <a:moveTo>
                <a:pt x="3871949" y="4065158"/>
              </a:moveTo>
              <a:arcTo wR="2326388" hR="2326388" stAng="2902001" swAng="78880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6BAAC-9F1A-46BB-A5B0-8E7FB182709B}">
      <dsp:nvSpPr>
        <dsp:cNvPr id="0" name=""/>
        <dsp:cNvSpPr/>
      </dsp:nvSpPr>
      <dsp:spPr>
        <a:xfrm>
          <a:off x="2524563" y="4656291"/>
          <a:ext cx="2422116" cy="987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1.Постановка целей(анализ и формирование личных целей)</a:t>
          </a:r>
        </a:p>
      </dsp:txBody>
      <dsp:txXfrm>
        <a:off x="2572760" y="4704488"/>
        <a:ext cx="2325722" cy="890916"/>
      </dsp:txXfrm>
    </dsp:sp>
    <dsp:sp modelId="{E567E022-B5B6-46BD-85DC-05988ECB1AE1}">
      <dsp:nvSpPr>
        <dsp:cNvPr id="0" name=""/>
        <dsp:cNvSpPr/>
      </dsp:nvSpPr>
      <dsp:spPr>
        <a:xfrm>
          <a:off x="1843821" y="641083"/>
          <a:ext cx="4652776" cy="4652776"/>
        </a:xfrm>
        <a:custGeom>
          <a:avLst/>
          <a:gdLst/>
          <a:ahLst/>
          <a:cxnLst/>
          <a:rect l="0" t="0" r="0" b="0"/>
          <a:pathLst>
            <a:path>
              <a:moveTo>
                <a:pt x="691182" y="3981134"/>
              </a:moveTo>
              <a:arcTo wR="2326388" hR="2326388" stAng="8079582" swAng="2174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A47ED-C945-47A3-AAB5-F21B78F11229}">
      <dsp:nvSpPr>
        <dsp:cNvPr id="0" name=""/>
        <dsp:cNvSpPr/>
      </dsp:nvSpPr>
      <dsp:spPr>
        <a:xfrm>
          <a:off x="393297" y="3491339"/>
          <a:ext cx="3253083" cy="987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2.планирование(разработка планов и альтернативных вариантов деятельности)</a:t>
          </a:r>
        </a:p>
      </dsp:txBody>
      <dsp:txXfrm>
        <a:off x="441494" y="3539536"/>
        <a:ext cx="3156689" cy="890916"/>
      </dsp:txXfrm>
    </dsp:sp>
    <dsp:sp modelId="{4010FDF9-9569-48E4-94AE-0495C9C9BDBB}">
      <dsp:nvSpPr>
        <dsp:cNvPr id="0" name=""/>
        <dsp:cNvSpPr/>
      </dsp:nvSpPr>
      <dsp:spPr>
        <a:xfrm>
          <a:off x="1708162" y="495412"/>
          <a:ext cx="4652776" cy="4652776"/>
        </a:xfrm>
        <a:custGeom>
          <a:avLst/>
          <a:gdLst/>
          <a:ahLst/>
          <a:cxnLst/>
          <a:rect l="0" t="0" r="0" b="0"/>
          <a:pathLst>
            <a:path>
              <a:moveTo>
                <a:pt x="36268" y="2735577"/>
              </a:moveTo>
              <a:arcTo wR="2326388" hR="2326388" stAng="10192172" swAng="12156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9C4F9-6444-45CC-AE0C-1BD17167266F}">
      <dsp:nvSpPr>
        <dsp:cNvPr id="0" name=""/>
        <dsp:cNvSpPr/>
      </dsp:nvSpPr>
      <dsp:spPr>
        <a:xfrm>
          <a:off x="107273" y="1164951"/>
          <a:ext cx="3825131" cy="987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3.Принятие решений(по предстоящим делам)</a:t>
          </a:r>
          <a:endParaRPr lang="ru-RU" sz="1400" kern="1200" dirty="0"/>
        </a:p>
      </dsp:txBody>
      <dsp:txXfrm>
        <a:off x="155470" y="1213148"/>
        <a:ext cx="3728737" cy="890916"/>
      </dsp:txXfrm>
    </dsp:sp>
    <dsp:sp modelId="{95ED6E81-4FB9-4C78-94C4-F0C12B6D98B7}">
      <dsp:nvSpPr>
        <dsp:cNvPr id="0" name=""/>
        <dsp:cNvSpPr/>
      </dsp:nvSpPr>
      <dsp:spPr>
        <a:xfrm>
          <a:off x="1860671" y="759566"/>
          <a:ext cx="4652776" cy="4652776"/>
        </a:xfrm>
        <a:custGeom>
          <a:avLst/>
          <a:gdLst/>
          <a:ahLst/>
          <a:cxnLst/>
          <a:rect l="0" t="0" r="0" b="0"/>
          <a:pathLst>
            <a:path>
              <a:moveTo>
                <a:pt x="1072888" y="366586"/>
              </a:moveTo>
              <a:arcTo wR="2326388" hR="2326388" stAng="14243808" swAng="3123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D3C9-58C8-4C8B-961E-358EC40964DF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4F022-3226-4F09-9D1C-0BA7A1966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6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9786B-F5A3-4A4E-B67E-9FC1FA0C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0CD66F-39D1-4907-87E2-29A0FEC5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F3D7F-2736-4F21-A40F-220DB36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635-89F6-46B4-A359-43993650879B}" type="datetime1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123E1-F153-40F7-8FA6-6A0862A8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8D179-9DE2-4CC2-A429-6832F598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1B5C9-6C26-447B-9EF4-F08464E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37B71C-3FC5-4701-B52A-BA417849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758BD8-A20E-4591-924E-5D03C4C7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E63B-3377-483B-A164-ED2BE2983DCB}" type="datetime1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EF4A7B-6FE0-4062-95AF-8DE67C0B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610E3-95F7-426C-899C-9BD92FF0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71B2FB-5B9A-4B17-B720-F6A7FAC4F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50F741-30B5-4F80-A25A-D03D6AE0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8CA8A-92DF-4221-9614-F93DA816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03E0-DC18-463D-9E53-9BB46C7D4F53}" type="datetime1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9577C-6829-4243-AC4A-B597451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810D2F-CE3D-4B7B-A704-59C1F726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6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D0171-362E-4597-AAA4-47F9E45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C70DD-F779-4BE4-8847-AB3CC656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CE9DD-21F8-4027-849B-EC66F626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868C-38D3-4CDB-9A62-69C695A8264E}" type="datetime1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1AEAD-CADA-4A29-BE71-B086737B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03E29-4712-435D-9BB1-4E6CC0B1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15C94-5ABE-4C67-8868-550DCC00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042592-2798-45D1-9633-D544B1A6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75BE9-C651-42A9-8B8B-CB7324A5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0CA0-CF26-425A-87F2-8F85328B4BE1}" type="datetime1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EE34A-072D-4A1E-B1D6-AB5A4E8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54510-EC65-4D42-BB88-CF7943D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800D1-CF3B-4D7C-83C8-18D02313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69525-03C3-4D72-A639-15590B56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D02330-36A1-48B3-9E4C-BA3B6F50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408DD6-6DBF-41C1-8C50-381C3F0A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CFAA-3059-4276-85F8-63F56EB92BBF}" type="datetime1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038FFC-8397-43FA-8B3F-B505CE83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99484-C7D3-450D-B632-03E2E6E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8913F-ED71-42CA-98AC-3B9A3D74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46C0E-F41F-4299-8209-C98B84E16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8D13EF-58F9-484E-810C-E508E56F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455719-6A6F-4C07-8882-0B1D0DBD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48E9F7-9C35-4670-8D73-7F424821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A41A69-FFFB-4137-AF4C-7D34B21B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D76-9724-4442-9285-78BC46358F81}" type="datetime1">
              <a:rPr lang="ru-RU" smtClean="0"/>
              <a:t>26.09.2021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23D34D-60C1-41C0-AAEB-5DDA9EA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8DBAEC-8BBA-4E46-AAEC-97C406E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02970-EEC0-45FB-AB3A-180623F3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8978D4-F736-42A1-8BF1-903FEED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B77-80A7-4E98-BD3B-B5896E9C0F36}" type="datetime1">
              <a:rPr lang="ru-RU" smtClean="0"/>
              <a:t>26.09.2021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14D0E5-D2E6-4996-9E3D-272ECCB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FC8844-3430-42EB-BD26-BB29193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B158C-5A82-4B54-95EF-362E908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F44F-F864-4A09-A29F-7B79F9BD95E4}" type="datetime1">
              <a:rPr lang="ru-RU" smtClean="0"/>
              <a:t>26.09.2021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DD0D87-E0C2-454F-82ED-7D14FCE0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D29388-875C-4EFB-BA2E-17D4A4FB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46913-C0AA-4269-A468-9782C71F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39FA0-EC4C-408E-AEBF-1F54A8FE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2C1B52-E55D-4B78-BBBC-4B73367B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FE4BCC-9F79-4D82-931A-95CD21E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D990-0302-4641-B123-EFAD7BBBF964}" type="datetime1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305044-B2D2-4D32-A4CB-473F39C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E017E-1E4F-4614-8D60-5B30E8D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81297-EA74-40B4-BA96-542B1A9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CC3178-1ABD-4572-8BAD-57ED7CA8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F5CB78-4399-4AE1-A2EC-BB5ABCB9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3D9F6-2EF5-404E-A23B-DCD72E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351-9D4A-48DB-8C0F-24203ABD4EFD}" type="datetime1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5981E6-49AD-43AF-8296-2609B4EF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C3D112-F42C-46FB-8FBE-AE64B073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6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077BA-BD15-421D-A947-BF39CA5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2FB1C-310D-4D5B-9E35-E7B28AC5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873B9-AEB6-4CA6-BB2B-831DDE6AC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F3AA-92E0-4B59-8FE3-B6EE9561D227}" type="datetime1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9B75BF-09B4-4CBD-B0FE-062F8AAC5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D89D0-DB0E-448B-B397-7F74D475E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7C685-B771-434E-AEAB-1EDCEF4D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3459192"/>
            <a:ext cx="11430001" cy="2133599"/>
          </a:xfrm>
        </p:spPr>
        <p:txBody>
          <a:bodyPr>
            <a:noAutofit/>
          </a:bodyPr>
          <a:lstStyle/>
          <a:p>
            <a:r>
              <a:rPr lang="ru-RU" sz="4800" dirty="0"/>
              <a:t>Дайте определение </a:t>
            </a:r>
            <a:r>
              <a:rPr lang="ru-RU" sz="4800" dirty="0" err="1"/>
              <a:t>самоменеджмента</a:t>
            </a:r>
            <a:r>
              <a:rPr lang="ru-RU" sz="4800" dirty="0"/>
              <a:t>. Управление какими ресурсами оно включает?</a:t>
            </a:r>
            <a:br>
              <a:rPr lang="ru-RU" sz="4800" dirty="0"/>
            </a:br>
            <a:br>
              <a:rPr lang="ru-RU" sz="4800" dirty="0"/>
            </a:b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666D0C-784E-417B-9F9E-2D98571B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51" y="5517102"/>
            <a:ext cx="4215442" cy="616279"/>
          </a:xfrm>
        </p:spPr>
        <p:txBody>
          <a:bodyPr/>
          <a:lstStyle/>
          <a:p>
            <a:r>
              <a:rPr lang="ru-RU" dirty="0"/>
              <a:t>Кондратьев Сергей, АСМР-19-1</a:t>
            </a:r>
          </a:p>
        </p:txBody>
      </p:sp>
    </p:spTree>
    <p:extLst>
      <p:ext uri="{BB962C8B-B14F-4D97-AF65-F5344CB8AC3E}">
        <p14:creationId xmlns:p14="http://schemas.microsoft.com/office/powerpoint/2010/main" val="329753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Самоменеджмент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 descr="самоменеджмент">
            <a:extLst>
              <a:ext uri="{FF2B5EF4-FFF2-40B4-BE49-F238E27FC236}">
                <a16:creationId xmlns:a16="http://schemas.microsoft.com/office/drawing/2014/main" id="{E4C28C2C-BE1B-4997-B101-C0DB47672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28" y="1250830"/>
            <a:ext cx="4487233" cy="448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Самоменеджмент</a:t>
            </a:r>
            <a:r>
              <a:rPr lang="ru-RU" b="1" dirty="0"/>
              <a:t> как система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91E55C9-E230-4439-B2A6-DCE7EABD361B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12" name="Содержимое 3">
            <a:extLst>
              <a:ext uri="{FF2B5EF4-FFF2-40B4-BE49-F238E27FC236}">
                <a16:creationId xmlns:a16="http://schemas.microsoft.com/office/drawing/2014/main" id="{53B5B00D-F92A-4C5D-9C6B-27CF018B3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508314"/>
              </p:ext>
            </p:extLst>
          </p:nvPr>
        </p:nvGraphicFramePr>
        <p:xfrm>
          <a:off x="1981200" y="792122"/>
          <a:ext cx="8229600" cy="5929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47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Круг правил </a:t>
            </a:r>
            <a:r>
              <a:rPr lang="ru-RU" b="1" dirty="0" err="1"/>
              <a:t>самоменджмента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91E55C9-E230-4439-B2A6-DCE7EABD361B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7" name="Содержимое 3">
            <a:extLst>
              <a:ext uri="{FF2B5EF4-FFF2-40B4-BE49-F238E27FC236}">
                <a16:creationId xmlns:a16="http://schemas.microsoft.com/office/drawing/2014/main" id="{1BDCF21B-43E4-41E6-93E6-508DEBE19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62654"/>
              </p:ext>
            </p:extLst>
          </p:nvPr>
        </p:nvGraphicFramePr>
        <p:xfrm>
          <a:off x="2295675" y="1006308"/>
          <a:ext cx="8229600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6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Техника самоменеджмента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Содержимое 3">
            <a:extLst>
              <a:ext uri="{FF2B5EF4-FFF2-40B4-BE49-F238E27FC236}">
                <a16:creationId xmlns:a16="http://schemas.microsoft.com/office/drawing/2014/main" id="{167C248C-3316-4635-A60A-A076315F4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707911"/>
              </p:ext>
            </p:extLst>
          </p:nvPr>
        </p:nvGraphicFramePr>
        <p:xfrm>
          <a:off x="1674603" y="785004"/>
          <a:ext cx="8643939" cy="585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4208">
                <a:tc>
                  <a:txBody>
                    <a:bodyPr/>
                    <a:lstStyle/>
                    <a:p>
                      <a:r>
                        <a:rPr lang="ru-RU" sz="1400" dirty="0"/>
                        <a:t>функции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Методы, рабочие приемы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Достигнутый результат(сокращение времени за счет..)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889">
                <a:tc>
                  <a:txBody>
                    <a:bodyPr/>
                    <a:lstStyle/>
                    <a:p>
                      <a:r>
                        <a:rPr lang="ru-RU" sz="1400" dirty="0"/>
                        <a:t>1.Постановка целей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Определение цели</a:t>
                      </a:r>
                    </a:p>
                    <a:p>
                      <a:r>
                        <a:rPr lang="ru-RU" sz="1400" dirty="0"/>
                        <a:t>Ситуационный анализ</a:t>
                      </a:r>
                    </a:p>
                    <a:p>
                      <a:r>
                        <a:rPr lang="ru-RU" sz="1400" dirty="0"/>
                        <a:t>Целевые стратегии</a:t>
                      </a:r>
                    </a:p>
                    <a:p>
                      <a:r>
                        <a:rPr lang="ru-RU" sz="1400" dirty="0"/>
                        <a:t>Методы достижения</a:t>
                      </a:r>
                      <a:r>
                        <a:rPr lang="ru-RU" sz="1400" baseline="0" dirty="0"/>
                        <a:t> успеха</a:t>
                      </a:r>
                    </a:p>
                    <a:p>
                      <a:r>
                        <a:rPr lang="ru-RU" sz="1400" baseline="0" dirty="0"/>
                        <a:t>Формулировка цели</a:t>
                      </a:r>
                      <a:endParaRPr lang="ru-RU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-мотивация</a:t>
                      </a:r>
                    </a:p>
                    <a:p>
                      <a:r>
                        <a:rPr lang="ru-RU" sz="1400" dirty="0"/>
                        <a:t>-устранение слабых сторон</a:t>
                      </a:r>
                    </a:p>
                    <a:p>
                      <a:r>
                        <a:rPr lang="ru-RU" sz="1400" dirty="0"/>
                        <a:t>-распознавание преимуществ</a:t>
                      </a:r>
                    </a:p>
                    <a:p>
                      <a:r>
                        <a:rPr lang="ru-RU" sz="1400" dirty="0"/>
                        <a:t>-концентрация</a:t>
                      </a:r>
                      <a:r>
                        <a:rPr lang="ru-RU" sz="1400" baseline="0" dirty="0"/>
                        <a:t> усилий на узких местах</a:t>
                      </a:r>
                    </a:p>
                    <a:p>
                      <a:r>
                        <a:rPr lang="ru-RU" sz="1400" baseline="0" dirty="0"/>
                        <a:t>-фиксация сроков</a:t>
                      </a:r>
                      <a:endParaRPr lang="ru-RU" sz="1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889">
                <a:tc>
                  <a:txBody>
                    <a:bodyPr/>
                    <a:lstStyle/>
                    <a:p>
                      <a:r>
                        <a:rPr lang="ru-RU" sz="1400" dirty="0"/>
                        <a:t>2.планирование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Годовое планирование</a:t>
                      </a:r>
                    </a:p>
                    <a:p>
                      <a:r>
                        <a:rPr lang="ru-RU" sz="1400" dirty="0"/>
                        <a:t>Планирование на месяц</a:t>
                      </a:r>
                    </a:p>
                    <a:p>
                      <a:r>
                        <a:rPr lang="ru-RU" sz="1400" dirty="0"/>
                        <a:t>Декадное планирование</a:t>
                      </a:r>
                    </a:p>
                    <a:p>
                      <a:r>
                        <a:rPr lang="ru-RU" sz="1400" dirty="0"/>
                        <a:t>Планирование дня</a:t>
                      </a:r>
                    </a:p>
                    <a:p>
                      <a:r>
                        <a:rPr lang="ru-RU" sz="1400" dirty="0"/>
                        <a:t>Менеджмент</a:t>
                      </a:r>
                      <a:r>
                        <a:rPr lang="ru-RU" sz="1400" baseline="0" dirty="0"/>
                        <a:t> с помощью «дневника времени»</a:t>
                      </a:r>
                      <a:endParaRPr lang="ru-RU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-подготовка к реализации цели</a:t>
                      </a:r>
                    </a:p>
                    <a:p>
                      <a:r>
                        <a:rPr lang="ru-RU" sz="1400" dirty="0"/>
                        <a:t>-оптимальное распределение и использование времени</a:t>
                      </a:r>
                    </a:p>
                    <a:p>
                      <a:r>
                        <a:rPr lang="ru-RU" sz="1400" dirty="0"/>
                        <a:t>-сокращение</a:t>
                      </a:r>
                      <a:r>
                        <a:rPr lang="ru-RU" sz="1400" baseline="0" dirty="0"/>
                        <a:t> сроков исполнения</a:t>
                      </a:r>
                      <a:endParaRPr lang="ru-RU" sz="1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889">
                <a:tc>
                  <a:txBody>
                    <a:bodyPr/>
                    <a:lstStyle/>
                    <a:p>
                      <a:r>
                        <a:rPr lang="ru-RU" sz="1400" dirty="0"/>
                        <a:t>3.Принятие решений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Установка приоритетов</a:t>
                      </a:r>
                    </a:p>
                    <a:p>
                      <a:r>
                        <a:rPr lang="ru-RU" sz="1400" dirty="0"/>
                        <a:t>Делегирование дел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-организация труда, приводимая</a:t>
                      </a:r>
                      <a:r>
                        <a:rPr lang="ru-RU" sz="1400" baseline="0" dirty="0"/>
                        <a:t> к успеху</a:t>
                      </a:r>
                    </a:p>
                    <a:p>
                      <a:r>
                        <a:rPr lang="ru-RU" sz="1400" baseline="0" dirty="0"/>
                        <a:t>-первоочередное решение жизненно важных проблем</a:t>
                      </a:r>
                    </a:p>
                    <a:p>
                      <a:r>
                        <a:rPr lang="ru-RU" sz="1400" baseline="0" dirty="0"/>
                        <a:t>-упорядочение дел по их важности</a:t>
                      </a:r>
                    </a:p>
                    <a:p>
                      <a:r>
                        <a:rPr lang="ru-RU" sz="1400" baseline="0" dirty="0"/>
                        <a:t>-продуктивность трудовых затрат</a:t>
                      </a:r>
                      <a:endParaRPr lang="ru-RU" sz="1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74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Техника самоменеджмента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9" name="Содержимое 3">
            <a:extLst>
              <a:ext uri="{FF2B5EF4-FFF2-40B4-BE49-F238E27FC236}">
                <a16:creationId xmlns:a16="http://schemas.microsoft.com/office/drawing/2014/main" id="{4D358ED4-71AD-4967-959F-7B6B322DE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081374"/>
              </p:ext>
            </p:extLst>
          </p:nvPr>
        </p:nvGraphicFramePr>
        <p:xfrm>
          <a:off x="1863306" y="1031486"/>
          <a:ext cx="8229600" cy="561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79">
                <a:tc>
                  <a:txBody>
                    <a:bodyPr/>
                    <a:lstStyle/>
                    <a:p>
                      <a:r>
                        <a:rPr lang="ru-RU" sz="1800" dirty="0"/>
                        <a:t>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3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2628">
                <a:tc>
                  <a:txBody>
                    <a:bodyPr/>
                    <a:lstStyle/>
                    <a:p>
                      <a:r>
                        <a:rPr lang="ru-RU" sz="1400" dirty="0"/>
                        <a:t>4.Реализация и организация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Распорядок дня</a:t>
                      </a:r>
                    </a:p>
                    <a:p>
                      <a:r>
                        <a:rPr lang="ru-RU" sz="1400" dirty="0"/>
                        <a:t>График продуктивности</a:t>
                      </a:r>
                    </a:p>
                    <a:p>
                      <a:r>
                        <a:rPr lang="ru-RU" sz="1400" dirty="0"/>
                        <a:t>Дневной рабочий план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-применение самоменеджмента</a:t>
                      </a:r>
                    </a:p>
                    <a:p>
                      <a:r>
                        <a:rPr lang="ru-RU" sz="1400" dirty="0"/>
                        <a:t>-концентрация на значительных задачах</a:t>
                      </a:r>
                    </a:p>
                    <a:p>
                      <a:r>
                        <a:rPr lang="ru-RU" sz="1400" dirty="0"/>
                        <a:t>-использование пика производительности</a:t>
                      </a:r>
                    </a:p>
                    <a:p>
                      <a:r>
                        <a:rPr lang="ru-RU" sz="1400" dirty="0"/>
                        <a:t>-становление</a:t>
                      </a:r>
                      <a:r>
                        <a:rPr lang="ru-RU" sz="1400" baseline="0" dirty="0"/>
                        <a:t> индивидуального рабочего стиля</a:t>
                      </a:r>
                      <a:endParaRPr lang="ru-RU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737">
                <a:tc>
                  <a:txBody>
                    <a:bodyPr/>
                    <a:lstStyle/>
                    <a:p>
                      <a:r>
                        <a:rPr lang="ru-RU" sz="1400" dirty="0"/>
                        <a:t>5.контроль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Контролирование</a:t>
                      </a:r>
                      <a:r>
                        <a:rPr lang="ru-RU" sz="1400" baseline="0" dirty="0"/>
                        <a:t> процесса работы(сравнение замысла с результатом)</a:t>
                      </a:r>
                    </a:p>
                    <a:p>
                      <a:r>
                        <a:rPr lang="ru-RU" sz="1400" baseline="0" dirty="0"/>
                        <a:t>Контролирование итогов</a:t>
                      </a:r>
                    </a:p>
                    <a:p>
                      <a:r>
                        <a:rPr lang="ru-RU" sz="1400" baseline="0" dirty="0"/>
                        <a:t>Обзор итогов истекшего дня(самоконтроль)</a:t>
                      </a:r>
                      <a:endParaRPr lang="ru-RU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-обеспечение запланированных результатов</a:t>
                      </a:r>
                    </a:p>
                    <a:p>
                      <a:r>
                        <a:rPr lang="ru-RU" sz="1400" dirty="0"/>
                        <a:t>-позитивное воздействие в течение жизни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406">
                <a:tc>
                  <a:txBody>
                    <a:bodyPr/>
                    <a:lstStyle/>
                    <a:p>
                      <a:r>
                        <a:rPr lang="ru-RU" sz="1400" dirty="0"/>
                        <a:t>6.Информация и коммуникация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Рациональное чтение</a:t>
                      </a:r>
                    </a:p>
                    <a:p>
                      <a:r>
                        <a:rPr lang="ru-RU" sz="1400" dirty="0"/>
                        <a:t>Рациональное совещание</a:t>
                      </a:r>
                    </a:p>
                    <a:p>
                      <a:r>
                        <a:rPr lang="ru-RU" sz="1400" dirty="0"/>
                        <a:t>Рациональное ведение беседы</a:t>
                      </a:r>
                    </a:p>
                    <a:p>
                      <a:r>
                        <a:rPr lang="ru-RU" sz="1400" dirty="0"/>
                        <a:t>Рациональное использование телефона</a:t>
                      </a:r>
                    </a:p>
                    <a:p>
                      <a:r>
                        <a:rPr lang="ru-RU" sz="1400" dirty="0"/>
                        <a:t>Рациональное ведение корреспонденции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-быстрое чтение</a:t>
                      </a:r>
                    </a:p>
                    <a:p>
                      <a:r>
                        <a:rPr lang="ru-RU" sz="1400" dirty="0"/>
                        <a:t>-хорошая организация совещаний</a:t>
                      </a:r>
                    </a:p>
                    <a:p>
                      <a:r>
                        <a:rPr lang="ru-RU" sz="1400" dirty="0"/>
                        <a:t>-выделение</a:t>
                      </a:r>
                      <a:r>
                        <a:rPr lang="ru-RU" sz="1400" baseline="0" dirty="0"/>
                        <a:t> времени на собеседования</a:t>
                      </a:r>
                    </a:p>
                    <a:p>
                      <a:r>
                        <a:rPr lang="ru-RU" sz="1400" baseline="0" dirty="0"/>
                        <a:t>-отгораживание от помех</a:t>
                      </a:r>
                    </a:p>
                    <a:p>
                      <a:r>
                        <a:rPr lang="ru-RU" sz="1400" baseline="0" dirty="0"/>
                        <a:t>-меньше отвлечений</a:t>
                      </a:r>
                    </a:p>
                    <a:p>
                      <a:r>
                        <a:rPr lang="ru-RU" sz="1400" baseline="0" dirty="0"/>
                        <a:t>-меньше бумажной волокиты</a:t>
                      </a:r>
                      <a:endParaRPr lang="ru-RU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67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40BA8-6602-462D-B719-F89BFA1F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2" y="2766218"/>
            <a:ext cx="5794075" cy="1325563"/>
          </a:xfrm>
        </p:spPr>
        <p:txBody>
          <a:bodyPr/>
          <a:lstStyle/>
          <a:p>
            <a:r>
              <a:rPr lang="ru-RU" b="1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B9668-97E1-4515-8B9B-80D982A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91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379</Words>
  <Application>Microsoft Office PowerPoint</Application>
  <PresentationFormat>Широкоэкранный</PresentationFormat>
  <Paragraphs>85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Дайте определение самоменеджмента. Управление какими ресурсами оно включает?  </vt:lpstr>
      <vt:lpstr>Самоменеджмент</vt:lpstr>
      <vt:lpstr>Самоменеджмент как система</vt:lpstr>
      <vt:lpstr>Круг правил самоменджмента</vt:lpstr>
      <vt:lpstr>Техника самоменеджмента</vt:lpstr>
      <vt:lpstr>Техника самоменеджмента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Какие существуют способы управления временем? </dc:title>
  <dc:creator>Sergey</dc:creator>
  <cp:lastModifiedBy>Sergey</cp:lastModifiedBy>
  <cp:revision>36</cp:revision>
  <dcterms:created xsi:type="dcterms:W3CDTF">2021-09-23T17:20:27Z</dcterms:created>
  <dcterms:modified xsi:type="dcterms:W3CDTF">2021-09-26T17:32:08Z</dcterms:modified>
</cp:coreProperties>
</file>