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3C9-58C8-4C8B-961E-358EC40964D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F022-3226-4F09-9D1C-0BA7A196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9786B-F5A3-4A4E-B67E-9FC1FA0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0CD66F-39D1-4907-87E2-29A0FEC5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F3D7F-2736-4F21-A40F-220DB36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635-89F6-46B4-A359-43993650879B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123E1-F153-40F7-8FA6-6A086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8D179-9DE2-4CC2-A429-6832F59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1B5C9-6C26-447B-9EF4-F08464E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7B71C-3FC5-4701-B52A-BA41784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758BD8-A20E-4591-924E-5D03C4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E63B-3377-483B-A164-ED2BE2983DCB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F4A7B-6FE0-4062-95AF-8DE67C0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610E3-95F7-426C-899C-9BD92FF0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71B2FB-5B9A-4B17-B720-F6A7FAC4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50F741-30B5-4F80-A25A-D03D6AE0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8CA8A-92DF-4221-9614-F93DA81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03E0-DC18-463D-9E53-9BB46C7D4F53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9577C-6829-4243-AC4A-B597451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810D2F-CE3D-4B7B-A704-59C1F72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D0171-362E-4597-AAA4-47F9E45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C70DD-F779-4BE4-8847-AB3CC656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CE9DD-21F8-4027-849B-EC66F626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868C-38D3-4CDB-9A62-69C695A8264E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1AEAD-CADA-4A29-BE71-B086737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03E29-4712-435D-9BB1-4E6CC0B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5C94-5ABE-4C67-8868-550DCC0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42592-2798-45D1-9633-D544B1A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75BE9-C651-42A9-8B8B-CB7324A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CA0-CF26-425A-87F2-8F85328B4BE1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EE34A-072D-4A1E-B1D6-AB5A4E8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54510-EC65-4D42-BB88-CF7943D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00D1-CF3B-4D7C-83C8-18D0231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69525-03C3-4D72-A639-15590B56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D02330-36A1-48B3-9E4C-BA3B6F50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08DD6-6DBF-41C1-8C50-381C3F0A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FAA-3059-4276-85F8-63F56EB92BBF}" type="datetime1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038FFC-8397-43FA-8B3F-B505CE83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99484-C7D3-450D-B632-03E2E6E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8913F-ED71-42CA-98AC-3B9A3D7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46C0E-F41F-4299-8209-C98B84E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8D13EF-58F9-484E-810C-E508E56F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455719-6A6F-4C07-8882-0B1D0DB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48E9F7-9C35-4670-8D73-7F42482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A41A69-FFFB-4137-AF4C-7D34B21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D76-9724-4442-9285-78BC46358F81}" type="datetime1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3D34D-60C1-41C0-AAEB-5DDA9EA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8DBAEC-8BBA-4E46-AAEC-97C406E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2970-EEC0-45FB-AB3A-180623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8978D4-F736-42A1-8BF1-903FEED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B77-80A7-4E98-BD3B-B5896E9C0F36}" type="datetime1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14D0E5-D2E6-4996-9E3D-272ECCB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C8844-3430-42EB-BD26-BB29193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B158C-5A82-4B54-95EF-362E908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F44F-F864-4A09-A29F-7B79F9BD95E4}" type="datetime1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DD0D87-E0C2-454F-82ED-7D14FCE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D29388-875C-4EFB-BA2E-17D4A4F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46913-C0AA-4269-A468-9782C71F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39FA0-EC4C-408E-AEBF-1F54A8FE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2C1B52-E55D-4B78-BBBC-4B73367B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FE4BCC-9F79-4D82-931A-95CD21E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D990-0302-4641-B123-EFAD7BBBF964}" type="datetime1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305044-B2D2-4D32-A4CB-473F39C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E017E-1E4F-4614-8D60-5B30E8D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1297-EA74-40B4-BA96-542B1A9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C3178-1ABD-4572-8BAD-57ED7CA8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F5CB78-4399-4AE1-A2EC-BB5ABC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3D9F6-2EF5-404E-A23B-DCD72E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351-9D4A-48DB-8C0F-24203ABD4EFD}" type="datetime1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5981E6-49AD-43AF-8296-2609B4E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C3D112-F42C-46FB-8FBE-AE64B07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077BA-BD15-421D-A947-BF39CA5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2FB1C-310D-4D5B-9E35-E7B28A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873B9-AEB6-4CA6-BB2B-831DDE6A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F3AA-92E0-4B59-8FE3-B6EE9561D227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B75BF-09B4-4CBD-B0FE-062F8AAC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D89D0-DB0E-448B-B397-7F74D475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7C685-B771-434E-AEAB-1EDCEF4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3459192"/>
            <a:ext cx="11430001" cy="2133599"/>
          </a:xfrm>
        </p:spPr>
        <p:txBody>
          <a:bodyPr>
            <a:noAutofit/>
          </a:bodyPr>
          <a:lstStyle/>
          <a:p>
            <a:r>
              <a:rPr lang="ru-RU" b="1" dirty="0"/>
              <a:t>Назовите четыре категории дел по классификации, используемой в матрице приоритетов</a:t>
            </a:r>
            <a:br>
              <a:rPr lang="ru-RU" dirty="0"/>
            </a:br>
            <a:br>
              <a:rPr lang="ru-RU" sz="4800" dirty="0"/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666D0C-784E-417B-9F9E-2D98571B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51" y="5517102"/>
            <a:ext cx="4215442" cy="616279"/>
          </a:xfrm>
        </p:spPr>
        <p:txBody>
          <a:bodyPr/>
          <a:lstStyle/>
          <a:p>
            <a:r>
              <a:rPr lang="ru-RU" dirty="0"/>
              <a:t>Кондратьев Сергей, АСМР-19-1</a:t>
            </a:r>
          </a:p>
        </p:txBody>
      </p:sp>
    </p:spTree>
    <p:extLst>
      <p:ext uri="{BB962C8B-B14F-4D97-AF65-F5344CB8AC3E}">
        <p14:creationId xmlns:p14="http://schemas.microsoft.com/office/powerpoint/2010/main" val="32975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Представление матрицы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2</a:t>
            </a:fld>
            <a:endParaRPr lang="ru-RU"/>
          </a:p>
        </p:txBody>
      </p:sp>
      <p:pic>
        <p:nvPicPr>
          <p:cNvPr id="3" name="Picture 2" descr="Матрица приоритетов Эйзенхауэра: срочное и важное">
            <a:extLst>
              <a:ext uri="{FF2B5EF4-FFF2-40B4-BE49-F238E27FC236}">
                <a16:creationId xmlns:a16="http://schemas.microsoft.com/office/drawing/2014/main" id="{5435EF93-AB57-41BA-8DF0-FF3EE017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9" y="1034451"/>
            <a:ext cx="4789098" cy="47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EA7021-C8FB-4E40-9A9A-62AA6A80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59" y="874123"/>
            <a:ext cx="48768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C49DF07-F98F-40AE-A34A-00BF7691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59" y="2955615"/>
            <a:ext cx="5011228" cy="35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Представление матрицы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 descr="Матрица Эйзенхауэра – что это такое и как с ее помощью эффективно управлять  временем - Blockchain for connecting people">
            <a:extLst>
              <a:ext uri="{FF2B5EF4-FFF2-40B4-BE49-F238E27FC236}">
                <a16:creationId xmlns:a16="http://schemas.microsoft.com/office/drawing/2014/main" id="{5F7D2E1D-8148-4E96-A4DF-C689D843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5" y="1571714"/>
            <a:ext cx="5253553" cy="371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Матрица Эйзенхауэра — Факультатив по саморазвитию">
            <a:extLst>
              <a:ext uri="{FF2B5EF4-FFF2-40B4-BE49-F238E27FC236}">
                <a16:creationId xmlns:a16="http://schemas.microsoft.com/office/drawing/2014/main" id="{D26528DE-32F6-4EF9-B371-F114895E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09" y="905290"/>
            <a:ext cx="6022676" cy="54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4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Представление матрицы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 descr="5 советов, которые помогут организовать рабочий день - Лайфхакер">
            <a:extLst>
              <a:ext uri="{FF2B5EF4-FFF2-40B4-BE49-F238E27FC236}">
                <a16:creationId xmlns:a16="http://schemas.microsoft.com/office/drawing/2014/main" id="{93FC2BD7-9D35-4C72-A5E3-3D850EA9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30300"/>
            <a:ext cx="60007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Матрица Эйзенхауэра: планируем свою успешность - Управление карьерой,  временем и людьми">
            <a:extLst>
              <a:ext uri="{FF2B5EF4-FFF2-40B4-BE49-F238E27FC236}">
                <a16:creationId xmlns:a16="http://schemas.microsoft.com/office/drawing/2014/main" id="{4EB0DDFF-DF62-4A58-99A2-A34D4DB9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78" y="365125"/>
            <a:ext cx="4906022" cy="62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4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0BA8-6602-462D-B719-F89BFA1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2" y="2766218"/>
            <a:ext cx="5794075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B9668-97E1-4515-8B9B-80D982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91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Назовите четыре категории дел по классификации, используемой в матрице приоритетов  </vt:lpstr>
      <vt:lpstr>Представление матрицы</vt:lpstr>
      <vt:lpstr>Представление матрицы</vt:lpstr>
      <vt:lpstr>Представление матрицы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существуют способы управления временем? </dc:title>
  <dc:creator>Sergey</dc:creator>
  <cp:lastModifiedBy>Sergey</cp:lastModifiedBy>
  <cp:revision>44</cp:revision>
  <dcterms:created xsi:type="dcterms:W3CDTF">2021-09-23T17:20:27Z</dcterms:created>
  <dcterms:modified xsi:type="dcterms:W3CDTF">2021-10-19T16:54:47Z</dcterms:modified>
</cp:coreProperties>
</file>