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D3C9-58C8-4C8B-961E-358EC40964DF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4F022-3226-4F09-9D1C-0BA7A1966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9786B-F5A3-4A4E-B67E-9FC1FA0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0CD66F-39D1-4907-87E2-29A0FEC5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F3D7F-2736-4F21-A40F-220DB36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635-89F6-46B4-A359-43993650879B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123E1-F153-40F7-8FA6-6A0862A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8D179-9DE2-4CC2-A429-6832F598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1B5C9-6C26-447B-9EF4-F08464E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7B71C-3FC5-4701-B52A-BA41784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758BD8-A20E-4591-924E-5D03C4C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E63B-3377-483B-A164-ED2BE2983DCB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F4A7B-6FE0-4062-95AF-8DE67C0B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610E3-95F7-426C-899C-9BD92FF0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71B2FB-5B9A-4B17-B720-F6A7FAC4F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50F741-30B5-4F80-A25A-D03D6AE0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8CA8A-92DF-4221-9614-F93DA81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03E0-DC18-463D-9E53-9BB46C7D4F53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9577C-6829-4243-AC4A-B597451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810D2F-CE3D-4B7B-A704-59C1F72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D0171-362E-4597-AAA4-47F9E45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C70DD-F779-4BE4-8847-AB3CC656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CE9DD-21F8-4027-849B-EC66F626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868C-38D3-4CDB-9A62-69C695A8264E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1AEAD-CADA-4A29-BE71-B086737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03E29-4712-435D-9BB1-4E6CC0B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15C94-5ABE-4C67-8868-550DCC00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042592-2798-45D1-9633-D544B1A6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75BE9-C651-42A9-8B8B-CB7324A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0CA0-CF26-425A-87F2-8F85328B4BE1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EE34A-072D-4A1E-B1D6-AB5A4E8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54510-EC65-4D42-BB88-CF7943D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800D1-CF3B-4D7C-83C8-18D0231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69525-03C3-4D72-A639-15590B56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D02330-36A1-48B3-9E4C-BA3B6F50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408DD6-6DBF-41C1-8C50-381C3F0A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FAA-3059-4276-85F8-63F56EB92BBF}" type="datetime1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038FFC-8397-43FA-8B3F-B505CE83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99484-C7D3-450D-B632-03E2E6E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8913F-ED71-42CA-98AC-3B9A3D7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46C0E-F41F-4299-8209-C98B84E1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8D13EF-58F9-484E-810C-E508E56F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455719-6A6F-4C07-8882-0B1D0DBD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48E9F7-9C35-4670-8D73-7F424821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A41A69-FFFB-4137-AF4C-7D34B21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D76-9724-4442-9285-78BC46358F81}" type="datetime1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23D34D-60C1-41C0-AAEB-5DDA9EA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8DBAEC-8BBA-4E46-AAEC-97C406E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2970-EEC0-45FB-AB3A-180623F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8978D4-F736-42A1-8BF1-903FEED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B77-80A7-4E98-BD3B-B5896E9C0F36}" type="datetime1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14D0E5-D2E6-4996-9E3D-272ECCB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FC8844-3430-42EB-BD26-BB29193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B158C-5A82-4B54-95EF-362E908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F44F-F864-4A09-A29F-7B79F9BD95E4}" type="datetime1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DD0D87-E0C2-454F-82ED-7D14FCE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D29388-875C-4EFB-BA2E-17D4A4FB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46913-C0AA-4269-A468-9782C71F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39FA0-EC4C-408E-AEBF-1F54A8FE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2C1B52-E55D-4B78-BBBC-4B73367B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FE4BCC-9F79-4D82-931A-95CD21E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D990-0302-4641-B123-EFAD7BBBF964}" type="datetime1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305044-B2D2-4D32-A4CB-473F39C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E017E-1E4F-4614-8D60-5B30E8D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81297-EA74-40B4-BA96-542B1A9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CC3178-1ABD-4572-8BAD-57ED7CA8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F5CB78-4399-4AE1-A2EC-BB5ABCB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3D9F6-2EF5-404E-A23B-DCD72E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351-9D4A-48DB-8C0F-24203ABD4EFD}" type="datetime1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5981E6-49AD-43AF-8296-2609B4E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C3D112-F42C-46FB-8FBE-AE64B073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6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077BA-BD15-421D-A947-BF39CA5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2FB1C-310D-4D5B-9E35-E7B28AC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873B9-AEB6-4CA6-BB2B-831DDE6AC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F3AA-92E0-4B59-8FE3-B6EE9561D227}" type="datetime1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B75BF-09B4-4CBD-B0FE-062F8AAC5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D89D0-DB0E-448B-B397-7F74D475E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7C685-B771-434E-AEAB-1EDCEF4D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053086"/>
            <a:ext cx="11430001" cy="2133599"/>
          </a:xfrm>
        </p:spPr>
        <p:txBody>
          <a:bodyPr>
            <a:noAutofit/>
          </a:bodyPr>
          <a:lstStyle/>
          <a:p>
            <a:r>
              <a:rPr lang="ru-RU" b="1" dirty="0"/>
              <a:t>Какие вы знаете основные виды активности человека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666D0C-784E-417B-9F9E-2D98571B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51" y="5517102"/>
            <a:ext cx="4215442" cy="616279"/>
          </a:xfrm>
        </p:spPr>
        <p:txBody>
          <a:bodyPr/>
          <a:lstStyle/>
          <a:p>
            <a:r>
              <a:rPr lang="ru-RU" dirty="0"/>
              <a:t>Кондратьев Сергей, АСМР-19-1</a:t>
            </a:r>
          </a:p>
        </p:txBody>
      </p:sp>
    </p:spTree>
    <p:extLst>
      <p:ext uri="{BB962C8B-B14F-4D97-AF65-F5344CB8AC3E}">
        <p14:creationId xmlns:p14="http://schemas.microsoft.com/office/powerpoint/2010/main" val="32975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 descr="виды деятельности">
            <a:extLst>
              <a:ext uri="{FF2B5EF4-FFF2-40B4-BE49-F238E27FC236}">
                <a16:creationId xmlns:a16="http://schemas.microsoft.com/office/drawing/2014/main" id="{2027202C-15E2-43FE-B19E-82A54D8C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54" y="1483923"/>
            <a:ext cx="7434982" cy="402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ИГРА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F8AFED-A90F-4851-B502-54A8C8E8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88" y="1585149"/>
            <a:ext cx="8728036" cy="36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1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УЧЕБА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4</a:t>
            </a:fld>
            <a:endParaRPr lang="ru-RU"/>
          </a:p>
        </p:txBody>
      </p:sp>
      <p:pic>
        <p:nvPicPr>
          <p:cNvPr id="3074" name="Picture 2" descr="учеба">
            <a:extLst>
              <a:ext uri="{FF2B5EF4-FFF2-40B4-BE49-F238E27FC236}">
                <a16:creationId xmlns:a16="http://schemas.microsoft.com/office/drawing/2014/main" id="{45D2091D-6875-4505-B589-13E4E3E8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16" y="776378"/>
            <a:ext cx="7490784" cy="55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7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ТРУД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5</a:t>
            </a:fld>
            <a:endParaRPr lang="ru-RU"/>
          </a:p>
        </p:txBody>
      </p:sp>
      <p:pic>
        <p:nvPicPr>
          <p:cNvPr id="4098" name="Picture 2" descr="труд">
            <a:extLst>
              <a:ext uri="{FF2B5EF4-FFF2-40B4-BE49-F238E27FC236}">
                <a16:creationId xmlns:a16="http://schemas.microsoft.com/office/drawing/2014/main" id="{5B0CC2B4-B63A-4386-B126-E519AE329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69" y="737410"/>
            <a:ext cx="7409462" cy="56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9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ТВОРЧЕСТВО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6</a:t>
            </a:fld>
            <a:endParaRPr lang="ru-RU"/>
          </a:p>
        </p:txBody>
      </p:sp>
      <p:pic>
        <p:nvPicPr>
          <p:cNvPr id="5122" name="Picture 2" descr="творчество">
            <a:extLst>
              <a:ext uri="{FF2B5EF4-FFF2-40B4-BE49-F238E27FC236}">
                <a16:creationId xmlns:a16="http://schemas.microsoft.com/office/drawing/2014/main" id="{6E7BD565-2A2C-4A86-8008-43D5F1E0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48" y="2104486"/>
            <a:ext cx="8911676" cy="26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3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ДРУГИЕ 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7</a:t>
            </a:fld>
            <a:endParaRPr lang="ru-RU"/>
          </a:p>
        </p:txBody>
      </p:sp>
      <p:pic>
        <p:nvPicPr>
          <p:cNvPr id="6146" name="Picture 2" descr="деятельность по результатам">
            <a:extLst>
              <a:ext uri="{FF2B5EF4-FFF2-40B4-BE49-F238E27FC236}">
                <a16:creationId xmlns:a16="http://schemas.microsoft.com/office/drawing/2014/main" id="{024CE558-89F6-43F5-B135-6E0536E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4" y="1770272"/>
            <a:ext cx="60102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деятельность по объектам">
            <a:extLst>
              <a:ext uri="{FF2B5EF4-FFF2-40B4-BE49-F238E27FC236}">
                <a16:creationId xmlns:a16="http://schemas.microsoft.com/office/drawing/2014/main" id="{4455346E-DE93-4852-964F-E612FC22B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356499"/>
            <a:ext cx="592455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0BA8-6602-462D-B719-F89BFA1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2" y="2766218"/>
            <a:ext cx="5794075" cy="132556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B9668-97E1-4515-8B9B-80D982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91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Какие вы знаете основные виды активности человека</vt:lpstr>
      <vt:lpstr>ВИДЫ</vt:lpstr>
      <vt:lpstr>ИГРА</vt:lpstr>
      <vt:lpstr>УЧЕБА</vt:lpstr>
      <vt:lpstr>ТРУД</vt:lpstr>
      <vt:lpstr>ТВОРЧЕСТВО</vt:lpstr>
      <vt:lpstr>ДРУГИЕ ВИДЫ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Какие существуют способы управления временем? </dc:title>
  <dc:creator>Sergey</dc:creator>
  <cp:lastModifiedBy>Sergey</cp:lastModifiedBy>
  <cp:revision>51</cp:revision>
  <dcterms:created xsi:type="dcterms:W3CDTF">2021-09-23T17:20:27Z</dcterms:created>
  <dcterms:modified xsi:type="dcterms:W3CDTF">2021-10-19T19:38:22Z</dcterms:modified>
</cp:coreProperties>
</file>