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57" r:id="rId6"/>
    <p:sldId id="267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053086"/>
            <a:ext cx="11430001" cy="2133599"/>
          </a:xfrm>
        </p:spPr>
        <p:txBody>
          <a:bodyPr>
            <a:noAutofit/>
          </a:bodyPr>
          <a:lstStyle/>
          <a:p>
            <a:r>
              <a:rPr lang="ru-RU" dirty="0"/>
              <a:t>Охарактеризуйте основные источники доходов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sp>
        <p:nvSpPr>
          <p:cNvPr id="3" name="AutoShape 2" descr="236 Ресурс 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Источники доходов граждан — урок. Обществознание, 8 класс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64" y="2061713"/>
            <a:ext cx="9004676" cy="25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8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sp>
        <p:nvSpPr>
          <p:cNvPr id="3" name="AutoShape 2" descr="236 Ресурс 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6.3. Структура и политика доходов в рыночной экономике - StudLib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41" y="1716657"/>
            <a:ext cx="7996204" cy="34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4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sp>
        <p:nvSpPr>
          <p:cNvPr id="3" name="AutoShape 2" descr="236 Ресурс 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Создаем пассивный доход. Как получать деньги, не работая » Экономика »  www.24.kg - КЫРГЫЗСТА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" r="8351" b="6859"/>
          <a:stretch/>
        </p:blipFill>
        <p:spPr bwMode="auto">
          <a:xfrm>
            <a:off x="2458827" y="672860"/>
            <a:ext cx="6547150" cy="57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  <p:sp>
        <p:nvSpPr>
          <p:cNvPr id="3" name="AutoShape 2" descr="236 Ресурс 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61" y="1340239"/>
            <a:ext cx="62769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6</a:t>
            </a:fld>
            <a:endParaRPr lang="ru-RU"/>
          </a:p>
        </p:txBody>
      </p:sp>
      <p:sp>
        <p:nvSpPr>
          <p:cNvPr id="3" name="AutoShape 2" descr="236 Ресурс 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ykl-res.azureedge.net/4c7b1c16-29be-45a6-9f81-48ceca6dfe17/236%20%D0%A0%D0%B5%D1%81%D1%83%D1%80%D1%81%201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Активные и пассивные способы получения дохода | путь от транжиры до рантье  | Яндекс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8" y="879207"/>
            <a:ext cx="9224592" cy="55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Произвольный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Охарактеризуйте основные источники доходов</vt:lpstr>
      <vt:lpstr>ВИДЫ</vt:lpstr>
      <vt:lpstr>ВИДЫ</vt:lpstr>
      <vt:lpstr>ВИДЫ</vt:lpstr>
      <vt:lpstr>ВИДЫ</vt:lpstr>
      <vt:lpstr>ВИДЫ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Windows User</cp:lastModifiedBy>
  <cp:revision>57</cp:revision>
  <dcterms:created xsi:type="dcterms:W3CDTF">2021-09-23T17:20:27Z</dcterms:created>
  <dcterms:modified xsi:type="dcterms:W3CDTF">2021-11-23T10:23:15Z</dcterms:modified>
</cp:coreProperties>
</file>