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053086"/>
            <a:ext cx="11430001" cy="2133599"/>
          </a:xfrm>
        </p:spPr>
        <p:txBody>
          <a:bodyPr>
            <a:noAutofit/>
          </a:bodyPr>
          <a:lstStyle/>
          <a:p>
            <a:r>
              <a:rPr lang="ru-RU" dirty="0"/>
              <a:t>Перечислите виды карьеры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30" y="1611972"/>
            <a:ext cx="9858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76388"/>
            <a:ext cx="97345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47825"/>
            <a:ext cx="92392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0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00213"/>
            <a:ext cx="91630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00213"/>
            <a:ext cx="91630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7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04975"/>
            <a:ext cx="947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5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8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700213"/>
            <a:ext cx="89820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3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9</a:t>
            </a:fld>
            <a:endParaRPr lang="ru-RU"/>
          </a:p>
        </p:txBody>
      </p:sp>
      <p:pic>
        <p:nvPicPr>
          <p:cNvPr id="7170" name="Picture 2" descr="основные виды карье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7" y="163039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19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Произвольный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Перечислите виды карьеры</vt:lpstr>
      <vt:lpstr>ВИДЫ</vt:lpstr>
      <vt:lpstr>ВИДЫ</vt:lpstr>
      <vt:lpstr>ВИДЫ</vt:lpstr>
      <vt:lpstr>ВИДЫ</vt:lpstr>
      <vt:lpstr>ВИДЫ</vt:lpstr>
      <vt:lpstr>ВИДЫ</vt:lpstr>
      <vt:lpstr>ВИДЫ</vt:lpstr>
      <vt:lpstr>ВИДЫ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Windows User</cp:lastModifiedBy>
  <cp:revision>59</cp:revision>
  <dcterms:created xsi:type="dcterms:W3CDTF">2021-09-23T17:20:27Z</dcterms:created>
  <dcterms:modified xsi:type="dcterms:W3CDTF">2021-11-23T10:35:27Z</dcterms:modified>
</cp:coreProperties>
</file>