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4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53086"/>
            <a:ext cx="11430001" cy="2133599"/>
          </a:xfrm>
        </p:spPr>
        <p:txBody>
          <a:bodyPr>
            <a:noAutofit/>
          </a:bodyPr>
          <a:lstStyle/>
          <a:p>
            <a:r>
              <a:rPr lang="ru-RU" dirty="0"/>
              <a:t>Перечислите основные группы мотивов профессиональной деятельности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1028" name="Picture 4" descr="Мотивационные инструменты и методы управления мотивацией, Контрольные  вопросы и задания - МЕНЕДЖМЕН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28" y="435636"/>
            <a:ext cx="6088599" cy="59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3074" name="Picture 2" descr="Стимулирование труда (2) - Рефера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5"/>
          <a:stretch/>
        </p:blipFill>
        <p:spPr bwMode="auto">
          <a:xfrm>
            <a:off x="2292503" y="670919"/>
            <a:ext cx="7836300" cy="572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4098" name="Picture 2" descr="Мотивация персонала. Теория организации и организационное поведение. (Тема  6)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51" y="357502"/>
            <a:ext cx="8126742" cy="60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pic>
        <p:nvPicPr>
          <p:cNvPr id="3" name="Picture 2" descr="Классификация мотив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18" y="1056324"/>
            <a:ext cx="6581656" cy="495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Перечислите основные группы мотивов профессиональной деятельности</vt:lpstr>
      <vt:lpstr>ВИДЫ</vt:lpstr>
      <vt:lpstr>ВИДЫ</vt:lpstr>
      <vt:lpstr>ВИДЫ</vt:lpstr>
      <vt:lpstr>ВИДЫ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Windows User</cp:lastModifiedBy>
  <cp:revision>57</cp:revision>
  <dcterms:created xsi:type="dcterms:W3CDTF">2021-09-23T17:20:27Z</dcterms:created>
  <dcterms:modified xsi:type="dcterms:W3CDTF">2021-11-23T11:09:34Z</dcterms:modified>
</cp:coreProperties>
</file>