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57" r:id="rId4"/>
    <p:sldId id="264" r:id="rId5"/>
    <p:sldId id="266" r:id="rId6"/>
    <p:sldId id="26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D3C9-58C8-4C8B-961E-358EC40964DF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4F022-3226-4F09-9D1C-0BA7A1966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16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79786B-F5A3-4A4E-B67E-9FC1FA0C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20CD66F-39D1-4907-87E2-29A0FEC5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C0F3D7F-2736-4F21-A40F-220DB36C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635-89F6-46B4-A359-43993650879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1B123E1-F153-40F7-8FA6-6A0862A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8D179-9DE2-4CC2-A429-6832F59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71B5C9-6C26-447B-9EF4-F08464E72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437B71C-3FC5-4701-B52A-BA4178490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2758BD8-A20E-4591-924E-5D03C4C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E63B-3377-483B-A164-ED2BE2983DCB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2EF4A7B-6FE0-4062-95AF-8DE67C0B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0C610E3-95F7-426C-899C-9BD92FF0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5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771B2FB-5B9A-4B17-B720-F6A7FAC4F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F50F741-30B5-4F80-A25A-D03D6AE0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B8CA8A-92DF-4221-9614-F93DA816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603E0-DC18-463D-9E53-9BB46C7D4F53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649577C-6829-4243-AC4A-B5974512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810D2F-CE3D-4B7B-A704-59C1F726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66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FD0171-362E-4597-AAA4-47F9E45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8C70DD-F779-4BE4-8847-AB3CC656A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7CE9DD-21F8-4027-849B-EC66F626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868C-38D3-4CDB-9A62-69C695A8264E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141AEAD-CADA-4A29-BE71-B086737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2503E29-4712-435D-9BB1-4E6CC0B1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015C94-5ABE-4C67-8868-550DCC00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042592-2798-45D1-9633-D544B1A6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375BE9-C651-42A9-8B8B-CB7324A5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0CA0-CF26-425A-87F2-8F85328B4BE1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E0EE34A-072D-4A1E-B1D6-AB5A4E8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5F54510-EC65-4D42-BB88-CF7943D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61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0800D1-CF3B-4D7C-83C8-18D0231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C369525-03C3-4D72-A639-15590B563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DD02330-36A1-48B3-9E4C-BA3B6F50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D408DD6-6DBF-41C1-8C50-381C3F0A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FAA-3059-4276-85F8-63F56EB92BBF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038FFC-8397-43FA-8B3F-B505CE83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C899484-C7D3-450D-B632-03E2E6E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68913F-ED71-42CA-98AC-3B9A3D74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C46C0E-F41F-4299-8209-C98B84E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68D13EF-58F9-484E-810C-E508E56FB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A455719-6A6F-4C07-8882-0B1D0DBD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E48E9F7-9C35-4670-8D73-7F424821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2A41A69-FFFB-4137-AF4C-7D34B21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CD76-9724-4442-9285-78BC46358F81}" type="datetime1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E23D34D-60C1-41C0-AAEB-5DDA9EAC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88DBAEC-8BBA-4E46-AAEC-97C406E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902970-EEC0-45FB-AB3A-180623F3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98978D4-F736-42A1-8BF1-903FEED6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C6B77-80A7-4E98-BD3B-B5896E9C0F36}" type="datetime1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414D0E5-D2E6-4996-9E3D-272ECCBC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DFC8844-3430-42EB-BD26-BB29193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57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59B158C-5A82-4B54-95EF-362E908B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DF44F-F864-4A09-A29F-7B79F9BD95E4}" type="datetime1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7DD0D87-E0C2-454F-82ED-7D14FCE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D29388-875C-4EFB-BA2E-17D4A4FB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4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F46913-C0AA-4269-A468-9782C71F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539FA0-EC4C-408E-AEBF-1F54A8FE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02C1B52-E55D-4B78-BBBC-4B73367B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8FE4BCC-9F79-4D82-931A-95CD21E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D990-0302-4641-B123-EFAD7BBBF964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6305044-B2D2-4D32-A4CB-473F39C6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FBE017E-1E4F-4614-8D60-5B30E8DF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5E81297-EA74-40B4-BA96-542B1A9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85CC3178-1ABD-4572-8BAD-57ED7CA83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7F5CB78-4399-4AE1-A2EC-BB5ABCB9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973D9F6-2EF5-404E-A23B-DCD72ECB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F351-9D4A-48DB-8C0F-24203ABD4EFD}" type="datetime1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05981E6-49AD-43AF-8296-2609B4EF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6C3D112-F42C-46FB-8FBE-AE64B073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9077BA-BD15-421D-A947-BF39CA5A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4E2FB1C-310D-4D5B-9E35-E7B28AC5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69873B9-AEB6-4CA6-BB2B-831DDE6AC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F3AA-92E0-4B59-8FE3-B6EE9561D227}" type="datetime1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D9B75BF-09B4-4CBD-B0FE-062F8AAC5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81D89D0-DB0E-448B-B397-7F74D475E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55C9-E230-4439-B2A6-DCE7EABD3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47C685-B771-434E-AEAB-1EDCEF4D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053086"/>
            <a:ext cx="11430001" cy="2133599"/>
          </a:xfrm>
        </p:spPr>
        <p:txBody>
          <a:bodyPr>
            <a:noAutofit/>
          </a:bodyPr>
          <a:lstStyle/>
          <a:p>
            <a:r>
              <a:rPr lang="ru-RU" dirty="0"/>
              <a:t>Сколько ступеней включает в себя система высшего образования в России?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9666D0C-784E-417B-9F9E-2D98571B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51" y="5517102"/>
            <a:ext cx="4215442" cy="616279"/>
          </a:xfrm>
        </p:spPr>
        <p:txBody>
          <a:bodyPr/>
          <a:lstStyle/>
          <a:p>
            <a:r>
              <a:rPr lang="ru-RU" dirty="0"/>
              <a:t>Кондратьев Сергей, АСМР-19-1</a:t>
            </a:r>
          </a:p>
        </p:txBody>
      </p:sp>
    </p:spTree>
    <p:extLst>
      <p:ext uri="{BB962C8B-B14F-4D97-AF65-F5344CB8AC3E}">
        <p14:creationId xmlns:p14="http://schemas.microsoft.com/office/powerpoint/2010/main" val="329753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СХЕМА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2</a:t>
            </a:fld>
            <a:endParaRPr lang="ru-RU"/>
          </a:p>
        </p:txBody>
      </p:sp>
      <p:pic>
        <p:nvPicPr>
          <p:cNvPr id="3074" name="Picture 2" descr="Уровни высшего образования и ученые степени, звания в 2021 год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088" y="1267363"/>
            <a:ext cx="85725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42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СХЕМА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3</a:t>
            </a:fld>
            <a:endParaRPr lang="ru-RU"/>
          </a:p>
        </p:txBody>
      </p:sp>
      <p:pic>
        <p:nvPicPr>
          <p:cNvPr id="3" name="Picture 2" descr="https://nic.gov.ru/Media/Default/Images/Education%20systems/system_of_education_ru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t="7017" r="6648" b="6901"/>
          <a:stretch/>
        </p:blipFill>
        <p:spPr bwMode="auto">
          <a:xfrm>
            <a:off x="3666227" y="250166"/>
            <a:ext cx="4511615" cy="634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74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СХЕМА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 descr="Система образования в Росс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71" y="982693"/>
            <a:ext cx="79057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25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B82E14-D98C-4C1E-B818-CF12CA1E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987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СХЕМА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6B535C2-1586-4261-8AAA-0AD1DFE9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5</a:t>
            </a:fld>
            <a:endParaRPr lang="ru-RU"/>
          </a:p>
        </p:txBody>
      </p:sp>
      <p:pic>
        <p:nvPicPr>
          <p:cNvPr id="4098" name="Picture 2" descr="Ступени и степени высшего профессионального образования. Сроки и формы его  получ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298" y="1516399"/>
            <a:ext cx="7901497" cy="404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1240BA8-6602-462D-B719-F89BFA1F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962" y="2766218"/>
            <a:ext cx="5794075" cy="1325563"/>
          </a:xfrm>
        </p:spPr>
        <p:txBody>
          <a:bodyPr/>
          <a:lstStyle/>
          <a:p>
            <a:r>
              <a:rPr lang="ru-RU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85B9668-97E1-4515-8B9B-80D982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55C9-E230-4439-B2A6-DCE7EABD361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891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Произвольный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Сколько ступеней включает в себя система высшего образования в России?</vt:lpstr>
      <vt:lpstr>СХЕМА</vt:lpstr>
      <vt:lpstr>СХЕМА</vt:lpstr>
      <vt:lpstr>СХЕМА</vt:lpstr>
      <vt:lpstr>СХЕМА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Какие существуют способы управления временем? </dc:title>
  <dc:creator>Sergey</dc:creator>
  <cp:lastModifiedBy>Windows User</cp:lastModifiedBy>
  <cp:revision>57</cp:revision>
  <dcterms:created xsi:type="dcterms:W3CDTF">2021-09-23T17:20:27Z</dcterms:created>
  <dcterms:modified xsi:type="dcterms:W3CDTF">2021-11-23T11:25:33Z</dcterms:modified>
</cp:coreProperties>
</file>