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1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0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8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9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5B13C1-9046-4813-BEDD-1728919C8C9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694515-45F5-44CE-A89C-F71DFDEC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10" y="5241703"/>
            <a:ext cx="6739564" cy="10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Sessions() and Cookies()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_SESSIONS() are used to send the data of variables to other PHP file,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_COOKIES are used to tell the user about the following user is using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website will work? Lets 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450" y="2257864"/>
            <a:ext cx="9720073" cy="4023360"/>
          </a:xfrm>
        </p:spPr>
        <p:txBody>
          <a:bodyPr/>
          <a:lstStyle/>
          <a:p>
            <a:r>
              <a:rPr lang="en-US" dirty="0" smtClean="0"/>
              <a:t>The project is based on tours and travels to provide each and every person a good and excellent services across Pakistan with reasonable prices</a:t>
            </a:r>
          </a:p>
          <a:p>
            <a:r>
              <a:rPr lang="en-US" dirty="0" smtClean="0"/>
              <a:t>The name of project is “Eden Toureister “</a:t>
            </a:r>
          </a:p>
          <a:p>
            <a:pPr marL="0" indent="0">
              <a:buNone/>
            </a:pPr>
            <a:r>
              <a:rPr lang="en-US" dirty="0" smtClean="0"/>
              <a:t>  Its tagline is  “Leading All-Ways”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5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220" y="59809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dobe Garamond Pro" panose="02020502060506020403" pitchFamily="18" charset="0"/>
              </a:rPr>
              <a:t>MEMBERS</a:t>
            </a:r>
            <a:endParaRPr lang="en-US" sz="4000" dirty="0">
              <a:latin typeface="Adobe Garamond Pro" panose="020205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2" y="2305318"/>
            <a:ext cx="7910849" cy="4004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Raza Salahuddin (172041)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Hafsa </a:t>
            </a:r>
            <a:r>
              <a:rPr lang="en-US" sz="2400" dirty="0" smtClean="0"/>
              <a:t>Hussain (172050)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Laraib Shehzad (172069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55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62489"/>
            <a:ext cx="9720072" cy="1499616"/>
          </a:xfrm>
        </p:spPr>
        <p:txBody>
          <a:bodyPr/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Problems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Travel agents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Hotel Reservations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Pricing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Time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Few Facilities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Services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Monthly tours across Pakistan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Online </a:t>
            </a:r>
            <a:r>
              <a:rPr lang="en-US" sz="2400" dirty="0" smtClean="0"/>
              <a:t>Reservation of flights Tickets </a:t>
            </a:r>
            <a:r>
              <a:rPr lang="en-US" sz="2400" dirty="0" smtClean="0"/>
              <a:t>and Hotels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Providing the tourist market with the quality personnel required by tourism industry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Providing a high standard of services suitable for individuals seeking relaxing, comfortable and memorable experiences in the hospitality and tourism </a:t>
            </a:r>
            <a:r>
              <a:rPr lang="en-US" sz="2400" dirty="0" smtClean="0"/>
              <a:t>industry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You can get </a:t>
            </a:r>
            <a:r>
              <a:rPr lang="en-US" sz="2400" dirty="0" err="1" smtClean="0"/>
              <a:t>careem’s</a:t>
            </a:r>
            <a:r>
              <a:rPr lang="en-US" sz="2400" dirty="0" smtClean="0"/>
              <a:t> 25% off first 2 rides on booking from our 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259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HTML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JavaScript,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These are the languages which are used to create 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helps in Creating and sending data to the PHP files and responsive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website is completely responsive with each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PHP and SQL is used at the backend to store and retrieve data to websites   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SQL basically is used to do CRUD in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PHP It </a:t>
            </a:r>
            <a:r>
              <a:rPr lang="en-US" dirty="0"/>
              <a:t>is also used for _SESSIONS() and _COOKIES()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5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used in Databases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1" y="1596982"/>
            <a:ext cx="11694595" cy="4297568"/>
          </a:xfrm>
        </p:spPr>
      </p:pic>
    </p:spTree>
    <p:extLst>
      <p:ext uri="{BB962C8B-B14F-4D97-AF65-F5344CB8AC3E}">
        <p14:creationId xmlns:p14="http://schemas.microsoft.com/office/powerpoint/2010/main" val="2774016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287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Devanagari</vt:lpstr>
      <vt:lpstr>Adobe Garamond Pro</vt:lpstr>
      <vt:lpstr>Arial</vt:lpstr>
      <vt:lpstr>Tw Cen MT</vt:lpstr>
      <vt:lpstr>Tw Cen MT Condensed</vt:lpstr>
      <vt:lpstr>Wingdings</vt:lpstr>
      <vt:lpstr>Wingdings 3</vt:lpstr>
      <vt:lpstr>Integral</vt:lpstr>
      <vt:lpstr>PowerPoint Presentation</vt:lpstr>
      <vt:lpstr>description</vt:lpstr>
      <vt:lpstr>MEMBERS</vt:lpstr>
      <vt:lpstr>Problems</vt:lpstr>
      <vt:lpstr> Services</vt:lpstr>
      <vt:lpstr>Languages used </vt:lpstr>
      <vt:lpstr>Html, CSS, JavaScript, bootstrap</vt:lpstr>
      <vt:lpstr>Php and sql</vt:lpstr>
      <vt:lpstr>Tables used in Databases</vt:lpstr>
      <vt:lpstr>Sessions() and Cookies()</vt:lpstr>
      <vt:lpstr>Functionality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Asad Chishti</cp:lastModifiedBy>
  <cp:revision>18</cp:revision>
  <dcterms:created xsi:type="dcterms:W3CDTF">2019-05-06T05:39:01Z</dcterms:created>
  <dcterms:modified xsi:type="dcterms:W3CDTF">2019-05-07T23:04:37Z</dcterms:modified>
</cp:coreProperties>
</file>