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NhARlWQrqhfywGYSBVsrJPKH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fdfca8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5fdfca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fdfca8f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fdfca8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earchcrm.techtarget.com/definition/World-Wide-We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Web Engineering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Sanam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Application Servers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 manage web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Apache Tomcat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Glassfish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Databases (DBMS)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Oracle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MySql (we would opt this)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Sql Server 2000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fdfca8f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Stack</a:t>
            </a:r>
            <a:endParaRPr/>
          </a:p>
        </p:txBody>
      </p:sp>
      <p:sp>
        <p:nvSpPr>
          <p:cNvPr id="151" name="Google Shape;151;gf5fdfca8f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MongoDB Express JS Angular JS Node 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fdfca8f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MERN Stack</a:t>
            </a:r>
            <a:endParaRPr/>
          </a:p>
        </p:txBody>
      </p:sp>
      <p:sp>
        <p:nvSpPr>
          <p:cNvPr id="157" name="Google Shape;157;gf5fdfca8f3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MongoDB Express JS React JS Node 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Engineering</a:t>
            </a:r>
            <a:r>
              <a:rPr lang="en-US"/>
              <a:t> 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Actively promotes systematic, disciplined and quantifiable approaches towards successful development of high-quality, usable Web-based systems and applications.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particular, Web engineering focuses on the methodologies, techniques and tools that are the foundation of Web application development and which support their design, development, evolution, and evaluation.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WEB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it means WWW?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what is WWW?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Protocols</a:t>
            </a:r>
            <a:endParaRPr/>
          </a:p>
        </p:txBody>
      </p:sp>
      <p:pic>
        <p:nvPicPr>
          <p:cNvPr descr="Screen Clipping"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23" y="1690689"/>
            <a:ext cx="11699787" cy="44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 (Hypertext Transfer Protocol) is the set of rules for transferring files (text, graphic images, sound, video, and other multimedia files) on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World Wide Web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Application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/>
              <a:t>web application</a:t>
            </a:r>
            <a:r>
              <a:rPr lang="en-US"/>
              <a:t> or </a:t>
            </a:r>
            <a:r>
              <a:rPr b="1" lang="en-US"/>
              <a:t>web app</a:t>
            </a:r>
            <a:r>
              <a:rPr lang="en-US"/>
              <a:t> is a client-server software application in which the client (or user interface) runs in a web browser. Client requests services from a program hosted at server machine.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Application Traditional Architecture</a:t>
            </a:r>
            <a:endParaRPr/>
          </a:p>
        </p:txBody>
      </p:sp>
      <p:pic>
        <p:nvPicPr>
          <p:cNvPr descr="Screen Clipping"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257" y="2427324"/>
            <a:ext cx="6305560" cy="323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 or FrontEnd Development Languages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BootStrap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Angular JS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Back-End Development Languages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2015-10-13T04:56:27Z</dcterms:created>
  <dc:creator>hooriya</dc:creator>
</cp:coreProperties>
</file>