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0" roundtripDataSignature="AMtx7miIAFCB+wAUDXPjf1ZpniXZSaiG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5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5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5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5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JavaScript , JSON,AJAX 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Reference: W3Schools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Object using JavaScript Keyword “</a:t>
            </a:r>
            <a:r>
              <a:rPr lang="en-US">
                <a:solidFill>
                  <a:srgbClr val="FF0000"/>
                </a:solidFill>
              </a:rPr>
              <a:t>new</a:t>
            </a:r>
            <a:r>
              <a:rPr lang="en-US"/>
              <a:t>”</a:t>
            </a:r>
            <a:endParaRPr/>
          </a:p>
        </p:txBody>
      </p:sp>
      <p:sp>
        <p:nvSpPr>
          <p:cNvPr id="141" name="Google Shape;14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var person = new Object();</a:t>
            </a:r>
            <a:br>
              <a:rPr lang="en-US"/>
            </a:br>
            <a:r>
              <a:rPr lang="en-US"/>
              <a:t>person.firstName = "John";</a:t>
            </a:r>
            <a:br>
              <a:rPr lang="en-US"/>
            </a:br>
            <a:r>
              <a:rPr lang="en-US"/>
              <a:t>person.lastName = "Doe";</a:t>
            </a:r>
            <a:br>
              <a:rPr lang="en-US"/>
            </a:br>
            <a:r>
              <a:rPr lang="en-US"/>
              <a:t>person.age = 50;</a:t>
            </a:r>
            <a:br>
              <a:rPr lang="en-US"/>
            </a:br>
            <a:r>
              <a:rPr lang="en-US"/>
              <a:t>person.eyeColor = "blue";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JavaScript Objects are Mutable</a:t>
            </a:r>
            <a:endParaRPr/>
          </a:p>
        </p:txBody>
      </p:sp>
      <p:sp>
        <p:nvSpPr>
          <p:cNvPr id="147" name="Google Shape;14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Objects are mutable: They are addressed by reference, not by value.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person is an object, the following statement will not create a copy of person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var person = {firstName:"John", lastName:"Doe", age:50, eyeColor:"blue"}</a:t>
            </a:r>
            <a:br>
              <a:rPr lang="en-US"/>
            </a:br>
            <a:br>
              <a:rPr lang="en-US"/>
            </a:br>
            <a:r>
              <a:rPr lang="en-US"/>
              <a:t>var x = person;</a:t>
            </a:r>
            <a:br>
              <a:rPr lang="en-US"/>
            </a:br>
            <a:r>
              <a:rPr lang="en-US"/>
              <a:t>x.age = 10;           // This will change both x.age and person.age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Accessing Object Properties</a:t>
            </a:r>
            <a:endParaRPr/>
          </a:p>
        </p:txBody>
      </p:sp>
      <p:sp>
        <p:nvSpPr>
          <p:cNvPr id="153" name="Google Shape;153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/>
            </a:br>
            <a:endParaRPr/>
          </a:p>
        </p:txBody>
      </p:sp>
      <p:pic>
        <p:nvPicPr>
          <p:cNvPr descr="A screenshot of a cell phone&#10;&#10;Description automatically generated" id="154" name="Google Shape;15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5625"/>
            <a:ext cx="6937028" cy="3965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60" name="Google Shape;160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var person = {fname:"John", lname:"Doe", age:25};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person.firstname + " is " + person.age + " years old.";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person["firstname"] + " is " + person["age"] + " years old.”</a:t>
            </a:r>
            <a:br>
              <a:rPr lang="en-US"/>
            </a:br>
            <a:br>
              <a:rPr lang="en-US"/>
            </a:br>
            <a:r>
              <a:rPr lang="en-US"/>
              <a:t>for (x in person) {</a:t>
            </a:r>
            <a:br>
              <a:rPr lang="en-US"/>
            </a:br>
            <a:r>
              <a:rPr lang="en-US"/>
              <a:t>  txt += person[x];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/>
            </a:br>
            <a:br>
              <a:rPr lang="en-US"/>
            </a:br>
            <a:r>
              <a:rPr lang="en-US"/>
              <a:t>Adding New Properties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66" name="Google Shape;166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can add new properties to an existing object by simply giving it a value.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Assume that the person object already exists - you can then give it new properties: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person.nationality = “Pakistan";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Deleting Properties</a:t>
            </a:r>
            <a:endParaRPr/>
          </a:p>
        </p:txBody>
      </p:sp>
      <p:sp>
        <p:nvSpPr>
          <p:cNvPr id="172" name="Google Shape;172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var person = {firstName:"John", lastName:"Doe", age:50, eyeColor:"blue"};</a:t>
            </a:r>
            <a:br>
              <a:rPr lang="en-US"/>
            </a:b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delete person.age;   // or delete person["age"];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br>
              <a:rPr lang="en-US"/>
            </a:b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A screenshot of a cell phone&#10;&#10;Description automatically generated" id="173" name="Google Shape;1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662458"/>
            <a:ext cx="10942232" cy="2514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Calling Object Methods</a:t>
            </a:r>
            <a:endParaRPr/>
          </a:p>
        </p:txBody>
      </p:sp>
      <p:sp>
        <p:nvSpPr>
          <p:cNvPr id="179" name="Google Shape;179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objectName.methodName()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name = person.fullName();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Person.fullName</a:t>
            </a:r>
            <a:br>
              <a:rPr lang="en-US"/>
            </a:b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GetterMethod</a:t>
            </a:r>
            <a:endParaRPr/>
          </a:p>
        </p:txBody>
      </p:sp>
      <p:sp>
        <p:nvSpPr>
          <p:cNvPr id="185" name="Google Shape;185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// Create an object:</a:t>
            </a:r>
            <a:br>
              <a:rPr lang="en-US"/>
            </a:br>
            <a:r>
              <a:rPr lang="en-US"/>
              <a:t>var person = {</a:t>
            </a:r>
            <a:br>
              <a:rPr lang="en-US"/>
            </a:br>
            <a:r>
              <a:rPr lang="en-US"/>
              <a:t>  firstName: "John",</a:t>
            </a:r>
            <a:br>
              <a:rPr lang="en-US"/>
            </a:br>
            <a:r>
              <a:rPr lang="en-US"/>
              <a:t>  lastName : "Doe",</a:t>
            </a:r>
            <a:br>
              <a:rPr lang="en-US"/>
            </a:br>
            <a:r>
              <a:rPr lang="en-US"/>
              <a:t>  language : "en",</a:t>
            </a:r>
            <a:br>
              <a:rPr lang="en-US"/>
            </a:br>
            <a:r>
              <a:rPr lang="en-US"/>
              <a:t>  get lang() {</a:t>
            </a:r>
            <a:br>
              <a:rPr lang="en-US"/>
            </a:br>
            <a:r>
              <a:rPr lang="en-US"/>
              <a:t>    return this.language;</a:t>
            </a:r>
            <a:br>
              <a:rPr lang="en-US"/>
            </a:br>
            <a:r>
              <a:rPr lang="en-US"/>
              <a:t>  }</a:t>
            </a:r>
            <a:br>
              <a:rPr lang="en-US"/>
            </a:br>
            <a:r>
              <a:rPr lang="en-US"/>
              <a:t>};</a:t>
            </a:r>
            <a:br>
              <a:rPr lang="en-US"/>
            </a:br>
            <a:br>
              <a:rPr lang="en-US"/>
            </a:br>
            <a:r>
              <a:rPr lang="en-US"/>
              <a:t>// Display data from the object using a getter:</a:t>
            </a:r>
            <a:br>
              <a:rPr lang="en-US"/>
            </a:br>
            <a:r>
              <a:rPr lang="en-US"/>
              <a:t>document.getElementById("demo").innerHTML = person.lang;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Setter</a:t>
            </a:r>
            <a:endParaRPr/>
          </a:p>
        </p:txBody>
      </p:sp>
      <p:sp>
        <p:nvSpPr>
          <p:cNvPr id="191" name="Google Shape;19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var person = {</a:t>
            </a:r>
            <a:br>
              <a:rPr lang="en-US"/>
            </a:br>
            <a:r>
              <a:rPr lang="en-US"/>
              <a:t>  firstName: "John",</a:t>
            </a:r>
            <a:br>
              <a:rPr lang="en-US"/>
            </a:br>
            <a:r>
              <a:rPr lang="en-US"/>
              <a:t>  lastName : "Doe",</a:t>
            </a:r>
            <a:br>
              <a:rPr lang="en-US"/>
            </a:br>
            <a:r>
              <a:rPr lang="en-US"/>
              <a:t>  language : "",</a:t>
            </a:r>
            <a:br>
              <a:rPr lang="en-US"/>
            </a:br>
            <a:r>
              <a:rPr lang="en-US"/>
              <a:t>  set lang(lang) {</a:t>
            </a:r>
            <a:br>
              <a:rPr lang="en-US"/>
            </a:br>
            <a:r>
              <a:rPr lang="en-US"/>
              <a:t>    this.language = lang;</a:t>
            </a:r>
            <a:br>
              <a:rPr lang="en-US"/>
            </a:br>
            <a:r>
              <a:rPr lang="en-US"/>
              <a:t>  }</a:t>
            </a:r>
            <a:br>
              <a:rPr lang="en-US"/>
            </a:br>
            <a:r>
              <a:rPr lang="en-US"/>
              <a:t>};</a:t>
            </a:r>
            <a:br>
              <a:rPr lang="en-US"/>
            </a:br>
            <a:br>
              <a:rPr lang="en-US"/>
            </a:br>
            <a:r>
              <a:rPr lang="en-US"/>
              <a:t>// Set an object property using a setter:</a:t>
            </a:r>
            <a:br>
              <a:rPr lang="en-US"/>
            </a:br>
            <a:r>
              <a:rPr lang="en-US"/>
              <a:t>person.lang = "en";</a:t>
            </a:r>
            <a:br>
              <a:rPr lang="en-US"/>
            </a:br>
            <a:br>
              <a:rPr lang="en-US"/>
            </a:br>
            <a:r>
              <a:rPr lang="en-US"/>
              <a:t>// Display data from the object:</a:t>
            </a:r>
            <a:br>
              <a:rPr lang="en-US"/>
            </a:br>
            <a:r>
              <a:rPr lang="en-US"/>
              <a:t>document.getElementById("demo").innerHTML = person.language;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Object Types / Classes</a:t>
            </a:r>
            <a:endParaRPr/>
          </a:p>
        </p:txBody>
      </p:sp>
      <p:pic>
        <p:nvPicPr>
          <p:cNvPr descr="A screenshot of a cell phone&#10;&#10;Description automatically generated" id="197" name="Google Shape;197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352" y="1885070"/>
            <a:ext cx="10648448" cy="4180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JS Primitive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 </a:t>
            </a:r>
            <a:r>
              <a:rPr b="1" lang="en-US"/>
              <a:t>primitive value</a:t>
            </a:r>
            <a:r>
              <a:rPr lang="en-US"/>
              <a:t> is a value that has no properties or methods.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 </a:t>
            </a:r>
            <a:r>
              <a:rPr b="1" lang="en-US"/>
              <a:t>primitive data type</a:t>
            </a:r>
            <a:r>
              <a:rPr lang="en-US"/>
              <a:t> is data that has a primitive value.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Primitive Data Types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1" lang="en-US"/>
              <a:t>string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1" lang="en-US"/>
              <a:t>number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1" lang="en-US"/>
              <a:t>boolean</a:t>
            </a:r>
            <a:endParaRPr b="1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1" lang="en-US"/>
              <a:t>null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1" lang="en-US"/>
              <a:t>undefined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Constructor</a:t>
            </a:r>
            <a:endParaRPr/>
          </a:p>
        </p:txBody>
      </p:sp>
      <p:sp>
        <p:nvSpPr>
          <p:cNvPr id="203" name="Google Shape;203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function Person(first, last, age, eye) {</a:t>
            </a:r>
            <a:br>
              <a:rPr lang="en-US"/>
            </a:br>
            <a:r>
              <a:rPr lang="en-US"/>
              <a:t>  this.firstName = first;</a:t>
            </a:r>
            <a:br>
              <a:rPr lang="en-US"/>
            </a:br>
            <a:r>
              <a:rPr lang="en-US"/>
              <a:t>  this.lastName = last;</a:t>
            </a:r>
            <a:br>
              <a:rPr lang="en-US"/>
            </a:br>
            <a:r>
              <a:rPr lang="en-US"/>
              <a:t>  this.age = age;</a:t>
            </a:r>
            <a:br>
              <a:rPr lang="en-US"/>
            </a:br>
            <a:r>
              <a:rPr lang="en-US"/>
              <a:t>  this.eyeColor = eye;</a:t>
            </a:r>
            <a:br>
              <a:rPr lang="en-US"/>
            </a:b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New Property or Method</a:t>
            </a:r>
            <a:endParaRPr/>
          </a:p>
        </p:txBody>
      </p:sp>
      <p:sp>
        <p:nvSpPr>
          <p:cNvPr id="209" name="Google Shape;209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Adding a Property to an Object vs Constructor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Adding a Method to an Object vs Constructor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also learned that you can </a:t>
            </a:r>
            <a:r>
              <a:rPr b="1" lang="en-US"/>
              <a:t>not</a:t>
            </a:r>
            <a:r>
              <a:rPr lang="en-US"/>
              <a:t> add a new property to an existing object constructor: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br>
              <a:rPr lang="en-US"/>
            </a:b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Parent class or Prototype</a:t>
            </a:r>
            <a:endParaRPr/>
          </a:p>
        </p:txBody>
      </p:sp>
      <p:pic>
        <p:nvPicPr>
          <p:cNvPr descr="A screenshot of a cell phone&#10;&#10;Description automatically generated" id="215" name="Google Shape;215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892" y="1488618"/>
            <a:ext cx="11199168" cy="4546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prototype</a:t>
            </a:r>
            <a:endParaRPr/>
          </a:p>
        </p:txBody>
      </p:sp>
      <p:sp>
        <p:nvSpPr>
          <p:cNvPr id="221" name="Google Shape;221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Prototype allows to add new properties and functions to constuctors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function Person(first, last, age, eyecolor) {</a:t>
            </a:r>
            <a:br>
              <a:rPr lang="en-US"/>
            </a:br>
            <a:r>
              <a:rPr lang="en-US"/>
              <a:t>  this.firstName = first;</a:t>
            </a:r>
            <a:br>
              <a:rPr lang="en-US"/>
            </a:br>
            <a:r>
              <a:rPr lang="en-US"/>
              <a:t>  this.lastName = last;</a:t>
            </a:r>
            <a:br>
              <a:rPr lang="en-US"/>
            </a:br>
            <a:r>
              <a:rPr lang="en-US"/>
              <a:t>  this.age = age;</a:t>
            </a:r>
            <a:br>
              <a:rPr lang="en-US"/>
            </a:br>
            <a:r>
              <a:rPr lang="en-US"/>
              <a:t>  this.eyeColor = eyecolor;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// this.nationalty=”English”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br>
              <a:rPr lang="en-US"/>
            </a:br>
            <a:r>
              <a:rPr lang="en-US"/>
              <a:t>Person.prototype.nationality = "English";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Adding function using protoype</a:t>
            </a:r>
            <a:endParaRPr/>
          </a:p>
        </p:txBody>
      </p:sp>
      <p:sp>
        <p:nvSpPr>
          <p:cNvPr id="227" name="Google Shape;227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function Person(first, last, age, eyecolor) {</a:t>
            </a:r>
            <a:br>
              <a:rPr lang="en-US"/>
            </a:br>
            <a:r>
              <a:rPr lang="en-US"/>
              <a:t>  this.firstName = first;</a:t>
            </a:r>
            <a:br>
              <a:rPr lang="en-US"/>
            </a:br>
            <a:r>
              <a:rPr lang="en-US"/>
              <a:t>  this.lastName = last;</a:t>
            </a:r>
            <a:br>
              <a:rPr lang="en-US"/>
            </a:br>
            <a:r>
              <a:rPr lang="en-US"/>
              <a:t>  this.age = age;</a:t>
            </a:r>
            <a:br>
              <a:rPr lang="en-US"/>
            </a:br>
            <a:r>
              <a:rPr lang="en-US"/>
              <a:t>  this.eyeColor = eyecolor;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br>
              <a:rPr lang="en-US"/>
            </a:br>
            <a:r>
              <a:rPr lang="en-US"/>
              <a:t>Person.prototype.name = function() {</a:t>
            </a:r>
            <a:br>
              <a:rPr lang="en-US"/>
            </a:br>
            <a:r>
              <a:rPr lang="en-US"/>
              <a:t>  return this.firstName + " " + this.lastName;</a:t>
            </a:r>
            <a:br>
              <a:rPr lang="en-US"/>
            </a:br>
            <a:r>
              <a:rPr lang="en-US"/>
              <a:t>};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Property Attributes</a:t>
            </a:r>
            <a:endParaRPr/>
          </a:p>
        </p:txBody>
      </p:sp>
      <p:sp>
        <p:nvSpPr>
          <p:cNvPr id="233" name="Google Shape;233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Writable: If false, the value of the property can not be changed.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Configurable: If false, any attempts to delete the property or change its attributes (Writable, Configurable, or Enumerable) will fail.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Enumerable: If true, the property will be iterated over when a user does for (var prop in obj){} (or similar).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Value.</a:t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b="1" lang="en-US" sz="14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Object.defineProperty(person, </a:t>
            </a:r>
            <a:r>
              <a:rPr b="1" lang="en-US" sz="14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"language"</a:t>
            </a:r>
            <a:r>
              <a:rPr b="1" lang="en-US" sz="14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{</a:t>
            </a:r>
            <a:r>
              <a:rPr b="1" lang="en-US" sz="14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writable:true,enumerable:false</a:t>
            </a:r>
            <a:r>
              <a:rPr b="1" lang="en-US" sz="14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b="1" sz="14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4287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50"/>
              <a:buFont typeface="Consolas"/>
              <a:buChar char="•"/>
            </a:pPr>
            <a:r>
              <a:rPr b="1" lang="en-US" sz="14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person.language=”English”</a:t>
            </a:r>
            <a:endParaRPr b="1" sz="14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Write Constructor function for Car</a:t>
            </a:r>
            <a:endParaRPr/>
          </a:p>
        </p:txBody>
      </p:sp>
      <p:sp>
        <p:nvSpPr>
          <p:cNvPr id="239" name="Google Shape;239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Model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Year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Milage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engineNum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Color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Brand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getAllInfo()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JSON</a:t>
            </a:r>
            <a:endParaRPr/>
          </a:p>
        </p:txBody>
      </p:sp>
      <p:sp>
        <p:nvSpPr>
          <p:cNvPr id="245" name="Google Shape;245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JSON: </a:t>
            </a:r>
            <a:r>
              <a:rPr b="1" lang="en-US"/>
              <a:t>J</a:t>
            </a:r>
            <a:r>
              <a:rPr lang="en-US"/>
              <a:t>ava</a:t>
            </a:r>
            <a:r>
              <a:rPr b="1" lang="en-US"/>
              <a:t>S</a:t>
            </a:r>
            <a:r>
              <a:rPr lang="en-US"/>
              <a:t>cript </a:t>
            </a:r>
            <a:r>
              <a:rPr b="1" lang="en-US"/>
              <a:t>O</a:t>
            </a:r>
            <a:r>
              <a:rPr lang="en-US"/>
              <a:t>bject </a:t>
            </a:r>
            <a:r>
              <a:rPr b="1" lang="en-US"/>
              <a:t>N</a:t>
            </a:r>
            <a:r>
              <a:rPr lang="en-US"/>
              <a:t>otation.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JSON is a syntax for storing and exchanging data.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JSON is text, written with JavaScript object notation.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JSON Syntax Rules</a:t>
            </a:r>
            <a:endParaRPr/>
          </a:p>
        </p:txBody>
      </p:sp>
      <p:sp>
        <p:nvSpPr>
          <p:cNvPr id="251" name="Google Shape;251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JSON syntax is derived from JavaScript object notation syntax: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 is in name/value pairs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 is separated by commas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Curly braces hold objects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Square brackets hold arrays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/>
            </a:br>
            <a:br>
              <a:rPr lang="en-US"/>
            </a:br>
            <a:r>
              <a:rPr lang="en-US"/>
              <a:t>JSON - Evaluates to JavaScript Objects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257" name="Google Shape;257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JSON format is almost identical to JavaScript objects.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JSON, </a:t>
            </a:r>
            <a:r>
              <a:rPr i="1" lang="en-US"/>
              <a:t>keys</a:t>
            </a:r>
            <a:r>
              <a:rPr lang="en-US"/>
              <a:t> must be strings, written with double quotes: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JSON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{ "name":"John" }</a:t>
            </a:r>
            <a:br>
              <a:rPr lang="en-US"/>
            </a:b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Javacript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{ name:"John" }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Types</a:t>
            </a:r>
            <a:endParaRPr/>
          </a:p>
        </p:txBody>
      </p:sp>
      <p:pic>
        <p:nvPicPr>
          <p:cNvPr id="97" name="Google Shape;97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129" y="1798668"/>
            <a:ext cx="10968311" cy="356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JSON Values</a:t>
            </a:r>
            <a:endParaRPr/>
          </a:p>
        </p:txBody>
      </p:sp>
      <p:sp>
        <p:nvSpPr>
          <p:cNvPr id="263" name="Google Shape;263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 </a:t>
            </a:r>
            <a:r>
              <a:rPr b="1" lang="en-US"/>
              <a:t>JSON</a:t>
            </a:r>
            <a:r>
              <a:rPr lang="en-US"/>
              <a:t>, </a:t>
            </a:r>
            <a:r>
              <a:rPr i="1" lang="en-US"/>
              <a:t>values</a:t>
            </a:r>
            <a:r>
              <a:rPr lang="en-US"/>
              <a:t> must be one of the following data types: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/>
              <a:t>a string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/>
              <a:t>a number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/>
              <a:t>an object (JSON object)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/>
              <a:t>an array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/>
              <a:t>a boolean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/>
              <a:t>null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JSON Files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269" name="Google Shape;269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file type for JSON files is ".json"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MIME type for JSON text is "application/json"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JSON Example</a:t>
            </a:r>
            <a:endParaRPr/>
          </a:p>
        </p:txBody>
      </p:sp>
      <p:sp>
        <p:nvSpPr>
          <p:cNvPr id="275" name="Google Shape;275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18859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var jsonstring=’{"employees":[</a:t>
            </a:r>
            <a:br>
              <a:rPr lang="en-US"/>
            </a:br>
            <a:r>
              <a:rPr lang="en-US"/>
              <a:t>  { "firstName":"John", "lastName":"Doe" },</a:t>
            </a:r>
            <a:br>
              <a:rPr lang="en-US"/>
            </a:br>
            <a:r>
              <a:rPr lang="en-US"/>
              <a:t>  { "firstName":"Anna", "lastName":"Smith" },</a:t>
            </a:r>
            <a:br>
              <a:rPr lang="en-US"/>
            </a:br>
            <a:r>
              <a:rPr lang="en-US"/>
              <a:t>  { "firstName":"Peter", "lastName":"Jones" }</a:t>
            </a:r>
            <a:br>
              <a:rPr lang="en-US"/>
            </a:br>
            <a:r>
              <a:rPr lang="en-US"/>
              <a:t>]}’</a:t>
            </a:r>
            <a:br>
              <a:rPr lang="en-US"/>
            </a:br>
            <a:endParaRPr/>
          </a:p>
          <a:p>
            <a:pPr indent="-18859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employeesobj=JSON.parse(</a:t>
            </a:r>
            <a:r>
              <a:rPr lang="en-US"/>
              <a:t>jsonstring)</a:t>
            </a:r>
            <a:endParaRPr/>
          </a:p>
          <a:p>
            <a:pPr indent="-18859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arr=employeesobj.employees</a:t>
            </a:r>
            <a:endParaRPr/>
          </a:p>
          <a:p>
            <a:pPr indent="-18859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obj in arr: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console.log(obj.firstName)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var car={model:”audi” , year:2020}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jsonstring=JSON.stringify(car)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XML Example</a:t>
            </a:r>
            <a:endParaRPr/>
          </a:p>
        </p:txBody>
      </p:sp>
      <p:sp>
        <p:nvSpPr>
          <p:cNvPr id="281" name="Google Shape;281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&lt;employees&gt;</a:t>
            </a:r>
            <a:br>
              <a:rPr lang="en-US"/>
            </a:br>
            <a:r>
              <a:rPr lang="en-US"/>
              <a:t>  &lt;employee&gt;</a:t>
            </a:r>
            <a:br>
              <a:rPr lang="en-US"/>
            </a:br>
            <a:r>
              <a:rPr lang="en-US"/>
              <a:t>    &lt;firstName&gt;John&lt;/firstName&gt; &lt;lastName&gt;Doe&lt;/lastName&gt;</a:t>
            </a:r>
            <a:br>
              <a:rPr lang="en-US"/>
            </a:br>
            <a:r>
              <a:rPr lang="en-US"/>
              <a:t>  &lt;/employee&gt;</a:t>
            </a:r>
            <a:br>
              <a:rPr lang="en-US"/>
            </a:br>
            <a:r>
              <a:rPr lang="en-US"/>
              <a:t>  &lt;employee&gt;</a:t>
            </a:r>
            <a:br>
              <a:rPr lang="en-US"/>
            </a:br>
            <a:r>
              <a:rPr lang="en-US"/>
              <a:t>    &lt;firstName&gt;Anna&lt;/firstName&gt; &lt;lastName&gt;Smith&lt;/lastName&gt;</a:t>
            </a:r>
            <a:br>
              <a:rPr lang="en-US"/>
            </a:br>
            <a:r>
              <a:rPr lang="en-US"/>
              <a:t>  &lt;/employee&gt;</a:t>
            </a:r>
            <a:br>
              <a:rPr lang="en-US"/>
            </a:br>
            <a:r>
              <a:rPr lang="en-US"/>
              <a:t>  &lt;employee&gt;</a:t>
            </a:r>
            <a:br>
              <a:rPr lang="en-US"/>
            </a:br>
            <a:r>
              <a:rPr lang="en-US"/>
              <a:t>    &lt;firstName&gt;Peter&lt;/firstName&gt; &lt;lastName&gt;Jones&lt;/lastName&gt;</a:t>
            </a:r>
            <a:br>
              <a:rPr lang="en-US"/>
            </a:br>
            <a:r>
              <a:rPr lang="en-US"/>
              <a:t>  &lt;/employee&gt;</a:t>
            </a:r>
            <a:br>
              <a:rPr lang="en-US"/>
            </a:br>
            <a:r>
              <a:rPr lang="en-US"/>
              <a:t>&lt;/employees&gt;</a:t>
            </a:r>
            <a:br>
              <a:rPr lang="en-US"/>
            </a:b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n-US"/>
            </a:br>
            <a:br>
              <a:rPr lang="en-US"/>
            </a:b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JSON VS XML</a:t>
            </a:r>
            <a:endParaRPr/>
          </a:p>
        </p:txBody>
      </p:sp>
      <p:sp>
        <p:nvSpPr>
          <p:cNvPr id="287" name="Google Shape;287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88" name="Google Shape;288;p34"/>
          <p:cNvSpPr/>
          <p:nvPr/>
        </p:nvSpPr>
        <p:spPr>
          <a:xfrm>
            <a:off x="967409" y="2274838"/>
            <a:ext cx="974034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Both JSON and XML are "self describing" (human readable)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Both JSON and XML are hierarchical (values within values)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Both JSON and XML can be parsed and used by lots of programming languages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Both JSON and XML can be fetched with an XMLHttpRequest</a:t>
            </a:r>
            <a:endParaRPr b="0" i="0" sz="1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JSON vs XML</a:t>
            </a:r>
            <a:endParaRPr/>
          </a:p>
        </p:txBody>
      </p:sp>
      <p:sp>
        <p:nvSpPr>
          <p:cNvPr id="294" name="Google Shape;294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JSON doesn't use end tag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JSON is shorter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JSON is quicker to read and write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JSON can use arrays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biggest difference is: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 XML has to be parsed with an XML parser. JSON can be parsed by a standard JavaScript function.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JSON</a:t>
            </a:r>
            <a:endParaRPr/>
          </a:p>
        </p:txBody>
      </p:sp>
      <p:sp>
        <p:nvSpPr>
          <p:cNvPr id="300" name="Google Shape;300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AJAX applications, JSON is faster and easier than XML: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Using XML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Fetch an XML document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 the XML DOM to loop through the document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Extract values and store in variables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Using JSON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Fetch a JSON string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JSON.Parse the JSON string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/>
            </a:br>
            <a:br>
              <a:rPr lang="en-US"/>
            </a:br>
            <a:r>
              <a:rPr lang="en-US"/>
              <a:t>JSON.parse()</a:t>
            </a:r>
            <a:br>
              <a:rPr lang="en-US"/>
            </a:br>
            <a:br>
              <a:rPr lang="en-US"/>
            </a:br>
            <a:endParaRPr/>
          </a:p>
        </p:txBody>
      </p:sp>
      <p:pic>
        <p:nvPicPr>
          <p:cNvPr descr="A screenshot of a cell phone&#10;&#10;Description automatically generated" id="306" name="Google Shape;306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5151" y="1690688"/>
            <a:ext cx="9490084" cy="329611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7"/>
          <p:cNvSpPr/>
          <p:nvPr/>
        </p:nvSpPr>
        <p:spPr>
          <a:xfrm>
            <a:off x="838201" y="5167312"/>
            <a:ext cx="973703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obj = JSON.parse(</a:t>
            </a:r>
            <a:r>
              <a:rPr b="0" i="0" lang="en-US" sz="18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'{ "name":"John", "age":30, "city":"New York"}'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/>
            </a:br>
            <a:br>
              <a:rPr lang="en-US"/>
            </a:br>
            <a:r>
              <a:rPr lang="en-US"/>
              <a:t>Stringify a JavaScript Object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313" name="Google Shape;313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var obj = { name: "John", age: 30, city: "New York" };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var myJSON = JSON.stringify(obj);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AJAX</a:t>
            </a:r>
            <a:endParaRPr/>
          </a:p>
        </p:txBody>
      </p:sp>
      <p:sp>
        <p:nvSpPr>
          <p:cNvPr id="319" name="Google Shape;319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AJAX is a developer's dream, because you can: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Read data from a web server - after the page has loaded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Update a web page without reloading the page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Send data to a web server - in the background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/>
            </a:br>
            <a:br>
              <a:rPr lang="en-US"/>
            </a:br>
            <a:r>
              <a:rPr b="1" lang="en-US"/>
              <a:t>In JavaScript, almost "everything" is an object.</a:t>
            </a:r>
            <a:br>
              <a:rPr b="1" lang="en-US"/>
            </a:br>
            <a:br>
              <a:rPr lang="en-US"/>
            </a:b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Boolean if defined with “</a:t>
            </a:r>
            <a:r>
              <a:rPr lang="en-US">
                <a:solidFill>
                  <a:srgbClr val="FF0000"/>
                </a:solidFill>
              </a:rPr>
              <a:t>new</a:t>
            </a:r>
            <a:r>
              <a:rPr lang="en-US"/>
              <a:t>” keyword are objects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Number if defined with “</a:t>
            </a:r>
            <a:r>
              <a:rPr lang="en-US">
                <a:solidFill>
                  <a:srgbClr val="FF0000"/>
                </a:solidFill>
              </a:rPr>
              <a:t>new</a:t>
            </a:r>
            <a:r>
              <a:rPr lang="en-US"/>
              <a:t>” keyword are objects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String if defined with “</a:t>
            </a:r>
            <a:r>
              <a:rPr lang="en-US">
                <a:solidFill>
                  <a:srgbClr val="FF0000"/>
                </a:solidFill>
              </a:rPr>
              <a:t>new</a:t>
            </a:r>
            <a:r>
              <a:rPr lang="en-US"/>
              <a:t>” keyword are objects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Date are always objects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Math are always objects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Regular Expression are always objects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Arrays are always objects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Function are always objects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/>
            </a:br>
            <a:br>
              <a:rPr lang="en-US"/>
            </a:br>
            <a:r>
              <a:rPr lang="en-US"/>
              <a:t>How AJAX Works</a:t>
            </a:r>
            <a:br>
              <a:rPr lang="en-US"/>
            </a:br>
            <a:br>
              <a:rPr lang="en-US"/>
            </a:br>
            <a:endParaRPr/>
          </a:p>
        </p:txBody>
      </p:sp>
      <p:pic>
        <p:nvPicPr>
          <p:cNvPr descr="A screenshot of a cell phone&#10;&#10;Description automatically generated" id="325" name="Google Shape;325;p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5704" y="1221447"/>
            <a:ext cx="7651037" cy="4385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AJAX Works</a:t>
            </a:r>
            <a:endParaRPr/>
          </a:p>
        </p:txBody>
      </p:sp>
      <p:pic>
        <p:nvPicPr>
          <p:cNvPr descr="A screenshot of a social media post&#10;&#10;Description automatically generated" id="331" name="Google Shape;331;p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687" y="1690688"/>
            <a:ext cx="9463346" cy="4119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/>
            </a:br>
            <a:br>
              <a:rPr lang="en-US"/>
            </a:br>
            <a:r>
              <a:rPr lang="en-US"/>
              <a:t>Create an XMLHttpRequest Object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337" name="Google Shape;337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var xhttp = new XMLHttpRequest();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security reasons, modern browsers do not allow access across domains.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This means that both the web page and the XML file it tries to load, must be located on the same server.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examples on W3Schools all open XML files located on the W3Schools domain.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you want to use the example above on one of your own web pages, the XML files you load must be located on your own server.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Older browser version</a:t>
            </a:r>
            <a:endParaRPr/>
          </a:p>
        </p:txBody>
      </p:sp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 (window.XMLHttpRequest) {</a:t>
            </a:r>
            <a:br>
              <a:rPr lang="en-US"/>
            </a:br>
            <a:r>
              <a:rPr lang="en-US"/>
              <a:t>   // code for modern browsers</a:t>
            </a:r>
            <a:br>
              <a:rPr lang="en-US"/>
            </a:br>
            <a:r>
              <a:rPr lang="en-US"/>
              <a:t>   xmlhttp = new XMLHttpRequest();</a:t>
            </a:r>
            <a:br>
              <a:rPr lang="en-US"/>
            </a:br>
            <a:r>
              <a:rPr lang="en-US"/>
              <a:t> } else {</a:t>
            </a:r>
            <a:br>
              <a:rPr lang="en-US"/>
            </a:br>
            <a:r>
              <a:rPr lang="en-US"/>
              <a:t>   // code for old IE browsers</a:t>
            </a:r>
            <a:br>
              <a:rPr lang="en-US"/>
            </a:br>
            <a:r>
              <a:rPr lang="en-US"/>
              <a:t>   xmlhttp = new ActiveXObject("Microsoft.XMLHTTP");</a:t>
            </a:r>
            <a:br>
              <a:rPr lang="en-US"/>
            </a:b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xmlHttpRequest Methods</a:t>
            </a:r>
            <a:endParaRPr/>
          </a:p>
        </p:txBody>
      </p:sp>
      <p:pic>
        <p:nvPicPr>
          <p:cNvPr descr="A screenshot of a cell phone&#10;&#10;Description automatically generated" id="349" name="Google Shape;349;p4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7108" y="1825625"/>
            <a:ext cx="8862646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/>
            </a:br>
            <a:br>
              <a:rPr lang="en-US"/>
            </a:br>
            <a:r>
              <a:rPr lang="en-US"/>
              <a:t>XMLHttpRequest Object Properties</a:t>
            </a:r>
            <a:br>
              <a:rPr lang="en-US"/>
            </a:br>
            <a:br>
              <a:rPr lang="en-US"/>
            </a:br>
            <a:endParaRPr/>
          </a:p>
        </p:txBody>
      </p:sp>
      <p:pic>
        <p:nvPicPr>
          <p:cNvPr descr="A screenshot of a cell phone&#10;&#10;Description automatically generated" id="355" name="Google Shape;355;p4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5625"/>
            <a:ext cx="9305556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JavaScript Object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JavaScript object is a collection of </a:t>
            </a:r>
            <a:r>
              <a:rPr b="1" lang="en-US"/>
              <a:t>named values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var person = {firstName:"John", lastName:"Doe", age:50, eyeColor:"blue"};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named values, in JavaScript objects, are called </a:t>
            </a:r>
            <a:r>
              <a:rPr b="1" lang="en-US"/>
              <a:t>properties</a:t>
            </a:r>
            <a:r>
              <a:rPr lang="en-US"/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/>
            </a:br>
            <a:br>
              <a:rPr lang="en-US"/>
            </a:br>
            <a:endParaRPr/>
          </a:p>
        </p:txBody>
      </p:sp>
      <p:pic>
        <p:nvPicPr>
          <p:cNvPr descr="A picture containing bird&#10;&#10;Description automatically generated" id="110" name="Google Shape;11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362" y="3981158"/>
            <a:ext cx="9243298" cy="2195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Sample Code</a:t>
            </a:r>
            <a:endParaRPr/>
          </a:p>
        </p:txBody>
      </p:sp>
      <p:sp>
        <p:nvSpPr>
          <p:cNvPr id="116" name="Google Shape;116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&lt;!DOCTYPE html&gt;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&lt;html&gt;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&lt;body&gt;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&lt;p&gt;Creating a JavaScript Object.&lt;/p&gt;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&lt;p id="demo"&gt;&lt;/p&gt;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&lt;script&gt;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var person =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  firstName : "John",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  lastName  : "Doe",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  age : 50,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  eyeColor  : "blue"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document.getElementById("demo").innerHTML = person.firstName + " " + person.lastName;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&lt;/script&gt;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&lt;/body&gt;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&lt;/html&gt;</a:t>
            </a:r>
            <a:endParaRPr/>
          </a:p>
          <a:p>
            <a:pPr indent="-14414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/>
            </a:br>
            <a:br>
              <a:rPr lang="en-US"/>
            </a:br>
            <a:r>
              <a:rPr b="1" lang="en-US"/>
              <a:t>Object Methods</a:t>
            </a:r>
            <a:br>
              <a:rPr b="1" lang="en-US"/>
            </a:br>
            <a:br>
              <a:rPr lang="en-US"/>
            </a:br>
            <a:endParaRPr/>
          </a:p>
        </p:txBody>
      </p:sp>
      <p:sp>
        <p:nvSpPr>
          <p:cNvPr id="122" name="Google Shape;122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Methods are </a:t>
            </a:r>
            <a:r>
              <a:rPr b="1" lang="en-US"/>
              <a:t>actions</a:t>
            </a:r>
            <a:r>
              <a:rPr lang="en-US"/>
              <a:t> that can be performed on objects.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Object properties can be both primitive values, other objects, and functions.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 </a:t>
            </a:r>
            <a:r>
              <a:rPr b="1" lang="en-US"/>
              <a:t>object method</a:t>
            </a:r>
            <a:r>
              <a:rPr lang="en-US"/>
              <a:t> is an object property containing a </a:t>
            </a:r>
            <a:r>
              <a:rPr b="1" lang="en-US"/>
              <a:t>function definition</a:t>
            </a:r>
            <a:r>
              <a:rPr lang="en-US"/>
              <a:t>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A screenshot of a cell phone&#10;&#10;Description automatically generated" id="123" name="Google Shape;12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3212" y="4120819"/>
            <a:ext cx="8989255" cy="2372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Creating JavaScript Objects</a:t>
            </a:r>
            <a:endParaRPr/>
          </a:p>
        </p:txBody>
      </p:sp>
      <p:sp>
        <p:nvSpPr>
          <p:cNvPr id="129" name="Google Shape;12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Create Object using create object literal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Create Object using new keyword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Create Constructor using constructor create object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Object literal</a:t>
            </a:r>
            <a:endParaRPr/>
          </a:p>
        </p:txBody>
      </p:sp>
      <p:sp>
        <p:nvSpPr>
          <p:cNvPr id="135" name="Google Shape;135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var person = {firstName:"John", lastName:"Doe", age:50, eyeColor:"blue"};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var p = {</a:t>
            </a:r>
            <a:br>
              <a:rPr lang="en-US"/>
            </a:br>
            <a:r>
              <a:rPr lang="en-US"/>
              <a:t>  firstName: "John",</a:t>
            </a:r>
            <a:br>
              <a:rPr lang="en-US"/>
            </a:br>
            <a:r>
              <a:rPr lang="en-US"/>
              <a:t>  lastName: "Doe",</a:t>
            </a:r>
            <a:br>
              <a:rPr lang="en-US"/>
            </a:br>
            <a:r>
              <a:rPr lang="en-US"/>
              <a:t>  age: 50,</a:t>
            </a:r>
            <a:br>
              <a:rPr lang="en-US"/>
            </a:br>
            <a:r>
              <a:rPr lang="en-US"/>
              <a:t>  eyeColor: "blue"</a:t>
            </a:r>
            <a:br>
              <a:rPr lang="en-US"/>
            </a:br>
            <a:r>
              <a:rPr lang="en-US"/>
              <a:t>};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2019-11-24T18:36:21Z</dcterms:created>
  <dc:creator>sanam</dc:creator>
</cp:coreProperties>
</file>