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301" r:id="rId6"/>
    <p:sldId id="298" r:id="rId7"/>
    <p:sldId id="304" r:id="rId8"/>
    <p:sldId id="313" r:id="rId9"/>
    <p:sldId id="314" r:id="rId10"/>
    <p:sldId id="310" r:id="rId11"/>
    <p:sldId id="312" r:id="rId12"/>
    <p:sldId id="317" r:id="rId13"/>
    <p:sldId id="311" r:id="rId14"/>
    <p:sldId id="319" r:id="rId15"/>
    <p:sldId id="320" r:id="rId16"/>
    <p:sldId id="31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57" autoAdjust="0"/>
  </p:normalViewPr>
  <p:slideViewPr>
    <p:cSldViewPr snapToGrid="0">
      <p:cViewPr varScale="1">
        <p:scale>
          <a:sx n="70" d="100"/>
          <a:sy n="70" d="100"/>
        </p:scale>
        <p:origin x="738" y="54"/>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12/24/2021</a:t>
            </a:fld>
            <a:endParaRPr lang="en-US" dirty="0"/>
          </a:p>
        </p:txBody>
      </p:sp>
      <p:sp>
        <p:nvSpPr>
          <p:cNvPr id="4" name="Footer Placeholder 3">
            <a:extLst>
              <a:ext uri="{FF2B5EF4-FFF2-40B4-BE49-F238E27FC236}">
                <a16:creationId xmlns:a16="http://schemas.microsoft.com/office/drawing/2014/main" xmlns=""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12/24/2021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03549-A82F-409E-AD53-534267A0E10B}" type="slidenum">
              <a:rPr lang="en-US" smtClean="0"/>
              <a:t>7</a:t>
            </a:fld>
            <a:endParaRPr lang="en-US" dirty="0"/>
          </a:p>
        </p:txBody>
      </p:sp>
    </p:spTree>
    <p:extLst>
      <p:ext uri="{BB962C8B-B14F-4D97-AF65-F5344CB8AC3E}">
        <p14:creationId xmlns:p14="http://schemas.microsoft.com/office/powerpoint/2010/main" val="334534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xmlns=""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xmlns=""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xmlns="" id="{80659D50-D55F-4F3D-8F15-5B1F1F2B4B96}"/>
              </a:ext>
              <a:ext uri="{C183D7F6-B498-43B3-948B-1728B52AA6E4}">
                <adec:decorative xmlns:adec="http://schemas.microsoft.com/office/drawing/2017/decorative" xmlns=""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xmlns=""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xmlns=""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xmlns=""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xmlns=""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xmlns=""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xmlns=""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xmlns=""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xmlns="" id="{825807F6-AD25-4B86-8D5C-5DBE4B0D304E}"/>
              </a:ext>
              <a:ext uri="{C183D7F6-B498-43B3-948B-1728B52AA6E4}">
                <adec:decorative xmlns:adec="http://schemas.microsoft.com/office/drawing/2017/decorative" xmlns=""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xmlns=""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xmlns=""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xmlns=""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xmlns=""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xmlns=""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xmlns=""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xmlns=""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xmlns="" id="{F0D2B628-14C7-401D-8451-24C64BCF3CCA}"/>
              </a:ext>
              <a:ext uri="{C183D7F6-B498-43B3-948B-1728B52AA6E4}">
                <adec:decorative xmlns:adec="http://schemas.microsoft.com/office/drawing/2017/decorative" xmlns=""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xmlns=""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xmlns=""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xmlns=""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xmlns=""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xmlns=""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xmlns=""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xmlns="" id="{9B0287FA-646A-4E57-8C1A-1931B75F19B1}"/>
              </a:ext>
              <a:ext uri="{C183D7F6-B498-43B3-948B-1728B52AA6E4}">
                <adec:decorative xmlns:adec="http://schemas.microsoft.com/office/drawing/2017/decorative" xmlns=""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xmlns="" id="{3ED43C36-F674-49C6-8542-3721B150B182}"/>
              </a:ext>
              <a:ext uri="{C183D7F6-B498-43B3-948B-1728B52AA6E4}">
                <adec:decorative xmlns:adec="http://schemas.microsoft.com/office/drawing/2017/decorative" xmlns=""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DCCF3302-2960-44AC-A88C-4C281751163B}"/>
              </a:ext>
              <a:ext uri="{C183D7F6-B498-43B3-948B-1728B52AA6E4}">
                <adec:decorative xmlns:adec="http://schemas.microsoft.com/office/drawing/2017/decorative" xmlns=""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xmlns=""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xmlns=""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xmlns=""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xmlns=""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xmlns=""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xmlns=""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xmlns=""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xmlns=""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xmlns=""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xmlns=""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xmlns=""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xmlns=""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xmlns=""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xmlns=""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xmlns=""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xmlns=""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xmlns=""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xmlns=""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xmlns=""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xmlns=""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xmlns=""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xmlns=""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xmlns=""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xmlns=""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xmlns=""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xmlns=""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xmlns=""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xmlns=""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xmlns=""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xmlns=""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xmlns=""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xmlns=""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xmlns=""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xmlns=""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xmlns=""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xmlns=""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xmlns=""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xmlns=""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xmlns=""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xmlns=""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xmlns=""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xmlns=""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xmlns=""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xmlns=""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xmlns=""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xmlns=""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xmlns=""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xmlns=""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xmlns=""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xmlns=""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xmlns=""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xmlns=""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xmlns=""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xmlns=""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xmlns=""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xmlns=""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xmlns="" id="{EBFF9948-88DC-4F9B-ADAB-743B4534E394}"/>
              </a:ext>
              <a:ext uri="{C183D7F6-B498-43B3-948B-1728B52AA6E4}">
                <adec:decorative xmlns:adec="http://schemas.microsoft.com/office/drawing/2017/decorative" xmlns=""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xmlns="" id="{74AB8730-C1E9-4C39-AD6B-791ECCB2A856}"/>
              </a:ext>
              <a:ext uri="{C183D7F6-B498-43B3-948B-1728B52AA6E4}">
                <adec:decorative xmlns:adec="http://schemas.microsoft.com/office/drawing/2017/decorative" xmlns=""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FD0B1428-A83E-4197-AB02-D6F4EE2027A3}"/>
              </a:ext>
              <a:ext uri="{C183D7F6-B498-43B3-948B-1728B52AA6E4}">
                <adec:decorative xmlns:adec="http://schemas.microsoft.com/office/drawing/2017/decorative" xmlns=""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24BAF707-3808-4238-963B-95584798BE51}"/>
              </a:ext>
              <a:ext uri="{C183D7F6-B498-43B3-948B-1728B52AA6E4}">
                <adec:decorative xmlns:adec="http://schemas.microsoft.com/office/drawing/2017/decorative" xmlns=""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xmlns=""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xmlns=""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xmlns=""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xmlns=""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xmlns=""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xmlns=""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xmlns=""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xmlns=""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xmlns=""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xmlns=""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xmlns=""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xmlns=""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xmlns=""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xmlns=""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xmlns=""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xmlns=""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xmlns=""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xmlns=""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xmlns=""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xmlns=""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xmlns=""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xmlns=""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xmlns=""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xmlns=""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xmlns=""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xmlns=""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xmlns=""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xmlns="" id="{554DA5CF-5D2A-43B4-85A8-340C8F7BBA9B}"/>
              </a:ext>
              <a:ext uri="{C183D7F6-B498-43B3-948B-1728B52AA6E4}">
                <adec:decorative xmlns:adec="http://schemas.microsoft.com/office/drawing/2017/decorative" xmlns=""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xmlns="" id="{26B1FEE3-D401-47CB-80E6-52D6DF510D77}"/>
              </a:ext>
              <a:ext uri="{C183D7F6-B498-43B3-948B-1728B52AA6E4}">
                <adec:decorative xmlns:adec="http://schemas.microsoft.com/office/drawing/2017/decorative" xmlns=""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xmlns="" id="{98D86A78-C607-45C6-8641-1AF4A5F073EE}"/>
              </a:ext>
              <a:ext uri="{C183D7F6-B498-43B3-948B-1728B52AA6E4}">
                <adec:decorative xmlns:adec="http://schemas.microsoft.com/office/drawing/2017/decorative" xmlns=""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xmlns="" id="{B84BFDA8-0351-4C99-8911-2034DAE3D78E}"/>
              </a:ext>
              <a:ext uri="{C183D7F6-B498-43B3-948B-1728B52AA6E4}">
                <adec:decorative xmlns:adec="http://schemas.microsoft.com/office/drawing/2017/decorative" xmlns=""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xmlns="" id="{1896FDB4-943E-4915-BFB5-FBF28C1F0DB4}"/>
              </a:ext>
              <a:ext uri="{C183D7F6-B498-43B3-948B-1728B52AA6E4}">
                <adec:decorative xmlns:adec="http://schemas.microsoft.com/office/drawing/2017/decorative" xmlns=""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xmlns="" id="{8DE6F848-8616-4A39-B962-93F75C4718F8}"/>
              </a:ext>
              <a:ext uri="{C183D7F6-B498-43B3-948B-1728B52AA6E4}">
                <adec:decorative xmlns:adec="http://schemas.microsoft.com/office/drawing/2017/decorative" xmlns=""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xmlns="" id="{506A04BD-9213-47EF-B5B0-2684E430D182}"/>
              </a:ext>
              <a:ext uri="{C183D7F6-B498-43B3-948B-1728B52AA6E4}">
                <adec:decorative xmlns:adec="http://schemas.microsoft.com/office/drawing/2017/decorative" xmlns=""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xmlns="" id="{7869DE2A-F897-46B0-B840-A2597892490B}"/>
              </a:ext>
              <a:ext uri="{C183D7F6-B498-43B3-948B-1728B52AA6E4}">
                <adec:decorative xmlns:adec="http://schemas.microsoft.com/office/drawing/2017/decorative" xmlns=""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xmlns=""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xmlns=""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xmlns=""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xmlns=""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xmlns=""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xmlns=""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xmlns=""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xmlns=""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xmlns=""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xmlns=""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xmlns=""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xmlns=""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xmlns=""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xmlns=""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xmlns=""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xmlns=""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xmlns=""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xmlns=""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xmlns=""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xmlns=""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xmlns=""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xmlns=""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xmlns="" id="{E3A951D3-FDD2-4A48-9F77-7EB69F3AAC62}"/>
              </a:ext>
              <a:ext uri="{C183D7F6-B498-43B3-948B-1728B52AA6E4}">
                <adec:decorative xmlns:adec="http://schemas.microsoft.com/office/drawing/2017/decorative" xmlns=""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xmlns=""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xmlns=""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xmlns=""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xmlns=""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xmlns="" id="{95C8E637-78B0-4855-A6B1-C2DE56F3644F}"/>
              </a:ext>
              <a:ext uri="{C183D7F6-B498-43B3-948B-1728B52AA6E4}">
                <adec:decorative xmlns:adec="http://schemas.microsoft.com/office/drawing/2017/decorative" xmlns=""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xmlns=""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xmlns=""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xmlns=""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xmlns=""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xmlns="" id="{53A4EE02-E082-4906-9F26-21DA131BE270}"/>
              </a:ext>
              <a:ext uri="{C183D7F6-B498-43B3-948B-1728B52AA6E4}">
                <adec:decorative xmlns:adec="http://schemas.microsoft.com/office/drawing/2017/decorative" xmlns=""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xmlns=""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xmlns=""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xmlns=""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xmlns=""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xmlns=""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xmlns=""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xmlns=""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xmlns=""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xmlns=""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xmlns=""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xmlns=""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xmlns=""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xmlns=""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xmlns=""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xmlns=""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xmlns=""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xmlns=""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xmlns=""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xmlns=""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xmlns=""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FF067F4C-584F-4D26-A9F4-7E8E3F096140}"/>
              </a:ext>
              <a:ext uri="{C183D7F6-B498-43B3-948B-1728B52AA6E4}">
                <adec:decorative xmlns:adec="http://schemas.microsoft.com/office/drawing/2017/decorative" xmlns=""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xmlns=""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xmlns=""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xmlns=""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xmlns=""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xmlns=""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xmlns=""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xmlns=""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xmlns=""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xmlns=""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xmlns=""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xmlns=""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xmlns=""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xmlns=""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xmlns=""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xmlns=""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xmlns=""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xmlns=""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xmlns=""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xmlns=""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xmlns=""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xmlns=""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xmlns="" id="{5620BB15-729F-4427-9DF3-6861F012AED2}"/>
              </a:ext>
              <a:ext uri="{C183D7F6-B498-43B3-948B-1728B52AA6E4}">
                <adec:decorative xmlns:adec="http://schemas.microsoft.com/office/drawing/2017/decorative" xmlns=""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xmlns=""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xmlns=""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xmlns=""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xmlns=""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xmlns="" id="{E5FFA2B6-6061-4DC2-8233-A48FB7AA8F27}"/>
              </a:ext>
              <a:ext uri="{C183D7F6-B498-43B3-948B-1728B52AA6E4}">
                <adec:decorative xmlns:adec="http://schemas.microsoft.com/office/drawing/2017/decorative" xmlns=""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xmlns=""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xmlns=""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xmlns=""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xmlns=""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xmlns="" id="{2DBCBD4E-87D0-4BA6-A1B4-3DC9452A36AB}"/>
              </a:ext>
              <a:ext uri="{C183D7F6-B498-43B3-948B-1728B52AA6E4}">
                <adec:decorative xmlns:adec="http://schemas.microsoft.com/office/drawing/2017/decorative" xmlns=""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xmlns=""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xmlns=""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xmlns=""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xmlns=""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xmlns=""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xmlns=""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xmlns=""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xmlns="" id="{370B45ED-DCCD-4701-9ACC-9C83B74D1710}"/>
              </a:ext>
              <a:ext uri="{C183D7F6-B498-43B3-948B-1728B52AA6E4}">
                <adec:decorative xmlns:adec="http://schemas.microsoft.com/office/drawing/2017/decorative" xmlns=""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09508955-3B0C-44CA-B1F9-AD0E70CDB035}"/>
              </a:ext>
              <a:ext uri="{C183D7F6-B498-43B3-948B-1728B52AA6E4}">
                <adec:decorative xmlns:adec="http://schemas.microsoft.com/office/drawing/2017/decorative" xmlns=""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8612ACAA-EEDE-4C74-AF6C-6A7D06F73BAB}"/>
              </a:ext>
              <a:ext uri="{C183D7F6-B498-43B3-948B-1728B52AA6E4}">
                <adec:decorative xmlns:adec="http://schemas.microsoft.com/office/drawing/2017/decorative" xmlns=""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xmlns=""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xmlns=""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xmlns=""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xmlns=""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xmlns=""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xmlns=""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xmlns=""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xmlns=""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xmlns=""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xmlns=""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xmlns=""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7" name="Title 6">
            <a:extLst>
              <a:ext uri="{FF2B5EF4-FFF2-40B4-BE49-F238E27FC236}">
                <a16:creationId xmlns:a16="http://schemas.microsoft.com/office/drawing/2014/main" xmlns="" id="{9C522CE7-8601-4799-A188-72F4C128D33A}"/>
              </a:ext>
            </a:extLst>
          </p:cNvPr>
          <p:cNvSpPr>
            <a:spLocks noGrp="1"/>
          </p:cNvSpPr>
          <p:nvPr>
            <p:ph type="ctrTitle"/>
          </p:nvPr>
        </p:nvSpPr>
        <p:spPr>
          <a:xfrm>
            <a:off x="838200" y="4636008"/>
            <a:ext cx="9144000" cy="1107959"/>
          </a:xfrm>
        </p:spPr>
        <p:txBody>
          <a:bodyPr anchor="b"/>
          <a:lstStyle/>
          <a:p>
            <a:r>
              <a:rPr lang="en-US" dirty="0"/>
              <a:t>Online Cash and Carry</a:t>
            </a:r>
          </a:p>
        </p:txBody>
      </p:sp>
      <p:sp>
        <p:nvSpPr>
          <p:cNvPr id="5" name="Text Placeholder 4">
            <a:extLst>
              <a:ext uri="{FF2B5EF4-FFF2-40B4-BE49-F238E27FC236}">
                <a16:creationId xmlns:a16="http://schemas.microsoft.com/office/drawing/2014/main" xmlns="" id="{3B95A575-4944-44FE-8343-886F3F62894C}"/>
              </a:ext>
            </a:extLst>
          </p:cNvPr>
          <p:cNvSpPr>
            <a:spLocks noGrp="1"/>
          </p:cNvSpPr>
          <p:nvPr>
            <p:ph type="body" sz="quarter" idx="13"/>
          </p:nvPr>
        </p:nvSpPr>
        <p:spPr>
          <a:xfrm>
            <a:off x="841248" y="5742432"/>
            <a:ext cx="7953375" cy="457200"/>
          </a:xfrm>
        </p:spPr>
        <p:txBody>
          <a:bodyPr/>
          <a:lstStyle/>
          <a:p>
            <a:r>
              <a:rPr lang="en-US" sz="2400" b="1" dirty="0"/>
              <a:t>Syed Raza Abbas Rizvi 200656</a:t>
            </a:r>
          </a:p>
          <a:p>
            <a:r>
              <a:rPr lang="en-US" sz="2400" b="1" dirty="0"/>
              <a:t>Submitted to: Sir </a:t>
            </a:r>
            <a:r>
              <a:rPr lang="en-US" sz="2400" b="1"/>
              <a:t>Ahsan Shehzad</a:t>
            </a:r>
            <a:endParaRPr lang="en-US" sz="2400" b="1" dirty="0"/>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xmlns=""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52" name="Slide Number Placeholder 51">
            <a:extLst>
              <a:ext uri="{FF2B5EF4-FFF2-40B4-BE49-F238E27FC236}">
                <a16:creationId xmlns:a16="http://schemas.microsoft.com/office/drawing/2014/main" xmlns=""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3" name="Picture 2"/>
          <p:cNvPicPr>
            <a:picLocks noChangeAspect="1"/>
          </p:cNvPicPr>
          <p:nvPr/>
        </p:nvPicPr>
        <p:blipFill>
          <a:blip r:embed="rId3"/>
          <a:stretch>
            <a:fillRect/>
          </a:stretch>
        </p:blipFill>
        <p:spPr>
          <a:xfrm>
            <a:off x="0" y="1528335"/>
            <a:ext cx="12552796" cy="3562280"/>
          </a:xfrm>
          <a:prstGeom prst="rect">
            <a:avLst/>
          </a:prstGeom>
        </p:spPr>
      </p:pic>
    </p:spTree>
    <p:extLst>
      <p:ext uri="{BB962C8B-B14F-4D97-AF65-F5344CB8AC3E}">
        <p14:creationId xmlns:p14="http://schemas.microsoft.com/office/powerpoint/2010/main" val="2756819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xmlns=""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52" name="Slide Number Placeholder 51">
            <a:extLst>
              <a:ext uri="{FF2B5EF4-FFF2-40B4-BE49-F238E27FC236}">
                <a16:creationId xmlns:a16="http://schemas.microsoft.com/office/drawing/2014/main" xmlns=""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2" name="Picture 1"/>
          <p:cNvPicPr>
            <a:picLocks noChangeAspect="1"/>
          </p:cNvPicPr>
          <p:nvPr/>
        </p:nvPicPr>
        <p:blipFill>
          <a:blip r:embed="rId3"/>
          <a:stretch>
            <a:fillRect/>
          </a:stretch>
        </p:blipFill>
        <p:spPr>
          <a:xfrm>
            <a:off x="1524" y="2292349"/>
            <a:ext cx="13301748" cy="2579901"/>
          </a:xfrm>
          <a:prstGeom prst="rect">
            <a:avLst/>
          </a:prstGeom>
        </p:spPr>
      </p:pic>
    </p:spTree>
    <p:extLst>
      <p:ext uri="{BB962C8B-B14F-4D97-AF65-F5344CB8AC3E}">
        <p14:creationId xmlns:p14="http://schemas.microsoft.com/office/powerpoint/2010/main" val="268759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xmlns=""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52" name="Slide Number Placeholder 51">
            <a:extLst>
              <a:ext uri="{FF2B5EF4-FFF2-40B4-BE49-F238E27FC236}">
                <a16:creationId xmlns:a16="http://schemas.microsoft.com/office/drawing/2014/main" xmlns=""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pic>
        <p:nvPicPr>
          <p:cNvPr id="2" name="Picture 1"/>
          <p:cNvPicPr>
            <a:picLocks noChangeAspect="1"/>
          </p:cNvPicPr>
          <p:nvPr/>
        </p:nvPicPr>
        <p:blipFill>
          <a:blip r:embed="rId3"/>
          <a:stretch>
            <a:fillRect/>
          </a:stretch>
        </p:blipFill>
        <p:spPr>
          <a:xfrm>
            <a:off x="1524" y="1773238"/>
            <a:ext cx="12188952" cy="3757305"/>
          </a:xfrm>
          <a:prstGeom prst="rect">
            <a:avLst/>
          </a:prstGeom>
        </p:spPr>
      </p:pic>
    </p:spTree>
    <p:extLst>
      <p:ext uri="{BB962C8B-B14F-4D97-AF65-F5344CB8AC3E}">
        <p14:creationId xmlns:p14="http://schemas.microsoft.com/office/powerpoint/2010/main" val="3786525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xmlns=""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8" name="Title 27">
            <a:extLst>
              <a:ext uri="{FF2B5EF4-FFF2-40B4-BE49-F238E27FC236}">
                <a16:creationId xmlns:a16="http://schemas.microsoft.com/office/drawing/2014/main" xmlns="" id="{0648DE95-334E-46CE-B3A6-AEEB61BA16E7}"/>
              </a:ext>
            </a:extLst>
          </p:cNvPr>
          <p:cNvSpPr>
            <a:spLocks noGrp="1"/>
          </p:cNvSpPr>
          <p:nvPr>
            <p:ph type="title"/>
          </p:nvPr>
        </p:nvSpPr>
        <p:spPr/>
        <p:txBody>
          <a:bodyPr>
            <a:normAutofit fontScale="90000"/>
          </a:bodyPr>
          <a:lstStyle/>
          <a:p>
            <a:r>
              <a:rPr lang="en-US" dirty="0"/>
              <a:t>Thank You</a:t>
            </a:r>
          </a:p>
        </p:txBody>
      </p:sp>
      <p:sp>
        <p:nvSpPr>
          <p:cNvPr id="52" name="Slide Number Placeholder 51">
            <a:extLst>
              <a:ext uri="{FF2B5EF4-FFF2-40B4-BE49-F238E27FC236}">
                <a16:creationId xmlns:a16="http://schemas.microsoft.com/office/drawing/2014/main" xmlns=""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54600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hoto of person using laptop">
            <a:extLst>
              <a:ext uri="{FF2B5EF4-FFF2-40B4-BE49-F238E27FC236}">
                <a16:creationId xmlns:a16="http://schemas.microsoft.com/office/drawing/2014/main" xmlns="" id="{580459A6-74F1-49C9-B51B-9878E21EB18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28600" y="0"/>
            <a:ext cx="11961813" cy="6858000"/>
          </a:xfrm>
        </p:spPr>
      </p:pic>
      <p:sp>
        <p:nvSpPr>
          <p:cNvPr id="2" name="Title 1">
            <a:extLst>
              <a:ext uri="{FF2B5EF4-FFF2-40B4-BE49-F238E27FC236}">
                <a16:creationId xmlns:a16="http://schemas.microsoft.com/office/drawing/2014/main" xmlns="" id="{6719F29B-F233-48AF-8261-F33A4E079E3E}"/>
              </a:ext>
            </a:extLst>
          </p:cNvPr>
          <p:cNvSpPr>
            <a:spLocks noGrp="1"/>
          </p:cNvSpPr>
          <p:nvPr>
            <p:ph type="title"/>
          </p:nvPr>
        </p:nvSpPr>
        <p:spPr>
          <a:xfrm>
            <a:off x="838199" y="2578608"/>
            <a:ext cx="4297680" cy="914400"/>
          </a:xfrm>
        </p:spPr>
        <p:txBody>
          <a:bodyPr anchor="b" anchorCtr="0"/>
          <a:lstStyle/>
          <a:p>
            <a:r>
              <a:rPr lang="en-ZA" dirty="0"/>
              <a:t>Introduction:</a:t>
            </a:r>
          </a:p>
        </p:txBody>
      </p:sp>
      <p:sp>
        <p:nvSpPr>
          <p:cNvPr id="3" name="Subtitle 2">
            <a:extLst>
              <a:ext uri="{FF2B5EF4-FFF2-40B4-BE49-F238E27FC236}">
                <a16:creationId xmlns:a16="http://schemas.microsoft.com/office/drawing/2014/main" xmlns="" id="{35E3EA69-4E0E-41BD-8095-A124225A2647}"/>
              </a:ext>
            </a:extLst>
          </p:cNvPr>
          <p:cNvSpPr>
            <a:spLocks noGrp="1"/>
          </p:cNvSpPr>
          <p:nvPr>
            <p:ph idx="1"/>
          </p:nvPr>
        </p:nvSpPr>
        <p:spPr>
          <a:xfrm>
            <a:off x="838199" y="3721608"/>
            <a:ext cx="4297680" cy="2286000"/>
          </a:xfrm>
        </p:spPr>
        <p:txBody>
          <a:bodyPr vert="horz" lIns="91440" tIns="45720" rIns="91440" bIns="45720" rtlCol="0" anchor="t">
            <a:normAutofit/>
          </a:bodyPr>
          <a:lstStyle/>
          <a:p>
            <a:r>
              <a:rPr lang="en-US" sz="2400" b="1" dirty="0"/>
              <a:t>User Can:</a:t>
            </a:r>
          </a:p>
          <a:p>
            <a:pPr marL="342900" indent="-342900">
              <a:buFont typeface="Arial" panose="020B0604020202020204" pitchFamily="34" charset="0"/>
              <a:buChar char="•"/>
            </a:pPr>
            <a:r>
              <a:rPr lang="en-US" sz="2400" dirty="0"/>
              <a:t> Buy Product of his choice easily at best price and quality.</a:t>
            </a:r>
          </a:p>
          <a:p>
            <a:pPr marL="457200" indent="-457200">
              <a:buFont typeface="Arial" panose="020B0604020202020204" pitchFamily="34" charset="0"/>
              <a:buChar char="•"/>
            </a:pPr>
            <a:r>
              <a:rPr lang="en-US" sz="2400" dirty="0"/>
              <a:t>Having membership</a:t>
            </a:r>
          </a:p>
        </p:txBody>
      </p:sp>
      <p:sp>
        <p:nvSpPr>
          <p:cNvPr id="4" name="Slide Number Placeholder 3">
            <a:extLst>
              <a:ext uri="{FF2B5EF4-FFF2-40B4-BE49-F238E27FC236}">
                <a16:creationId xmlns:a16="http://schemas.microsoft.com/office/drawing/2014/main" xmlns=""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dirty="0"/>
          </a:p>
        </p:txBody>
      </p:sp>
      <p:sp>
        <p:nvSpPr>
          <p:cNvPr id="36" name="Text Placeholder 35">
            <a:extLst>
              <a:ext uri="{FF2B5EF4-FFF2-40B4-BE49-F238E27FC236}">
                <a16:creationId xmlns:a16="http://schemas.microsoft.com/office/drawing/2014/main" xmlns="" id="{057CCB72-3874-46DE-9CF8-8C39DE3D264B}"/>
              </a:ext>
            </a:extLst>
          </p:cNvPr>
          <p:cNvSpPr>
            <a:spLocks noGrp="1"/>
          </p:cNvSpPr>
          <p:nvPr>
            <p:ph type="body" sz="quarter" idx="14"/>
          </p:nvPr>
        </p:nvSpPr>
        <p:spPr/>
        <p:txBody>
          <a:bodyPr/>
          <a:lstStyle/>
          <a:p>
            <a:r>
              <a:rPr lang="en-US" dirty="0"/>
              <a:t>About</a:t>
            </a:r>
          </a:p>
        </p:txBody>
      </p:sp>
    </p:spTree>
    <p:extLst>
      <p:ext uri="{BB962C8B-B14F-4D97-AF65-F5344CB8AC3E}">
        <p14:creationId xmlns:p14="http://schemas.microsoft.com/office/powerpoint/2010/main" val="831733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black and white image of bar graphs">
            <a:extLst>
              <a:ext uri="{FF2B5EF4-FFF2-40B4-BE49-F238E27FC236}">
                <a16:creationId xmlns:a16="http://schemas.microsoft.com/office/drawing/2014/main" xmlns="" id="{328A991A-37FB-44FF-88EA-33E50292CB5C}"/>
              </a:ext>
            </a:extLst>
          </p:cNvPr>
          <p:cNvPicPr>
            <a:picLocks noGrp="1" noChangeAspect="1"/>
          </p:cNvPicPr>
          <p:nvPr>
            <p:ph type="pic" sz="quarter" idx="34"/>
          </p:nvPr>
        </p:nvPicPr>
        <p:blipFill rotWithShape="1">
          <a:blip r:embed="rId2">
            <a:extLst>
              <a:ext uri="{28A0092B-C50C-407E-A947-70E740481C1C}">
                <a14:useLocalDpi xmlns:a14="http://schemas.microsoft.com/office/drawing/2010/main"/>
              </a:ext>
            </a:extLst>
          </a:blip>
          <a:srcRect/>
          <a:stretch/>
        </p:blipFill>
        <p:spPr>
          <a:xfrm>
            <a:off x="1524" y="0"/>
            <a:ext cx="12188952" cy="6858000"/>
          </a:xfrm>
        </p:spPr>
      </p:pic>
      <p:sp>
        <p:nvSpPr>
          <p:cNvPr id="23" name="Title 22">
            <a:extLst>
              <a:ext uri="{FF2B5EF4-FFF2-40B4-BE49-F238E27FC236}">
                <a16:creationId xmlns:a16="http://schemas.microsoft.com/office/drawing/2014/main" xmlns="" id="{5FB75C3E-5885-49DD-8190-BB1E8C511A7E}"/>
              </a:ext>
            </a:extLst>
          </p:cNvPr>
          <p:cNvSpPr>
            <a:spLocks noGrp="1"/>
          </p:cNvSpPr>
          <p:nvPr>
            <p:ph type="title"/>
          </p:nvPr>
        </p:nvSpPr>
        <p:spPr>
          <a:xfrm>
            <a:off x="838200" y="365125"/>
            <a:ext cx="10515600" cy="1325563"/>
          </a:xfrm>
        </p:spPr>
        <p:txBody>
          <a:bodyPr/>
          <a:lstStyle/>
          <a:p>
            <a:r>
              <a:rPr lang="en-ZA" dirty="0"/>
              <a:t>Inspiration</a:t>
            </a:r>
          </a:p>
        </p:txBody>
      </p:sp>
      <p:sp>
        <p:nvSpPr>
          <p:cNvPr id="18" name="Text Placeholder 17">
            <a:extLst>
              <a:ext uri="{FF2B5EF4-FFF2-40B4-BE49-F238E27FC236}">
                <a16:creationId xmlns:a16="http://schemas.microsoft.com/office/drawing/2014/main" xmlns="" id="{2FF04D30-F224-451C-9FFE-3930E78F7E5C}"/>
              </a:ext>
            </a:extLst>
          </p:cNvPr>
          <p:cNvSpPr>
            <a:spLocks noGrp="1"/>
          </p:cNvSpPr>
          <p:nvPr>
            <p:ph type="body" sz="quarter" idx="39"/>
          </p:nvPr>
        </p:nvSpPr>
        <p:spPr/>
        <p:txBody>
          <a:bodyPr/>
          <a:lstStyle/>
          <a:p>
            <a:endParaRPr lang="en-US" dirty="0"/>
          </a:p>
        </p:txBody>
      </p:sp>
      <p:sp>
        <p:nvSpPr>
          <p:cNvPr id="27" name="Text Placeholder 26">
            <a:extLst>
              <a:ext uri="{FF2B5EF4-FFF2-40B4-BE49-F238E27FC236}">
                <a16:creationId xmlns:a16="http://schemas.microsoft.com/office/drawing/2014/main" xmlns="" id="{3C7B196D-A4EB-4450-8C2E-D4F26C77F843}"/>
              </a:ext>
            </a:extLst>
          </p:cNvPr>
          <p:cNvSpPr>
            <a:spLocks noGrp="1"/>
          </p:cNvSpPr>
          <p:nvPr>
            <p:ph type="body" sz="quarter" idx="30"/>
          </p:nvPr>
        </p:nvSpPr>
        <p:spPr>
          <a:xfrm>
            <a:off x="1767130" y="2752344"/>
            <a:ext cx="2560320" cy="603504"/>
          </a:xfrm>
        </p:spPr>
        <p:txBody>
          <a:bodyPr anchor="ctr">
            <a:normAutofit fontScale="62500" lnSpcReduction="20000"/>
          </a:bodyPr>
          <a:lstStyle/>
          <a:p>
            <a:r>
              <a:rPr lang="en-ZA" dirty="0"/>
              <a:t>Order From Home</a:t>
            </a:r>
          </a:p>
        </p:txBody>
      </p:sp>
      <p:sp>
        <p:nvSpPr>
          <p:cNvPr id="28" name="Text Placeholder 27">
            <a:extLst>
              <a:ext uri="{FF2B5EF4-FFF2-40B4-BE49-F238E27FC236}">
                <a16:creationId xmlns:a16="http://schemas.microsoft.com/office/drawing/2014/main" xmlns="" id="{16852965-5187-4677-B878-4167E7B69252}"/>
              </a:ext>
            </a:extLst>
          </p:cNvPr>
          <p:cNvSpPr>
            <a:spLocks noGrp="1"/>
          </p:cNvSpPr>
          <p:nvPr>
            <p:ph type="body" sz="quarter" idx="31"/>
          </p:nvPr>
        </p:nvSpPr>
        <p:spPr>
          <a:xfrm>
            <a:off x="4815840" y="2752344"/>
            <a:ext cx="2560320" cy="603504"/>
          </a:xfrm>
        </p:spPr>
        <p:txBody>
          <a:bodyPr anchor="ctr"/>
          <a:lstStyle/>
          <a:p>
            <a:r>
              <a:rPr lang="en-ZA" sz="2300" dirty="0"/>
              <a:t>All Products At One Place</a:t>
            </a:r>
          </a:p>
        </p:txBody>
      </p:sp>
      <p:sp>
        <p:nvSpPr>
          <p:cNvPr id="29" name="Text Placeholder 28">
            <a:extLst>
              <a:ext uri="{FF2B5EF4-FFF2-40B4-BE49-F238E27FC236}">
                <a16:creationId xmlns:a16="http://schemas.microsoft.com/office/drawing/2014/main" xmlns="" id="{A362839C-0A6B-4785-ACD4-42645537AFF4}"/>
              </a:ext>
            </a:extLst>
          </p:cNvPr>
          <p:cNvSpPr>
            <a:spLocks noGrp="1"/>
          </p:cNvSpPr>
          <p:nvPr>
            <p:ph type="body" sz="quarter" idx="33"/>
          </p:nvPr>
        </p:nvSpPr>
        <p:spPr>
          <a:xfrm>
            <a:off x="7867194" y="2752344"/>
            <a:ext cx="2560320" cy="603504"/>
          </a:xfrm>
        </p:spPr>
        <p:txBody>
          <a:bodyPr anchor="ctr"/>
          <a:lstStyle/>
          <a:p>
            <a:r>
              <a:rPr lang="en-ZA" sz="2300" dirty="0"/>
              <a:t>Keep Track Record</a:t>
            </a:r>
          </a:p>
        </p:txBody>
      </p:sp>
      <p:sp>
        <p:nvSpPr>
          <p:cNvPr id="3" name="Text Placeholder 2">
            <a:extLst>
              <a:ext uri="{FF2B5EF4-FFF2-40B4-BE49-F238E27FC236}">
                <a16:creationId xmlns:a16="http://schemas.microsoft.com/office/drawing/2014/main" xmlns="" id="{082463A9-91ED-406C-A142-DF9DBB5C018D}"/>
              </a:ext>
            </a:extLst>
          </p:cNvPr>
          <p:cNvSpPr>
            <a:spLocks noGrp="1"/>
          </p:cNvSpPr>
          <p:nvPr>
            <p:ph type="body" sz="quarter" idx="35"/>
          </p:nvPr>
        </p:nvSpPr>
        <p:spPr>
          <a:xfrm>
            <a:off x="1767130" y="3502152"/>
            <a:ext cx="2560320" cy="1371600"/>
          </a:xfrm>
        </p:spPr>
        <p:txBody>
          <a:bodyPr vert="horz" lIns="91440" tIns="45720" rIns="91440" bIns="45720" rtlCol="0" anchor="t">
            <a:normAutofit/>
          </a:bodyPr>
          <a:lstStyle/>
          <a:p>
            <a:r>
              <a:rPr lang="en-ZA" dirty="0"/>
              <a:t>Users can easily order items online by staying at home.</a:t>
            </a:r>
          </a:p>
        </p:txBody>
      </p:sp>
      <p:sp>
        <p:nvSpPr>
          <p:cNvPr id="40" name="Text Placeholder 39">
            <a:extLst>
              <a:ext uri="{FF2B5EF4-FFF2-40B4-BE49-F238E27FC236}">
                <a16:creationId xmlns:a16="http://schemas.microsoft.com/office/drawing/2014/main" xmlns="" id="{FDC3A9B5-5598-4CD5-88DB-141F093C2F5C}"/>
              </a:ext>
            </a:extLst>
          </p:cNvPr>
          <p:cNvSpPr>
            <a:spLocks noGrp="1"/>
          </p:cNvSpPr>
          <p:nvPr>
            <p:ph type="body" sz="quarter" idx="36"/>
          </p:nvPr>
        </p:nvSpPr>
        <p:spPr>
          <a:xfrm>
            <a:off x="4815840" y="3502152"/>
            <a:ext cx="2560320" cy="1371600"/>
          </a:xfrm>
        </p:spPr>
        <p:txBody>
          <a:bodyPr/>
          <a:lstStyle/>
          <a:p>
            <a:r>
              <a:rPr lang="en-US" noProof="1"/>
              <a:t>By having products at one place3 user don’t have to switch different shops to buy all items of list.</a:t>
            </a:r>
            <a:endParaRPr lang="en-ZA" noProof="1"/>
          </a:p>
        </p:txBody>
      </p:sp>
      <p:sp>
        <p:nvSpPr>
          <p:cNvPr id="41" name="Text Placeholder 40">
            <a:extLst>
              <a:ext uri="{FF2B5EF4-FFF2-40B4-BE49-F238E27FC236}">
                <a16:creationId xmlns:a16="http://schemas.microsoft.com/office/drawing/2014/main" xmlns="" id="{624C0B95-53C2-4500-8EAE-8B7F73AAE5B5}"/>
              </a:ext>
            </a:extLst>
          </p:cNvPr>
          <p:cNvSpPr>
            <a:spLocks noGrp="1"/>
          </p:cNvSpPr>
          <p:nvPr>
            <p:ph type="body" sz="quarter" idx="37"/>
          </p:nvPr>
        </p:nvSpPr>
        <p:spPr>
          <a:xfrm>
            <a:off x="7867194" y="3502152"/>
            <a:ext cx="2560320" cy="1371600"/>
          </a:xfrm>
        </p:spPr>
        <p:txBody>
          <a:bodyPr/>
          <a:lstStyle/>
          <a:p>
            <a:r>
              <a:rPr lang="en-ZA" noProof="1"/>
              <a:t>User can keep track of all items he have bought in whole month.</a:t>
            </a:r>
            <a:endParaRPr lang="en-ZA" dirty="0"/>
          </a:p>
          <a:p>
            <a:endParaRPr lang="en-US" dirty="0"/>
          </a:p>
        </p:txBody>
      </p:sp>
      <p:sp>
        <p:nvSpPr>
          <p:cNvPr id="7" name="Slide Number Placeholder 6">
            <a:extLst>
              <a:ext uri="{FF2B5EF4-FFF2-40B4-BE49-F238E27FC236}">
                <a16:creationId xmlns:a16="http://schemas.microsoft.com/office/drawing/2014/main" xmlns="" id="{D52C7452-8DFB-4E08-B517-7802CB6719F4}"/>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821816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xmlns=""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88" y="0"/>
            <a:ext cx="12188825" cy="6858000"/>
          </a:xfrm>
        </p:spPr>
      </p:pic>
      <p:sp>
        <p:nvSpPr>
          <p:cNvPr id="2" name="Title 1">
            <a:extLst>
              <a:ext uri="{FF2B5EF4-FFF2-40B4-BE49-F238E27FC236}">
                <a16:creationId xmlns:a16="http://schemas.microsoft.com/office/drawing/2014/main" xmlns="" id="{7291CFAB-A735-4A31-A51D-42FE1F5E94E0}"/>
              </a:ext>
            </a:extLst>
          </p:cNvPr>
          <p:cNvSpPr>
            <a:spLocks noGrp="1"/>
          </p:cNvSpPr>
          <p:nvPr>
            <p:ph type="title"/>
          </p:nvPr>
        </p:nvSpPr>
        <p:spPr>
          <a:xfrm>
            <a:off x="841248" y="858957"/>
            <a:ext cx="4032504" cy="1325563"/>
          </a:xfrm>
        </p:spPr>
        <p:txBody>
          <a:bodyPr/>
          <a:lstStyle/>
          <a:p>
            <a:r>
              <a:rPr lang="en-US" dirty="0"/>
              <a:t>PROJECT OVERVIEW</a:t>
            </a:r>
          </a:p>
        </p:txBody>
      </p:sp>
      <p:sp>
        <p:nvSpPr>
          <p:cNvPr id="4" name="Content Placeholder 3">
            <a:extLst>
              <a:ext uri="{FF2B5EF4-FFF2-40B4-BE49-F238E27FC236}">
                <a16:creationId xmlns:a16="http://schemas.microsoft.com/office/drawing/2014/main" xmlns="" id="{8421587F-8DFD-4A31-9931-8A346A92D87A}"/>
              </a:ext>
            </a:extLst>
          </p:cNvPr>
          <p:cNvSpPr>
            <a:spLocks noGrp="1"/>
          </p:cNvSpPr>
          <p:nvPr>
            <p:ph type="body" sz="quarter" idx="14"/>
          </p:nvPr>
        </p:nvSpPr>
        <p:spPr>
          <a:xfrm>
            <a:off x="5638800" y="1173329"/>
            <a:ext cx="2743200" cy="365760"/>
          </a:xfrm>
        </p:spPr>
        <p:txBody>
          <a:bodyPr vert="horz" lIns="91440" tIns="45720" rIns="91440" bIns="45720" rtlCol="0" anchor="t">
            <a:normAutofit/>
          </a:bodyPr>
          <a:lstStyle/>
          <a:p>
            <a:r>
              <a:rPr lang="en-ZA" dirty="0"/>
              <a:t>Different Sections</a:t>
            </a:r>
          </a:p>
        </p:txBody>
      </p:sp>
      <p:sp>
        <p:nvSpPr>
          <p:cNvPr id="12" name="Text Placeholder 11">
            <a:extLst>
              <a:ext uri="{FF2B5EF4-FFF2-40B4-BE49-F238E27FC236}">
                <a16:creationId xmlns:a16="http://schemas.microsoft.com/office/drawing/2014/main" xmlns="" id="{511B0752-C624-457B-B12B-B88C90BBA8D7}"/>
              </a:ext>
            </a:extLst>
          </p:cNvPr>
          <p:cNvSpPr>
            <a:spLocks noGrp="1"/>
          </p:cNvSpPr>
          <p:nvPr>
            <p:ph type="body" sz="quarter" idx="15"/>
          </p:nvPr>
        </p:nvSpPr>
        <p:spPr>
          <a:xfrm>
            <a:off x="5638800" y="1522412"/>
            <a:ext cx="2743200" cy="914400"/>
          </a:xfrm>
        </p:spPr>
        <p:txBody>
          <a:bodyPr/>
          <a:lstStyle/>
          <a:p>
            <a:r>
              <a:rPr lang="en-ZA" dirty="0"/>
              <a:t>Provide multiple items at one place.</a:t>
            </a:r>
          </a:p>
          <a:p>
            <a:endParaRPr lang="en-US" dirty="0"/>
          </a:p>
        </p:txBody>
      </p:sp>
      <p:sp>
        <p:nvSpPr>
          <p:cNvPr id="25" name="Text Placeholder 24">
            <a:extLst>
              <a:ext uri="{FF2B5EF4-FFF2-40B4-BE49-F238E27FC236}">
                <a16:creationId xmlns:a16="http://schemas.microsoft.com/office/drawing/2014/main" xmlns="" id="{6E0EDB3B-C0A8-4C28-A8CE-248E9B2BF5F1}"/>
              </a:ext>
            </a:extLst>
          </p:cNvPr>
          <p:cNvSpPr>
            <a:spLocks noGrp="1"/>
          </p:cNvSpPr>
          <p:nvPr>
            <p:ph type="body" sz="quarter" idx="16"/>
          </p:nvPr>
        </p:nvSpPr>
        <p:spPr>
          <a:xfrm>
            <a:off x="5638800" y="2743993"/>
            <a:ext cx="2743200" cy="365760"/>
          </a:xfrm>
        </p:spPr>
        <p:txBody>
          <a:bodyPr/>
          <a:lstStyle/>
          <a:p>
            <a:r>
              <a:rPr lang="en-ZA" dirty="0"/>
              <a:t>User FRIENDLY</a:t>
            </a:r>
            <a:endParaRPr lang="en-US" dirty="0"/>
          </a:p>
        </p:txBody>
      </p:sp>
      <p:sp>
        <p:nvSpPr>
          <p:cNvPr id="26" name="Text Placeholder 25">
            <a:extLst>
              <a:ext uri="{FF2B5EF4-FFF2-40B4-BE49-F238E27FC236}">
                <a16:creationId xmlns:a16="http://schemas.microsoft.com/office/drawing/2014/main" xmlns="" id="{6446DD38-A9AC-47C3-9018-7367CED92B9D}"/>
              </a:ext>
            </a:extLst>
          </p:cNvPr>
          <p:cNvSpPr>
            <a:spLocks noGrp="1"/>
          </p:cNvSpPr>
          <p:nvPr>
            <p:ph type="body" sz="quarter" idx="17"/>
          </p:nvPr>
        </p:nvSpPr>
        <p:spPr>
          <a:xfrm>
            <a:off x="5638800" y="3074026"/>
            <a:ext cx="2743200" cy="914400"/>
          </a:xfrm>
        </p:spPr>
        <p:txBody>
          <a:bodyPr/>
          <a:lstStyle/>
          <a:p>
            <a:r>
              <a:rPr lang="en-ZA" dirty="0"/>
              <a:t>System is so much easy to use.</a:t>
            </a:r>
            <a:endParaRPr lang="en-US" dirty="0"/>
          </a:p>
        </p:txBody>
      </p:sp>
      <p:sp>
        <p:nvSpPr>
          <p:cNvPr id="27" name="Text Placeholder 26">
            <a:extLst>
              <a:ext uri="{FF2B5EF4-FFF2-40B4-BE49-F238E27FC236}">
                <a16:creationId xmlns:a16="http://schemas.microsoft.com/office/drawing/2014/main" xmlns="" id="{0856D9EA-5EA0-4EBE-B2BD-E08F18E8DB9D}"/>
              </a:ext>
            </a:extLst>
          </p:cNvPr>
          <p:cNvSpPr>
            <a:spLocks noGrp="1"/>
          </p:cNvSpPr>
          <p:nvPr>
            <p:ph type="body" sz="quarter" idx="18"/>
          </p:nvPr>
        </p:nvSpPr>
        <p:spPr>
          <a:xfrm>
            <a:off x="8686038" y="1182807"/>
            <a:ext cx="2743200" cy="365760"/>
          </a:xfrm>
        </p:spPr>
        <p:txBody>
          <a:bodyPr/>
          <a:lstStyle/>
          <a:p>
            <a:r>
              <a:rPr lang="en-ZA" dirty="0"/>
              <a:t>MEMBERSHIP</a:t>
            </a:r>
            <a:endParaRPr lang="en-US" dirty="0"/>
          </a:p>
        </p:txBody>
      </p:sp>
      <p:sp>
        <p:nvSpPr>
          <p:cNvPr id="28" name="Text Placeholder 27">
            <a:extLst>
              <a:ext uri="{FF2B5EF4-FFF2-40B4-BE49-F238E27FC236}">
                <a16:creationId xmlns:a16="http://schemas.microsoft.com/office/drawing/2014/main" xmlns="" id="{25D79B6A-A890-45AF-A99D-5F70F6C80238}"/>
              </a:ext>
            </a:extLst>
          </p:cNvPr>
          <p:cNvSpPr>
            <a:spLocks noGrp="1"/>
          </p:cNvSpPr>
          <p:nvPr>
            <p:ph type="body" sz="quarter" idx="19"/>
          </p:nvPr>
        </p:nvSpPr>
        <p:spPr>
          <a:xfrm>
            <a:off x="8686038" y="1531890"/>
            <a:ext cx="2743200" cy="914400"/>
          </a:xfrm>
        </p:spPr>
        <p:txBody>
          <a:bodyPr/>
          <a:lstStyle/>
          <a:p>
            <a:r>
              <a:rPr lang="en-ZA" dirty="0"/>
              <a:t>Membership can allow user enjoy more discount.</a:t>
            </a:r>
            <a:endParaRPr lang="en-US" dirty="0"/>
          </a:p>
        </p:txBody>
      </p:sp>
      <p:sp>
        <p:nvSpPr>
          <p:cNvPr id="45" name="Slide Number Placeholder 44">
            <a:extLst>
              <a:ext uri="{FF2B5EF4-FFF2-40B4-BE49-F238E27FC236}">
                <a16:creationId xmlns:a16="http://schemas.microsoft.com/office/drawing/2014/main" xmlns="" id="{839DF259-1923-4D25-955A-2AFFAE8BDE4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507718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xmlns=""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88" y="0"/>
            <a:ext cx="12188825" cy="6858000"/>
          </a:xfrm>
        </p:spPr>
      </p:pic>
      <p:sp>
        <p:nvSpPr>
          <p:cNvPr id="2" name="Title 1">
            <a:extLst>
              <a:ext uri="{FF2B5EF4-FFF2-40B4-BE49-F238E27FC236}">
                <a16:creationId xmlns:a16="http://schemas.microsoft.com/office/drawing/2014/main" xmlns="" id="{7291CFAB-A735-4A31-A51D-42FE1F5E94E0}"/>
              </a:ext>
            </a:extLst>
          </p:cNvPr>
          <p:cNvSpPr>
            <a:spLocks noGrp="1"/>
          </p:cNvSpPr>
          <p:nvPr>
            <p:ph type="title"/>
          </p:nvPr>
        </p:nvSpPr>
        <p:spPr>
          <a:xfrm>
            <a:off x="841248" y="858957"/>
            <a:ext cx="4032504" cy="1325563"/>
          </a:xfrm>
        </p:spPr>
        <p:txBody>
          <a:bodyPr/>
          <a:lstStyle/>
          <a:p>
            <a:r>
              <a:rPr lang="en-US" dirty="0" smtClean="0"/>
              <a:t>Methodology</a:t>
            </a:r>
            <a:endParaRPr lang="en-US" dirty="0"/>
          </a:p>
        </p:txBody>
      </p:sp>
      <p:sp>
        <p:nvSpPr>
          <p:cNvPr id="4" name="Content Placeholder 3">
            <a:extLst>
              <a:ext uri="{FF2B5EF4-FFF2-40B4-BE49-F238E27FC236}">
                <a16:creationId xmlns:a16="http://schemas.microsoft.com/office/drawing/2014/main" xmlns="" id="{8421587F-8DFD-4A31-9931-8A346A92D87A}"/>
              </a:ext>
            </a:extLst>
          </p:cNvPr>
          <p:cNvSpPr>
            <a:spLocks noGrp="1"/>
          </p:cNvSpPr>
          <p:nvPr>
            <p:ph type="body" sz="quarter" idx="14"/>
          </p:nvPr>
        </p:nvSpPr>
        <p:spPr>
          <a:xfrm>
            <a:off x="5638800" y="1173329"/>
            <a:ext cx="2743200" cy="365760"/>
          </a:xfrm>
        </p:spPr>
        <p:txBody>
          <a:bodyPr vert="horz" lIns="91440" tIns="45720" rIns="91440" bIns="45720" rtlCol="0" anchor="t">
            <a:noAutofit/>
          </a:bodyPr>
          <a:lstStyle/>
          <a:p>
            <a:pPr marL="285750" indent="-285750">
              <a:buFont typeface="Arial" panose="020B0604020202020204" pitchFamily="34" charset="0"/>
              <a:buChar char="•"/>
            </a:pPr>
            <a:r>
              <a:rPr lang="en-ZA" dirty="0" smtClean="0"/>
              <a:t>Functional</a:t>
            </a:r>
            <a:r>
              <a:rPr lang="en-ZA" dirty="0" smtClean="0"/>
              <a:t> PROGRAMMING</a:t>
            </a:r>
            <a:endParaRPr lang="en-ZA" dirty="0"/>
          </a:p>
        </p:txBody>
      </p:sp>
      <p:sp>
        <p:nvSpPr>
          <p:cNvPr id="25" name="Text Placeholder 24">
            <a:extLst>
              <a:ext uri="{FF2B5EF4-FFF2-40B4-BE49-F238E27FC236}">
                <a16:creationId xmlns:a16="http://schemas.microsoft.com/office/drawing/2014/main" xmlns="" id="{6E0EDB3B-C0A8-4C28-A8CE-248E9B2BF5F1}"/>
              </a:ext>
            </a:extLst>
          </p:cNvPr>
          <p:cNvSpPr>
            <a:spLocks noGrp="1"/>
          </p:cNvSpPr>
          <p:nvPr>
            <p:ph type="body" sz="quarter" idx="16"/>
          </p:nvPr>
        </p:nvSpPr>
        <p:spPr>
          <a:xfrm>
            <a:off x="5638800" y="2743993"/>
            <a:ext cx="2743200" cy="365760"/>
          </a:xfrm>
        </p:spPr>
        <p:txBody>
          <a:bodyPr/>
          <a:lstStyle/>
          <a:p>
            <a:pPr marL="285750" indent="-285750">
              <a:buFont typeface="Arial" panose="020B0604020202020204" pitchFamily="34" charset="0"/>
              <a:buChar char="•"/>
            </a:pPr>
            <a:r>
              <a:rPr lang="en-US" dirty="0" smtClean="0"/>
              <a:t>If ELSE</a:t>
            </a:r>
            <a:endParaRPr lang="en-US" dirty="0"/>
          </a:p>
        </p:txBody>
      </p:sp>
      <p:sp>
        <p:nvSpPr>
          <p:cNvPr id="27" name="Text Placeholder 26">
            <a:extLst>
              <a:ext uri="{FF2B5EF4-FFF2-40B4-BE49-F238E27FC236}">
                <a16:creationId xmlns:a16="http://schemas.microsoft.com/office/drawing/2014/main" xmlns="" id="{0856D9EA-5EA0-4EBE-B2BD-E08F18E8DB9D}"/>
              </a:ext>
            </a:extLst>
          </p:cNvPr>
          <p:cNvSpPr>
            <a:spLocks noGrp="1"/>
          </p:cNvSpPr>
          <p:nvPr>
            <p:ph type="body" sz="quarter" idx="18"/>
          </p:nvPr>
        </p:nvSpPr>
        <p:spPr>
          <a:xfrm>
            <a:off x="8686038" y="1182807"/>
            <a:ext cx="2743200" cy="365760"/>
          </a:xfrm>
        </p:spPr>
        <p:txBody>
          <a:bodyPr/>
          <a:lstStyle/>
          <a:p>
            <a:pPr marL="285750" indent="-285750">
              <a:buFont typeface="Arial" panose="020B0604020202020204" pitchFamily="34" charset="0"/>
              <a:buChar char="•"/>
            </a:pPr>
            <a:r>
              <a:rPr lang="en-US" dirty="0" smtClean="0"/>
              <a:t>IRVINE</a:t>
            </a:r>
            <a:endParaRPr lang="en-US" dirty="0"/>
          </a:p>
        </p:txBody>
      </p:sp>
      <p:sp>
        <p:nvSpPr>
          <p:cNvPr id="45" name="Slide Number Placeholder 44">
            <a:extLst>
              <a:ext uri="{FF2B5EF4-FFF2-40B4-BE49-F238E27FC236}">
                <a16:creationId xmlns:a16="http://schemas.microsoft.com/office/drawing/2014/main" xmlns="" id="{839DF259-1923-4D25-955A-2AFFAE8BDE4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
        <p:nvSpPr>
          <p:cNvPr id="13" name="Text Placeholder 24">
            <a:extLst>
              <a:ext uri="{FF2B5EF4-FFF2-40B4-BE49-F238E27FC236}">
                <a16:creationId xmlns:a16="http://schemas.microsoft.com/office/drawing/2014/main" xmlns="" id="{6E0EDB3B-C0A8-4C28-A8CE-248E9B2BF5F1}"/>
              </a:ext>
            </a:extLst>
          </p:cNvPr>
          <p:cNvSpPr>
            <a:spLocks noGrp="1"/>
          </p:cNvSpPr>
          <p:nvPr>
            <p:ph type="body" sz="quarter" idx="16"/>
          </p:nvPr>
        </p:nvSpPr>
        <p:spPr>
          <a:xfrm>
            <a:off x="8610600" y="2731374"/>
            <a:ext cx="2743200" cy="365760"/>
          </a:xfrm>
        </p:spPr>
        <p:txBody>
          <a:bodyPr/>
          <a:lstStyle/>
          <a:p>
            <a:pPr marL="285750" indent="-285750">
              <a:buFont typeface="Arial" panose="020B0604020202020204" pitchFamily="34" charset="0"/>
              <a:buChar char="•"/>
            </a:pPr>
            <a:r>
              <a:rPr lang="en-US" dirty="0" smtClean="0"/>
              <a:t>LOOPS</a:t>
            </a:r>
            <a:endParaRPr lang="en-US" dirty="0"/>
          </a:p>
        </p:txBody>
      </p:sp>
    </p:spTree>
    <p:extLst>
      <p:ext uri="{BB962C8B-B14F-4D97-AF65-F5344CB8AC3E}">
        <p14:creationId xmlns:p14="http://schemas.microsoft.com/office/powerpoint/2010/main" val="3240661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xmlns=""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0"/>
            <a:ext cx="12188825" cy="6858000"/>
          </a:xfrm>
        </p:spPr>
      </p:pic>
      <p:sp>
        <p:nvSpPr>
          <p:cNvPr id="2" name="Title 1">
            <a:extLst>
              <a:ext uri="{FF2B5EF4-FFF2-40B4-BE49-F238E27FC236}">
                <a16:creationId xmlns:a16="http://schemas.microsoft.com/office/drawing/2014/main" xmlns="" id="{7291CFAB-A735-4A31-A51D-42FE1F5E94E0}"/>
              </a:ext>
            </a:extLst>
          </p:cNvPr>
          <p:cNvSpPr>
            <a:spLocks noGrp="1"/>
          </p:cNvSpPr>
          <p:nvPr>
            <p:ph type="title"/>
          </p:nvPr>
        </p:nvSpPr>
        <p:spPr>
          <a:xfrm>
            <a:off x="841248" y="858957"/>
            <a:ext cx="4032504" cy="1325563"/>
          </a:xfrm>
        </p:spPr>
        <p:txBody>
          <a:bodyPr>
            <a:normAutofit/>
          </a:bodyPr>
          <a:lstStyle/>
          <a:p>
            <a:r>
              <a:rPr lang="en-US" sz="3200" dirty="0" smtClean="0"/>
              <a:t>INPUTS/OUTPUTS</a:t>
            </a:r>
            <a:endParaRPr lang="en-US" sz="3200" dirty="0"/>
          </a:p>
        </p:txBody>
      </p:sp>
      <p:sp>
        <p:nvSpPr>
          <p:cNvPr id="4" name="Content Placeholder 3">
            <a:extLst>
              <a:ext uri="{FF2B5EF4-FFF2-40B4-BE49-F238E27FC236}">
                <a16:creationId xmlns:a16="http://schemas.microsoft.com/office/drawing/2014/main" xmlns="" id="{8421587F-8DFD-4A31-9931-8A346A92D87A}"/>
              </a:ext>
            </a:extLst>
          </p:cNvPr>
          <p:cNvSpPr>
            <a:spLocks noGrp="1"/>
          </p:cNvSpPr>
          <p:nvPr>
            <p:ph type="body" sz="quarter" idx="14"/>
          </p:nvPr>
        </p:nvSpPr>
        <p:spPr>
          <a:xfrm>
            <a:off x="5638800" y="1173329"/>
            <a:ext cx="2743200" cy="365760"/>
          </a:xfrm>
        </p:spPr>
        <p:txBody>
          <a:bodyPr vert="horz" lIns="91440" tIns="45720" rIns="91440" bIns="45720" rtlCol="0" anchor="t">
            <a:noAutofit/>
          </a:bodyPr>
          <a:lstStyle/>
          <a:p>
            <a:pPr marL="285750" indent="-285750">
              <a:buFont typeface="Arial" panose="020B0604020202020204" pitchFamily="34" charset="0"/>
              <a:buChar char="•"/>
            </a:pPr>
            <a:r>
              <a:rPr lang="en-ZA" dirty="0" smtClean="0"/>
              <a:t>SECTION</a:t>
            </a:r>
            <a:endParaRPr lang="en-ZA" dirty="0"/>
          </a:p>
        </p:txBody>
      </p:sp>
      <p:sp>
        <p:nvSpPr>
          <p:cNvPr id="25" name="Text Placeholder 24">
            <a:extLst>
              <a:ext uri="{FF2B5EF4-FFF2-40B4-BE49-F238E27FC236}">
                <a16:creationId xmlns:a16="http://schemas.microsoft.com/office/drawing/2014/main" xmlns="" id="{6E0EDB3B-C0A8-4C28-A8CE-248E9B2BF5F1}"/>
              </a:ext>
            </a:extLst>
          </p:cNvPr>
          <p:cNvSpPr>
            <a:spLocks noGrp="1"/>
          </p:cNvSpPr>
          <p:nvPr>
            <p:ph type="body" sz="quarter" idx="16"/>
          </p:nvPr>
        </p:nvSpPr>
        <p:spPr>
          <a:xfrm>
            <a:off x="5638800" y="2743993"/>
            <a:ext cx="2743200" cy="365760"/>
          </a:xfrm>
        </p:spPr>
        <p:txBody>
          <a:bodyPr/>
          <a:lstStyle/>
          <a:p>
            <a:pPr marL="285750" indent="-285750">
              <a:buFont typeface="Arial" panose="020B0604020202020204" pitchFamily="34" charset="0"/>
              <a:buChar char="•"/>
            </a:pPr>
            <a:r>
              <a:rPr lang="en-US" dirty="0" smtClean="0"/>
              <a:t>MEMBRESHIP</a:t>
            </a:r>
            <a:endParaRPr lang="en-US" dirty="0"/>
          </a:p>
        </p:txBody>
      </p:sp>
      <p:sp>
        <p:nvSpPr>
          <p:cNvPr id="27" name="Text Placeholder 26">
            <a:extLst>
              <a:ext uri="{FF2B5EF4-FFF2-40B4-BE49-F238E27FC236}">
                <a16:creationId xmlns:a16="http://schemas.microsoft.com/office/drawing/2014/main" xmlns="" id="{0856D9EA-5EA0-4EBE-B2BD-E08F18E8DB9D}"/>
              </a:ext>
            </a:extLst>
          </p:cNvPr>
          <p:cNvSpPr>
            <a:spLocks noGrp="1"/>
          </p:cNvSpPr>
          <p:nvPr>
            <p:ph type="body" sz="quarter" idx="18"/>
          </p:nvPr>
        </p:nvSpPr>
        <p:spPr>
          <a:xfrm>
            <a:off x="8686038" y="1182807"/>
            <a:ext cx="2743200" cy="365760"/>
          </a:xfrm>
        </p:spPr>
        <p:txBody>
          <a:bodyPr/>
          <a:lstStyle/>
          <a:p>
            <a:pPr marL="285750" indent="-285750">
              <a:buFont typeface="Arial" panose="020B0604020202020204" pitchFamily="34" charset="0"/>
              <a:buChar char="•"/>
            </a:pPr>
            <a:r>
              <a:rPr lang="en-US" dirty="0" smtClean="0"/>
              <a:t>ITEMS</a:t>
            </a:r>
            <a:endParaRPr lang="en-US" dirty="0"/>
          </a:p>
        </p:txBody>
      </p:sp>
      <p:sp>
        <p:nvSpPr>
          <p:cNvPr id="45" name="Slide Number Placeholder 44">
            <a:extLst>
              <a:ext uri="{FF2B5EF4-FFF2-40B4-BE49-F238E27FC236}">
                <a16:creationId xmlns:a16="http://schemas.microsoft.com/office/drawing/2014/main" xmlns="" id="{839DF259-1923-4D25-955A-2AFFAE8BDE4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13" name="Text Placeholder 24">
            <a:extLst>
              <a:ext uri="{FF2B5EF4-FFF2-40B4-BE49-F238E27FC236}">
                <a16:creationId xmlns:a16="http://schemas.microsoft.com/office/drawing/2014/main" xmlns="" id="{6E0EDB3B-C0A8-4C28-A8CE-248E9B2BF5F1}"/>
              </a:ext>
            </a:extLst>
          </p:cNvPr>
          <p:cNvSpPr>
            <a:spLocks noGrp="1"/>
          </p:cNvSpPr>
          <p:nvPr>
            <p:ph type="body" sz="quarter" idx="16"/>
          </p:nvPr>
        </p:nvSpPr>
        <p:spPr>
          <a:xfrm>
            <a:off x="8610600" y="2731374"/>
            <a:ext cx="2743200" cy="365760"/>
          </a:xfrm>
        </p:spPr>
        <p:txBody>
          <a:bodyPr/>
          <a:lstStyle/>
          <a:p>
            <a:pPr marL="285750" indent="-285750">
              <a:buFont typeface="Arial" panose="020B0604020202020204" pitchFamily="34" charset="0"/>
              <a:buChar char="•"/>
            </a:pPr>
            <a:r>
              <a:rPr lang="en-US" dirty="0" smtClean="0"/>
              <a:t>MEMBERSHIP PASSWORD</a:t>
            </a:r>
            <a:endParaRPr lang="en-US" dirty="0"/>
          </a:p>
        </p:txBody>
      </p:sp>
      <p:sp>
        <p:nvSpPr>
          <p:cNvPr id="9" name="Text Placeholder 24">
            <a:extLst>
              <a:ext uri="{FF2B5EF4-FFF2-40B4-BE49-F238E27FC236}">
                <a16:creationId xmlns:a16="http://schemas.microsoft.com/office/drawing/2014/main" xmlns="" id="{6E0EDB3B-C0A8-4C28-A8CE-248E9B2BF5F1}"/>
              </a:ext>
            </a:extLst>
          </p:cNvPr>
          <p:cNvSpPr>
            <a:spLocks noGrp="1"/>
          </p:cNvSpPr>
          <p:nvPr>
            <p:ph type="body" sz="quarter" idx="16"/>
          </p:nvPr>
        </p:nvSpPr>
        <p:spPr>
          <a:xfrm>
            <a:off x="5638800" y="3921940"/>
            <a:ext cx="2743200" cy="392717"/>
          </a:xfrm>
        </p:spPr>
        <p:txBody>
          <a:bodyPr/>
          <a:lstStyle/>
          <a:p>
            <a:pPr marL="285750" indent="-285750">
              <a:buFont typeface="Arial" panose="020B0604020202020204" pitchFamily="34" charset="0"/>
              <a:buChar char="•"/>
            </a:pPr>
            <a:r>
              <a:rPr lang="en-US" dirty="0" smtClean="0"/>
              <a:t>BILL DISPLAY</a:t>
            </a:r>
            <a:endParaRPr lang="en-US" dirty="0"/>
          </a:p>
        </p:txBody>
      </p:sp>
      <p:sp>
        <p:nvSpPr>
          <p:cNvPr id="11" name="Text Placeholder 24">
            <a:extLst>
              <a:ext uri="{FF2B5EF4-FFF2-40B4-BE49-F238E27FC236}">
                <a16:creationId xmlns:a16="http://schemas.microsoft.com/office/drawing/2014/main" xmlns="" id="{6E0EDB3B-C0A8-4C28-A8CE-248E9B2BF5F1}"/>
              </a:ext>
            </a:extLst>
          </p:cNvPr>
          <p:cNvSpPr>
            <a:spLocks noGrp="1"/>
          </p:cNvSpPr>
          <p:nvPr>
            <p:ph type="body" sz="quarter" idx="16"/>
          </p:nvPr>
        </p:nvSpPr>
        <p:spPr>
          <a:xfrm>
            <a:off x="8610600" y="3921939"/>
            <a:ext cx="2743200" cy="358001"/>
          </a:xfrm>
        </p:spPr>
        <p:txBody>
          <a:bodyPr/>
          <a:lstStyle/>
          <a:p>
            <a:pPr marL="285750" indent="-285750">
              <a:buFont typeface="Arial" panose="020B0604020202020204" pitchFamily="34" charset="0"/>
              <a:buChar char="•"/>
            </a:pPr>
            <a:r>
              <a:rPr lang="en-US" dirty="0" smtClean="0"/>
              <a:t>PAYMENT</a:t>
            </a:r>
            <a:endParaRPr lang="en-US" dirty="0"/>
          </a:p>
        </p:txBody>
      </p:sp>
      <p:sp>
        <p:nvSpPr>
          <p:cNvPr id="12" name="Text Placeholder 24">
            <a:extLst>
              <a:ext uri="{FF2B5EF4-FFF2-40B4-BE49-F238E27FC236}">
                <a16:creationId xmlns:a16="http://schemas.microsoft.com/office/drawing/2014/main" xmlns="" id="{6E0EDB3B-C0A8-4C28-A8CE-248E9B2BF5F1}"/>
              </a:ext>
            </a:extLst>
          </p:cNvPr>
          <p:cNvSpPr>
            <a:spLocks noGrp="1"/>
          </p:cNvSpPr>
          <p:nvPr>
            <p:ph type="body" sz="quarter" idx="16"/>
          </p:nvPr>
        </p:nvSpPr>
        <p:spPr>
          <a:xfrm>
            <a:off x="5638800" y="5037688"/>
            <a:ext cx="2743200" cy="365760"/>
          </a:xfrm>
        </p:spPr>
        <p:txBody>
          <a:bodyPr/>
          <a:lstStyle/>
          <a:p>
            <a:pPr marL="285750" indent="-285750">
              <a:buFont typeface="Arial" panose="020B0604020202020204" pitchFamily="34" charset="0"/>
              <a:buChar char="•"/>
            </a:pPr>
            <a:r>
              <a:rPr lang="en-US" dirty="0" smtClean="0"/>
              <a:t>CASH RETURNED</a:t>
            </a:r>
            <a:endParaRPr lang="en-US" dirty="0"/>
          </a:p>
        </p:txBody>
      </p:sp>
    </p:spTree>
    <p:extLst>
      <p:ext uri="{BB962C8B-B14F-4D97-AF65-F5344CB8AC3E}">
        <p14:creationId xmlns:p14="http://schemas.microsoft.com/office/powerpoint/2010/main" val="1098504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descr="photo of building column&#10;">
            <a:extLst>
              <a:ext uri="{FF2B5EF4-FFF2-40B4-BE49-F238E27FC236}">
                <a16:creationId xmlns:a16="http://schemas.microsoft.com/office/drawing/2014/main" xmlns="" id="{FB984F8E-E35E-4C11-86D8-AC8E1328E99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58" b="58"/>
          <a:stretch/>
        </p:blipFill>
        <p:spPr>
          <a:xfrm>
            <a:off x="458724" y="481369"/>
            <a:ext cx="11274552" cy="2743200"/>
          </a:xfrm>
        </p:spPr>
      </p:pic>
      <p:sp>
        <p:nvSpPr>
          <p:cNvPr id="34" name="Title 33">
            <a:extLst>
              <a:ext uri="{FF2B5EF4-FFF2-40B4-BE49-F238E27FC236}">
                <a16:creationId xmlns:a16="http://schemas.microsoft.com/office/drawing/2014/main" xmlns="" id="{17B7CBFC-65A2-4AB4-BE48-C580D13CAE3B}"/>
              </a:ext>
            </a:extLst>
          </p:cNvPr>
          <p:cNvSpPr>
            <a:spLocks noGrp="1"/>
          </p:cNvSpPr>
          <p:nvPr>
            <p:ph type="title"/>
          </p:nvPr>
        </p:nvSpPr>
        <p:spPr>
          <a:xfrm>
            <a:off x="841248" y="3592386"/>
            <a:ext cx="4572000" cy="1325563"/>
          </a:xfrm>
        </p:spPr>
        <p:txBody>
          <a:bodyPr/>
          <a:lstStyle/>
          <a:p>
            <a:r>
              <a:rPr lang="en-US" dirty="0"/>
              <a:t>SUMMARY</a:t>
            </a:r>
          </a:p>
        </p:txBody>
      </p:sp>
      <p:sp>
        <p:nvSpPr>
          <p:cNvPr id="36" name="Text Placeholder 35">
            <a:extLst>
              <a:ext uri="{FF2B5EF4-FFF2-40B4-BE49-F238E27FC236}">
                <a16:creationId xmlns:a16="http://schemas.microsoft.com/office/drawing/2014/main" xmlns="" id="{D2B40CBE-DEC8-4A9F-AF68-3DABE42C7EE3}"/>
              </a:ext>
            </a:extLst>
          </p:cNvPr>
          <p:cNvSpPr>
            <a:spLocks noGrp="1"/>
          </p:cNvSpPr>
          <p:nvPr>
            <p:ph type="body" sz="quarter" idx="17"/>
          </p:nvPr>
        </p:nvSpPr>
        <p:spPr>
          <a:xfrm>
            <a:off x="6489391" y="3546349"/>
            <a:ext cx="5248656" cy="1920240"/>
          </a:xfrm>
        </p:spPr>
        <p:txBody>
          <a:bodyPr/>
          <a:lstStyle/>
          <a:p>
            <a:r>
              <a:rPr lang="en-US" dirty="0"/>
              <a:t>This online cash and carry is very easy to use. It’s main purpose is to provide user each product at one place with best price and quality. There are three different sections Grocery, Stationary and vegetable area which allows user to buy products by staying at their home.</a:t>
            </a:r>
          </a:p>
        </p:txBody>
      </p:sp>
      <p:sp>
        <p:nvSpPr>
          <p:cNvPr id="22" name="Text Placeholder 21">
            <a:extLst>
              <a:ext uri="{FF2B5EF4-FFF2-40B4-BE49-F238E27FC236}">
                <a16:creationId xmlns:a16="http://schemas.microsoft.com/office/drawing/2014/main" xmlns="" id="{0C8FA207-53D3-4237-A057-8F03251DDE37}"/>
              </a:ext>
            </a:extLst>
          </p:cNvPr>
          <p:cNvSpPr>
            <a:spLocks noGrp="1"/>
          </p:cNvSpPr>
          <p:nvPr>
            <p:ph type="body" sz="quarter" idx="14"/>
          </p:nvPr>
        </p:nvSpPr>
        <p:spPr>
          <a:xfrm>
            <a:off x="5734756" y="5503164"/>
            <a:ext cx="6463339" cy="1371600"/>
          </a:xfrm>
        </p:spPr>
        <p:txBody>
          <a:bodyPr/>
          <a:lstStyle/>
          <a:p>
            <a:r>
              <a:rPr lang="en-US" dirty="0"/>
              <a:t>summary</a:t>
            </a:r>
          </a:p>
        </p:txBody>
      </p:sp>
    </p:spTree>
    <p:extLst>
      <p:ext uri="{BB962C8B-B14F-4D97-AF65-F5344CB8AC3E}">
        <p14:creationId xmlns:p14="http://schemas.microsoft.com/office/powerpoint/2010/main" val="1839708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7/14/20XX</a:t>
            </a:r>
            <a:endParaRPr lang="en-US" dirty="0"/>
          </a:p>
        </p:txBody>
      </p:sp>
      <p:sp>
        <p:nvSpPr>
          <p:cNvPr id="4" name="Footer Placeholder 3"/>
          <p:cNvSpPr>
            <a:spLocks noGrp="1"/>
          </p:cNvSpPr>
          <p:nvPr>
            <p:ph type="ftr" sz="quarter" idx="11"/>
          </p:nvPr>
        </p:nvSpPr>
        <p:spPr/>
        <p:txBody>
          <a:bodyPr/>
          <a:lstStyle/>
          <a:p>
            <a:r>
              <a:rPr lang="en-US" smtClean="0"/>
              <a:t>Pitch deck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7" name="Picture 6"/>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1903703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Wall street sign&#10;">
            <a:extLst>
              <a:ext uri="{FF2B5EF4-FFF2-40B4-BE49-F238E27FC236}">
                <a16:creationId xmlns:a16="http://schemas.microsoft.com/office/drawing/2014/main" xmlns="" id="{7EA54CDC-A10B-4928-83AD-8A873A126AF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52" name="Slide Number Placeholder 51">
            <a:extLst>
              <a:ext uri="{FF2B5EF4-FFF2-40B4-BE49-F238E27FC236}">
                <a16:creationId xmlns:a16="http://schemas.microsoft.com/office/drawing/2014/main" xmlns=""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2" name="Picture 1"/>
          <p:cNvPicPr>
            <a:picLocks noChangeAspect="1"/>
          </p:cNvPicPr>
          <p:nvPr/>
        </p:nvPicPr>
        <p:blipFill>
          <a:blip r:embed="rId3"/>
          <a:stretch>
            <a:fillRect/>
          </a:stretch>
        </p:blipFill>
        <p:spPr>
          <a:xfrm>
            <a:off x="0" y="1616074"/>
            <a:ext cx="12310281" cy="4158365"/>
          </a:xfrm>
          <a:prstGeom prst="rect">
            <a:avLst/>
          </a:prstGeom>
        </p:spPr>
      </p:pic>
    </p:spTree>
    <p:extLst>
      <p:ext uri="{BB962C8B-B14F-4D97-AF65-F5344CB8AC3E}">
        <p14:creationId xmlns:p14="http://schemas.microsoft.com/office/powerpoint/2010/main" val="3313326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3.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82</TotalTime>
  <Words>213</Words>
  <Application>Microsoft Office PowerPoint</Application>
  <PresentationFormat>Widescreen</PresentationFormat>
  <Paragraphs>53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Selawik Semibold</vt:lpstr>
      <vt:lpstr>Source Sans Pro</vt:lpstr>
      <vt:lpstr>Source Sans Pro ExtraLight</vt:lpstr>
      <vt:lpstr>Office Theme</vt:lpstr>
      <vt:lpstr>Online Cash and Carry</vt:lpstr>
      <vt:lpstr>Introduction:</vt:lpstr>
      <vt:lpstr>Inspiration</vt:lpstr>
      <vt:lpstr>PROJECT OVERVIEW</vt:lpstr>
      <vt:lpstr>Methodology</vt:lpstr>
      <vt:lpstr>INPUTS/OUTPUTS</vt:lpstr>
      <vt:lpstr>SUMMARY</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Cash and Carry</dc:title>
  <dc:creator>Chilly Blast</dc:creator>
  <cp:lastModifiedBy>Syed Raza Abbas Rizvi</cp:lastModifiedBy>
  <cp:revision>5</cp:revision>
  <dcterms:created xsi:type="dcterms:W3CDTF">2021-12-24T07:57:08Z</dcterms:created>
  <dcterms:modified xsi:type="dcterms:W3CDTF">2021-12-24T09:50:29Z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