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6" r:id="rId4"/>
    <p:sldId id="257" r:id="rId5"/>
    <p:sldId id="265" r:id="rId6"/>
    <p:sldId id="259" r:id="rId7"/>
    <p:sldId id="264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246" dt="2023-07-17T16:42:1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3461" autoAdjust="0"/>
  </p:normalViewPr>
  <p:slideViewPr>
    <p:cSldViewPr snapToGrid="0">
      <p:cViewPr varScale="1">
        <p:scale>
          <a:sx n="71" d="100"/>
          <a:sy n="71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6296120c-4620-4e6e-b0cf-8bfa191d4497" providerId="ADAL" clId="{904EA3BE-E951-4442-9925-9ECA9C6DAF99}"/>
    <pc:docChg chg="undo custSel addSld delSld modSld sldOrd modShowInfo">
      <pc:chgData name="Sheharyar Raza" userId="6296120c-4620-4e6e-b0cf-8bfa191d4497" providerId="ADAL" clId="{904EA3BE-E951-4442-9925-9ECA9C6DAF99}" dt="2023-07-17T16:49:43.737" v="5792" actId="20577"/>
      <pc:docMkLst>
        <pc:docMk/>
      </pc:docMkLst>
      <pc:sldChg chg="add del">
        <pc:chgData name="Sheharyar Raza" userId="6296120c-4620-4e6e-b0cf-8bfa191d4497" providerId="ADAL" clId="{904EA3BE-E951-4442-9925-9ECA9C6DAF99}" dt="2023-07-07T18:03:34.016" v="4695" actId="2696"/>
        <pc:sldMkLst>
          <pc:docMk/>
          <pc:sldMk cId="2650380005" sldId="256"/>
        </pc:sldMkLst>
      </pc:sldChg>
      <pc:sldChg chg="delSp modSp add mod ord modAnim modNotesTx">
        <pc:chgData name="Sheharyar Raza" userId="6296120c-4620-4e6e-b0cf-8bfa191d4497" providerId="ADAL" clId="{904EA3BE-E951-4442-9925-9ECA9C6DAF99}" dt="2023-07-17T16:34:29.081" v="5471" actId="20577"/>
        <pc:sldMkLst>
          <pc:docMk/>
          <pc:sldMk cId="3307915255" sldId="257"/>
        </pc:sldMkLst>
        <pc:spChg chg="mod">
          <ac:chgData name="Sheharyar Raza" userId="6296120c-4620-4e6e-b0cf-8bfa191d4497" providerId="ADAL" clId="{904EA3BE-E951-4442-9925-9ECA9C6DAF99}" dt="2023-07-07T14:35:20.038" v="88" actId="20577"/>
          <ac:spMkLst>
            <pc:docMk/>
            <pc:sldMk cId="3307915255" sldId="257"/>
            <ac:spMk id="5" creationId="{5B66FC1D-A38B-1903-D170-294A412091AA}"/>
          </ac:spMkLst>
        </pc:spChg>
        <pc:spChg chg="del">
          <ac:chgData name="Sheharyar Raza" userId="6296120c-4620-4e6e-b0cf-8bfa191d4497" providerId="ADAL" clId="{904EA3BE-E951-4442-9925-9ECA9C6DAF99}" dt="2023-07-07T14:35:23.053" v="89" actId="478"/>
          <ac:spMkLst>
            <pc:docMk/>
            <pc:sldMk cId="3307915255" sldId="257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4:00:31.230" v="4873" actId="20577"/>
          <ac:spMkLst>
            <pc:docMk/>
            <pc:sldMk cId="3307915255" sldId="257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34:29.081" v="5471" actId="20577"/>
          <ac:spMkLst>
            <pc:docMk/>
            <pc:sldMk cId="3307915255" sldId="257"/>
            <ac:spMk id="14" creationId="{65E2AE2B-037A-ABD1-CF6E-EA3D29BB2524}"/>
          </ac:spMkLst>
        </pc:spChg>
      </pc:sldChg>
      <pc:sldChg chg="delSp modSp add mod ord modAnim modNotesTx">
        <pc:chgData name="Sheharyar Raza" userId="6296120c-4620-4e6e-b0cf-8bfa191d4497" providerId="ADAL" clId="{904EA3BE-E951-4442-9925-9ECA9C6DAF99}" dt="2023-07-17T16:21:02.464" v="5254" actId="207"/>
        <pc:sldMkLst>
          <pc:docMk/>
          <pc:sldMk cId="2998437829" sldId="258"/>
        </pc:sldMkLst>
        <pc:spChg chg="mod">
          <ac:chgData name="Sheharyar Raza" userId="6296120c-4620-4e6e-b0cf-8bfa191d4497" providerId="ADAL" clId="{904EA3BE-E951-4442-9925-9ECA9C6DAF99}" dt="2023-07-07T18:02:58.968" v="4692" actId="207"/>
          <ac:spMkLst>
            <pc:docMk/>
            <pc:sldMk cId="2998437829" sldId="258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4:34:53.563" v="82" actId="20577"/>
          <ac:spMkLst>
            <pc:docMk/>
            <pc:sldMk cId="2998437829" sldId="258"/>
            <ac:spMk id="5" creationId="{5B66FC1D-A38B-1903-D170-294A412091AA}"/>
          </ac:spMkLst>
        </pc:spChg>
        <pc:spChg chg="del mod">
          <ac:chgData name="Sheharyar Raza" userId="6296120c-4620-4e6e-b0cf-8bfa191d4497" providerId="ADAL" clId="{904EA3BE-E951-4442-9925-9ECA9C6DAF99}" dt="2023-07-07T14:35:08.086" v="84" actId="478"/>
          <ac:spMkLst>
            <pc:docMk/>
            <pc:sldMk cId="2998437829" sldId="258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5:58:05.520" v="5043" actId="14100"/>
          <ac:spMkLst>
            <pc:docMk/>
            <pc:sldMk cId="2998437829" sldId="258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21:02.464" v="5254" actId="207"/>
          <ac:spMkLst>
            <pc:docMk/>
            <pc:sldMk cId="2998437829" sldId="258"/>
            <ac:spMk id="14" creationId="{65E2AE2B-037A-ABD1-CF6E-EA3D29BB2524}"/>
          </ac:spMkLst>
        </pc:spChg>
      </pc:sldChg>
      <pc:sldChg chg="addSp delSp modSp add mod ord modAnim modNotesTx">
        <pc:chgData name="Sheharyar Raza" userId="6296120c-4620-4e6e-b0cf-8bfa191d4497" providerId="ADAL" clId="{904EA3BE-E951-4442-9925-9ECA9C6DAF99}" dt="2023-07-17T16:49:43.737" v="5792" actId="20577"/>
        <pc:sldMkLst>
          <pc:docMk/>
          <pc:sldMk cId="2881327137" sldId="259"/>
        </pc:sldMkLst>
        <pc:spChg chg="mod">
          <ac:chgData name="Sheharyar Raza" userId="6296120c-4620-4e6e-b0cf-8bfa191d4497" providerId="ADAL" clId="{904EA3BE-E951-4442-9925-9ECA9C6DAF99}" dt="2023-07-07T18:04:21.085" v="4709" actId="207"/>
          <ac:spMkLst>
            <pc:docMk/>
            <pc:sldMk cId="2881327137" sldId="259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22.749" v="4710" actId="207"/>
          <ac:spMkLst>
            <pc:docMk/>
            <pc:sldMk cId="2881327137" sldId="259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3:19.570" v="4939" actId="20577"/>
          <ac:spMkLst>
            <pc:docMk/>
            <pc:sldMk cId="2881327137" sldId="259"/>
            <ac:spMk id="8" creationId="{C1573124-ECB0-A949-8795-03D4F02F5862}"/>
          </ac:spMkLst>
        </pc:spChg>
        <pc:spChg chg="add mod">
          <ac:chgData name="Sheharyar Raza" userId="6296120c-4620-4e6e-b0cf-8bfa191d4497" providerId="ADAL" clId="{904EA3BE-E951-4442-9925-9ECA9C6DAF99}" dt="2023-07-17T16:42:13.435" v="5623" actId="20577"/>
          <ac:spMkLst>
            <pc:docMk/>
            <pc:sldMk cId="2881327137" sldId="259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4:52:10.327" v="1461" actId="6549"/>
          <ac:spMkLst>
            <pc:docMk/>
            <pc:sldMk cId="2881327137" sldId="259"/>
            <ac:spMk id="14" creationId="{65E2AE2B-037A-ABD1-CF6E-EA3D29BB2524}"/>
          </ac:spMkLst>
        </pc:spChg>
        <pc:picChg chg="add del mod">
          <ac:chgData name="Sheharyar Raza" userId="6296120c-4620-4e6e-b0cf-8bfa191d4497" providerId="ADAL" clId="{904EA3BE-E951-4442-9925-9ECA9C6DAF99}" dt="2023-07-07T14:50:35.824" v="1309" actId="478"/>
          <ac:picMkLst>
            <pc:docMk/>
            <pc:sldMk cId="2881327137" sldId="259"/>
            <ac:picMk id="3" creationId="{F36E78A3-66FE-D8B2-3948-12C83673E941}"/>
          </ac:picMkLst>
        </pc:picChg>
        <pc:picChg chg="add mod">
          <ac:chgData name="Sheharyar Raza" userId="6296120c-4620-4e6e-b0cf-8bfa191d4497" providerId="ADAL" clId="{904EA3BE-E951-4442-9925-9ECA9C6DAF99}" dt="2023-07-07T14:56:41.199" v="1996" actId="1076"/>
          <ac:picMkLst>
            <pc:docMk/>
            <pc:sldMk cId="2881327137" sldId="259"/>
            <ac:picMk id="7" creationId="{58367439-BF4B-6F00-E668-72490E5160CA}"/>
          </ac:picMkLst>
        </pc:picChg>
        <pc:picChg chg="add mod">
          <ac:chgData name="Sheharyar Raza" userId="6296120c-4620-4e6e-b0cf-8bfa191d4497" providerId="ADAL" clId="{904EA3BE-E951-4442-9925-9ECA9C6DAF99}" dt="2023-07-07T14:56:39.384" v="1995" actId="1076"/>
          <ac:picMkLst>
            <pc:docMk/>
            <pc:sldMk cId="2881327137" sldId="259"/>
            <ac:picMk id="10" creationId="{581C01D2-58BA-7642-CF82-439110ABD6EB}"/>
          </ac:picMkLst>
        </pc:picChg>
      </pc:sldChg>
      <pc:sldChg chg="addSp delSp modSp add mod ord">
        <pc:chgData name="Sheharyar Raza" userId="6296120c-4620-4e6e-b0cf-8bfa191d4497" providerId="ADAL" clId="{904EA3BE-E951-4442-9925-9ECA9C6DAF99}" dt="2023-07-17T14:06:14.837" v="4965" actId="404"/>
        <pc:sldMkLst>
          <pc:docMk/>
          <pc:sldMk cId="2206776033" sldId="260"/>
        </pc:sldMkLst>
        <pc:spChg chg="add mod">
          <ac:chgData name="Sheharyar Raza" userId="6296120c-4620-4e6e-b0cf-8bfa191d4497" providerId="ADAL" clId="{904EA3BE-E951-4442-9925-9ECA9C6DAF99}" dt="2023-07-07T15:04:51.434" v="2364" actId="404"/>
          <ac:spMkLst>
            <pc:docMk/>
            <pc:sldMk cId="2206776033" sldId="260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28.143" v="4711" actId="207"/>
          <ac:spMkLst>
            <pc:docMk/>
            <pc:sldMk cId="2206776033" sldId="260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0.024" v="4712" actId="207"/>
          <ac:spMkLst>
            <pc:docMk/>
            <pc:sldMk cId="2206776033" sldId="260"/>
            <ac:spMk id="5" creationId="{5B66FC1D-A38B-1903-D170-294A412091AA}"/>
          </ac:spMkLst>
        </pc:spChg>
        <pc:spChg chg="add mod">
          <ac:chgData name="Sheharyar Raza" userId="6296120c-4620-4e6e-b0cf-8bfa191d4497" providerId="ADAL" clId="{904EA3BE-E951-4442-9925-9ECA9C6DAF99}" dt="2023-07-17T14:06:14.837" v="4965" actId="404"/>
          <ac:spMkLst>
            <pc:docMk/>
            <pc:sldMk cId="2206776033" sldId="260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4:47.584" v="4948" actId="20577"/>
          <ac:spMkLst>
            <pc:docMk/>
            <pc:sldMk cId="2206776033" sldId="260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5:26.721" v="4950" actId="404"/>
          <ac:spMkLst>
            <pc:docMk/>
            <pc:sldMk cId="2206776033" sldId="260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49:01.044" v="3166" actId="20577"/>
          <ac:spMkLst>
            <pc:docMk/>
            <pc:sldMk cId="2206776033" sldId="260"/>
            <ac:spMk id="14" creationId="{65E2AE2B-037A-ABD1-CF6E-EA3D29BB2524}"/>
          </ac:spMkLst>
        </pc:sp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7" creationId="{58367439-BF4B-6F00-E668-72490E5160CA}"/>
          </ac:picMkLst>
        </pc:pic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10" creationId="{581C01D2-58BA-7642-CF82-439110ABD6EB}"/>
          </ac:picMkLst>
        </pc:picChg>
      </pc:sldChg>
      <pc:sldChg chg="modSp add mod ord">
        <pc:chgData name="Sheharyar Raza" userId="6296120c-4620-4e6e-b0cf-8bfa191d4497" providerId="ADAL" clId="{904EA3BE-E951-4442-9925-9ECA9C6DAF99}" dt="2023-07-17T14:08:06.979" v="5029" actId="20577"/>
        <pc:sldMkLst>
          <pc:docMk/>
          <pc:sldMk cId="4202583680" sldId="261"/>
        </pc:sldMkLst>
        <pc:spChg chg="mod">
          <ac:chgData name="Sheharyar Raza" userId="6296120c-4620-4e6e-b0cf-8bfa191d4497" providerId="ADAL" clId="{904EA3BE-E951-4442-9925-9ECA9C6DAF99}" dt="2023-07-17T14:06:38.063" v="4990" actId="1035"/>
          <ac:spMkLst>
            <pc:docMk/>
            <pc:sldMk cId="4202583680" sldId="261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37.810" v="4713" actId="207"/>
          <ac:spMkLst>
            <pc:docMk/>
            <pc:sldMk cId="4202583680" sldId="261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9.790" v="4714" actId="207"/>
          <ac:spMkLst>
            <pc:docMk/>
            <pc:sldMk cId="4202583680" sldId="261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6:50.737" v="4996" actId="14100"/>
          <ac:spMkLst>
            <pc:docMk/>
            <pc:sldMk cId="4202583680" sldId="261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6:43.906" v="4994" actId="404"/>
          <ac:spMkLst>
            <pc:docMk/>
            <pc:sldMk cId="4202583680" sldId="261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8:06.979" v="5029" actId="20577"/>
          <ac:spMkLst>
            <pc:docMk/>
            <pc:sldMk cId="4202583680" sldId="261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56:16.502" v="4094" actId="20577"/>
          <ac:spMkLst>
            <pc:docMk/>
            <pc:sldMk cId="4202583680" sldId="261"/>
            <ac:spMk id="14" creationId="{65E2AE2B-037A-ABD1-CF6E-EA3D29BB2524}"/>
          </ac:spMkLst>
        </pc:spChg>
      </pc:sldChg>
      <pc:sldChg chg="addSp delSp modSp new mod ord">
        <pc:chgData name="Sheharyar Raza" userId="6296120c-4620-4e6e-b0cf-8bfa191d4497" providerId="ADAL" clId="{904EA3BE-E951-4442-9925-9ECA9C6DAF99}" dt="2023-07-17T13:56:18.096" v="4756" actId="693"/>
        <pc:sldMkLst>
          <pc:docMk/>
          <pc:sldMk cId="4238406430" sldId="262"/>
        </pc:sldMkLst>
        <pc:spChg chg="add mod">
          <ac:chgData name="Sheharyar Raza" userId="6296120c-4620-4e6e-b0cf-8bfa191d4497" providerId="ADAL" clId="{904EA3BE-E951-4442-9925-9ECA9C6DAF99}" dt="2023-07-17T13:55:31.282" v="4750" actId="2711"/>
          <ac:spMkLst>
            <pc:docMk/>
            <pc:sldMk cId="4238406430" sldId="262"/>
            <ac:spMk id="4" creationId="{AC114FBB-EF41-CDA0-4A2F-CBE7293624B2}"/>
          </ac:spMkLst>
        </pc:spChg>
        <pc:spChg chg="add del">
          <ac:chgData name="Sheharyar Raza" userId="6296120c-4620-4e6e-b0cf-8bfa191d4497" providerId="ADAL" clId="{904EA3BE-E951-4442-9925-9ECA9C6DAF99}" dt="2023-07-17T13:55:48.692" v="4752" actId="11529"/>
          <ac:spMkLst>
            <pc:docMk/>
            <pc:sldMk cId="4238406430" sldId="262"/>
            <ac:spMk id="5" creationId="{09F1D8C6-69AA-5384-B301-B507B9676D29}"/>
          </ac:spMkLst>
        </pc:spChg>
        <pc:spChg chg="add mod">
          <ac:chgData name="Sheharyar Raza" userId="6296120c-4620-4e6e-b0cf-8bfa191d4497" providerId="ADAL" clId="{904EA3BE-E951-4442-9925-9ECA9C6DAF99}" dt="2023-07-17T13:56:18.096" v="4756" actId="693"/>
          <ac:spMkLst>
            <pc:docMk/>
            <pc:sldMk cId="4238406430" sldId="262"/>
            <ac:spMk id="6" creationId="{96775BD2-BEB9-A2B7-5357-24CAADA00636}"/>
          </ac:spMkLst>
        </pc:spChg>
        <pc:picChg chg="add mod">
          <ac:chgData name="Sheharyar Raza" userId="6296120c-4620-4e6e-b0cf-8bfa191d4497" providerId="ADAL" clId="{904EA3BE-E951-4442-9925-9ECA9C6DAF99}" dt="2023-07-17T13:54:48.468" v="4723" actId="1076"/>
          <ac:picMkLst>
            <pc:docMk/>
            <pc:sldMk cId="4238406430" sldId="262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8.514" v="4766" actId="1076"/>
        <pc:sldMkLst>
          <pc:docMk/>
          <pc:sldMk cId="2040635691" sldId="263"/>
        </pc:sldMkLst>
        <pc:spChg chg="mod">
          <ac:chgData name="Sheharyar Raza" userId="6296120c-4620-4e6e-b0cf-8bfa191d4497" providerId="ADAL" clId="{904EA3BE-E951-4442-9925-9ECA9C6DAF99}" dt="2023-07-17T13:56:58.514" v="4766" actId="1076"/>
          <ac:spMkLst>
            <pc:docMk/>
            <pc:sldMk cId="2040635691" sldId="263"/>
            <ac:spMk id="6" creationId="{96775BD2-BEB9-A2B7-5357-24CAADA00636}"/>
          </ac:spMkLst>
        </pc:spChg>
        <pc:picChg chg="mod">
          <ac:chgData name="Sheharyar Raza" userId="6296120c-4620-4e6e-b0cf-8bfa191d4497" providerId="ADAL" clId="{904EA3BE-E951-4442-9925-9ECA9C6DAF99}" dt="2023-07-17T13:56:53.299" v="4765" actId="1076"/>
          <ac:picMkLst>
            <pc:docMk/>
            <pc:sldMk cId="2040635691" sldId="263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0.917" v="4763" actId="1076"/>
        <pc:sldMkLst>
          <pc:docMk/>
          <pc:sldMk cId="1419707540" sldId="264"/>
        </pc:sldMkLst>
        <pc:spChg chg="mod">
          <ac:chgData name="Sheharyar Raza" userId="6296120c-4620-4e6e-b0cf-8bfa191d4497" providerId="ADAL" clId="{904EA3BE-E951-4442-9925-9ECA9C6DAF99}" dt="2023-07-17T13:56:50.917" v="4763" actId="1076"/>
          <ac:spMkLst>
            <pc:docMk/>
            <pc:sldMk cId="1419707540" sldId="264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6.417" v="4762" actId="1076"/>
        <pc:sldMkLst>
          <pc:docMk/>
          <pc:sldMk cId="86980882" sldId="265"/>
        </pc:sldMkLst>
        <pc:spChg chg="mod">
          <ac:chgData name="Sheharyar Raza" userId="6296120c-4620-4e6e-b0cf-8bfa191d4497" providerId="ADAL" clId="{904EA3BE-E951-4442-9925-9ECA9C6DAF99}" dt="2023-07-17T13:56:46.417" v="4762" actId="1076"/>
          <ac:spMkLst>
            <pc:docMk/>
            <pc:sldMk cId="86980882" sldId="265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2.157" v="4761" actId="1076"/>
        <pc:sldMkLst>
          <pc:docMk/>
          <pc:sldMk cId="1642043387" sldId="266"/>
        </pc:sldMkLst>
        <pc:spChg chg="mod">
          <ac:chgData name="Sheharyar Raza" userId="6296120c-4620-4e6e-b0cf-8bfa191d4497" providerId="ADAL" clId="{904EA3BE-E951-4442-9925-9ECA9C6DAF99}" dt="2023-07-17T13:56:42.157" v="4761" actId="1076"/>
          <ac:spMkLst>
            <pc:docMk/>
            <pc:sldMk cId="1642043387" sldId="266"/>
            <ac:spMk id="6" creationId="{96775BD2-BEB9-A2B7-5357-24CAADA00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2096-D6B4-48E3-A07F-83C36308E102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8D0D-8C50-44EE-9866-8D7C8A5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are ICU docs included? Do we know setting of practice?</a:t>
            </a:r>
          </a:p>
          <a:p>
            <a:r>
              <a:rPr lang="en-CA" dirty="0"/>
              <a:t>Q. Available physician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Ask Yang about using Python</a:t>
            </a:r>
          </a:p>
          <a:p>
            <a:r>
              <a:rPr lang="en-CA" dirty="0"/>
              <a:t>Q. Derived scores from GEMINI (e.g. Charleston)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Pilot user study of 5-6 clinicians to see difficulties/complaints/backlash</a:t>
            </a:r>
          </a:p>
          <a:p>
            <a:r>
              <a:rPr lang="en-US" dirty="0"/>
              <a:t>2. Promoting engagement (+physician champions/leads, comm)</a:t>
            </a:r>
          </a:p>
          <a:p>
            <a:r>
              <a:rPr lang="en-US" dirty="0"/>
              <a:t>3. Tracking engagement (clicks, time spent, a/b testing)</a:t>
            </a:r>
          </a:p>
          <a:p>
            <a:r>
              <a:rPr lang="en-US" dirty="0"/>
              <a:t>4. Give feedback button /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2023-08-07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54559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Outcomes Research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Secondary Measures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972358"/>
            <a:ext cx="65088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Dashboard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Physician factors (specialty, gender,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19817"/>
            <a:ext cx="60982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Respecting sample size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5008649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445881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Physician data requested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Define clearly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687410" y="1178858"/>
            <a:ext cx="734046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Encounter ID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Ordering MRP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 (+ </a:t>
            </a:r>
            <a:r>
              <a:rPr lang="en-CA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physician_table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Time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Product and how much</a:t>
            </a:r>
            <a:endParaRPr lang="en-CA" sz="2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Pre-transfusion lab (Hb, </a:t>
            </a:r>
            <a:r>
              <a:rPr lang="en-CA" sz="2800" dirty="0" err="1">
                <a:effectLst/>
                <a:latin typeface="Calibri" panose="020F0502020204030204" pitchFamily="34" charset="0"/>
              </a:rPr>
              <a:t>Plt</a:t>
            </a:r>
            <a:r>
              <a:rPr lang="en-CA" sz="2800" dirty="0">
                <a:effectLst/>
                <a:latin typeface="Calibri" panose="020F0502020204030204" pitchFamily="34" charset="0"/>
              </a:rPr>
              <a:t>, INR, </a:t>
            </a:r>
            <a:r>
              <a:rPr lang="en-CA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Albumin</a:t>
            </a:r>
            <a:r>
              <a:rPr lang="en-CA" sz="2800" dirty="0">
                <a:effectLst/>
                <a:latin typeface="Calibri" panose="020F0502020204030204" pitchFamily="34" charset="0"/>
              </a:rPr>
              <a:t>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Patient outcomes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8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Algorithms needed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Calculating “Appropriateness”</a:t>
            </a:r>
            <a:br>
              <a:rPr lang="en-CA" sz="2400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Optional: by diagnosis</a:t>
            </a:r>
            <a:br>
              <a:rPr lang="en-CA" dirty="0">
                <a:effectLst/>
                <a:latin typeface="Calibri" panose="020F0502020204030204" pitchFamily="34" charset="0"/>
              </a:rPr>
            </a:br>
            <a:endParaRPr lang="en-CA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Building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Physician-based</a:t>
            </a:r>
            <a:endParaRPr lang="en-CA" sz="14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581264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R or Python? 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400" b="1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Defining </a:t>
            </a:r>
            <a:r>
              <a:rPr lang="en-CA" sz="2400" b="1" dirty="0">
                <a:latin typeface="Calibri" panose="020F0502020204030204" pitchFamily="34" charset="0"/>
              </a:rPr>
              <a:t>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effectLst/>
                <a:latin typeface="Calibri" panose="020F0502020204030204" pitchFamily="34" charset="0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Selecting exceptions (dynamic)</a:t>
            </a:r>
          </a:p>
          <a:p>
            <a:pPr lvl="1"/>
            <a:endParaRPr lang="en-CA" sz="2400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Considering data cut-offs</a:t>
            </a:r>
          </a:p>
          <a:p>
            <a:pPr lvl="1"/>
            <a:endParaRPr lang="en-CA" sz="2400" dirty="0">
              <a:latin typeface="Calibri" panose="020F0502020204030204" pitchFamily="34" charset="0"/>
            </a:endParaRPr>
          </a:p>
          <a:p>
            <a:pPr lvl="1"/>
            <a:r>
              <a:rPr lang="en-CA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Analysis of Transfusions Per Days of Service Per Patient</a:t>
            </a: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5" y="1804228"/>
            <a:ext cx="6261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+ Pilot User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Feedback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6481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537040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600</Words>
  <Application>Microsoft Office PowerPoint</Application>
  <PresentationFormat>Widescreen</PresentationFormat>
  <Paragraphs>143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</cp:lastModifiedBy>
  <cp:revision>2</cp:revision>
  <dcterms:created xsi:type="dcterms:W3CDTF">2023-07-07T02:31:33Z</dcterms:created>
  <dcterms:modified xsi:type="dcterms:W3CDTF">2023-08-08T03:31:42Z</dcterms:modified>
</cp:coreProperties>
</file>