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4173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0C3004-5677-430F-9238-794BA2F55EBE}" v="28" dt="2023-08-16T15:21:45.8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haryar Raza" userId="5c81f5a2-05c0-4890-90df-84c6399cc68d" providerId="ADAL" clId="{FB0C3004-5677-430F-9238-794BA2F55EBE}"/>
    <pc:docChg chg="undo custSel addSld delSld modSld modMainMaster">
      <pc:chgData name="Sheharyar Raza" userId="5c81f5a2-05c0-4890-90df-84c6399cc68d" providerId="ADAL" clId="{FB0C3004-5677-430F-9238-794BA2F55EBE}" dt="2023-08-16T15:22:08.040" v="177" actId="20577"/>
      <pc:docMkLst>
        <pc:docMk/>
      </pc:docMkLst>
      <pc:sldChg chg="addSp modSp mod">
        <pc:chgData name="Sheharyar Raza" userId="5c81f5a2-05c0-4890-90df-84c6399cc68d" providerId="ADAL" clId="{FB0C3004-5677-430F-9238-794BA2F55EBE}" dt="2023-08-16T15:22:08.040" v="177" actId="20577"/>
        <pc:sldMkLst>
          <pc:docMk/>
          <pc:sldMk cId="3000177400" sldId="256"/>
        </pc:sldMkLst>
        <pc:spChg chg="mod">
          <ac:chgData name="Sheharyar Raza" userId="5c81f5a2-05c0-4890-90df-84c6399cc68d" providerId="ADAL" clId="{FB0C3004-5677-430F-9238-794BA2F55EBE}" dt="2023-08-16T14:16:35.788" v="49"/>
          <ac:spMkLst>
            <pc:docMk/>
            <pc:sldMk cId="3000177400" sldId="256"/>
            <ac:spMk id="4" creationId="{2B978C11-22A5-96B8-97EA-469420491692}"/>
          </ac:spMkLst>
        </pc:spChg>
        <pc:spChg chg="mod">
          <ac:chgData name="Sheharyar Raza" userId="5c81f5a2-05c0-4890-90df-84c6399cc68d" providerId="ADAL" clId="{FB0C3004-5677-430F-9238-794BA2F55EBE}" dt="2023-08-16T14:16:35.788" v="49"/>
          <ac:spMkLst>
            <pc:docMk/>
            <pc:sldMk cId="3000177400" sldId="256"/>
            <ac:spMk id="5" creationId="{E9122807-2053-7C29-F90E-DACD7FBF6F64}"/>
          </ac:spMkLst>
        </pc:spChg>
        <pc:spChg chg="mod">
          <ac:chgData name="Sheharyar Raza" userId="5c81f5a2-05c0-4890-90df-84c6399cc68d" providerId="ADAL" clId="{FB0C3004-5677-430F-9238-794BA2F55EBE}" dt="2023-08-16T14:16:35.788" v="49"/>
          <ac:spMkLst>
            <pc:docMk/>
            <pc:sldMk cId="3000177400" sldId="256"/>
            <ac:spMk id="6" creationId="{5A9BB69C-C3CB-4ACD-95C5-656E92D229BA}"/>
          </ac:spMkLst>
        </pc:spChg>
        <pc:spChg chg="mod">
          <ac:chgData name="Sheharyar Raza" userId="5c81f5a2-05c0-4890-90df-84c6399cc68d" providerId="ADAL" clId="{FB0C3004-5677-430F-9238-794BA2F55EBE}" dt="2023-08-16T14:16:35.788" v="49"/>
          <ac:spMkLst>
            <pc:docMk/>
            <pc:sldMk cId="3000177400" sldId="256"/>
            <ac:spMk id="7" creationId="{67CA79ED-58C2-6077-3F24-5169441E9574}"/>
          </ac:spMkLst>
        </pc:spChg>
        <pc:spChg chg="mod">
          <ac:chgData name="Sheharyar Raza" userId="5c81f5a2-05c0-4890-90df-84c6399cc68d" providerId="ADAL" clId="{FB0C3004-5677-430F-9238-794BA2F55EBE}" dt="2023-08-16T14:16:35.788" v="49"/>
          <ac:spMkLst>
            <pc:docMk/>
            <pc:sldMk cId="3000177400" sldId="256"/>
            <ac:spMk id="8" creationId="{489F4232-4796-EE86-27EA-D8409C27541F}"/>
          </ac:spMkLst>
        </pc:spChg>
        <pc:spChg chg="mod">
          <ac:chgData name="Sheharyar Raza" userId="5c81f5a2-05c0-4890-90df-84c6399cc68d" providerId="ADAL" clId="{FB0C3004-5677-430F-9238-794BA2F55EBE}" dt="2023-08-16T14:16:35.788" v="49"/>
          <ac:spMkLst>
            <pc:docMk/>
            <pc:sldMk cId="3000177400" sldId="256"/>
            <ac:spMk id="9" creationId="{2A2D1F31-75E6-CC7E-36A2-EB3AEF081EFD}"/>
          </ac:spMkLst>
        </pc:spChg>
        <pc:spChg chg="mod">
          <ac:chgData name="Sheharyar Raza" userId="5c81f5a2-05c0-4890-90df-84c6399cc68d" providerId="ADAL" clId="{FB0C3004-5677-430F-9238-794BA2F55EBE}" dt="2023-08-16T14:16:35.788" v="49"/>
          <ac:spMkLst>
            <pc:docMk/>
            <pc:sldMk cId="3000177400" sldId="256"/>
            <ac:spMk id="10" creationId="{77EC6B12-D3A4-C9D3-BBD0-02E6D6279627}"/>
          </ac:spMkLst>
        </pc:spChg>
        <pc:spChg chg="mod">
          <ac:chgData name="Sheharyar Raza" userId="5c81f5a2-05c0-4890-90df-84c6399cc68d" providerId="ADAL" clId="{FB0C3004-5677-430F-9238-794BA2F55EBE}" dt="2023-08-16T14:16:35.788" v="49"/>
          <ac:spMkLst>
            <pc:docMk/>
            <pc:sldMk cId="3000177400" sldId="256"/>
            <ac:spMk id="11" creationId="{C9A902A6-FCD3-B655-5538-6B05C3C72132}"/>
          </ac:spMkLst>
        </pc:spChg>
        <pc:spChg chg="mod">
          <ac:chgData name="Sheharyar Raza" userId="5c81f5a2-05c0-4890-90df-84c6399cc68d" providerId="ADAL" clId="{FB0C3004-5677-430F-9238-794BA2F55EBE}" dt="2023-08-16T14:16:35.788" v="49"/>
          <ac:spMkLst>
            <pc:docMk/>
            <pc:sldMk cId="3000177400" sldId="256"/>
            <ac:spMk id="12" creationId="{49F66F9F-26AF-D97A-0E02-2F6FC69BB3C5}"/>
          </ac:spMkLst>
        </pc:spChg>
        <pc:spChg chg="mod">
          <ac:chgData name="Sheharyar Raza" userId="5c81f5a2-05c0-4890-90df-84c6399cc68d" providerId="ADAL" clId="{FB0C3004-5677-430F-9238-794BA2F55EBE}" dt="2023-08-16T14:16:35.788" v="49"/>
          <ac:spMkLst>
            <pc:docMk/>
            <pc:sldMk cId="3000177400" sldId="256"/>
            <ac:spMk id="13" creationId="{D9EBFC79-DB51-95DC-7818-DD4BA61B2D88}"/>
          </ac:spMkLst>
        </pc:spChg>
        <pc:spChg chg="mod">
          <ac:chgData name="Sheharyar Raza" userId="5c81f5a2-05c0-4890-90df-84c6399cc68d" providerId="ADAL" clId="{FB0C3004-5677-430F-9238-794BA2F55EBE}" dt="2023-08-16T14:18:24.461" v="56" actId="1076"/>
          <ac:spMkLst>
            <pc:docMk/>
            <pc:sldMk cId="3000177400" sldId="256"/>
            <ac:spMk id="19" creationId="{43ADDDA9-479A-9D5B-C76F-29DBF94A44A1}"/>
          </ac:spMkLst>
        </pc:spChg>
        <pc:spChg chg="mod">
          <ac:chgData name="Sheharyar Raza" userId="5c81f5a2-05c0-4890-90df-84c6399cc68d" providerId="ADAL" clId="{FB0C3004-5677-430F-9238-794BA2F55EBE}" dt="2023-08-16T14:18:24.461" v="56" actId="1076"/>
          <ac:spMkLst>
            <pc:docMk/>
            <pc:sldMk cId="3000177400" sldId="256"/>
            <ac:spMk id="20" creationId="{B8B16C76-3FCD-5BE8-3CE2-5001B08DC00F}"/>
          </ac:spMkLst>
        </pc:spChg>
        <pc:spChg chg="mod">
          <ac:chgData name="Sheharyar Raza" userId="5c81f5a2-05c0-4890-90df-84c6399cc68d" providerId="ADAL" clId="{FB0C3004-5677-430F-9238-794BA2F55EBE}" dt="2023-08-16T14:18:24.461" v="56" actId="1076"/>
          <ac:spMkLst>
            <pc:docMk/>
            <pc:sldMk cId="3000177400" sldId="256"/>
            <ac:spMk id="22" creationId="{E568A932-3E00-935E-21EC-2DA03EE74474}"/>
          </ac:spMkLst>
        </pc:spChg>
        <pc:spChg chg="mod">
          <ac:chgData name="Sheharyar Raza" userId="5c81f5a2-05c0-4890-90df-84c6399cc68d" providerId="ADAL" clId="{FB0C3004-5677-430F-9238-794BA2F55EBE}" dt="2023-08-16T14:18:29.694" v="58" actId="1076"/>
          <ac:spMkLst>
            <pc:docMk/>
            <pc:sldMk cId="3000177400" sldId="256"/>
            <ac:spMk id="23" creationId="{8A6B12CA-F854-5158-16AA-3BDC65E2A90B}"/>
          </ac:spMkLst>
        </pc:spChg>
        <pc:spChg chg="mod">
          <ac:chgData name="Sheharyar Raza" userId="5c81f5a2-05c0-4890-90df-84c6399cc68d" providerId="ADAL" clId="{FB0C3004-5677-430F-9238-794BA2F55EBE}" dt="2023-08-16T14:18:29.694" v="58" actId="1076"/>
          <ac:spMkLst>
            <pc:docMk/>
            <pc:sldMk cId="3000177400" sldId="256"/>
            <ac:spMk id="24" creationId="{8C2B15CE-5135-9CB9-FFFA-2AC2960384CD}"/>
          </ac:spMkLst>
        </pc:spChg>
        <pc:spChg chg="mod">
          <ac:chgData name="Sheharyar Raza" userId="5c81f5a2-05c0-4890-90df-84c6399cc68d" providerId="ADAL" clId="{FB0C3004-5677-430F-9238-794BA2F55EBE}" dt="2023-08-16T14:18:29.694" v="58" actId="1076"/>
          <ac:spMkLst>
            <pc:docMk/>
            <pc:sldMk cId="3000177400" sldId="256"/>
            <ac:spMk id="25" creationId="{F5173BD4-2186-4DBF-8405-F729B6EA7CB2}"/>
          </ac:spMkLst>
        </pc:spChg>
        <pc:spChg chg="mod">
          <ac:chgData name="Sheharyar Raza" userId="5c81f5a2-05c0-4890-90df-84c6399cc68d" providerId="ADAL" clId="{FB0C3004-5677-430F-9238-794BA2F55EBE}" dt="2023-08-16T14:18:29.694" v="58" actId="1076"/>
          <ac:spMkLst>
            <pc:docMk/>
            <pc:sldMk cId="3000177400" sldId="256"/>
            <ac:spMk id="26" creationId="{92E775FB-8261-2796-4362-3EEABAAE7E7D}"/>
          </ac:spMkLst>
        </pc:spChg>
        <pc:spChg chg="mod">
          <ac:chgData name="Sheharyar Raza" userId="5c81f5a2-05c0-4890-90df-84c6399cc68d" providerId="ADAL" clId="{FB0C3004-5677-430F-9238-794BA2F55EBE}" dt="2023-08-16T14:18:29.694" v="58" actId="1076"/>
          <ac:spMkLst>
            <pc:docMk/>
            <pc:sldMk cId="3000177400" sldId="256"/>
            <ac:spMk id="27" creationId="{A64D8FD3-170C-5EA4-6C6C-F1376C497A7F}"/>
          </ac:spMkLst>
        </pc:spChg>
        <pc:spChg chg="mod">
          <ac:chgData name="Sheharyar Raza" userId="5c81f5a2-05c0-4890-90df-84c6399cc68d" providerId="ADAL" clId="{FB0C3004-5677-430F-9238-794BA2F55EBE}" dt="2023-08-16T14:18:29.694" v="58" actId="1076"/>
          <ac:spMkLst>
            <pc:docMk/>
            <pc:sldMk cId="3000177400" sldId="256"/>
            <ac:spMk id="28" creationId="{1E958A1D-B280-C2C5-CE7A-985E32FAE4CB}"/>
          </ac:spMkLst>
        </pc:spChg>
        <pc:spChg chg="mod">
          <ac:chgData name="Sheharyar Raza" userId="5c81f5a2-05c0-4890-90df-84c6399cc68d" providerId="ADAL" clId="{FB0C3004-5677-430F-9238-794BA2F55EBE}" dt="2023-08-16T14:18:24.461" v="56" actId="1076"/>
          <ac:spMkLst>
            <pc:docMk/>
            <pc:sldMk cId="3000177400" sldId="256"/>
            <ac:spMk id="29" creationId="{6DE0EE90-F705-612E-B014-978CB3A91B34}"/>
          </ac:spMkLst>
        </pc:spChg>
        <pc:spChg chg="mod">
          <ac:chgData name="Sheharyar Raza" userId="5c81f5a2-05c0-4890-90df-84c6399cc68d" providerId="ADAL" clId="{FB0C3004-5677-430F-9238-794BA2F55EBE}" dt="2023-08-16T14:18:24.461" v="56" actId="1076"/>
          <ac:spMkLst>
            <pc:docMk/>
            <pc:sldMk cId="3000177400" sldId="256"/>
            <ac:spMk id="30" creationId="{A51ACA5E-AD7E-31E4-E9AB-F78A02C17AAF}"/>
          </ac:spMkLst>
        </pc:spChg>
        <pc:spChg chg="mod">
          <ac:chgData name="Sheharyar Raza" userId="5c81f5a2-05c0-4890-90df-84c6399cc68d" providerId="ADAL" clId="{FB0C3004-5677-430F-9238-794BA2F55EBE}" dt="2023-08-16T14:18:24.461" v="56" actId="1076"/>
          <ac:spMkLst>
            <pc:docMk/>
            <pc:sldMk cId="3000177400" sldId="256"/>
            <ac:spMk id="31" creationId="{771523D0-0405-0821-E880-A143F70170D1}"/>
          </ac:spMkLst>
        </pc:spChg>
        <pc:spChg chg="mod">
          <ac:chgData name="Sheharyar Raza" userId="5c81f5a2-05c0-4890-90df-84c6399cc68d" providerId="ADAL" clId="{FB0C3004-5677-430F-9238-794BA2F55EBE}" dt="2023-08-16T14:18:24.461" v="56" actId="1076"/>
          <ac:spMkLst>
            <pc:docMk/>
            <pc:sldMk cId="3000177400" sldId="256"/>
            <ac:spMk id="32" creationId="{F5677D57-284D-D235-208C-342C7BCA6288}"/>
          </ac:spMkLst>
        </pc:spChg>
        <pc:spChg chg="mod">
          <ac:chgData name="Sheharyar Raza" userId="5c81f5a2-05c0-4890-90df-84c6399cc68d" providerId="ADAL" clId="{FB0C3004-5677-430F-9238-794BA2F55EBE}" dt="2023-08-16T14:18:24.461" v="56" actId="1076"/>
          <ac:spMkLst>
            <pc:docMk/>
            <pc:sldMk cId="3000177400" sldId="256"/>
            <ac:spMk id="33" creationId="{2B29449E-6DF4-9CC3-3445-C50EC7B8B631}"/>
          </ac:spMkLst>
        </pc:spChg>
        <pc:spChg chg="mod">
          <ac:chgData name="Sheharyar Raza" userId="5c81f5a2-05c0-4890-90df-84c6399cc68d" providerId="ADAL" clId="{FB0C3004-5677-430F-9238-794BA2F55EBE}" dt="2023-08-16T14:18:24.461" v="56" actId="1076"/>
          <ac:spMkLst>
            <pc:docMk/>
            <pc:sldMk cId="3000177400" sldId="256"/>
            <ac:spMk id="34" creationId="{4586010F-AEFF-E65C-82CE-3A59F37A7EFA}"/>
          </ac:spMkLst>
        </pc:spChg>
        <pc:spChg chg="mod">
          <ac:chgData name="Sheharyar Raza" userId="5c81f5a2-05c0-4890-90df-84c6399cc68d" providerId="ADAL" clId="{FB0C3004-5677-430F-9238-794BA2F55EBE}" dt="2023-08-16T14:18:29.694" v="58" actId="1076"/>
          <ac:spMkLst>
            <pc:docMk/>
            <pc:sldMk cId="3000177400" sldId="256"/>
            <ac:spMk id="35" creationId="{B3A92348-CC16-0970-6462-E876E72E2284}"/>
          </ac:spMkLst>
        </pc:spChg>
        <pc:spChg chg="mod">
          <ac:chgData name="Sheharyar Raza" userId="5c81f5a2-05c0-4890-90df-84c6399cc68d" providerId="ADAL" clId="{FB0C3004-5677-430F-9238-794BA2F55EBE}" dt="2023-08-16T14:18:24.461" v="56" actId="1076"/>
          <ac:spMkLst>
            <pc:docMk/>
            <pc:sldMk cId="3000177400" sldId="256"/>
            <ac:spMk id="36" creationId="{D28FFC95-8CFE-BB2F-9E29-5DB4F037B981}"/>
          </ac:spMkLst>
        </pc:spChg>
        <pc:spChg chg="mod">
          <ac:chgData name="Sheharyar Raza" userId="5c81f5a2-05c0-4890-90df-84c6399cc68d" providerId="ADAL" clId="{FB0C3004-5677-430F-9238-794BA2F55EBE}" dt="2023-08-16T14:18:29.694" v="58" actId="1076"/>
          <ac:spMkLst>
            <pc:docMk/>
            <pc:sldMk cId="3000177400" sldId="256"/>
            <ac:spMk id="37" creationId="{F67338DC-5004-3C02-9A86-C7F8EC52C7EE}"/>
          </ac:spMkLst>
        </pc:spChg>
        <pc:spChg chg="mod">
          <ac:chgData name="Sheharyar Raza" userId="5c81f5a2-05c0-4890-90df-84c6399cc68d" providerId="ADAL" clId="{FB0C3004-5677-430F-9238-794BA2F55EBE}" dt="2023-08-16T14:18:29.694" v="58" actId="1076"/>
          <ac:spMkLst>
            <pc:docMk/>
            <pc:sldMk cId="3000177400" sldId="256"/>
            <ac:spMk id="38" creationId="{19910CD7-C790-CCB4-A153-9E2FCA70C644}"/>
          </ac:spMkLst>
        </pc:spChg>
        <pc:spChg chg="mod">
          <ac:chgData name="Sheharyar Raza" userId="5c81f5a2-05c0-4890-90df-84c6399cc68d" providerId="ADAL" clId="{FB0C3004-5677-430F-9238-794BA2F55EBE}" dt="2023-08-16T14:18:29.694" v="58" actId="1076"/>
          <ac:spMkLst>
            <pc:docMk/>
            <pc:sldMk cId="3000177400" sldId="256"/>
            <ac:spMk id="39" creationId="{867EDA34-A702-0DFD-020A-F68AC2FD7882}"/>
          </ac:spMkLst>
        </pc:spChg>
        <pc:spChg chg="mod">
          <ac:chgData name="Sheharyar Raza" userId="5c81f5a2-05c0-4890-90df-84c6399cc68d" providerId="ADAL" clId="{FB0C3004-5677-430F-9238-794BA2F55EBE}" dt="2023-08-16T14:18:29.694" v="58" actId="1076"/>
          <ac:spMkLst>
            <pc:docMk/>
            <pc:sldMk cId="3000177400" sldId="256"/>
            <ac:spMk id="40" creationId="{7B7CC0BA-1CB4-41CF-7DA1-A022360E7F8B}"/>
          </ac:spMkLst>
        </pc:spChg>
        <pc:grpChg chg="mod">
          <ac:chgData name="Sheharyar Raza" userId="5c81f5a2-05c0-4890-90df-84c6399cc68d" providerId="ADAL" clId="{FB0C3004-5677-430F-9238-794BA2F55EBE}" dt="2023-08-16T14:18:29.694" v="58" actId="1076"/>
          <ac:grpSpMkLst>
            <pc:docMk/>
            <pc:sldMk cId="3000177400" sldId="256"/>
            <ac:grpSpMk id="14" creationId="{D030CC8C-4611-E8EF-26E2-F2365FD5490A}"/>
          </ac:grpSpMkLst>
        </pc:grpChg>
        <pc:grpChg chg="mod">
          <ac:chgData name="Sheharyar Raza" userId="5c81f5a2-05c0-4890-90df-84c6399cc68d" providerId="ADAL" clId="{FB0C3004-5677-430F-9238-794BA2F55EBE}" dt="2023-08-16T14:18:29.694" v="58" actId="1076"/>
          <ac:grpSpMkLst>
            <pc:docMk/>
            <pc:sldMk cId="3000177400" sldId="256"/>
            <ac:grpSpMk id="15" creationId="{690372C8-4366-CE43-E2C9-66EDAB4A1D19}"/>
          </ac:grpSpMkLst>
        </pc:grpChg>
        <pc:grpChg chg="mod">
          <ac:chgData name="Sheharyar Raza" userId="5c81f5a2-05c0-4890-90df-84c6399cc68d" providerId="ADAL" clId="{FB0C3004-5677-430F-9238-794BA2F55EBE}" dt="2023-08-16T14:18:29.694" v="58" actId="1076"/>
          <ac:grpSpMkLst>
            <pc:docMk/>
            <pc:sldMk cId="3000177400" sldId="256"/>
            <ac:grpSpMk id="16" creationId="{3D52A218-97A4-BBCE-CB85-8C61CB12EEBD}"/>
          </ac:grpSpMkLst>
        </pc:grpChg>
        <pc:grpChg chg="mod">
          <ac:chgData name="Sheharyar Raza" userId="5c81f5a2-05c0-4890-90df-84c6399cc68d" providerId="ADAL" clId="{FB0C3004-5677-430F-9238-794BA2F55EBE}" dt="2023-08-16T14:18:29.694" v="58" actId="1076"/>
          <ac:grpSpMkLst>
            <pc:docMk/>
            <pc:sldMk cId="3000177400" sldId="256"/>
            <ac:grpSpMk id="17" creationId="{1AB5D9FD-2C0F-275A-3400-614CB6B35635}"/>
          </ac:grpSpMkLst>
        </pc:grpChg>
        <pc:grpChg chg="mod">
          <ac:chgData name="Sheharyar Raza" userId="5c81f5a2-05c0-4890-90df-84c6399cc68d" providerId="ADAL" clId="{FB0C3004-5677-430F-9238-794BA2F55EBE}" dt="2023-08-16T14:18:29.694" v="58" actId="1076"/>
          <ac:grpSpMkLst>
            <pc:docMk/>
            <pc:sldMk cId="3000177400" sldId="256"/>
            <ac:grpSpMk id="18" creationId="{21252483-B77D-3D94-98C6-A5DB9958AB8A}"/>
          </ac:grpSpMkLst>
        </pc:grpChg>
        <pc:graphicFrameChg chg="add mod modGraphic">
          <ac:chgData name="Sheharyar Raza" userId="5c81f5a2-05c0-4890-90df-84c6399cc68d" providerId="ADAL" clId="{FB0C3004-5677-430F-9238-794BA2F55EBE}" dt="2023-08-16T15:20:12.710" v="144"/>
          <ac:graphicFrameMkLst>
            <pc:docMk/>
            <pc:sldMk cId="3000177400" sldId="256"/>
            <ac:graphicFrameMk id="41" creationId="{4BBC313A-6F9F-2116-2486-BF640C81004D}"/>
          </ac:graphicFrameMkLst>
        </pc:graphicFrameChg>
        <pc:graphicFrameChg chg="add mod modGraphic">
          <ac:chgData name="Sheharyar Raza" userId="5c81f5a2-05c0-4890-90df-84c6399cc68d" providerId="ADAL" clId="{FB0C3004-5677-430F-9238-794BA2F55EBE}" dt="2023-08-16T15:22:08.040" v="177" actId="20577"/>
          <ac:graphicFrameMkLst>
            <pc:docMk/>
            <pc:sldMk cId="3000177400" sldId="256"/>
            <ac:graphicFrameMk id="42" creationId="{519B05AD-9450-E63A-9DAD-3798ABC4C19F}"/>
          </ac:graphicFrameMkLst>
        </pc:graphicFrameChg>
      </pc:sldChg>
      <pc:sldChg chg="add del">
        <pc:chgData name="Sheharyar Raza" userId="5c81f5a2-05c0-4890-90df-84c6399cc68d" providerId="ADAL" clId="{FB0C3004-5677-430F-9238-794BA2F55EBE}" dt="2023-08-16T14:12:07.004" v="3" actId="47"/>
        <pc:sldMkLst>
          <pc:docMk/>
          <pc:sldMk cId="4238406430" sldId="262"/>
        </pc:sldMkLst>
      </pc:sldChg>
      <pc:sldMasterChg chg="modSp modSldLayout">
        <pc:chgData name="Sheharyar Raza" userId="5c81f5a2-05c0-4890-90df-84c6399cc68d" providerId="ADAL" clId="{FB0C3004-5677-430F-9238-794BA2F55EBE}" dt="2023-08-16T14:11:53.562" v="1"/>
        <pc:sldMasterMkLst>
          <pc:docMk/>
          <pc:sldMasterMk cId="257647291" sldId="2147483648"/>
        </pc:sldMasterMkLst>
        <pc:spChg chg="mod">
          <ac:chgData name="Sheharyar Raza" userId="5c81f5a2-05c0-4890-90df-84c6399cc68d" providerId="ADAL" clId="{FB0C3004-5677-430F-9238-794BA2F55EBE}" dt="2023-08-16T14:11:53.562" v="1"/>
          <ac:spMkLst>
            <pc:docMk/>
            <pc:sldMasterMk cId="257647291" sldId="2147483648"/>
            <ac:spMk id="2" creationId="{9266EA8A-67EB-6EB3-52A1-9812E520A6A5}"/>
          </ac:spMkLst>
        </pc:spChg>
        <pc:spChg chg="mod">
          <ac:chgData name="Sheharyar Raza" userId="5c81f5a2-05c0-4890-90df-84c6399cc68d" providerId="ADAL" clId="{FB0C3004-5677-430F-9238-794BA2F55EBE}" dt="2023-08-16T14:11:53.562" v="1"/>
          <ac:spMkLst>
            <pc:docMk/>
            <pc:sldMasterMk cId="257647291" sldId="2147483648"/>
            <ac:spMk id="3" creationId="{AB524D17-35F5-FD4A-60ED-B7130F620913}"/>
          </ac:spMkLst>
        </pc:spChg>
        <pc:spChg chg="mod">
          <ac:chgData name="Sheharyar Raza" userId="5c81f5a2-05c0-4890-90df-84c6399cc68d" providerId="ADAL" clId="{FB0C3004-5677-430F-9238-794BA2F55EBE}" dt="2023-08-16T14:11:53.562" v="1"/>
          <ac:spMkLst>
            <pc:docMk/>
            <pc:sldMasterMk cId="257647291" sldId="2147483648"/>
            <ac:spMk id="4" creationId="{EB70E9B1-5D29-F1AE-42F6-D3827C05A712}"/>
          </ac:spMkLst>
        </pc:spChg>
        <pc:spChg chg="mod">
          <ac:chgData name="Sheharyar Raza" userId="5c81f5a2-05c0-4890-90df-84c6399cc68d" providerId="ADAL" clId="{FB0C3004-5677-430F-9238-794BA2F55EBE}" dt="2023-08-16T14:11:53.562" v="1"/>
          <ac:spMkLst>
            <pc:docMk/>
            <pc:sldMasterMk cId="257647291" sldId="2147483648"/>
            <ac:spMk id="5" creationId="{59BCE071-1512-A911-12BD-E714EBCFA4DA}"/>
          </ac:spMkLst>
        </pc:spChg>
        <pc:spChg chg="mod">
          <ac:chgData name="Sheharyar Raza" userId="5c81f5a2-05c0-4890-90df-84c6399cc68d" providerId="ADAL" clId="{FB0C3004-5677-430F-9238-794BA2F55EBE}" dt="2023-08-16T14:11:53.562" v="1"/>
          <ac:spMkLst>
            <pc:docMk/>
            <pc:sldMasterMk cId="257647291" sldId="2147483648"/>
            <ac:spMk id="6" creationId="{F026D107-7D5C-F1DA-50C2-5ECE1520BCA6}"/>
          </ac:spMkLst>
        </pc:spChg>
        <pc:sldLayoutChg chg="modSp">
          <pc:chgData name="Sheharyar Raza" userId="5c81f5a2-05c0-4890-90df-84c6399cc68d" providerId="ADAL" clId="{FB0C3004-5677-430F-9238-794BA2F55EBE}" dt="2023-08-16T14:11:53.562" v="1"/>
          <pc:sldLayoutMkLst>
            <pc:docMk/>
            <pc:sldMasterMk cId="257647291" sldId="2147483648"/>
            <pc:sldLayoutMk cId="3795961890" sldId="2147483649"/>
          </pc:sldLayoutMkLst>
          <pc:spChg chg="mod">
            <ac:chgData name="Sheharyar Raza" userId="5c81f5a2-05c0-4890-90df-84c6399cc68d" providerId="ADAL" clId="{FB0C3004-5677-430F-9238-794BA2F55EBE}" dt="2023-08-16T14:11:53.562" v="1"/>
            <ac:spMkLst>
              <pc:docMk/>
              <pc:sldMasterMk cId="257647291" sldId="2147483648"/>
              <pc:sldLayoutMk cId="3795961890" sldId="2147483649"/>
              <ac:spMk id="2" creationId="{F5D8891A-2078-15B6-7752-7F5CEDD66296}"/>
            </ac:spMkLst>
          </pc:spChg>
          <pc:spChg chg="mod">
            <ac:chgData name="Sheharyar Raza" userId="5c81f5a2-05c0-4890-90df-84c6399cc68d" providerId="ADAL" clId="{FB0C3004-5677-430F-9238-794BA2F55EBE}" dt="2023-08-16T14:11:53.562" v="1"/>
            <ac:spMkLst>
              <pc:docMk/>
              <pc:sldMasterMk cId="257647291" sldId="2147483648"/>
              <pc:sldLayoutMk cId="3795961890" sldId="2147483649"/>
              <ac:spMk id="3" creationId="{94EF3C8B-2DCB-E05C-DAE0-E4CA112CFEC1}"/>
            </ac:spMkLst>
          </pc:spChg>
        </pc:sldLayoutChg>
        <pc:sldLayoutChg chg="modSp">
          <pc:chgData name="Sheharyar Raza" userId="5c81f5a2-05c0-4890-90df-84c6399cc68d" providerId="ADAL" clId="{FB0C3004-5677-430F-9238-794BA2F55EBE}" dt="2023-08-16T14:11:53.562" v="1"/>
          <pc:sldLayoutMkLst>
            <pc:docMk/>
            <pc:sldMasterMk cId="257647291" sldId="2147483648"/>
            <pc:sldLayoutMk cId="334769674" sldId="2147483651"/>
          </pc:sldLayoutMkLst>
          <pc:spChg chg="mod">
            <ac:chgData name="Sheharyar Raza" userId="5c81f5a2-05c0-4890-90df-84c6399cc68d" providerId="ADAL" clId="{FB0C3004-5677-430F-9238-794BA2F55EBE}" dt="2023-08-16T14:11:53.562" v="1"/>
            <ac:spMkLst>
              <pc:docMk/>
              <pc:sldMasterMk cId="257647291" sldId="2147483648"/>
              <pc:sldLayoutMk cId="334769674" sldId="2147483651"/>
              <ac:spMk id="2" creationId="{19B3EC6D-CA33-95A2-ED2E-AE7C515721F3}"/>
            </ac:spMkLst>
          </pc:spChg>
          <pc:spChg chg="mod">
            <ac:chgData name="Sheharyar Raza" userId="5c81f5a2-05c0-4890-90df-84c6399cc68d" providerId="ADAL" clId="{FB0C3004-5677-430F-9238-794BA2F55EBE}" dt="2023-08-16T14:11:53.562" v="1"/>
            <ac:spMkLst>
              <pc:docMk/>
              <pc:sldMasterMk cId="257647291" sldId="2147483648"/>
              <pc:sldLayoutMk cId="334769674" sldId="2147483651"/>
              <ac:spMk id="3" creationId="{0C93EF0C-2A33-C317-F1BF-CE6E90DF4F4F}"/>
            </ac:spMkLst>
          </pc:spChg>
        </pc:sldLayoutChg>
        <pc:sldLayoutChg chg="modSp">
          <pc:chgData name="Sheharyar Raza" userId="5c81f5a2-05c0-4890-90df-84c6399cc68d" providerId="ADAL" clId="{FB0C3004-5677-430F-9238-794BA2F55EBE}" dt="2023-08-16T14:11:53.562" v="1"/>
          <pc:sldLayoutMkLst>
            <pc:docMk/>
            <pc:sldMasterMk cId="257647291" sldId="2147483648"/>
            <pc:sldLayoutMk cId="3765868292" sldId="2147483652"/>
          </pc:sldLayoutMkLst>
          <pc:spChg chg="mod">
            <ac:chgData name="Sheharyar Raza" userId="5c81f5a2-05c0-4890-90df-84c6399cc68d" providerId="ADAL" clId="{FB0C3004-5677-430F-9238-794BA2F55EBE}" dt="2023-08-16T14:11:53.562" v="1"/>
            <ac:spMkLst>
              <pc:docMk/>
              <pc:sldMasterMk cId="257647291" sldId="2147483648"/>
              <pc:sldLayoutMk cId="3765868292" sldId="2147483652"/>
              <ac:spMk id="3" creationId="{8494207A-F123-6C21-6FDB-EFA157FED33F}"/>
            </ac:spMkLst>
          </pc:spChg>
          <pc:spChg chg="mod">
            <ac:chgData name="Sheharyar Raza" userId="5c81f5a2-05c0-4890-90df-84c6399cc68d" providerId="ADAL" clId="{FB0C3004-5677-430F-9238-794BA2F55EBE}" dt="2023-08-16T14:11:53.562" v="1"/>
            <ac:spMkLst>
              <pc:docMk/>
              <pc:sldMasterMk cId="257647291" sldId="2147483648"/>
              <pc:sldLayoutMk cId="3765868292" sldId="2147483652"/>
              <ac:spMk id="4" creationId="{D164F68E-6ECD-C645-60BD-FF40DD2CB33B}"/>
            </ac:spMkLst>
          </pc:spChg>
        </pc:sldLayoutChg>
        <pc:sldLayoutChg chg="modSp">
          <pc:chgData name="Sheharyar Raza" userId="5c81f5a2-05c0-4890-90df-84c6399cc68d" providerId="ADAL" clId="{FB0C3004-5677-430F-9238-794BA2F55EBE}" dt="2023-08-16T14:11:53.562" v="1"/>
          <pc:sldLayoutMkLst>
            <pc:docMk/>
            <pc:sldMasterMk cId="257647291" sldId="2147483648"/>
            <pc:sldLayoutMk cId="1946234488" sldId="2147483653"/>
          </pc:sldLayoutMkLst>
          <pc:spChg chg="mod">
            <ac:chgData name="Sheharyar Raza" userId="5c81f5a2-05c0-4890-90df-84c6399cc68d" providerId="ADAL" clId="{FB0C3004-5677-430F-9238-794BA2F55EBE}" dt="2023-08-16T14:11:53.562" v="1"/>
            <ac:spMkLst>
              <pc:docMk/>
              <pc:sldMasterMk cId="257647291" sldId="2147483648"/>
              <pc:sldLayoutMk cId="1946234488" sldId="2147483653"/>
              <ac:spMk id="2" creationId="{2F1ED8CB-DD4D-86ED-EECB-755037A467AC}"/>
            </ac:spMkLst>
          </pc:spChg>
          <pc:spChg chg="mod">
            <ac:chgData name="Sheharyar Raza" userId="5c81f5a2-05c0-4890-90df-84c6399cc68d" providerId="ADAL" clId="{FB0C3004-5677-430F-9238-794BA2F55EBE}" dt="2023-08-16T14:11:53.562" v="1"/>
            <ac:spMkLst>
              <pc:docMk/>
              <pc:sldMasterMk cId="257647291" sldId="2147483648"/>
              <pc:sldLayoutMk cId="1946234488" sldId="2147483653"/>
              <ac:spMk id="3" creationId="{B2BA6460-8702-8405-C461-CF90F0DF620C}"/>
            </ac:spMkLst>
          </pc:spChg>
          <pc:spChg chg="mod">
            <ac:chgData name="Sheharyar Raza" userId="5c81f5a2-05c0-4890-90df-84c6399cc68d" providerId="ADAL" clId="{FB0C3004-5677-430F-9238-794BA2F55EBE}" dt="2023-08-16T14:11:53.562" v="1"/>
            <ac:spMkLst>
              <pc:docMk/>
              <pc:sldMasterMk cId="257647291" sldId="2147483648"/>
              <pc:sldLayoutMk cId="1946234488" sldId="2147483653"/>
              <ac:spMk id="4" creationId="{A97DD3DD-18A6-8B9F-CEB2-1C1042E9EE0F}"/>
            </ac:spMkLst>
          </pc:spChg>
          <pc:spChg chg="mod">
            <ac:chgData name="Sheharyar Raza" userId="5c81f5a2-05c0-4890-90df-84c6399cc68d" providerId="ADAL" clId="{FB0C3004-5677-430F-9238-794BA2F55EBE}" dt="2023-08-16T14:11:53.562" v="1"/>
            <ac:spMkLst>
              <pc:docMk/>
              <pc:sldMasterMk cId="257647291" sldId="2147483648"/>
              <pc:sldLayoutMk cId="1946234488" sldId="2147483653"/>
              <ac:spMk id="5" creationId="{8474B78C-0466-C45D-85E5-5C9A189DF453}"/>
            </ac:spMkLst>
          </pc:spChg>
          <pc:spChg chg="mod">
            <ac:chgData name="Sheharyar Raza" userId="5c81f5a2-05c0-4890-90df-84c6399cc68d" providerId="ADAL" clId="{FB0C3004-5677-430F-9238-794BA2F55EBE}" dt="2023-08-16T14:11:53.562" v="1"/>
            <ac:spMkLst>
              <pc:docMk/>
              <pc:sldMasterMk cId="257647291" sldId="2147483648"/>
              <pc:sldLayoutMk cId="1946234488" sldId="2147483653"/>
              <ac:spMk id="6" creationId="{223CBE99-6516-5A15-286C-423F0CC59874}"/>
            </ac:spMkLst>
          </pc:spChg>
        </pc:sldLayoutChg>
        <pc:sldLayoutChg chg="modSp">
          <pc:chgData name="Sheharyar Raza" userId="5c81f5a2-05c0-4890-90df-84c6399cc68d" providerId="ADAL" clId="{FB0C3004-5677-430F-9238-794BA2F55EBE}" dt="2023-08-16T14:11:53.562" v="1"/>
          <pc:sldLayoutMkLst>
            <pc:docMk/>
            <pc:sldMasterMk cId="257647291" sldId="2147483648"/>
            <pc:sldLayoutMk cId="2176209045" sldId="2147483656"/>
          </pc:sldLayoutMkLst>
          <pc:spChg chg="mod">
            <ac:chgData name="Sheharyar Raza" userId="5c81f5a2-05c0-4890-90df-84c6399cc68d" providerId="ADAL" clId="{FB0C3004-5677-430F-9238-794BA2F55EBE}" dt="2023-08-16T14:11:53.562" v="1"/>
            <ac:spMkLst>
              <pc:docMk/>
              <pc:sldMasterMk cId="257647291" sldId="2147483648"/>
              <pc:sldLayoutMk cId="2176209045" sldId="2147483656"/>
              <ac:spMk id="2" creationId="{10A12BA0-363F-9D81-939A-8D61C5E28ED9}"/>
            </ac:spMkLst>
          </pc:spChg>
          <pc:spChg chg="mod">
            <ac:chgData name="Sheharyar Raza" userId="5c81f5a2-05c0-4890-90df-84c6399cc68d" providerId="ADAL" clId="{FB0C3004-5677-430F-9238-794BA2F55EBE}" dt="2023-08-16T14:11:53.562" v="1"/>
            <ac:spMkLst>
              <pc:docMk/>
              <pc:sldMasterMk cId="257647291" sldId="2147483648"/>
              <pc:sldLayoutMk cId="2176209045" sldId="2147483656"/>
              <ac:spMk id="3" creationId="{15BE5FDC-8298-C061-C35B-4FF41F1ECEF6}"/>
            </ac:spMkLst>
          </pc:spChg>
          <pc:spChg chg="mod">
            <ac:chgData name="Sheharyar Raza" userId="5c81f5a2-05c0-4890-90df-84c6399cc68d" providerId="ADAL" clId="{FB0C3004-5677-430F-9238-794BA2F55EBE}" dt="2023-08-16T14:11:53.562" v="1"/>
            <ac:spMkLst>
              <pc:docMk/>
              <pc:sldMasterMk cId="257647291" sldId="2147483648"/>
              <pc:sldLayoutMk cId="2176209045" sldId="2147483656"/>
              <ac:spMk id="4" creationId="{C0FA295B-0366-2279-EF9E-A1072E1167CE}"/>
            </ac:spMkLst>
          </pc:spChg>
        </pc:sldLayoutChg>
        <pc:sldLayoutChg chg="modSp">
          <pc:chgData name="Sheharyar Raza" userId="5c81f5a2-05c0-4890-90df-84c6399cc68d" providerId="ADAL" clId="{FB0C3004-5677-430F-9238-794BA2F55EBE}" dt="2023-08-16T14:11:53.562" v="1"/>
          <pc:sldLayoutMkLst>
            <pc:docMk/>
            <pc:sldMasterMk cId="257647291" sldId="2147483648"/>
            <pc:sldLayoutMk cId="444296921" sldId="2147483657"/>
          </pc:sldLayoutMkLst>
          <pc:spChg chg="mod">
            <ac:chgData name="Sheharyar Raza" userId="5c81f5a2-05c0-4890-90df-84c6399cc68d" providerId="ADAL" clId="{FB0C3004-5677-430F-9238-794BA2F55EBE}" dt="2023-08-16T14:11:53.562" v="1"/>
            <ac:spMkLst>
              <pc:docMk/>
              <pc:sldMasterMk cId="257647291" sldId="2147483648"/>
              <pc:sldLayoutMk cId="444296921" sldId="2147483657"/>
              <ac:spMk id="2" creationId="{ADB5899D-3CEC-F7E9-ABC7-7A720EF77642}"/>
            </ac:spMkLst>
          </pc:spChg>
          <pc:spChg chg="mod">
            <ac:chgData name="Sheharyar Raza" userId="5c81f5a2-05c0-4890-90df-84c6399cc68d" providerId="ADAL" clId="{FB0C3004-5677-430F-9238-794BA2F55EBE}" dt="2023-08-16T14:11:53.562" v="1"/>
            <ac:spMkLst>
              <pc:docMk/>
              <pc:sldMasterMk cId="257647291" sldId="2147483648"/>
              <pc:sldLayoutMk cId="444296921" sldId="2147483657"/>
              <ac:spMk id="3" creationId="{3E154F50-D66F-BED5-A16A-4DEA3935CFEC}"/>
            </ac:spMkLst>
          </pc:spChg>
          <pc:spChg chg="mod">
            <ac:chgData name="Sheharyar Raza" userId="5c81f5a2-05c0-4890-90df-84c6399cc68d" providerId="ADAL" clId="{FB0C3004-5677-430F-9238-794BA2F55EBE}" dt="2023-08-16T14:11:53.562" v="1"/>
            <ac:spMkLst>
              <pc:docMk/>
              <pc:sldMasterMk cId="257647291" sldId="2147483648"/>
              <pc:sldLayoutMk cId="444296921" sldId="2147483657"/>
              <ac:spMk id="4" creationId="{BD8D36A1-70EB-67C6-F224-0A8C12FF11CC}"/>
            </ac:spMkLst>
          </pc:spChg>
        </pc:sldLayoutChg>
        <pc:sldLayoutChg chg="modSp">
          <pc:chgData name="Sheharyar Raza" userId="5c81f5a2-05c0-4890-90df-84c6399cc68d" providerId="ADAL" clId="{FB0C3004-5677-430F-9238-794BA2F55EBE}" dt="2023-08-16T14:11:53.562" v="1"/>
          <pc:sldLayoutMkLst>
            <pc:docMk/>
            <pc:sldMasterMk cId="257647291" sldId="2147483648"/>
            <pc:sldLayoutMk cId="3722038540" sldId="2147483659"/>
          </pc:sldLayoutMkLst>
          <pc:spChg chg="mod">
            <ac:chgData name="Sheharyar Raza" userId="5c81f5a2-05c0-4890-90df-84c6399cc68d" providerId="ADAL" clId="{FB0C3004-5677-430F-9238-794BA2F55EBE}" dt="2023-08-16T14:11:53.562" v="1"/>
            <ac:spMkLst>
              <pc:docMk/>
              <pc:sldMasterMk cId="257647291" sldId="2147483648"/>
              <pc:sldLayoutMk cId="3722038540" sldId="2147483659"/>
              <ac:spMk id="2" creationId="{54E80043-249B-B8A9-C6C7-6F9224BF462F}"/>
            </ac:spMkLst>
          </pc:spChg>
          <pc:spChg chg="mod">
            <ac:chgData name="Sheharyar Raza" userId="5c81f5a2-05c0-4890-90df-84c6399cc68d" providerId="ADAL" clId="{FB0C3004-5677-430F-9238-794BA2F55EBE}" dt="2023-08-16T14:11:53.562" v="1"/>
            <ac:spMkLst>
              <pc:docMk/>
              <pc:sldMasterMk cId="257647291" sldId="2147483648"/>
              <pc:sldLayoutMk cId="3722038540" sldId="2147483659"/>
              <ac:spMk id="3" creationId="{057C30CF-7276-FC77-DE8F-314911C2C6FD}"/>
            </ac:spMkLst>
          </pc:spChg>
        </pc:sldLayoutChg>
      </pc:sldMasterChg>
      <pc:sldMasterChg chg="modSp modSldLayout">
        <pc:chgData name="Sheharyar Raza" userId="5c81f5a2-05c0-4890-90df-84c6399cc68d" providerId="ADAL" clId="{FB0C3004-5677-430F-9238-794BA2F55EBE}" dt="2023-08-16T14:16:35.788" v="49"/>
        <pc:sldMasterMkLst>
          <pc:docMk/>
          <pc:sldMasterMk cId="3202986058" sldId="2147483684"/>
        </pc:sldMasterMkLst>
        <pc:spChg chg="mod">
          <ac:chgData name="Sheharyar Raza" userId="5c81f5a2-05c0-4890-90df-84c6399cc68d" providerId="ADAL" clId="{FB0C3004-5677-430F-9238-794BA2F55EBE}" dt="2023-08-16T14:16:35.788" v="49"/>
          <ac:spMkLst>
            <pc:docMk/>
            <pc:sldMasterMk cId="3202986058" sldId="2147483684"/>
            <ac:spMk id="2" creationId="{00000000-0000-0000-0000-000000000000}"/>
          </ac:spMkLst>
        </pc:spChg>
        <pc:spChg chg="mod">
          <ac:chgData name="Sheharyar Raza" userId="5c81f5a2-05c0-4890-90df-84c6399cc68d" providerId="ADAL" clId="{FB0C3004-5677-430F-9238-794BA2F55EBE}" dt="2023-08-16T14:16:35.788" v="49"/>
          <ac:spMkLst>
            <pc:docMk/>
            <pc:sldMasterMk cId="3202986058" sldId="2147483684"/>
            <ac:spMk id="3" creationId="{00000000-0000-0000-0000-000000000000}"/>
          </ac:spMkLst>
        </pc:spChg>
        <pc:spChg chg="mod">
          <ac:chgData name="Sheharyar Raza" userId="5c81f5a2-05c0-4890-90df-84c6399cc68d" providerId="ADAL" clId="{FB0C3004-5677-430F-9238-794BA2F55EBE}" dt="2023-08-16T14:16:35.788" v="49"/>
          <ac:spMkLst>
            <pc:docMk/>
            <pc:sldMasterMk cId="3202986058" sldId="2147483684"/>
            <ac:spMk id="4" creationId="{00000000-0000-0000-0000-000000000000}"/>
          </ac:spMkLst>
        </pc:spChg>
        <pc:spChg chg="mod">
          <ac:chgData name="Sheharyar Raza" userId="5c81f5a2-05c0-4890-90df-84c6399cc68d" providerId="ADAL" clId="{FB0C3004-5677-430F-9238-794BA2F55EBE}" dt="2023-08-16T14:16:35.788" v="49"/>
          <ac:spMkLst>
            <pc:docMk/>
            <pc:sldMasterMk cId="3202986058" sldId="2147483684"/>
            <ac:spMk id="5" creationId="{00000000-0000-0000-0000-000000000000}"/>
          </ac:spMkLst>
        </pc:spChg>
        <pc:spChg chg="mod">
          <ac:chgData name="Sheharyar Raza" userId="5c81f5a2-05c0-4890-90df-84c6399cc68d" providerId="ADAL" clId="{FB0C3004-5677-430F-9238-794BA2F55EBE}" dt="2023-08-16T14:16:35.788" v="49"/>
          <ac:spMkLst>
            <pc:docMk/>
            <pc:sldMasterMk cId="3202986058" sldId="2147483684"/>
            <ac:spMk id="6" creationId="{00000000-0000-0000-0000-000000000000}"/>
          </ac:spMkLst>
        </pc:spChg>
        <pc:sldLayoutChg chg="modSp">
          <pc:chgData name="Sheharyar Raza" userId="5c81f5a2-05c0-4890-90df-84c6399cc68d" providerId="ADAL" clId="{FB0C3004-5677-430F-9238-794BA2F55EBE}" dt="2023-08-16T14:16:35.788" v="49"/>
          <pc:sldLayoutMkLst>
            <pc:docMk/>
            <pc:sldMasterMk cId="3202986058" sldId="2147483684"/>
            <pc:sldLayoutMk cId="1715573952" sldId="2147483685"/>
          </pc:sldLayoutMkLst>
          <pc:spChg chg="mod">
            <ac:chgData name="Sheharyar Raza" userId="5c81f5a2-05c0-4890-90df-84c6399cc68d" providerId="ADAL" clId="{FB0C3004-5677-430F-9238-794BA2F55EBE}" dt="2023-08-16T14:16:35.788" v="49"/>
            <ac:spMkLst>
              <pc:docMk/>
              <pc:sldMasterMk cId="3202986058" sldId="2147483684"/>
              <pc:sldLayoutMk cId="1715573952" sldId="2147483685"/>
              <ac:spMk id="2" creationId="{00000000-0000-0000-0000-000000000000}"/>
            </ac:spMkLst>
          </pc:spChg>
          <pc:spChg chg="mod">
            <ac:chgData name="Sheharyar Raza" userId="5c81f5a2-05c0-4890-90df-84c6399cc68d" providerId="ADAL" clId="{FB0C3004-5677-430F-9238-794BA2F55EBE}" dt="2023-08-16T14:16:35.788" v="49"/>
            <ac:spMkLst>
              <pc:docMk/>
              <pc:sldMasterMk cId="3202986058" sldId="2147483684"/>
              <pc:sldLayoutMk cId="1715573952" sldId="2147483685"/>
              <ac:spMk id="3" creationId="{00000000-0000-0000-0000-000000000000}"/>
            </ac:spMkLst>
          </pc:spChg>
        </pc:sldLayoutChg>
        <pc:sldLayoutChg chg="modSp">
          <pc:chgData name="Sheharyar Raza" userId="5c81f5a2-05c0-4890-90df-84c6399cc68d" providerId="ADAL" clId="{FB0C3004-5677-430F-9238-794BA2F55EBE}" dt="2023-08-16T14:16:35.788" v="49"/>
          <pc:sldLayoutMkLst>
            <pc:docMk/>
            <pc:sldMasterMk cId="3202986058" sldId="2147483684"/>
            <pc:sldLayoutMk cId="1533446367" sldId="2147483687"/>
          </pc:sldLayoutMkLst>
          <pc:spChg chg="mod">
            <ac:chgData name="Sheharyar Raza" userId="5c81f5a2-05c0-4890-90df-84c6399cc68d" providerId="ADAL" clId="{FB0C3004-5677-430F-9238-794BA2F55EBE}" dt="2023-08-16T14:16:35.788" v="49"/>
            <ac:spMkLst>
              <pc:docMk/>
              <pc:sldMasterMk cId="3202986058" sldId="2147483684"/>
              <pc:sldLayoutMk cId="1533446367" sldId="2147483687"/>
              <ac:spMk id="2" creationId="{00000000-0000-0000-0000-000000000000}"/>
            </ac:spMkLst>
          </pc:spChg>
          <pc:spChg chg="mod">
            <ac:chgData name="Sheharyar Raza" userId="5c81f5a2-05c0-4890-90df-84c6399cc68d" providerId="ADAL" clId="{FB0C3004-5677-430F-9238-794BA2F55EBE}" dt="2023-08-16T14:16:35.788" v="49"/>
            <ac:spMkLst>
              <pc:docMk/>
              <pc:sldMasterMk cId="3202986058" sldId="2147483684"/>
              <pc:sldLayoutMk cId="1533446367" sldId="2147483687"/>
              <ac:spMk id="3" creationId="{00000000-0000-0000-0000-000000000000}"/>
            </ac:spMkLst>
          </pc:spChg>
        </pc:sldLayoutChg>
        <pc:sldLayoutChg chg="modSp">
          <pc:chgData name="Sheharyar Raza" userId="5c81f5a2-05c0-4890-90df-84c6399cc68d" providerId="ADAL" clId="{FB0C3004-5677-430F-9238-794BA2F55EBE}" dt="2023-08-16T14:16:35.788" v="49"/>
          <pc:sldLayoutMkLst>
            <pc:docMk/>
            <pc:sldMasterMk cId="3202986058" sldId="2147483684"/>
            <pc:sldLayoutMk cId="4171359589" sldId="2147483688"/>
          </pc:sldLayoutMkLst>
          <pc:spChg chg="mod">
            <ac:chgData name="Sheharyar Raza" userId="5c81f5a2-05c0-4890-90df-84c6399cc68d" providerId="ADAL" clId="{FB0C3004-5677-430F-9238-794BA2F55EBE}" dt="2023-08-16T14:16:35.788" v="49"/>
            <ac:spMkLst>
              <pc:docMk/>
              <pc:sldMasterMk cId="3202986058" sldId="2147483684"/>
              <pc:sldLayoutMk cId="4171359589" sldId="2147483688"/>
              <ac:spMk id="3" creationId="{00000000-0000-0000-0000-000000000000}"/>
            </ac:spMkLst>
          </pc:spChg>
          <pc:spChg chg="mod">
            <ac:chgData name="Sheharyar Raza" userId="5c81f5a2-05c0-4890-90df-84c6399cc68d" providerId="ADAL" clId="{FB0C3004-5677-430F-9238-794BA2F55EBE}" dt="2023-08-16T14:16:35.788" v="49"/>
            <ac:spMkLst>
              <pc:docMk/>
              <pc:sldMasterMk cId="3202986058" sldId="2147483684"/>
              <pc:sldLayoutMk cId="4171359589" sldId="2147483688"/>
              <ac:spMk id="4" creationId="{00000000-0000-0000-0000-000000000000}"/>
            </ac:spMkLst>
          </pc:spChg>
        </pc:sldLayoutChg>
        <pc:sldLayoutChg chg="modSp">
          <pc:chgData name="Sheharyar Raza" userId="5c81f5a2-05c0-4890-90df-84c6399cc68d" providerId="ADAL" clId="{FB0C3004-5677-430F-9238-794BA2F55EBE}" dt="2023-08-16T14:16:35.788" v="49"/>
          <pc:sldLayoutMkLst>
            <pc:docMk/>
            <pc:sldMasterMk cId="3202986058" sldId="2147483684"/>
            <pc:sldLayoutMk cId="318327919" sldId="2147483689"/>
          </pc:sldLayoutMkLst>
          <pc:spChg chg="mod">
            <ac:chgData name="Sheharyar Raza" userId="5c81f5a2-05c0-4890-90df-84c6399cc68d" providerId="ADAL" clId="{FB0C3004-5677-430F-9238-794BA2F55EBE}" dt="2023-08-16T14:16:35.788" v="49"/>
            <ac:spMkLst>
              <pc:docMk/>
              <pc:sldMasterMk cId="3202986058" sldId="2147483684"/>
              <pc:sldLayoutMk cId="318327919" sldId="2147483689"/>
              <ac:spMk id="2" creationId="{00000000-0000-0000-0000-000000000000}"/>
            </ac:spMkLst>
          </pc:spChg>
          <pc:spChg chg="mod">
            <ac:chgData name="Sheharyar Raza" userId="5c81f5a2-05c0-4890-90df-84c6399cc68d" providerId="ADAL" clId="{FB0C3004-5677-430F-9238-794BA2F55EBE}" dt="2023-08-16T14:16:35.788" v="49"/>
            <ac:spMkLst>
              <pc:docMk/>
              <pc:sldMasterMk cId="3202986058" sldId="2147483684"/>
              <pc:sldLayoutMk cId="318327919" sldId="2147483689"/>
              <ac:spMk id="3" creationId="{00000000-0000-0000-0000-000000000000}"/>
            </ac:spMkLst>
          </pc:spChg>
          <pc:spChg chg="mod">
            <ac:chgData name="Sheharyar Raza" userId="5c81f5a2-05c0-4890-90df-84c6399cc68d" providerId="ADAL" clId="{FB0C3004-5677-430F-9238-794BA2F55EBE}" dt="2023-08-16T14:16:35.788" v="49"/>
            <ac:spMkLst>
              <pc:docMk/>
              <pc:sldMasterMk cId="3202986058" sldId="2147483684"/>
              <pc:sldLayoutMk cId="318327919" sldId="2147483689"/>
              <ac:spMk id="4" creationId="{00000000-0000-0000-0000-000000000000}"/>
            </ac:spMkLst>
          </pc:spChg>
          <pc:spChg chg="mod">
            <ac:chgData name="Sheharyar Raza" userId="5c81f5a2-05c0-4890-90df-84c6399cc68d" providerId="ADAL" clId="{FB0C3004-5677-430F-9238-794BA2F55EBE}" dt="2023-08-16T14:16:35.788" v="49"/>
            <ac:spMkLst>
              <pc:docMk/>
              <pc:sldMasterMk cId="3202986058" sldId="2147483684"/>
              <pc:sldLayoutMk cId="318327919" sldId="2147483689"/>
              <ac:spMk id="5" creationId="{00000000-0000-0000-0000-000000000000}"/>
            </ac:spMkLst>
          </pc:spChg>
          <pc:spChg chg="mod">
            <ac:chgData name="Sheharyar Raza" userId="5c81f5a2-05c0-4890-90df-84c6399cc68d" providerId="ADAL" clId="{FB0C3004-5677-430F-9238-794BA2F55EBE}" dt="2023-08-16T14:16:35.788" v="49"/>
            <ac:spMkLst>
              <pc:docMk/>
              <pc:sldMasterMk cId="3202986058" sldId="2147483684"/>
              <pc:sldLayoutMk cId="318327919" sldId="2147483689"/>
              <ac:spMk id="6" creationId="{00000000-0000-0000-0000-000000000000}"/>
            </ac:spMkLst>
          </pc:spChg>
        </pc:sldLayoutChg>
        <pc:sldLayoutChg chg="modSp">
          <pc:chgData name="Sheharyar Raza" userId="5c81f5a2-05c0-4890-90df-84c6399cc68d" providerId="ADAL" clId="{FB0C3004-5677-430F-9238-794BA2F55EBE}" dt="2023-08-16T14:16:35.788" v="49"/>
          <pc:sldLayoutMkLst>
            <pc:docMk/>
            <pc:sldMasterMk cId="3202986058" sldId="2147483684"/>
            <pc:sldLayoutMk cId="2922003064" sldId="2147483692"/>
          </pc:sldLayoutMkLst>
          <pc:spChg chg="mod">
            <ac:chgData name="Sheharyar Raza" userId="5c81f5a2-05c0-4890-90df-84c6399cc68d" providerId="ADAL" clId="{FB0C3004-5677-430F-9238-794BA2F55EBE}" dt="2023-08-16T14:16:35.788" v="49"/>
            <ac:spMkLst>
              <pc:docMk/>
              <pc:sldMasterMk cId="3202986058" sldId="2147483684"/>
              <pc:sldLayoutMk cId="2922003064" sldId="2147483692"/>
              <ac:spMk id="2" creationId="{00000000-0000-0000-0000-000000000000}"/>
            </ac:spMkLst>
          </pc:spChg>
          <pc:spChg chg="mod">
            <ac:chgData name="Sheharyar Raza" userId="5c81f5a2-05c0-4890-90df-84c6399cc68d" providerId="ADAL" clId="{FB0C3004-5677-430F-9238-794BA2F55EBE}" dt="2023-08-16T14:16:35.788" v="49"/>
            <ac:spMkLst>
              <pc:docMk/>
              <pc:sldMasterMk cId="3202986058" sldId="2147483684"/>
              <pc:sldLayoutMk cId="2922003064" sldId="2147483692"/>
              <ac:spMk id="3" creationId="{00000000-0000-0000-0000-000000000000}"/>
            </ac:spMkLst>
          </pc:spChg>
          <pc:spChg chg="mod">
            <ac:chgData name="Sheharyar Raza" userId="5c81f5a2-05c0-4890-90df-84c6399cc68d" providerId="ADAL" clId="{FB0C3004-5677-430F-9238-794BA2F55EBE}" dt="2023-08-16T14:16:35.788" v="49"/>
            <ac:spMkLst>
              <pc:docMk/>
              <pc:sldMasterMk cId="3202986058" sldId="2147483684"/>
              <pc:sldLayoutMk cId="2922003064" sldId="2147483692"/>
              <ac:spMk id="4" creationId="{00000000-0000-0000-0000-000000000000}"/>
            </ac:spMkLst>
          </pc:spChg>
        </pc:sldLayoutChg>
        <pc:sldLayoutChg chg="modSp">
          <pc:chgData name="Sheharyar Raza" userId="5c81f5a2-05c0-4890-90df-84c6399cc68d" providerId="ADAL" clId="{FB0C3004-5677-430F-9238-794BA2F55EBE}" dt="2023-08-16T14:16:35.788" v="49"/>
          <pc:sldLayoutMkLst>
            <pc:docMk/>
            <pc:sldMasterMk cId="3202986058" sldId="2147483684"/>
            <pc:sldLayoutMk cId="3019526535" sldId="2147483693"/>
          </pc:sldLayoutMkLst>
          <pc:spChg chg="mod">
            <ac:chgData name="Sheharyar Raza" userId="5c81f5a2-05c0-4890-90df-84c6399cc68d" providerId="ADAL" clId="{FB0C3004-5677-430F-9238-794BA2F55EBE}" dt="2023-08-16T14:16:35.788" v="49"/>
            <ac:spMkLst>
              <pc:docMk/>
              <pc:sldMasterMk cId="3202986058" sldId="2147483684"/>
              <pc:sldLayoutMk cId="3019526535" sldId="2147483693"/>
              <ac:spMk id="2" creationId="{00000000-0000-0000-0000-000000000000}"/>
            </ac:spMkLst>
          </pc:spChg>
          <pc:spChg chg="mod">
            <ac:chgData name="Sheharyar Raza" userId="5c81f5a2-05c0-4890-90df-84c6399cc68d" providerId="ADAL" clId="{FB0C3004-5677-430F-9238-794BA2F55EBE}" dt="2023-08-16T14:16:35.788" v="49"/>
            <ac:spMkLst>
              <pc:docMk/>
              <pc:sldMasterMk cId="3202986058" sldId="2147483684"/>
              <pc:sldLayoutMk cId="3019526535" sldId="2147483693"/>
              <ac:spMk id="3" creationId="{00000000-0000-0000-0000-000000000000}"/>
            </ac:spMkLst>
          </pc:spChg>
          <pc:spChg chg="mod">
            <ac:chgData name="Sheharyar Raza" userId="5c81f5a2-05c0-4890-90df-84c6399cc68d" providerId="ADAL" clId="{FB0C3004-5677-430F-9238-794BA2F55EBE}" dt="2023-08-16T14:16:35.788" v="49"/>
            <ac:spMkLst>
              <pc:docMk/>
              <pc:sldMasterMk cId="3202986058" sldId="2147483684"/>
              <pc:sldLayoutMk cId="3019526535" sldId="2147483693"/>
              <ac:spMk id="4" creationId="{00000000-0000-0000-0000-000000000000}"/>
            </ac:spMkLst>
          </pc:spChg>
        </pc:sldLayoutChg>
        <pc:sldLayoutChg chg="modSp">
          <pc:chgData name="Sheharyar Raza" userId="5c81f5a2-05c0-4890-90df-84c6399cc68d" providerId="ADAL" clId="{FB0C3004-5677-430F-9238-794BA2F55EBE}" dt="2023-08-16T14:16:35.788" v="49"/>
          <pc:sldLayoutMkLst>
            <pc:docMk/>
            <pc:sldMasterMk cId="3202986058" sldId="2147483684"/>
            <pc:sldLayoutMk cId="1755818454" sldId="2147483695"/>
          </pc:sldLayoutMkLst>
          <pc:spChg chg="mod">
            <ac:chgData name="Sheharyar Raza" userId="5c81f5a2-05c0-4890-90df-84c6399cc68d" providerId="ADAL" clId="{FB0C3004-5677-430F-9238-794BA2F55EBE}" dt="2023-08-16T14:16:35.788" v="49"/>
            <ac:spMkLst>
              <pc:docMk/>
              <pc:sldMasterMk cId="3202986058" sldId="2147483684"/>
              <pc:sldLayoutMk cId="1755818454" sldId="2147483695"/>
              <ac:spMk id="2" creationId="{00000000-0000-0000-0000-000000000000}"/>
            </ac:spMkLst>
          </pc:spChg>
          <pc:spChg chg="mod">
            <ac:chgData name="Sheharyar Raza" userId="5c81f5a2-05c0-4890-90df-84c6399cc68d" providerId="ADAL" clId="{FB0C3004-5677-430F-9238-794BA2F55EBE}" dt="2023-08-16T14:16:35.788" v="49"/>
            <ac:spMkLst>
              <pc:docMk/>
              <pc:sldMasterMk cId="3202986058" sldId="2147483684"/>
              <pc:sldLayoutMk cId="1755818454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Sheharyar Raza" userId="5c81f5a2-05c0-4890-90df-84c6399cc68d" providerId="ADAL" clId="{FB0C3004-5677-430F-9238-794BA2F55EBE}" dt="2023-08-16T14:16:35.189" v="48"/>
        <pc:sldMasterMkLst>
          <pc:docMk/>
          <pc:sldMasterMk cId="1767229005" sldId="2147483696"/>
        </pc:sldMasterMkLst>
        <pc:spChg chg="mod">
          <ac:chgData name="Sheharyar Raza" userId="5c81f5a2-05c0-4890-90df-84c6399cc68d" providerId="ADAL" clId="{FB0C3004-5677-430F-9238-794BA2F55EBE}" dt="2023-08-16T14:16:35.189" v="48"/>
          <ac:spMkLst>
            <pc:docMk/>
            <pc:sldMasterMk cId="1767229005" sldId="2147483696"/>
            <ac:spMk id="2" creationId="{00000000-0000-0000-0000-000000000000}"/>
          </ac:spMkLst>
        </pc:spChg>
        <pc:spChg chg="mod">
          <ac:chgData name="Sheharyar Raza" userId="5c81f5a2-05c0-4890-90df-84c6399cc68d" providerId="ADAL" clId="{FB0C3004-5677-430F-9238-794BA2F55EBE}" dt="2023-08-16T14:16:35.189" v="48"/>
          <ac:spMkLst>
            <pc:docMk/>
            <pc:sldMasterMk cId="1767229005" sldId="2147483696"/>
            <ac:spMk id="3" creationId="{00000000-0000-0000-0000-000000000000}"/>
          </ac:spMkLst>
        </pc:spChg>
        <pc:spChg chg="mod">
          <ac:chgData name="Sheharyar Raza" userId="5c81f5a2-05c0-4890-90df-84c6399cc68d" providerId="ADAL" clId="{FB0C3004-5677-430F-9238-794BA2F55EBE}" dt="2023-08-16T14:16:35.189" v="48"/>
          <ac:spMkLst>
            <pc:docMk/>
            <pc:sldMasterMk cId="1767229005" sldId="2147483696"/>
            <ac:spMk id="4" creationId="{00000000-0000-0000-0000-000000000000}"/>
          </ac:spMkLst>
        </pc:spChg>
        <pc:spChg chg="mod">
          <ac:chgData name="Sheharyar Raza" userId="5c81f5a2-05c0-4890-90df-84c6399cc68d" providerId="ADAL" clId="{FB0C3004-5677-430F-9238-794BA2F55EBE}" dt="2023-08-16T14:16:35.189" v="48"/>
          <ac:spMkLst>
            <pc:docMk/>
            <pc:sldMasterMk cId="1767229005" sldId="2147483696"/>
            <ac:spMk id="5" creationId="{00000000-0000-0000-0000-000000000000}"/>
          </ac:spMkLst>
        </pc:spChg>
        <pc:spChg chg="mod">
          <ac:chgData name="Sheharyar Raza" userId="5c81f5a2-05c0-4890-90df-84c6399cc68d" providerId="ADAL" clId="{FB0C3004-5677-430F-9238-794BA2F55EBE}" dt="2023-08-16T14:16:35.189" v="48"/>
          <ac:spMkLst>
            <pc:docMk/>
            <pc:sldMasterMk cId="1767229005" sldId="2147483696"/>
            <ac:spMk id="6" creationId="{00000000-0000-0000-0000-000000000000}"/>
          </ac:spMkLst>
        </pc:spChg>
        <pc:sldLayoutChg chg="modSp">
          <pc:chgData name="Sheharyar Raza" userId="5c81f5a2-05c0-4890-90df-84c6399cc68d" providerId="ADAL" clId="{FB0C3004-5677-430F-9238-794BA2F55EBE}" dt="2023-08-16T14:16:35.189" v="48"/>
          <pc:sldLayoutMkLst>
            <pc:docMk/>
            <pc:sldMasterMk cId="1767229005" sldId="2147483696"/>
            <pc:sldLayoutMk cId="1399421776" sldId="2147483697"/>
          </pc:sldLayoutMkLst>
          <pc:spChg chg="mod">
            <ac:chgData name="Sheharyar Raza" userId="5c81f5a2-05c0-4890-90df-84c6399cc68d" providerId="ADAL" clId="{FB0C3004-5677-430F-9238-794BA2F55EBE}" dt="2023-08-16T14:16:35.189" v="48"/>
            <ac:spMkLst>
              <pc:docMk/>
              <pc:sldMasterMk cId="1767229005" sldId="2147483696"/>
              <pc:sldLayoutMk cId="1399421776" sldId="2147483697"/>
              <ac:spMk id="2" creationId="{00000000-0000-0000-0000-000000000000}"/>
            </ac:spMkLst>
          </pc:spChg>
          <pc:spChg chg="mod">
            <ac:chgData name="Sheharyar Raza" userId="5c81f5a2-05c0-4890-90df-84c6399cc68d" providerId="ADAL" clId="{FB0C3004-5677-430F-9238-794BA2F55EBE}" dt="2023-08-16T14:16:35.189" v="48"/>
            <ac:spMkLst>
              <pc:docMk/>
              <pc:sldMasterMk cId="1767229005" sldId="2147483696"/>
              <pc:sldLayoutMk cId="1399421776" sldId="2147483697"/>
              <ac:spMk id="3" creationId="{00000000-0000-0000-0000-000000000000}"/>
            </ac:spMkLst>
          </pc:spChg>
        </pc:sldLayoutChg>
        <pc:sldLayoutChg chg="modSp">
          <pc:chgData name="Sheharyar Raza" userId="5c81f5a2-05c0-4890-90df-84c6399cc68d" providerId="ADAL" clId="{FB0C3004-5677-430F-9238-794BA2F55EBE}" dt="2023-08-16T14:16:35.189" v="48"/>
          <pc:sldLayoutMkLst>
            <pc:docMk/>
            <pc:sldMasterMk cId="1767229005" sldId="2147483696"/>
            <pc:sldLayoutMk cId="2725001605" sldId="2147483699"/>
          </pc:sldLayoutMkLst>
          <pc:spChg chg="mod">
            <ac:chgData name="Sheharyar Raza" userId="5c81f5a2-05c0-4890-90df-84c6399cc68d" providerId="ADAL" clId="{FB0C3004-5677-430F-9238-794BA2F55EBE}" dt="2023-08-16T14:16:35.189" v="48"/>
            <ac:spMkLst>
              <pc:docMk/>
              <pc:sldMasterMk cId="1767229005" sldId="2147483696"/>
              <pc:sldLayoutMk cId="2725001605" sldId="2147483699"/>
              <ac:spMk id="2" creationId="{00000000-0000-0000-0000-000000000000}"/>
            </ac:spMkLst>
          </pc:spChg>
          <pc:spChg chg="mod">
            <ac:chgData name="Sheharyar Raza" userId="5c81f5a2-05c0-4890-90df-84c6399cc68d" providerId="ADAL" clId="{FB0C3004-5677-430F-9238-794BA2F55EBE}" dt="2023-08-16T14:16:35.189" v="48"/>
            <ac:spMkLst>
              <pc:docMk/>
              <pc:sldMasterMk cId="1767229005" sldId="2147483696"/>
              <pc:sldLayoutMk cId="2725001605" sldId="2147483699"/>
              <ac:spMk id="3" creationId="{00000000-0000-0000-0000-000000000000}"/>
            </ac:spMkLst>
          </pc:spChg>
        </pc:sldLayoutChg>
        <pc:sldLayoutChg chg="modSp">
          <pc:chgData name="Sheharyar Raza" userId="5c81f5a2-05c0-4890-90df-84c6399cc68d" providerId="ADAL" clId="{FB0C3004-5677-430F-9238-794BA2F55EBE}" dt="2023-08-16T14:16:35.189" v="48"/>
          <pc:sldLayoutMkLst>
            <pc:docMk/>
            <pc:sldMasterMk cId="1767229005" sldId="2147483696"/>
            <pc:sldLayoutMk cId="1367441503" sldId="2147483700"/>
          </pc:sldLayoutMkLst>
          <pc:spChg chg="mod">
            <ac:chgData name="Sheharyar Raza" userId="5c81f5a2-05c0-4890-90df-84c6399cc68d" providerId="ADAL" clId="{FB0C3004-5677-430F-9238-794BA2F55EBE}" dt="2023-08-16T14:16:35.189" v="48"/>
            <ac:spMkLst>
              <pc:docMk/>
              <pc:sldMasterMk cId="1767229005" sldId="2147483696"/>
              <pc:sldLayoutMk cId="1367441503" sldId="2147483700"/>
              <ac:spMk id="3" creationId="{00000000-0000-0000-0000-000000000000}"/>
            </ac:spMkLst>
          </pc:spChg>
          <pc:spChg chg="mod">
            <ac:chgData name="Sheharyar Raza" userId="5c81f5a2-05c0-4890-90df-84c6399cc68d" providerId="ADAL" clId="{FB0C3004-5677-430F-9238-794BA2F55EBE}" dt="2023-08-16T14:16:35.189" v="48"/>
            <ac:spMkLst>
              <pc:docMk/>
              <pc:sldMasterMk cId="1767229005" sldId="2147483696"/>
              <pc:sldLayoutMk cId="1367441503" sldId="2147483700"/>
              <ac:spMk id="4" creationId="{00000000-0000-0000-0000-000000000000}"/>
            </ac:spMkLst>
          </pc:spChg>
        </pc:sldLayoutChg>
        <pc:sldLayoutChg chg="modSp">
          <pc:chgData name="Sheharyar Raza" userId="5c81f5a2-05c0-4890-90df-84c6399cc68d" providerId="ADAL" clId="{FB0C3004-5677-430F-9238-794BA2F55EBE}" dt="2023-08-16T14:16:35.189" v="48"/>
          <pc:sldLayoutMkLst>
            <pc:docMk/>
            <pc:sldMasterMk cId="1767229005" sldId="2147483696"/>
            <pc:sldLayoutMk cId="424009168" sldId="2147483701"/>
          </pc:sldLayoutMkLst>
          <pc:spChg chg="mod">
            <ac:chgData name="Sheharyar Raza" userId="5c81f5a2-05c0-4890-90df-84c6399cc68d" providerId="ADAL" clId="{FB0C3004-5677-430F-9238-794BA2F55EBE}" dt="2023-08-16T14:16:35.189" v="48"/>
            <ac:spMkLst>
              <pc:docMk/>
              <pc:sldMasterMk cId="1767229005" sldId="2147483696"/>
              <pc:sldLayoutMk cId="424009168" sldId="2147483701"/>
              <ac:spMk id="2" creationId="{00000000-0000-0000-0000-000000000000}"/>
            </ac:spMkLst>
          </pc:spChg>
          <pc:spChg chg="mod">
            <ac:chgData name="Sheharyar Raza" userId="5c81f5a2-05c0-4890-90df-84c6399cc68d" providerId="ADAL" clId="{FB0C3004-5677-430F-9238-794BA2F55EBE}" dt="2023-08-16T14:16:35.189" v="48"/>
            <ac:spMkLst>
              <pc:docMk/>
              <pc:sldMasterMk cId="1767229005" sldId="2147483696"/>
              <pc:sldLayoutMk cId="424009168" sldId="2147483701"/>
              <ac:spMk id="3" creationId="{00000000-0000-0000-0000-000000000000}"/>
            </ac:spMkLst>
          </pc:spChg>
          <pc:spChg chg="mod">
            <ac:chgData name="Sheharyar Raza" userId="5c81f5a2-05c0-4890-90df-84c6399cc68d" providerId="ADAL" clId="{FB0C3004-5677-430F-9238-794BA2F55EBE}" dt="2023-08-16T14:16:35.189" v="48"/>
            <ac:spMkLst>
              <pc:docMk/>
              <pc:sldMasterMk cId="1767229005" sldId="2147483696"/>
              <pc:sldLayoutMk cId="424009168" sldId="2147483701"/>
              <ac:spMk id="4" creationId="{00000000-0000-0000-0000-000000000000}"/>
            </ac:spMkLst>
          </pc:spChg>
          <pc:spChg chg="mod">
            <ac:chgData name="Sheharyar Raza" userId="5c81f5a2-05c0-4890-90df-84c6399cc68d" providerId="ADAL" clId="{FB0C3004-5677-430F-9238-794BA2F55EBE}" dt="2023-08-16T14:16:35.189" v="48"/>
            <ac:spMkLst>
              <pc:docMk/>
              <pc:sldMasterMk cId="1767229005" sldId="2147483696"/>
              <pc:sldLayoutMk cId="424009168" sldId="2147483701"/>
              <ac:spMk id="5" creationId="{00000000-0000-0000-0000-000000000000}"/>
            </ac:spMkLst>
          </pc:spChg>
          <pc:spChg chg="mod">
            <ac:chgData name="Sheharyar Raza" userId="5c81f5a2-05c0-4890-90df-84c6399cc68d" providerId="ADAL" clId="{FB0C3004-5677-430F-9238-794BA2F55EBE}" dt="2023-08-16T14:16:35.189" v="48"/>
            <ac:spMkLst>
              <pc:docMk/>
              <pc:sldMasterMk cId="1767229005" sldId="2147483696"/>
              <pc:sldLayoutMk cId="424009168" sldId="2147483701"/>
              <ac:spMk id="6" creationId="{00000000-0000-0000-0000-000000000000}"/>
            </ac:spMkLst>
          </pc:spChg>
        </pc:sldLayoutChg>
        <pc:sldLayoutChg chg="modSp">
          <pc:chgData name="Sheharyar Raza" userId="5c81f5a2-05c0-4890-90df-84c6399cc68d" providerId="ADAL" clId="{FB0C3004-5677-430F-9238-794BA2F55EBE}" dt="2023-08-16T14:16:35.189" v="48"/>
          <pc:sldLayoutMkLst>
            <pc:docMk/>
            <pc:sldMasterMk cId="1767229005" sldId="2147483696"/>
            <pc:sldLayoutMk cId="57301135" sldId="2147483704"/>
          </pc:sldLayoutMkLst>
          <pc:spChg chg="mod">
            <ac:chgData name="Sheharyar Raza" userId="5c81f5a2-05c0-4890-90df-84c6399cc68d" providerId="ADAL" clId="{FB0C3004-5677-430F-9238-794BA2F55EBE}" dt="2023-08-16T14:16:35.189" v="48"/>
            <ac:spMkLst>
              <pc:docMk/>
              <pc:sldMasterMk cId="1767229005" sldId="2147483696"/>
              <pc:sldLayoutMk cId="57301135" sldId="2147483704"/>
              <ac:spMk id="2" creationId="{00000000-0000-0000-0000-000000000000}"/>
            </ac:spMkLst>
          </pc:spChg>
          <pc:spChg chg="mod">
            <ac:chgData name="Sheharyar Raza" userId="5c81f5a2-05c0-4890-90df-84c6399cc68d" providerId="ADAL" clId="{FB0C3004-5677-430F-9238-794BA2F55EBE}" dt="2023-08-16T14:16:35.189" v="48"/>
            <ac:spMkLst>
              <pc:docMk/>
              <pc:sldMasterMk cId="1767229005" sldId="2147483696"/>
              <pc:sldLayoutMk cId="57301135" sldId="2147483704"/>
              <ac:spMk id="3" creationId="{00000000-0000-0000-0000-000000000000}"/>
            </ac:spMkLst>
          </pc:spChg>
          <pc:spChg chg="mod">
            <ac:chgData name="Sheharyar Raza" userId="5c81f5a2-05c0-4890-90df-84c6399cc68d" providerId="ADAL" clId="{FB0C3004-5677-430F-9238-794BA2F55EBE}" dt="2023-08-16T14:16:35.189" v="48"/>
            <ac:spMkLst>
              <pc:docMk/>
              <pc:sldMasterMk cId="1767229005" sldId="2147483696"/>
              <pc:sldLayoutMk cId="57301135" sldId="2147483704"/>
              <ac:spMk id="4" creationId="{00000000-0000-0000-0000-000000000000}"/>
            </ac:spMkLst>
          </pc:spChg>
        </pc:sldLayoutChg>
        <pc:sldLayoutChg chg="modSp">
          <pc:chgData name="Sheharyar Raza" userId="5c81f5a2-05c0-4890-90df-84c6399cc68d" providerId="ADAL" clId="{FB0C3004-5677-430F-9238-794BA2F55EBE}" dt="2023-08-16T14:16:35.189" v="48"/>
          <pc:sldLayoutMkLst>
            <pc:docMk/>
            <pc:sldMasterMk cId="1767229005" sldId="2147483696"/>
            <pc:sldLayoutMk cId="2850336791" sldId="2147483705"/>
          </pc:sldLayoutMkLst>
          <pc:spChg chg="mod">
            <ac:chgData name="Sheharyar Raza" userId="5c81f5a2-05c0-4890-90df-84c6399cc68d" providerId="ADAL" clId="{FB0C3004-5677-430F-9238-794BA2F55EBE}" dt="2023-08-16T14:16:35.189" v="48"/>
            <ac:spMkLst>
              <pc:docMk/>
              <pc:sldMasterMk cId="1767229005" sldId="2147483696"/>
              <pc:sldLayoutMk cId="2850336791" sldId="2147483705"/>
              <ac:spMk id="2" creationId="{00000000-0000-0000-0000-000000000000}"/>
            </ac:spMkLst>
          </pc:spChg>
          <pc:spChg chg="mod">
            <ac:chgData name="Sheharyar Raza" userId="5c81f5a2-05c0-4890-90df-84c6399cc68d" providerId="ADAL" clId="{FB0C3004-5677-430F-9238-794BA2F55EBE}" dt="2023-08-16T14:16:35.189" v="48"/>
            <ac:spMkLst>
              <pc:docMk/>
              <pc:sldMasterMk cId="1767229005" sldId="2147483696"/>
              <pc:sldLayoutMk cId="2850336791" sldId="2147483705"/>
              <ac:spMk id="3" creationId="{00000000-0000-0000-0000-000000000000}"/>
            </ac:spMkLst>
          </pc:spChg>
          <pc:spChg chg="mod">
            <ac:chgData name="Sheharyar Raza" userId="5c81f5a2-05c0-4890-90df-84c6399cc68d" providerId="ADAL" clId="{FB0C3004-5677-430F-9238-794BA2F55EBE}" dt="2023-08-16T14:16:35.189" v="48"/>
            <ac:spMkLst>
              <pc:docMk/>
              <pc:sldMasterMk cId="1767229005" sldId="2147483696"/>
              <pc:sldLayoutMk cId="2850336791" sldId="2147483705"/>
              <ac:spMk id="4" creationId="{00000000-0000-0000-0000-000000000000}"/>
            </ac:spMkLst>
          </pc:spChg>
        </pc:sldLayoutChg>
        <pc:sldLayoutChg chg="modSp">
          <pc:chgData name="Sheharyar Raza" userId="5c81f5a2-05c0-4890-90df-84c6399cc68d" providerId="ADAL" clId="{FB0C3004-5677-430F-9238-794BA2F55EBE}" dt="2023-08-16T14:16:35.189" v="48"/>
          <pc:sldLayoutMkLst>
            <pc:docMk/>
            <pc:sldMasterMk cId="1767229005" sldId="2147483696"/>
            <pc:sldLayoutMk cId="598627877" sldId="2147483707"/>
          </pc:sldLayoutMkLst>
          <pc:spChg chg="mod">
            <ac:chgData name="Sheharyar Raza" userId="5c81f5a2-05c0-4890-90df-84c6399cc68d" providerId="ADAL" clId="{FB0C3004-5677-430F-9238-794BA2F55EBE}" dt="2023-08-16T14:16:35.189" v="48"/>
            <ac:spMkLst>
              <pc:docMk/>
              <pc:sldMasterMk cId="1767229005" sldId="2147483696"/>
              <pc:sldLayoutMk cId="598627877" sldId="2147483707"/>
              <ac:spMk id="2" creationId="{00000000-0000-0000-0000-000000000000}"/>
            </ac:spMkLst>
          </pc:spChg>
          <pc:spChg chg="mod">
            <ac:chgData name="Sheharyar Raza" userId="5c81f5a2-05c0-4890-90df-84c6399cc68d" providerId="ADAL" clId="{FB0C3004-5677-430F-9238-794BA2F55EBE}" dt="2023-08-16T14:16:35.189" v="48"/>
            <ac:spMkLst>
              <pc:docMk/>
              <pc:sldMasterMk cId="1767229005" sldId="2147483696"/>
              <pc:sldLayoutMk cId="598627877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650" y="1122363"/>
            <a:ext cx="106299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650" y="3602038"/>
            <a:ext cx="10629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D703-CBC8-42C9-973D-38D32F225F6F}" type="datetimeFigureOut">
              <a:rPr lang="en-US" smtClean="0"/>
              <a:t>2023-08-16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1A50-B6B8-44D7-9B83-E617EEE48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2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D703-CBC8-42C9-973D-38D32F225F6F}" type="datetimeFigureOut">
              <a:rPr lang="en-US" smtClean="0"/>
              <a:t>2023-08-16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1A50-B6B8-44D7-9B83-E617EEE48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2696" y="365125"/>
            <a:ext cx="305609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4407" y="365125"/>
            <a:ext cx="899112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D703-CBC8-42C9-973D-38D32F225F6F}" type="datetimeFigureOut">
              <a:rPr lang="en-US" smtClean="0"/>
              <a:t>2023-08-16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1A50-B6B8-44D7-9B83-E617EEE48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9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D703-CBC8-42C9-973D-38D32F225F6F}" type="datetimeFigureOut">
              <a:rPr lang="en-US" smtClean="0"/>
              <a:t>2023-08-16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1A50-B6B8-44D7-9B83-E617EEE48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6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26" y="1709739"/>
            <a:ext cx="1222438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26" y="4589464"/>
            <a:ext cx="1222438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D703-CBC8-42C9-973D-38D32F225F6F}" type="datetimeFigureOut">
              <a:rPr lang="en-US" smtClean="0"/>
              <a:t>2023-08-16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1A50-B6B8-44D7-9B83-E617EEE48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408" y="1825625"/>
            <a:ext cx="602361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5183" y="1825625"/>
            <a:ext cx="602361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D703-CBC8-42C9-973D-38D32F225F6F}" type="datetimeFigureOut">
              <a:rPr lang="en-US" smtClean="0"/>
              <a:t>2023-08-16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1A50-B6B8-44D7-9B83-E617EEE48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9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365126"/>
            <a:ext cx="1222438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254" y="1681163"/>
            <a:ext cx="59959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254" y="2505075"/>
            <a:ext cx="599592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75183" y="1681163"/>
            <a:ext cx="602545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75183" y="2505075"/>
            <a:ext cx="602545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D703-CBC8-42C9-973D-38D32F225F6F}" type="datetimeFigureOut">
              <a:rPr lang="en-US" smtClean="0"/>
              <a:t>2023-08-16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1A50-B6B8-44D7-9B83-E617EEE48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D703-CBC8-42C9-973D-38D32F225F6F}" type="datetimeFigureOut">
              <a:rPr lang="en-US" smtClean="0"/>
              <a:t>2023-08-16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1A50-B6B8-44D7-9B83-E617EEE48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3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D703-CBC8-42C9-973D-38D32F225F6F}" type="datetimeFigureOut">
              <a:rPr lang="en-US" smtClean="0"/>
              <a:t>2023-08-16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1A50-B6B8-44D7-9B83-E617EEE48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5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457200"/>
            <a:ext cx="457122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456" y="987426"/>
            <a:ext cx="71751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2057400"/>
            <a:ext cx="457122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D703-CBC8-42C9-973D-38D32F225F6F}" type="datetimeFigureOut">
              <a:rPr lang="en-US" smtClean="0"/>
              <a:t>2023-08-16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1A50-B6B8-44D7-9B83-E617EEE48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6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457200"/>
            <a:ext cx="457122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25456" y="987426"/>
            <a:ext cx="71751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2057400"/>
            <a:ext cx="457122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D703-CBC8-42C9-973D-38D32F225F6F}" type="datetimeFigureOut">
              <a:rPr lang="en-US" smtClean="0"/>
              <a:t>2023-08-16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1A50-B6B8-44D7-9B83-E617EEE48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3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4408" y="365126"/>
            <a:ext cx="122243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408" y="1825625"/>
            <a:ext cx="122243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408" y="6356351"/>
            <a:ext cx="31889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9D703-CBC8-42C9-973D-38D32F225F6F}" type="datetimeFigureOut">
              <a:rPr lang="en-US" smtClean="0"/>
              <a:t>2023-08-16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4873" y="6356351"/>
            <a:ext cx="47834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09823" y="6356351"/>
            <a:ext cx="31889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11A50-B6B8-44D7-9B83-E617EEE48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AB5D9FD-2C0F-275A-3400-614CB6B35635}"/>
              </a:ext>
            </a:extLst>
          </p:cNvPr>
          <p:cNvGrpSpPr/>
          <p:nvPr/>
        </p:nvGrpSpPr>
        <p:grpSpPr>
          <a:xfrm>
            <a:off x="10745910" y="1997692"/>
            <a:ext cx="2234315" cy="2604975"/>
            <a:chOff x="8538070" y="213609"/>
            <a:chExt cx="2234316" cy="260497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A9BB69C-C3CB-4ACD-95C5-656E92D229BA}"/>
                </a:ext>
              </a:extLst>
            </p:cNvPr>
            <p:cNvSpPr/>
            <p:nvPr/>
          </p:nvSpPr>
          <p:spPr>
            <a:xfrm>
              <a:off x="8538070" y="584267"/>
              <a:ext cx="2234316" cy="2234316"/>
            </a:xfrm>
            <a:prstGeom prst="ellipse">
              <a:avLst/>
            </a:prstGeom>
            <a:solidFill>
              <a:srgbClr val="66FF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2D1F31-75E6-CC7E-36A2-EB3AEF081EFD}"/>
                </a:ext>
              </a:extLst>
            </p:cNvPr>
            <p:cNvSpPr txBox="1"/>
            <p:nvPr/>
          </p:nvSpPr>
          <p:spPr>
            <a:xfrm>
              <a:off x="9085169" y="213609"/>
              <a:ext cx="124104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799" dirty="0">
                  <a:latin typeface="Century" panose="02040604050505020304" pitchFamily="18" charset="0"/>
                  <a:cs typeface="Times New Roman" panose="02020603050405020304" pitchFamily="18" charset="0"/>
                </a:rPr>
                <a:t>Outcomes</a:t>
              </a:r>
              <a:endParaRPr lang="en-US" sz="1799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D52A218-97A4-BBCE-CB85-8C61CB12EEBD}"/>
              </a:ext>
            </a:extLst>
          </p:cNvPr>
          <p:cNvGrpSpPr/>
          <p:nvPr/>
        </p:nvGrpSpPr>
        <p:grpSpPr>
          <a:xfrm>
            <a:off x="8476256" y="2016301"/>
            <a:ext cx="2234314" cy="2603648"/>
            <a:chOff x="5864474" y="229603"/>
            <a:chExt cx="2234316" cy="260364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89F4232-4796-EE86-27EA-D8409C27541F}"/>
                </a:ext>
              </a:extLst>
            </p:cNvPr>
            <p:cNvSpPr/>
            <p:nvPr/>
          </p:nvSpPr>
          <p:spPr>
            <a:xfrm>
              <a:off x="5864474" y="598935"/>
              <a:ext cx="2234316" cy="223431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EC6B12-D3A4-C9D3-BBD0-02E6D6279627}"/>
                </a:ext>
              </a:extLst>
            </p:cNvPr>
            <p:cNvSpPr txBox="1"/>
            <p:nvPr/>
          </p:nvSpPr>
          <p:spPr>
            <a:xfrm>
              <a:off x="6135405" y="229603"/>
              <a:ext cx="19030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799" dirty="0">
                  <a:latin typeface="Century" panose="02040604050505020304" pitchFamily="18" charset="0"/>
                  <a:cs typeface="Times New Roman" panose="02020603050405020304" pitchFamily="18" charset="0"/>
                </a:rPr>
                <a:t>Implementation</a:t>
              </a:r>
              <a:endParaRPr lang="en-US" sz="1799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0372C8-4366-CE43-E2C9-66EDAB4A1D19}"/>
              </a:ext>
            </a:extLst>
          </p:cNvPr>
          <p:cNvGrpSpPr/>
          <p:nvPr/>
        </p:nvGrpSpPr>
        <p:grpSpPr>
          <a:xfrm>
            <a:off x="6191868" y="2040297"/>
            <a:ext cx="2214742" cy="2580839"/>
            <a:chOff x="3258710" y="214935"/>
            <a:chExt cx="2234316" cy="26036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B978C11-22A5-96B8-97EA-469420491692}"/>
                </a:ext>
              </a:extLst>
            </p:cNvPr>
            <p:cNvSpPr/>
            <p:nvPr/>
          </p:nvSpPr>
          <p:spPr>
            <a:xfrm>
              <a:off x="3258710" y="584267"/>
              <a:ext cx="2234316" cy="223431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A902A6-FCD3-B655-5538-6B05C3C72132}"/>
                </a:ext>
              </a:extLst>
            </p:cNvPr>
            <p:cNvSpPr txBox="1"/>
            <p:nvPr/>
          </p:nvSpPr>
          <p:spPr>
            <a:xfrm>
              <a:off x="3701643" y="214935"/>
              <a:ext cx="1360364" cy="3724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799" dirty="0">
                  <a:latin typeface="Century" panose="02040604050505020304" pitchFamily="18" charset="0"/>
                  <a:cs typeface="Times New Roman" panose="02020603050405020304" pitchFamily="18" charset="0"/>
                </a:rPr>
                <a:t>Dashboard</a:t>
              </a:r>
              <a:endParaRPr lang="en-US" sz="1799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30CC8C-4611-E8EF-26E2-F2365FD5490A}"/>
              </a:ext>
            </a:extLst>
          </p:cNvPr>
          <p:cNvGrpSpPr/>
          <p:nvPr/>
        </p:nvGrpSpPr>
        <p:grpSpPr>
          <a:xfrm>
            <a:off x="3891465" y="1982382"/>
            <a:ext cx="2234316" cy="2604975"/>
            <a:chOff x="846234" y="213609"/>
            <a:chExt cx="2234316" cy="26049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9122807-2053-7C29-F90E-DACD7FBF6F64}"/>
                </a:ext>
              </a:extLst>
            </p:cNvPr>
            <p:cNvSpPr/>
            <p:nvPr/>
          </p:nvSpPr>
          <p:spPr>
            <a:xfrm>
              <a:off x="846234" y="584267"/>
              <a:ext cx="2234316" cy="223431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F66F9F-26AF-D97A-0E02-2F6FC69BB3C5}"/>
                </a:ext>
              </a:extLst>
            </p:cNvPr>
            <p:cNvSpPr txBox="1"/>
            <p:nvPr/>
          </p:nvSpPr>
          <p:spPr>
            <a:xfrm>
              <a:off x="1373019" y="213609"/>
              <a:ext cx="118814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799" dirty="0">
                  <a:latin typeface="Century" panose="02040604050505020304" pitchFamily="18" charset="0"/>
                  <a:cs typeface="Times New Roman" panose="02020603050405020304" pitchFamily="18" charset="0"/>
                </a:rPr>
                <a:t>Analytics</a:t>
              </a:r>
              <a:endParaRPr lang="en-US" sz="1799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252483-B77D-3D94-98C6-A5DB9958AB8A}"/>
              </a:ext>
            </a:extLst>
          </p:cNvPr>
          <p:cNvGrpSpPr/>
          <p:nvPr/>
        </p:nvGrpSpPr>
        <p:grpSpPr>
          <a:xfrm>
            <a:off x="1587500" y="1963915"/>
            <a:ext cx="2234316" cy="2623440"/>
            <a:chOff x="8538070" y="3142105"/>
            <a:chExt cx="2234316" cy="262344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7CA79ED-58C2-6077-3F24-5169441E9574}"/>
                </a:ext>
              </a:extLst>
            </p:cNvPr>
            <p:cNvSpPr/>
            <p:nvPr/>
          </p:nvSpPr>
          <p:spPr>
            <a:xfrm>
              <a:off x="8538070" y="3531229"/>
              <a:ext cx="2234316" cy="223431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EBFC79-DB51-95DC-7818-DD4BA61B2D88}"/>
                </a:ext>
              </a:extLst>
            </p:cNvPr>
            <p:cNvSpPr txBox="1"/>
            <p:nvPr/>
          </p:nvSpPr>
          <p:spPr>
            <a:xfrm>
              <a:off x="9344952" y="3142105"/>
              <a:ext cx="710451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799" dirty="0">
                  <a:latin typeface="Century" panose="02040604050505020304" pitchFamily="18" charset="0"/>
                  <a:cs typeface="Times New Roman" panose="02020603050405020304" pitchFamily="18" charset="0"/>
                </a:rPr>
                <a:t>Data</a:t>
              </a:r>
              <a:endParaRPr lang="en-US" sz="1799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3ADDDA9-479A-9D5B-C76F-29DBF94A44A1}"/>
              </a:ext>
            </a:extLst>
          </p:cNvPr>
          <p:cNvSpPr txBox="1"/>
          <p:nvPr/>
        </p:nvSpPr>
        <p:spPr>
          <a:xfrm>
            <a:off x="5607771" y="113141"/>
            <a:ext cx="304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entury" panose="02040604050505020304" pitchFamily="18" charset="0"/>
              </a:rPr>
              <a:t>Steering Committee</a:t>
            </a:r>
            <a:endParaRPr lang="en-US" sz="2400" dirty="0">
              <a:latin typeface="Century" panose="020406040505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B16C76-3FCD-5BE8-3CE2-5001B08DC00F}"/>
              </a:ext>
            </a:extLst>
          </p:cNvPr>
          <p:cNvSpPr/>
          <p:nvPr/>
        </p:nvSpPr>
        <p:spPr>
          <a:xfrm>
            <a:off x="3066733" y="618485"/>
            <a:ext cx="8310880" cy="121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68A932-3E00-935E-21EC-2DA03EE74474}"/>
              </a:ext>
            </a:extLst>
          </p:cNvPr>
          <p:cNvSpPr/>
          <p:nvPr/>
        </p:nvSpPr>
        <p:spPr>
          <a:xfrm>
            <a:off x="3271132" y="879248"/>
            <a:ext cx="9430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Century" panose="02040604050505020304" pitchFamily="18" charset="0"/>
              </a:rPr>
              <a:t>Jeannie</a:t>
            </a:r>
            <a:endParaRPr lang="en-US" sz="16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6B12CA-F854-5158-16AA-3BDC65E2A90B}"/>
              </a:ext>
            </a:extLst>
          </p:cNvPr>
          <p:cNvSpPr/>
          <p:nvPr/>
        </p:nvSpPr>
        <p:spPr>
          <a:xfrm>
            <a:off x="2155532" y="2777039"/>
            <a:ext cx="11881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Century" panose="02040604050505020304" pitchFamily="18" charset="0"/>
              </a:rPr>
              <a:t>Shabnam</a:t>
            </a:r>
            <a:endParaRPr lang="en-US" sz="16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2B15CE-5135-9CB9-FFFA-2AC2960384CD}"/>
              </a:ext>
            </a:extLst>
          </p:cNvPr>
          <p:cNvSpPr/>
          <p:nvPr/>
        </p:nvSpPr>
        <p:spPr>
          <a:xfrm>
            <a:off x="4525584" y="2777039"/>
            <a:ext cx="11881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Century" panose="02040604050505020304" pitchFamily="18" charset="0"/>
              </a:rPr>
              <a:t>Aiden</a:t>
            </a:r>
            <a:endParaRPr lang="en-US" sz="16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173BD4-2186-4DBF-8405-F729B6EA7CB2}"/>
              </a:ext>
            </a:extLst>
          </p:cNvPr>
          <p:cNvSpPr/>
          <p:nvPr/>
        </p:nvSpPr>
        <p:spPr>
          <a:xfrm>
            <a:off x="6715251" y="2772486"/>
            <a:ext cx="11881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Century" panose="02040604050505020304" pitchFamily="18" charset="0"/>
              </a:rPr>
              <a:t>Aiden</a:t>
            </a:r>
            <a:endParaRPr lang="en-US" sz="16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E775FB-8261-2796-4362-3EEABAAE7E7D}"/>
              </a:ext>
            </a:extLst>
          </p:cNvPr>
          <p:cNvSpPr/>
          <p:nvPr/>
        </p:nvSpPr>
        <p:spPr>
          <a:xfrm>
            <a:off x="6728405" y="3285532"/>
            <a:ext cx="11881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Century" panose="02040604050505020304" pitchFamily="18" charset="0"/>
              </a:rPr>
              <a:t>Sid</a:t>
            </a:r>
            <a:endParaRPr lang="en-US" sz="16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4D8FD3-170C-5EA4-6C6C-F1376C497A7F}"/>
              </a:ext>
            </a:extLst>
          </p:cNvPr>
          <p:cNvSpPr/>
          <p:nvPr/>
        </p:nvSpPr>
        <p:spPr>
          <a:xfrm>
            <a:off x="6728405" y="3703467"/>
            <a:ext cx="11881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Century" panose="02040604050505020304" pitchFamily="18" charset="0"/>
              </a:rPr>
              <a:t>Kathrin</a:t>
            </a:r>
            <a:endParaRPr lang="en-US" sz="16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958A1D-B280-C2C5-CE7A-985E32FAE4CB}"/>
              </a:ext>
            </a:extLst>
          </p:cNvPr>
          <p:cNvSpPr/>
          <p:nvPr/>
        </p:nvSpPr>
        <p:spPr>
          <a:xfrm>
            <a:off x="4525584" y="3196573"/>
            <a:ext cx="11881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Century" panose="02040604050505020304" pitchFamily="18" charset="0"/>
              </a:rPr>
              <a:t>Kathrin</a:t>
            </a:r>
            <a:endParaRPr lang="en-US" sz="16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E0EE90-F705-612E-B014-978CB3A91B34}"/>
              </a:ext>
            </a:extLst>
          </p:cNvPr>
          <p:cNvSpPr/>
          <p:nvPr/>
        </p:nvSpPr>
        <p:spPr>
          <a:xfrm>
            <a:off x="4295387" y="879248"/>
            <a:ext cx="9430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Century" panose="02040604050505020304" pitchFamily="18" charset="0"/>
              </a:rPr>
              <a:t>Donnie</a:t>
            </a:r>
            <a:endParaRPr lang="en-US" sz="16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1ACA5E-AD7E-31E4-E9AB-F78A02C17AAF}"/>
              </a:ext>
            </a:extLst>
          </p:cNvPr>
          <p:cNvSpPr/>
          <p:nvPr/>
        </p:nvSpPr>
        <p:spPr>
          <a:xfrm>
            <a:off x="5330119" y="879248"/>
            <a:ext cx="13854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Century" panose="02040604050505020304" pitchFamily="18" charset="0"/>
              </a:rPr>
              <a:t>Amol/Fahad</a:t>
            </a:r>
            <a:endParaRPr lang="en-US" sz="16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1523D0-0405-0821-E880-A143F70170D1}"/>
              </a:ext>
            </a:extLst>
          </p:cNvPr>
          <p:cNvSpPr/>
          <p:nvPr/>
        </p:nvSpPr>
        <p:spPr>
          <a:xfrm>
            <a:off x="6838183" y="879248"/>
            <a:ext cx="9430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Century" panose="02040604050505020304" pitchFamily="18" charset="0"/>
              </a:rPr>
              <a:t>Calvino</a:t>
            </a:r>
            <a:endParaRPr lang="en-US" sz="16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677D57-284D-D235-208C-342C7BCA6288}"/>
              </a:ext>
            </a:extLst>
          </p:cNvPr>
          <p:cNvSpPr/>
          <p:nvPr/>
        </p:nvSpPr>
        <p:spPr>
          <a:xfrm>
            <a:off x="7903847" y="878124"/>
            <a:ext cx="9430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Century" panose="02040604050505020304" pitchFamily="18" charset="0"/>
              </a:rPr>
              <a:t>Andrew</a:t>
            </a:r>
            <a:endParaRPr lang="en-US" sz="16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29449E-6DF4-9CC3-3445-C50EC7B8B631}"/>
              </a:ext>
            </a:extLst>
          </p:cNvPr>
          <p:cNvSpPr/>
          <p:nvPr/>
        </p:nvSpPr>
        <p:spPr>
          <a:xfrm>
            <a:off x="8914793" y="878124"/>
            <a:ext cx="9430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Century" panose="02040604050505020304" pitchFamily="18" charset="0"/>
              </a:rPr>
              <a:t>Sid</a:t>
            </a:r>
            <a:endParaRPr lang="en-US" sz="16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86010F-AEFF-E65C-82CE-3A59F37A7EFA}"/>
              </a:ext>
            </a:extLst>
          </p:cNvPr>
          <p:cNvSpPr/>
          <p:nvPr/>
        </p:nvSpPr>
        <p:spPr>
          <a:xfrm>
            <a:off x="9908009" y="884726"/>
            <a:ext cx="9430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Century" panose="02040604050505020304" pitchFamily="18" charset="0"/>
              </a:rPr>
              <a:t>Raza</a:t>
            </a:r>
            <a:endParaRPr lang="en-US" sz="16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A92348-CC16-0970-6462-E876E72E2284}"/>
              </a:ext>
            </a:extLst>
          </p:cNvPr>
          <p:cNvSpPr/>
          <p:nvPr/>
        </p:nvSpPr>
        <p:spPr>
          <a:xfrm>
            <a:off x="8999343" y="2790483"/>
            <a:ext cx="11881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Century" panose="02040604050505020304" pitchFamily="18" charset="0"/>
              </a:rPr>
              <a:t>Justin</a:t>
            </a:r>
            <a:endParaRPr lang="en-US" sz="16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8FFC95-8CFE-BB2F-9E29-5DB4F037B981}"/>
              </a:ext>
            </a:extLst>
          </p:cNvPr>
          <p:cNvSpPr/>
          <p:nvPr/>
        </p:nvSpPr>
        <p:spPr>
          <a:xfrm>
            <a:off x="3271132" y="1324676"/>
            <a:ext cx="9430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Century" panose="02040604050505020304" pitchFamily="18" charset="0"/>
              </a:rPr>
              <a:t>Justin</a:t>
            </a:r>
            <a:endParaRPr lang="en-US" sz="16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7338DC-5004-3C02-9A86-C7F8EC52C7EE}"/>
              </a:ext>
            </a:extLst>
          </p:cNvPr>
          <p:cNvSpPr/>
          <p:nvPr/>
        </p:nvSpPr>
        <p:spPr>
          <a:xfrm>
            <a:off x="8999343" y="3285532"/>
            <a:ext cx="11881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Century" panose="02040604050505020304" pitchFamily="18" charset="0"/>
              </a:rPr>
              <a:t>Justin’s Grad Student?</a:t>
            </a:r>
            <a:endParaRPr lang="en-US" sz="12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10CD7-C790-CCB4-A153-9E2FCA70C644}"/>
              </a:ext>
            </a:extLst>
          </p:cNvPr>
          <p:cNvSpPr/>
          <p:nvPr/>
        </p:nvSpPr>
        <p:spPr>
          <a:xfrm>
            <a:off x="2152413" y="3191767"/>
            <a:ext cx="11881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Century" panose="02040604050505020304" pitchFamily="18" charset="0"/>
              </a:rPr>
              <a:t>Na’s Grad Student?</a:t>
            </a:r>
            <a:endParaRPr lang="en-US" sz="12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67EDA34-A702-0DFD-020A-F68AC2FD7882}"/>
              </a:ext>
            </a:extLst>
          </p:cNvPr>
          <p:cNvSpPr/>
          <p:nvPr/>
        </p:nvSpPr>
        <p:spPr>
          <a:xfrm>
            <a:off x="11251615" y="2822437"/>
            <a:ext cx="11881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Century" panose="02040604050505020304" pitchFamily="18" charset="0"/>
              </a:rPr>
              <a:t>Shabnam</a:t>
            </a:r>
            <a:endParaRPr lang="en-US" sz="16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7CC0BA-1CB4-41CF-7DA1-A022360E7F8B}"/>
              </a:ext>
            </a:extLst>
          </p:cNvPr>
          <p:cNvSpPr/>
          <p:nvPr/>
        </p:nvSpPr>
        <p:spPr>
          <a:xfrm>
            <a:off x="11248498" y="3237165"/>
            <a:ext cx="11881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Century" panose="02040604050505020304" pitchFamily="18" charset="0"/>
              </a:rPr>
              <a:t>Na’s Grad Student?</a:t>
            </a:r>
            <a:endParaRPr lang="en-US" sz="12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4BBC313A-6F9F-2116-2486-BF640C810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122791"/>
              </p:ext>
            </p:extLst>
          </p:nvPr>
        </p:nvGraphicFramePr>
        <p:xfrm>
          <a:off x="814147" y="4758973"/>
          <a:ext cx="5311634" cy="19858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5817">
                  <a:extLst>
                    <a:ext uri="{9D8B030D-6E8A-4147-A177-3AD203B41FA5}">
                      <a16:colId xmlns:a16="http://schemas.microsoft.com/office/drawing/2014/main" val="1982783011"/>
                    </a:ext>
                  </a:extLst>
                </a:gridCol>
                <a:gridCol w="2655817">
                  <a:extLst>
                    <a:ext uri="{9D8B030D-6E8A-4147-A177-3AD203B41FA5}">
                      <a16:colId xmlns:a16="http://schemas.microsoft.com/office/drawing/2014/main" val="1931068957"/>
                    </a:ext>
                  </a:extLst>
                </a:gridCol>
              </a:tblGrid>
              <a:tr h="283698">
                <a:tc>
                  <a:txBody>
                    <a:bodyPr/>
                    <a:lstStyle/>
                    <a:p>
                      <a:r>
                        <a:rPr lang="en-CA" sz="1200" dirty="0"/>
                        <a:t>Name</a:t>
                      </a:r>
                      <a:endParaRPr lang="en-US" sz="12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Email</a:t>
                      </a:r>
                      <a:endParaRPr lang="en-US" sz="12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3324150073"/>
                  </a:ext>
                </a:extLst>
              </a:tr>
              <a:tr h="283698">
                <a:tc>
                  <a:txBody>
                    <a:bodyPr/>
                    <a:lstStyle/>
                    <a:p>
                      <a:r>
                        <a:rPr lang="en-CA" sz="1200" dirty="0"/>
                        <a:t>Jeannie</a:t>
                      </a:r>
                      <a:endParaRPr lang="en-US" sz="12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jeannie.callum@kingstonhsc.ca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306687042"/>
                  </a:ext>
                </a:extLst>
              </a:tr>
              <a:tr h="283698">
                <a:tc>
                  <a:txBody>
                    <a:bodyPr/>
                    <a:lstStyle/>
                    <a:p>
                      <a:r>
                        <a:rPr lang="en-CA" sz="1200" dirty="0"/>
                        <a:t>Donnie</a:t>
                      </a:r>
                      <a:endParaRPr lang="en-US" sz="12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arnold@mcmaster.ca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202910854"/>
                  </a:ext>
                </a:extLst>
              </a:tr>
              <a:tr h="283698">
                <a:tc>
                  <a:txBody>
                    <a:bodyPr/>
                    <a:lstStyle/>
                    <a:p>
                      <a:r>
                        <a:rPr lang="en-CA" sz="1200" dirty="0"/>
                        <a:t>Amol</a:t>
                      </a:r>
                      <a:endParaRPr lang="en-US" sz="12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amol.verma@mail.utoronto.ca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829537582"/>
                  </a:ext>
                </a:extLst>
              </a:tr>
              <a:tr h="283698">
                <a:tc>
                  <a:txBody>
                    <a:bodyPr/>
                    <a:lstStyle/>
                    <a:p>
                      <a:r>
                        <a:rPr lang="en-CA" sz="1200" dirty="0"/>
                        <a:t>Fahad</a:t>
                      </a:r>
                      <a:endParaRPr lang="en-US" sz="12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fahad.razak@unityhealth.to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306103557"/>
                  </a:ext>
                </a:extLst>
              </a:tr>
              <a:tr h="283698">
                <a:tc>
                  <a:txBody>
                    <a:bodyPr/>
                    <a:lstStyle/>
                    <a:p>
                      <a:r>
                        <a:rPr lang="en-CA" sz="1200" dirty="0"/>
                        <a:t>Justin</a:t>
                      </a:r>
                      <a:endParaRPr lang="en-US" sz="12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jpresseau@ohri.ca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518029622"/>
                  </a:ext>
                </a:extLst>
              </a:tr>
              <a:tr h="283698">
                <a:tc>
                  <a:txBody>
                    <a:bodyPr/>
                    <a:lstStyle/>
                    <a:p>
                      <a:r>
                        <a:rPr lang="en-CA" sz="1200" dirty="0"/>
                        <a:t>Calvino</a:t>
                      </a:r>
                      <a:endParaRPr lang="en-US" sz="12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Calvino.Cheng@nshealth.ca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094401584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519B05AD-9450-E63A-9DAD-3798ABC4C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607788"/>
              </p:ext>
            </p:extLst>
          </p:nvPr>
        </p:nvGraphicFramePr>
        <p:xfrm>
          <a:off x="6343526" y="4728384"/>
          <a:ext cx="5311634" cy="19858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5817">
                  <a:extLst>
                    <a:ext uri="{9D8B030D-6E8A-4147-A177-3AD203B41FA5}">
                      <a16:colId xmlns:a16="http://schemas.microsoft.com/office/drawing/2014/main" val="1982783011"/>
                    </a:ext>
                  </a:extLst>
                </a:gridCol>
                <a:gridCol w="2655817">
                  <a:extLst>
                    <a:ext uri="{9D8B030D-6E8A-4147-A177-3AD203B41FA5}">
                      <a16:colId xmlns:a16="http://schemas.microsoft.com/office/drawing/2014/main" val="1931068957"/>
                    </a:ext>
                  </a:extLst>
                </a:gridCol>
              </a:tblGrid>
              <a:tr h="283698">
                <a:tc>
                  <a:txBody>
                    <a:bodyPr/>
                    <a:lstStyle/>
                    <a:p>
                      <a:r>
                        <a:rPr lang="en-CA" sz="1200" dirty="0"/>
                        <a:t>Name</a:t>
                      </a:r>
                      <a:endParaRPr lang="en-US" sz="12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Email</a:t>
                      </a:r>
                      <a:endParaRPr lang="en-US" sz="12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3324150073"/>
                  </a:ext>
                </a:extLst>
              </a:tr>
              <a:tr h="283698">
                <a:tc>
                  <a:txBody>
                    <a:bodyPr/>
                    <a:lstStyle/>
                    <a:p>
                      <a:r>
                        <a:rPr lang="en-CA" sz="1200" dirty="0"/>
                        <a:t>Andrew Shih</a:t>
                      </a:r>
                      <a:endParaRPr lang="en-US" sz="12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andrew.shih@vch.ca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306687042"/>
                  </a:ext>
                </a:extLst>
              </a:tr>
              <a:tr h="283698">
                <a:tc>
                  <a:txBody>
                    <a:bodyPr/>
                    <a:lstStyle/>
                    <a:p>
                      <a:r>
                        <a:rPr lang="en-CA" sz="1200" dirty="0"/>
                        <a:t>Sid</a:t>
                      </a:r>
                      <a:endParaRPr lang="en-US" sz="12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srivasts@kgh.kari.net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202910854"/>
                  </a:ext>
                </a:extLst>
              </a:tr>
              <a:tr h="283698">
                <a:tc>
                  <a:txBody>
                    <a:bodyPr/>
                    <a:lstStyle/>
                    <a:p>
                      <a:r>
                        <a:rPr lang="en-CA" sz="1200" dirty="0"/>
                        <a:t>Shabnam</a:t>
                      </a:r>
                      <a:endParaRPr lang="en-US" sz="12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shabnam.vatanpour1@ucalgary.ca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829537582"/>
                  </a:ext>
                </a:extLst>
              </a:tr>
              <a:tr h="283698">
                <a:tc>
                  <a:txBody>
                    <a:bodyPr/>
                    <a:lstStyle/>
                    <a:p>
                      <a:r>
                        <a:rPr lang="en-CA" sz="1200" dirty="0"/>
                        <a:t>Aiden</a:t>
                      </a:r>
                      <a:endParaRPr lang="en-US" sz="12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aiden.scholey@kingstonhsc.ca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306103557"/>
                  </a:ext>
                </a:extLst>
              </a:tr>
              <a:tr h="283698">
                <a:tc>
                  <a:txBody>
                    <a:bodyPr/>
                    <a:lstStyle/>
                    <a:p>
                      <a:r>
                        <a:rPr lang="en-CA" sz="1200" dirty="0"/>
                        <a:t>Kathrin</a:t>
                      </a:r>
                      <a:endParaRPr lang="en-US" sz="12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kt40@queensu.ca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518029622"/>
                  </a:ext>
                </a:extLst>
              </a:tr>
              <a:tr h="283698">
                <a:tc>
                  <a:txBody>
                    <a:bodyPr/>
                    <a:lstStyle/>
                    <a:p>
                      <a:r>
                        <a:rPr lang="en-CA" sz="1200" dirty="0"/>
                        <a:t>Raza</a:t>
                      </a:r>
                      <a:endParaRPr lang="en-US" sz="12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Sheharyar.raza@uhn.ca</a:t>
                      </a:r>
                      <a:endParaRPr lang="en-US" sz="12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094401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17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72</TotalTime>
  <Words>134</Words>
  <Application>Microsoft Office PowerPoint</Application>
  <PresentationFormat>Custom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</vt:lpstr>
      <vt:lpstr>Office Theme</vt:lpstr>
      <vt:lpstr>PowerPoint Presentation</vt:lpstr>
    </vt:vector>
  </TitlesOfParts>
  <Company>Canadian Blood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Sheharyar Raza</dc:creator>
  <cp:lastModifiedBy>Sheharyar Raza</cp:lastModifiedBy>
  <cp:revision>1</cp:revision>
  <dcterms:created xsi:type="dcterms:W3CDTF">2023-08-16T14:10:20Z</dcterms:created>
  <dcterms:modified xsi:type="dcterms:W3CDTF">2023-08-16T15:22:45Z</dcterms:modified>
</cp:coreProperties>
</file>