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66" r:id="rId4"/>
    <p:sldId id="257" r:id="rId5"/>
    <p:sldId id="265" r:id="rId6"/>
    <p:sldId id="259" r:id="rId7"/>
    <p:sldId id="264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246" dt="2023-07-17T16:42:13.435"/>
    <p1510:client id="{DDE15FC7-7C2B-D07D-9447-9DE7973F5AFA}" v="178" dt="2023-08-08T12:27:0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3461" autoAdjust="0"/>
  </p:normalViewPr>
  <p:slideViewPr>
    <p:cSldViewPr snapToGrid="0">
      <p:cViewPr varScale="1">
        <p:scale>
          <a:sx n="58" d="100"/>
          <a:sy n="58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S::s.raza@mail.utoronto.ca::6296120c-4620-4e6e-b0cf-8bfa191d4497" providerId="AD" clId="Web-{DDE15FC7-7C2B-D07D-9447-9DE7973F5AFA}"/>
    <pc:docChg chg="modSld">
      <pc:chgData name="Sheharyar Raza" userId="S::s.raza@mail.utoronto.ca::6296120c-4620-4e6e-b0cf-8bfa191d4497" providerId="AD" clId="Web-{DDE15FC7-7C2B-D07D-9447-9DE7973F5AFA}" dt="2023-08-08T12:27:07.426" v="117" actId="1076"/>
      <pc:docMkLst>
        <pc:docMk/>
      </pc:docMkLst>
      <pc:sldChg chg="modSp">
        <pc:chgData name="Sheharyar Raza" userId="S::s.raza@mail.utoronto.ca::6296120c-4620-4e6e-b0cf-8bfa191d4497" providerId="AD" clId="Web-{DDE15FC7-7C2B-D07D-9447-9DE7973F5AFA}" dt="2023-08-08T12:20:32.560" v="52" actId="20577"/>
        <pc:sldMkLst>
          <pc:docMk/>
          <pc:sldMk cId="3307915255" sldId="257"/>
        </pc:sldMkLst>
        <pc:spChg chg="mod">
          <ac:chgData name="Sheharyar Raza" userId="S::s.raza@mail.utoronto.ca::6296120c-4620-4e6e-b0cf-8bfa191d4497" providerId="AD" clId="Web-{DDE15FC7-7C2B-D07D-9447-9DE7973F5AFA}" dt="2023-08-08T12:20:32.560" v="52" actId="20577"/>
          <ac:spMkLst>
            <pc:docMk/>
            <pc:sldMk cId="3307915255" sldId="257"/>
            <ac:spMk id="14" creationId="{65E2AE2B-037A-ABD1-CF6E-EA3D29BB2524}"/>
          </ac:spMkLst>
        </pc:spChg>
      </pc:sldChg>
      <pc:sldChg chg="modSp">
        <pc:chgData name="Sheharyar Raza" userId="S::s.raza@mail.utoronto.ca::6296120c-4620-4e6e-b0cf-8bfa191d4497" providerId="AD" clId="Web-{DDE15FC7-7C2B-D07D-9447-9DE7973F5AFA}" dt="2023-08-08T12:22:39.344" v="60" actId="20577"/>
        <pc:sldMkLst>
          <pc:docMk/>
          <pc:sldMk cId="2998437829" sldId="258"/>
        </pc:sldMkLst>
        <pc:spChg chg="mod">
          <ac:chgData name="Sheharyar Raza" userId="S::s.raza@mail.utoronto.ca::6296120c-4620-4e6e-b0cf-8bfa191d4497" providerId="AD" clId="Web-{DDE15FC7-7C2B-D07D-9447-9DE7973F5AFA}" dt="2023-08-08T12:21:51.437" v="57" actId="20577"/>
          <ac:spMkLst>
            <pc:docMk/>
            <pc:sldMk cId="2998437829" sldId="258"/>
            <ac:spMk id="8" creationId="{C1573124-ECB0-A949-8795-03D4F02F5862}"/>
          </ac:spMkLst>
        </pc:spChg>
        <pc:spChg chg="mod">
          <ac:chgData name="Sheharyar Raza" userId="S::s.raza@mail.utoronto.ca::6296120c-4620-4e6e-b0cf-8bfa191d4497" providerId="AD" clId="Web-{DDE15FC7-7C2B-D07D-9447-9DE7973F5AFA}" dt="2023-08-08T12:22:39.344" v="60" actId="20577"/>
          <ac:spMkLst>
            <pc:docMk/>
            <pc:sldMk cId="2998437829" sldId="258"/>
            <ac:spMk id="14" creationId="{65E2AE2B-037A-ABD1-CF6E-EA3D29BB2524}"/>
          </ac:spMkLst>
        </pc:spChg>
      </pc:sldChg>
      <pc:sldChg chg="modSp">
        <pc:chgData name="Sheharyar Raza" userId="S::s.raza@mail.utoronto.ca::6296120c-4620-4e6e-b0cf-8bfa191d4497" providerId="AD" clId="Web-{DDE15FC7-7C2B-D07D-9447-9DE7973F5AFA}" dt="2023-08-08T12:21:27.624" v="54" actId="20577"/>
        <pc:sldMkLst>
          <pc:docMk/>
          <pc:sldMk cId="2881327137" sldId="259"/>
        </pc:sldMkLst>
        <pc:spChg chg="mod">
          <ac:chgData name="Sheharyar Raza" userId="S::s.raza@mail.utoronto.ca::6296120c-4620-4e6e-b0cf-8bfa191d4497" providerId="AD" clId="Web-{DDE15FC7-7C2B-D07D-9447-9DE7973F5AFA}" dt="2023-08-08T12:21:27.624" v="54" actId="20577"/>
          <ac:spMkLst>
            <pc:docMk/>
            <pc:sldMk cId="2881327137" sldId="259"/>
            <ac:spMk id="12" creationId="{EFE37BAF-6A00-002C-F61E-31FC329FD87A}"/>
          </ac:spMkLst>
        </pc:spChg>
      </pc:sldChg>
      <pc:sldChg chg="modSp">
        <pc:chgData name="Sheharyar Raza" userId="S::s.raza@mail.utoronto.ca::6296120c-4620-4e6e-b0cf-8bfa191d4497" providerId="AD" clId="Web-{DDE15FC7-7C2B-D07D-9447-9DE7973F5AFA}" dt="2023-08-08T12:27:07.426" v="117" actId="1076"/>
        <pc:sldMkLst>
          <pc:docMk/>
          <pc:sldMk cId="4202583680" sldId="261"/>
        </pc:sldMkLst>
        <pc:spChg chg="mod">
          <ac:chgData name="Sheharyar Raza" userId="S::s.raza@mail.utoronto.ca::6296120c-4620-4e6e-b0cf-8bfa191d4497" providerId="AD" clId="Web-{DDE15FC7-7C2B-D07D-9447-9DE7973F5AFA}" dt="2023-08-08T12:27:04.207" v="116" actId="20577"/>
          <ac:spMkLst>
            <pc:docMk/>
            <pc:sldMk cId="4202583680" sldId="261"/>
            <ac:spMk id="3" creationId="{B33E8331-9E4C-8F2C-B3C4-B8F160674534}"/>
          </ac:spMkLst>
        </pc:spChg>
        <pc:spChg chg="mod">
          <ac:chgData name="Sheharyar Raza" userId="S::s.raza@mail.utoronto.ca::6296120c-4620-4e6e-b0cf-8bfa191d4497" providerId="AD" clId="Web-{DDE15FC7-7C2B-D07D-9447-9DE7973F5AFA}" dt="2023-08-08T12:27:07.426" v="117" actId="1076"/>
          <ac:spMkLst>
            <pc:docMk/>
            <pc:sldMk cId="4202583680" sldId="261"/>
            <ac:spMk id="6" creationId="{11EC087D-57EF-CE6D-9574-6D8AF6F23B88}"/>
          </ac:spMkLst>
        </pc:spChg>
        <pc:spChg chg="mod">
          <ac:chgData name="Sheharyar Raza" userId="S::s.raza@mail.utoronto.ca::6296120c-4620-4e6e-b0cf-8bfa191d4497" providerId="AD" clId="Web-{DDE15FC7-7C2B-D07D-9447-9DE7973F5AFA}" dt="2023-08-08T12:26:50.129" v="110" actId="20577"/>
          <ac:spMkLst>
            <pc:docMk/>
            <pc:sldMk cId="4202583680" sldId="261"/>
            <ac:spMk id="8" creationId="{C1573124-ECB0-A949-8795-03D4F02F5862}"/>
          </ac:spMkLst>
        </pc:spChg>
        <pc:spChg chg="mod">
          <ac:chgData name="Sheharyar Raza" userId="S::s.raza@mail.utoronto.ca::6296120c-4620-4e6e-b0cf-8bfa191d4497" providerId="AD" clId="Web-{DDE15FC7-7C2B-D07D-9447-9DE7973F5AFA}" dt="2023-08-08T12:26:39.988" v="108" actId="1076"/>
          <ac:spMkLst>
            <pc:docMk/>
            <pc:sldMk cId="4202583680" sldId="261"/>
            <ac:spMk id="12" creationId="{EFE37BAF-6A00-002C-F61E-31FC329FD87A}"/>
          </ac:spMkLst>
        </pc:spChg>
        <pc:spChg chg="mod">
          <ac:chgData name="Sheharyar Raza" userId="S::s.raza@mail.utoronto.ca::6296120c-4620-4e6e-b0cf-8bfa191d4497" providerId="AD" clId="Web-{DDE15FC7-7C2B-D07D-9447-9DE7973F5AFA}" dt="2023-08-08T12:26:54.051" v="112" actId="20577"/>
          <ac:spMkLst>
            <pc:docMk/>
            <pc:sldMk cId="4202583680" sldId="261"/>
            <ac:spMk id="14" creationId="{65E2AE2B-037A-ABD1-CF6E-EA3D29BB2524}"/>
          </ac:spMkLst>
        </pc:spChg>
      </pc:sldChg>
      <pc:sldChg chg="addSp delSp modSp">
        <pc:chgData name="Sheharyar Raza" userId="S::s.raza@mail.utoronto.ca::6296120c-4620-4e6e-b0cf-8bfa191d4497" providerId="AD" clId="Web-{DDE15FC7-7C2B-D07D-9447-9DE7973F5AFA}" dt="2023-08-08T12:24:29.299" v="76" actId="1076"/>
        <pc:sldMkLst>
          <pc:docMk/>
          <pc:sldMk cId="4238406430" sldId="262"/>
        </pc:sldMkLst>
        <pc:spChg chg="topLvl">
          <ac:chgData name="Sheharyar Raza" userId="S::s.raza@mail.utoronto.ca::6296120c-4620-4e6e-b0cf-8bfa191d4497" providerId="AD" clId="Web-{DDE15FC7-7C2B-D07D-9447-9DE7973F5AFA}" dt="2023-08-08T12:24:18.017" v="71"/>
          <ac:spMkLst>
            <pc:docMk/>
            <pc:sldMk cId="4238406430" sldId="262"/>
            <ac:spMk id="6" creationId="{96775BD2-BEB9-A2B7-5357-24CAADA00636}"/>
          </ac:spMkLst>
        </pc:spChg>
        <pc:grpChg chg="add del">
          <ac:chgData name="Sheharyar Raza" userId="S::s.raza@mail.utoronto.ca::6296120c-4620-4e6e-b0cf-8bfa191d4497" providerId="AD" clId="Web-{DDE15FC7-7C2B-D07D-9447-9DE7973F5AFA}" dt="2023-08-08T12:24:18.017" v="71"/>
          <ac:grpSpMkLst>
            <pc:docMk/>
            <pc:sldMk cId="4238406430" sldId="262"/>
            <ac:grpSpMk id="5" creationId="{6698DBCC-FBE9-7604-7E25-17245E343465}"/>
          </ac:grpSpMkLst>
        </pc:grpChg>
        <pc:picChg chg="add mod ord topLvl">
          <ac:chgData name="Sheharyar Raza" userId="S::s.raza@mail.utoronto.ca::6296120c-4620-4e6e-b0cf-8bfa191d4497" providerId="AD" clId="Web-{DDE15FC7-7C2B-D07D-9447-9DE7973F5AFA}" dt="2023-08-08T12:24:29.299" v="76" actId="1076"/>
          <ac:picMkLst>
            <pc:docMk/>
            <pc:sldMk cId="4238406430" sldId="262"/>
            <ac:picMk id="2" creationId="{622D6780-AFFF-6B7F-795B-24B1EB03ED57}"/>
          </ac:picMkLst>
        </pc:picChg>
        <pc:picChg chg="del">
          <ac:chgData name="Sheharyar Raza" userId="S::s.raza@mail.utoronto.ca::6296120c-4620-4e6e-b0cf-8bfa191d4497" providerId="AD" clId="Web-{DDE15FC7-7C2B-D07D-9447-9DE7973F5AFA}" dt="2023-08-08T12:23:42.876" v="61"/>
          <ac:picMkLst>
            <pc:docMk/>
            <pc:sldMk cId="4238406430" sldId="262"/>
            <ac:picMk id="3" creationId="{6987B105-D69A-C559-9A54-ACA31707B6BA}"/>
          </ac:picMkLst>
        </pc:picChg>
      </pc:sldChg>
      <pc:sldChg chg="addSp delSp modSp">
        <pc:chgData name="Sheharyar Raza" userId="S::s.raza@mail.utoronto.ca::6296120c-4620-4e6e-b0cf-8bfa191d4497" providerId="AD" clId="Web-{DDE15FC7-7C2B-D07D-9447-9DE7973F5AFA}" dt="2023-08-08T12:25:30.222" v="92" actId="1076"/>
        <pc:sldMkLst>
          <pc:docMk/>
          <pc:sldMk cId="2040635691" sldId="263"/>
        </pc:sldMkLst>
        <pc:picChg chg="del">
          <ac:chgData name="Sheharyar Raza" userId="S::s.raza@mail.utoronto.ca::6296120c-4620-4e6e-b0cf-8bfa191d4497" providerId="AD" clId="Web-{DDE15FC7-7C2B-D07D-9447-9DE7973F5AFA}" dt="2023-08-08T12:25:22.237" v="89"/>
          <ac:picMkLst>
            <pc:docMk/>
            <pc:sldMk cId="2040635691" sldId="263"/>
            <ac:picMk id="3" creationId="{6987B105-D69A-C559-9A54-ACA31707B6BA}"/>
          </ac:picMkLst>
        </pc:picChg>
        <pc:picChg chg="add mod ord">
          <ac:chgData name="Sheharyar Raza" userId="S::s.raza@mail.utoronto.ca::6296120c-4620-4e6e-b0cf-8bfa191d4497" providerId="AD" clId="Web-{DDE15FC7-7C2B-D07D-9447-9DE7973F5AFA}" dt="2023-08-08T12:25:30.222" v="92" actId="1076"/>
          <ac:picMkLst>
            <pc:docMk/>
            <pc:sldMk cId="2040635691" sldId="263"/>
            <ac:picMk id="5" creationId="{271137D4-2C9E-E5B9-A91D-B0DF16F5E25E}"/>
          </ac:picMkLst>
        </pc:picChg>
      </pc:sldChg>
      <pc:sldChg chg="addSp delSp modSp">
        <pc:chgData name="Sheharyar Raza" userId="S::s.raza@mail.utoronto.ca::6296120c-4620-4e6e-b0cf-8bfa191d4497" providerId="AD" clId="Web-{DDE15FC7-7C2B-D07D-9447-9DE7973F5AFA}" dt="2023-08-08T12:25:16.659" v="88" actId="1076"/>
        <pc:sldMkLst>
          <pc:docMk/>
          <pc:sldMk cId="1419707540" sldId="264"/>
        </pc:sldMkLst>
        <pc:picChg chg="del">
          <ac:chgData name="Sheharyar Raza" userId="S::s.raza@mail.utoronto.ca::6296120c-4620-4e6e-b0cf-8bfa191d4497" providerId="AD" clId="Web-{DDE15FC7-7C2B-D07D-9447-9DE7973F5AFA}" dt="2023-08-08T12:25:06.049" v="85"/>
          <ac:picMkLst>
            <pc:docMk/>
            <pc:sldMk cId="1419707540" sldId="264"/>
            <ac:picMk id="3" creationId="{6987B105-D69A-C559-9A54-ACA31707B6BA}"/>
          </ac:picMkLst>
        </pc:picChg>
        <pc:picChg chg="add mod ord">
          <ac:chgData name="Sheharyar Raza" userId="S::s.raza@mail.utoronto.ca::6296120c-4620-4e6e-b0cf-8bfa191d4497" providerId="AD" clId="Web-{DDE15FC7-7C2B-D07D-9447-9DE7973F5AFA}" dt="2023-08-08T12:25:16.659" v="88" actId="1076"/>
          <ac:picMkLst>
            <pc:docMk/>
            <pc:sldMk cId="1419707540" sldId="264"/>
            <ac:picMk id="5" creationId="{29FF48B0-CEF2-39CF-34D3-8E5BFEE957BD}"/>
          </ac:picMkLst>
        </pc:picChg>
      </pc:sldChg>
      <pc:sldChg chg="addSp delSp modSp">
        <pc:chgData name="Sheharyar Raza" userId="S::s.raza@mail.utoronto.ca::6296120c-4620-4e6e-b0cf-8bfa191d4497" providerId="AD" clId="Web-{DDE15FC7-7C2B-D07D-9447-9DE7973F5AFA}" dt="2023-08-08T12:25:02.315" v="84" actId="1076"/>
        <pc:sldMkLst>
          <pc:docMk/>
          <pc:sldMk cId="86980882" sldId="265"/>
        </pc:sldMkLst>
        <pc:picChg chg="del">
          <ac:chgData name="Sheharyar Raza" userId="S::s.raza@mail.utoronto.ca::6296120c-4620-4e6e-b0cf-8bfa191d4497" providerId="AD" clId="Web-{DDE15FC7-7C2B-D07D-9447-9DE7973F5AFA}" dt="2023-08-08T12:24:52.346" v="81"/>
          <ac:picMkLst>
            <pc:docMk/>
            <pc:sldMk cId="86980882" sldId="265"/>
            <ac:picMk id="3" creationId="{6987B105-D69A-C559-9A54-ACA31707B6BA}"/>
          </ac:picMkLst>
        </pc:picChg>
        <pc:picChg chg="add mod ord">
          <ac:chgData name="Sheharyar Raza" userId="S::s.raza@mail.utoronto.ca::6296120c-4620-4e6e-b0cf-8bfa191d4497" providerId="AD" clId="Web-{DDE15FC7-7C2B-D07D-9447-9DE7973F5AFA}" dt="2023-08-08T12:25:02.315" v="84" actId="1076"/>
          <ac:picMkLst>
            <pc:docMk/>
            <pc:sldMk cId="86980882" sldId="265"/>
            <ac:picMk id="5" creationId="{52650C8E-F523-50D2-1F01-3C9612ED2911}"/>
          </ac:picMkLst>
        </pc:picChg>
      </pc:sldChg>
      <pc:sldChg chg="addSp delSp modSp">
        <pc:chgData name="Sheharyar Raza" userId="S::s.raza@mail.utoronto.ca::6296120c-4620-4e6e-b0cf-8bfa191d4497" providerId="AD" clId="Web-{DDE15FC7-7C2B-D07D-9447-9DE7973F5AFA}" dt="2023-08-08T12:24:47.158" v="80" actId="1076"/>
        <pc:sldMkLst>
          <pc:docMk/>
          <pc:sldMk cId="1642043387" sldId="266"/>
        </pc:sldMkLst>
        <pc:spChg chg="add mod">
          <ac:chgData name="Sheharyar Raza" userId="S::s.raza@mail.utoronto.ca::6296120c-4620-4e6e-b0cf-8bfa191d4497" providerId="AD" clId="Web-{DDE15FC7-7C2B-D07D-9447-9DE7973F5AFA}" dt="2023-08-08T12:24:47.158" v="80" actId="1076"/>
          <ac:spMkLst>
            <pc:docMk/>
            <pc:sldMk cId="1642043387" sldId="266"/>
            <ac:spMk id="8" creationId="{0713B5AA-85D4-A323-38E8-FC86A738D330}"/>
          </ac:spMkLst>
        </pc:spChg>
        <pc:picChg chg="del">
          <ac:chgData name="Sheharyar Raza" userId="S::s.raza@mail.utoronto.ca::6296120c-4620-4e6e-b0cf-8bfa191d4497" providerId="AD" clId="Web-{DDE15FC7-7C2B-D07D-9447-9DE7973F5AFA}" dt="2023-08-08T12:24:34.893" v="77"/>
          <ac:picMkLst>
            <pc:docMk/>
            <pc:sldMk cId="1642043387" sldId="266"/>
            <ac:picMk id="3" creationId="{6987B105-D69A-C559-9A54-ACA31707B6BA}"/>
          </ac:picMkLst>
        </pc:picChg>
        <pc:picChg chg="add">
          <ac:chgData name="Sheharyar Raza" userId="S::s.raza@mail.utoronto.ca::6296120c-4620-4e6e-b0cf-8bfa191d4497" providerId="AD" clId="Web-{DDE15FC7-7C2B-D07D-9447-9DE7973F5AFA}" dt="2023-08-08T12:24:35.283" v="78"/>
          <ac:picMkLst>
            <pc:docMk/>
            <pc:sldMk cId="1642043387" sldId="266"/>
            <ac:picMk id="5" creationId="{4241B189-BF36-ED55-D7F9-1BAED68550FA}"/>
          </ac:picMkLst>
        </pc:picChg>
      </pc:sldChg>
    </pc:docChg>
  </pc:docChgLst>
  <pc:docChgLst>
    <pc:chgData name="Sheharyar Raza" userId="6296120c-4620-4e6e-b0cf-8bfa191d4497" providerId="ADAL" clId="{904EA3BE-E951-4442-9925-9ECA9C6DAF99}"/>
    <pc:docChg chg="undo custSel addSld delSld modSld sldOrd modShowInfo">
      <pc:chgData name="Sheharyar Raza" userId="6296120c-4620-4e6e-b0cf-8bfa191d4497" providerId="ADAL" clId="{904EA3BE-E951-4442-9925-9ECA9C6DAF99}" dt="2023-07-17T16:49:43.737" v="5792" actId="20577"/>
      <pc:docMkLst>
        <pc:docMk/>
      </pc:docMkLst>
      <pc:sldChg chg="add del">
        <pc:chgData name="Sheharyar Raza" userId="6296120c-4620-4e6e-b0cf-8bfa191d4497" providerId="ADAL" clId="{904EA3BE-E951-4442-9925-9ECA9C6DAF99}" dt="2023-07-07T18:03:34.016" v="4695" actId="2696"/>
        <pc:sldMkLst>
          <pc:docMk/>
          <pc:sldMk cId="2650380005" sldId="256"/>
        </pc:sldMkLst>
      </pc:sldChg>
      <pc:sldChg chg="delSp modSp add mod ord modAnim modNotesTx">
        <pc:chgData name="Sheharyar Raza" userId="6296120c-4620-4e6e-b0cf-8bfa191d4497" providerId="ADAL" clId="{904EA3BE-E951-4442-9925-9ECA9C6DAF99}" dt="2023-07-17T16:34:29.081" v="5471" actId="20577"/>
        <pc:sldMkLst>
          <pc:docMk/>
          <pc:sldMk cId="3307915255" sldId="257"/>
        </pc:sldMkLst>
        <pc:spChg chg="mod">
          <ac:chgData name="Sheharyar Raza" userId="6296120c-4620-4e6e-b0cf-8bfa191d4497" providerId="ADAL" clId="{904EA3BE-E951-4442-9925-9ECA9C6DAF99}" dt="2023-07-07T14:35:20.038" v="88" actId="20577"/>
          <ac:spMkLst>
            <pc:docMk/>
            <pc:sldMk cId="3307915255" sldId="257"/>
            <ac:spMk id="5" creationId="{5B66FC1D-A38B-1903-D170-294A412091AA}"/>
          </ac:spMkLst>
        </pc:spChg>
        <pc:spChg chg="del">
          <ac:chgData name="Sheharyar Raza" userId="6296120c-4620-4e6e-b0cf-8bfa191d4497" providerId="ADAL" clId="{904EA3BE-E951-4442-9925-9ECA9C6DAF99}" dt="2023-07-07T14:35:23.053" v="89" actId="478"/>
          <ac:spMkLst>
            <pc:docMk/>
            <pc:sldMk cId="3307915255" sldId="257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4:00:31.230" v="4873" actId="20577"/>
          <ac:spMkLst>
            <pc:docMk/>
            <pc:sldMk cId="3307915255" sldId="257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34:29.081" v="5471" actId="20577"/>
          <ac:spMkLst>
            <pc:docMk/>
            <pc:sldMk cId="3307915255" sldId="257"/>
            <ac:spMk id="14" creationId="{65E2AE2B-037A-ABD1-CF6E-EA3D29BB2524}"/>
          </ac:spMkLst>
        </pc:spChg>
      </pc:sldChg>
      <pc:sldChg chg="delSp modSp add mod ord modAnim modNotesTx">
        <pc:chgData name="Sheharyar Raza" userId="6296120c-4620-4e6e-b0cf-8bfa191d4497" providerId="ADAL" clId="{904EA3BE-E951-4442-9925-9ECA9C6DAF99}" dt="2023-07-17T16:21:02.464" v="5254" actId="207"/>
        <pc:sldMkLst>
          <pc:docMk/>
          <pc:sldMk cId="2998437829" sldId="258"/>
        </pc:sldMkLst>
        <pc:spChg chg="mod">
          <ac:chgData name="Sheharyar Raza" userId="6296120c-4620-4e6e-b0cf-8bfa191d4497" providerId="ADAL" clId="{904EA3BE-E951-4442-9925-9ECA9C6DAF99}" dt="2023-07-07T18:02:58.968" v="4692" actId="207"/>
          <ac:spMkLst>
            <pc:docMk/>
            <pc:sldMk cId="2998437829" sldId="258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4:34:53.563" v="82" actId="20577"/>
          <ac:spMkLst>
            <pc:docMk/>
            <pc:sldMk cId="2998437829" sldId="258"/>
            <ac:spMk id="5" creationId="{5B66FC1D-A38B-1903-D170-294A412091AA}"/>
          </ac:spMkLst>
        </pc:spChg>
        <pc:spChg chg="del mod">
          <ac:chgData name="Sheharyar Raza" userId="6296120c-4620-4e6e-b0cf-8bfa191d4497" providerId="ADAL" clId="{904EA3BE-E951-4442-9925-9ECA9C6DAF99}" dt="2023-07-07T14:35:08.086" v="84" actId="478"/>
          <ac:spMkLst>
            <pc:docMk/>
            <pc:sldMk cId="2998437829" sldId="258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5:58:05.520" v="5043" actId="14100"/>
          <ac:spMkLst>
            <pc:docMk/>
            <pc:sldMk cId="2998437829" sldId="258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6:21:02.464" v="5254" actId="207"/>
          <ac:spMkLst>
            <pc:docMk/>
            <pc:sldMk cId="2998437829" sldId="258"/>
            <ac:spMk id="14" creationId="{65E2AE2B-037A-ABD1-CF6E-EA3D29BB2524}"/>
          </ac:spMkLst>
        </pc:spChg>
      </pc:sldChg>
      <pc:sldChg chg="addSp delSp modSp add mod ord modAnim modNotesTx">
        <pc:chgData name="Sheharyar Raza" userId="6296120c-4620-4e6e-b0cf-8bfa191d4497" providerId="ADAL" clId="{904EA3BE-E951-4442-9925-9ECA9C6DAF99}" dt="2023-07-17T16:49:43.737" v="5792" actId="20577"/>
        <pc:sldMkLst>
          <pc:docMk/>
          <pc:sldMk cId="2881327137" sldId="259"/>
        </pc:sldMkLst>
        <pc:spChg chg="mod">
          <ac:chgData name="Sheharyar Raza" userId="6296120c-4620-4e6e-b0cf-8bfa191d4497" providerId="ADAL" clId="{904EA3BE-E951-4442-9925-9ECA9C6DAF99}" dt="2023-07-07T18:04:21.085" v="4709" actId="207"/>
          <ac:spMkLst>
            <pc:docMk/>
            <pc:sldMk cId="2881327137" sldId="259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22.749" v="4710" actId="207"/>
          <ac:spMkLst>
            <pc:docMk/>
            <pc:sldMk cId="2881327137" sldId="259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3:19.570" v="4939" actId="20577"/>
          <ac:spMkLst>
            <pc:docMk/>
            <pc:sldMk cId="2881327137" sldId="259"/>
            <ac:spMk id="8" creationId="{C1573124-ECB0-A949-8795-03D4F02F5862}"/>
          </ac:spMkLst>
        </pc:spChg>
        <pc:spChg chg="add mod">
          <ac:chgData name="Sheharyar Raza" userId="6296120c-4620-4e6e-b0cf-8bfa191d4497" providerId="ADAL" clId="{904EA3BE-E951-4442-9925-9ECA9C6DAF99}" dt="2023-07-17T16:42:13.435" v="5623" actId="20577"/>
          <ac:spMkLst>
            <pc:docMk/>
            <pc:sldMk cId="2881327137" sldId="259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4:52:10.327" v="1461" actId="6549"/>
          <ac:spMkLst>
            <pc:docMk/>
            <pc:sldMk cId="2881327137" sldId="259"/>
            <ac:spMk id="14" creationId="{65E2AE2B-037A-ABD1-CF6E-EA3D29BB2524}"/>
          </ac:spMkLst>
        </pc:spChg>
        <pc:picChg chg="add del mod">
          <ac:chgData name="Sheharyar Raza" userId="6296120c-4620-4e6e-b0cf-8bfa191d4497" providerId="ADAL" clId="{904EA3BE-E951-4442-9925-9ECA9C6DAF99}" dt="2023-07-07T14:50:35.824" v="1309" actId="478"/>
          <ac:picMkLst>
            <pc:docMk/>
            <pc:sldMk cId="2881327137" sldId="259"/>
            <ac:picMk id="3" creationId="{F36E78A3-66FE-D8B2-3948-12C83673E941}"/>
          </ac:picMkLst>
        </pc:picChg>
        <pc:picChg chg="add mod">
          <ac:chgData name="Sheharyar Raza" userId="6296120c-4620-4e6e-b0cf-8bfa191d4497" providerId="ADAL" clId="{904EA3BE-E951-4442-9925-9ECA9C6DAF99}" dt="2023-07-07T14:56:41.199" v="1996" actId="1076"/>
          <ac:picMkLst>
            <pc:docMk/>
            <pc:sldMk cId="2881327137" sldId="259"/>
            <ac:picMk id="7" creationId="{58367439-BF4B-6F00-E668-72490E5160CA}"/>
          </ac:picMkLst>
        </pc:picChg>
        <pc:picChg chg="add mod">
          <ac:chgData name="Sheharyar Raza" userId="6296120c-4620-4e6e-b0cf-8bfa191d4497" providerId="ADAL" clId="{904EA3BE-E951-4442-9925-9ECA9C6DAF99}" dt="2023-07-07T14:56:39.384" v="1995" actId="1076"/>
          <ac:picMkLst>
            <pc:docMk/>
            <pc:sldMk cId="2881327137" sldId="259"/>
            <ac:picMk id="10" creationId="{581C01D2-58BA-7642-CF82-439110ABD6EB}"/>
          </ac:picMkLst>
        </pc:picChg>
      </pc:sldChg>
      <pc:sldChg chg="addSp delSp modSp add mod ord">
        <pc:chgData name="Sheharyar Raza" userId="6296120c-4620-4e6e-b0cf-8bfa191d4497" providerId="ADAL" clId="{904EA3BE-E951-4442-9925-9ECA9C6DAF99}" dt="2023-07-17T14:06:14.837" v="4965" actId="404"/>
        <pc:sldMkLst>
          <pc:docMk/>
          <pc:sldMk cId="2206776033" sldId="260"/>
        </pc:sldMkLst>
        <pc:spChg chg="add mod">
          <ac:chgData name="Sheharyar Raza" userId="6296120c-4620-4e6e-b0cf-8bfa191d4497" providerId="ADAL" clId="{904EA3BE-E951-4442-9925-9ECA9C6DAF99}" dt="2023-07-07T15:04:51.434" v="2364" actId="404"/>
          <ac:spMkLst>
            <pc:docMk/>
            <pc:sldMk cId="2206776033" sldId="260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28.143" v="4711" actId="207"/>
          <ac:spMkLst>
            <pc:docMk/>
            <pc:sldMk cId="2206776033" sldId="260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0.024" v="4712" actId="207"/>
          <ac:spMkLst>
            <pc:docMk/>
            <pc:sldMk cId="2206776033" sldId="260"/>
            <ac:spMk id="5" creationId="{5B66FC1D-A38B-1903-D170-294A412091AA}"/>
          </ac:spMkLst>
        </pc:spChg>
        <pc:spChg chg="add mod">
          <ac:chgData name="Sheharyar Raza" userId="6296120c-4620-4e6e-b0cf-8bfa191d4497" providerId="ADAL" clId="{904EA3BE-E951-4442-9925-9ECA9C6DAF99}" dt="2023-07-17T14:06:14.837" v="4965" actId="404"/>
          <ac:spMkLst>
            <pc:docMk/>
            <pc:sldMk cId="2206776033" sldId="260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4:47.584" v="4948" actId="20577"/>
          <ac:spMkLst>
            <pc:docMk/>
            <pc:sldMk cId="2206776033" sldId="260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5:26.721" v="4950" actId="404"/>
          <ac:spMkLst>
            <pc:docMk/>
            <pc:sldMk cId="2206776033" sldId="260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49:01.044" v="3166" actId="20577"/>
          <ac:spMkLst>
            <pc:docMk/>
            <pc:sldMk cId="2206776033" sldId="260"/>
            <ac:spMk id="14" creationId="{65E2AE2B-037A-ABD1-CF6E-EA3D29BB2524}"/>
          </ac:spMkLst>
        </pc:sp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7" creationId="{58367439-BF4B-6F00-E668-72490E5160CA}"/>
          </ac:picMkLst>
        </pc:pic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10" creationId="{581C01D2-58BA-7642-CF82-439110ABD6EB}"/>
          </ac:picMkLst>
        </pc:picChg>
      </pc:sldChg>
      <pc:sldChg chg="modSp add mod ord">
        <pc:chgData name="Sheharyar Raza" userId="6296120c-4620-4e6e-b0cf-8bfa191d4497" providerId="ADAL" clId="{904EA3BE-E951-4442-9925-9ECA9C6DAF99}" dt="2023-07-17T14:08:06.979" v="5029" actId="20577"/>
        <pc:sldMkLst>
          <pc:docMk/>
          <pc:sldMk cId="4202583680" sldId="261"/>
        </pc:sldMkLst>
        <pc:spChg chg="mod">
          <ac:chgData name="Sheharyar Raza" userId="6296120c-4620-4e6e-b0cf-8bfa191d4497" providerId="ADAL" clId="{904EA3BE-E951-4442-9925-9ECA9C6DAF99}" dt="2023-07-17T14:06:38.063" v="4990" actId="1035"/>
          <ac:spMkLst>
            <pc:docMk/>
            <pc:sldMk cId="4202583680" sldId="261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37.810" v="4713" actId="207"/>
          <ac:spMkLst>
            <pc:docMk/>
            <pc:sldMk cId="4202583680" sldId="261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9.790" v="4714" actId="207"/>
          <ac:spMkLst>
            <pc:docMk/>
            <pc:sldMk cId="4202583680" sldId="261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6:50.737" v="4996" actId="14100"/>
          <ac:spMkLst>
            <pc:docMk/>
            <pc:sldMk cId="4202583680" sldId="261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6:43.906" v="4994" actId="404"/>
          <ac:spMkLst>
            <pc:docMk/>
            <pc:sldMk cId="4202583680" sldId="261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8:06.979" v="5029" actId="20577"/>
          <ac:spMkLst>
            <pc:docMk/>
            <pc:sldMk cId="4202583680" sldId="261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56:16.502" v="4094" actId="20577"/>
          <ac:spMkLst>
            <pc:docMk/>
            <pc:sldMk cId="4202583680" sldId="261"/>
            <ac:spMk id="14" creationId="{65E2AE2B-037A-ABD1-CF6E-EA3D29BB2524}"/>
          </ac:spMkLst>
        </pc:spChg>
      </pc:sldChg>
      <pc:sldChg chg="addSp delSp modSp new mod ord">
        <pc:chgData name="Sheharyar Raza" userId="6296120c-4620-4e6e-b0cf-8bfa191d4497" providerId="ADAL" clId="{904EA3BE-E951-4442-9925-9ECA9C6DAF99}" dt="2023-07-17T13:56:18.096" v="4756" actId="693"/>
        <pc:sldMkLst>
          <pc:docMk/>
          <pc:sldMk cId="4238406430" sldId="262"/>
        </pc:sldMkLst>
        <pc:spChg chg="add mod">
          <ac:chgData name="Sheharyar Raza" userId="6296120c-4620-4e6e-b0cf-8bfa191d4497" providerId="ADAL" clId="{904EA3BE-E951-4442-9925-9ECA9C6DAF99}" dt="2023-07-17T13:55:31.282" v="4750" actId="2711"/>
          <ac:spMkLst>
            <pc:docMk/>
            <pc:sldMk cId="4238406430" sldId="262"/>
            <ac:spMk id="4" creationId="{AC114FBB-EF41-CDA0-4A2F-CBE7293624B2}"/>
          </ac:spMkLst>
        </pc:spChg>
        <pc:spChg chg="add del">
          <ac:chgData name="Sheharyar Raza" userId="6296120c-4620-4e6e-b0cf-8bfa191d4497" providerId="ADAL" clId="{904EA3BE-E951-4442-9925-9ECA9C6DAF99}" dt="2023-07-17T13:55:48.692" v="4752" actId="11529"/>
          <ac:spMkLst>
            <pc:docMk/>
            <pc:sldMk cId="4238406430" sldId="262"/>
            <ac:spMk id="5" creationId="{09F1D8C6-69AA-5384-B301-B507B9676D29}"/>
          </ac:spMkLst>
        </pc:spChg>
        <pc:spChg chg="add mod">
          <ac:chgData name="Sheharyar Raza" userId="6296120c-4620-4e6e-b0cf-8bfa191d4497" providerId="ADAL" clId="{904EA3BE-E951-4442-9925-9ECA9C6DAF99}" dt="2023-07-17T13:56:18.096" v="4756" actId="693"/>
          <ac:spMkLst>
            <pc:docMk/>
            <pc:sldMk cId="4238406430" sldId="262"/>
            <ac:spMk id="6" creationId="{96775BD2-BEB9-A2B7-5357-24CAADA00636}"/>
          </ac:spMkLst>
        </pc:spChg>
        <pc:picChg chg="add mod">
          <ac:chgData name="Sheharyar Raza" userId="6296120c-4620-4e6e-b0cf-8bfa191d4497" providerId="ADAL" clId="{904EA3BE-E951-4442-9925-9ECA9C6DAF99}" dt="2023-07-17T13:54:48.468" v="4723" actId="1076"/>
          <ac:picMkLst>
            <pc:docMk/>
            <pc:sldMk cId="4238406430" sldId="262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8.514" v="4766" actId="1076"/>
        <pc:sldMkLst>
          <pc:docMk/>
          <pc:sldMk cId="2040635691" sldId="263"/>
        </pc:sldMkLst>
        <pc:spChg chg="mod">
          <ac:chgData name="Sheharyar Raza" userId="6296120c-4620-4e6e-b0cf-8bfa191d4497" providerId="ADAL" clId="{904EA3BE-E951-4442-9925-9ECA9C6DAF99}" dt="2023-07-17T13:56:58.514" v="4766" actId="1076"/>
          <ac:spMkLst>
            <pc:docMk/>
            <pc:sldMk cId="2040635691" sldId="263"/>
            <ac:spMk id="6" creationId="{96775BD2-BEB9-A2B7-5357-24CAADA00636}"/>
          </ac:spMkLst>
        </pc:spChg>
        <pc:picChg chg="mod">
          <ac:chgData name="Sheharyar Raza" userId="6296120c-4620-4e6e-b0cf-8bfa191d4497" providerId="ADAL" clId="{904EA3BE-E951-4442-9925-9ECA9C6DAF99}" dt="2023-07-17T13:56:53.299" v="4765" actId="1076"/>
          <ac:picMkLst>
            <pc:docMk/>
            <pc:sldMk cId="2040635691" sldId="263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0.917" v="4763" actId="1076"/>
        <pc:sldMkLst>
          <pc:docMk/>
          <pc:sldMk cId="1419707540" sldId="264"/>
        </pc:sldMkLst>
        <pc:spChg chg="mod">
          <ac:chgData name="Sheharyar Raza" userId="6296120c-4620-4e6e-b0cf-8bfa191d4497" providerId="ADAL" clId="{904EA3BE-E951-4442-9925-9ECA9C6DAF99}" dt="2023-07-17T13:56:50.917" v="4763" actId="1076"/>
          <ac:spMkLst>
            <pc:docMk/>
            <pc:sldMk cId="1419707540" sldId="264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6.417" v="4762" actId="1076"/>
        <pc:sldMkLst>
          <pc:docMk/>
          <pc:sldMk cId="86980882" sldId="265"/>
        </pc:sldMkLst>
        <pc:spChg chg="mod">
          <ac:chgData name="Sheharyar Raza" userId="6296120c-4620-4e6e-b0cf-8bfa191d4497" providerId="ADAL" clId="{904EA3BE-E951-4442-9925-9ECA9C6DAF99}" dt="2023-07-17T13:56:46.417" v="4762" actId="1076"/>
          <ac:spMkLst>
            <pc:docMk/>
            <pc:sldMk cId="86980882" sldId="265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2.157" v="4761" actId="1076"/>
        <pc:sldMkLst>
          <pc:docMk/>
          <pc:sldMk cId="1642043387" sldId="266"/>
        </pc:sldMkLst>
        <pc:spChg chg="mod">
          <ac:chgData name="Sheharyar Raza" userId="6296120c-4620-4e6e-b0cf-8bfa191d4497" providerId="ADAL" clId="{904EA3BE-E951-4442-9925-9ECA9C6DAF99}" dt="2023-07-17T13:56:42.157" v="4761" actId="1076"/>
          <ac:spMkLst>
            <pc:docMk/>
            <pc:sldMk cId="1642043387" sldId="266"/>
            <ac:spMk id="6" creationId="{96775BD2-BEB9-A2B7-5357-24CAADA00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2096-D6B4-48E3-A07F-83C36308E102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8D0D-8C50-44EE-9866-8D7C8A5F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are ICU docs included? Do we know setting of practice?</a:t>
            </a:r>
          </a:p>
          <a:p>
            <a:r>
              <a:rPr lang="en-CA" dirty="0"/>
              <a:t>Q. Available physician characteristics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Q. Ask Yang about using Python</a:t>
            </a:r>
          </a:p>
          <a:p>
            <a:r>
              <a:rPr lang="en-CA" dirty="0"/>
              <a:t>Q. Derived scores from GEMINI (e.g. </a:t>
            </a:r>
            <a:r>
              <a:rPr lang="en-CA" dirty="0" err="1"/>
              <a:t>Charlston</a:t>
            </a:r>
            <a:r>
              <a:rPr lang="en-CA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1. Pilot user study of 5-6 clinicians to see difficulties/complaints/backlash</a:t>
            </a:r>
          </a:p>
          <a:p>
            <a:r>
              <a:rPr lang="en-US" dirty="0"/>
              <a:t>2. Promoting engagement (+physician champions/leads, comm)</a:t>
            </a:r>
          </a:p>
          <a:p>
            <a:r>
              <a:rPr lang="en-US" dirty="0"/>
              <a:t>3. Tracking engagement (clicks, time spent, a/b testing)</a:t>
            </a:r>
          </a:p>
          <a:p>
            <a:r>
              <a:rPr lang="en-US" dirty="0"/>
              <a:t>4. Give feedback button / textbox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C8D0D-8C50-44EE-9866-8D7C8A5FBC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22D6780-AFFF-6B7F-795B-24B1EB0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7" y="83078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54559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Outcomes Research</a:t>
            </a:r>
            <a:endParaRPr lang="en-CA" sz="3200">
              <a:effectLst/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200" b="1" dirty="0">
                <a:latin typeface="Calibri"/>
                <a:cs typeface="Calibri"/>
              </a:rPr>
              <a:t>Secondary Measures</a:t>
            </a:r>
            <a:endParaRPr lang="en-CA" sz="3200">
              <a:effectLst/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714450"/>
            <a:ext cx="650883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Units of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Analysis of Transfusions Per Days of Physician Service Per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Dashboard related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Physician factors (specialty, gender,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dirty="0" err="1">
                <a:latin typeface="Calibri" panose="020F0502020204030204" pitchFamily="34" charset="0"/>
              </a:rPr>
              <a:t>etc</a:t>
            </a:r>
            <a:r>
              <a:rPr lang="en-CA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790863"/>
            <a:ext cx="6098240" cy="18466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  <a:cs typeface="Calibri"/>
              </a:rPr>
              <a:t>Respecting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809357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4458810" cy="46474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>
                <a:latin typeface="Calibri"/>
                <a:cs typeface="Calibri"/>
              </a:rPr>
              <a:t>[ ] Physician data </a:t>
            </a:r>
            <a:r>
              <a:rPr lang="en-CA" sz="2400">
                <a:latin typeface="Calibri"/>
                <a:cs typeface="Calibri"/>
              </a:rPr>
              <a:t>(requested)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Define clearly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687410" y="1178858"/>
            <a:ext cx="7340469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/>
                <a:cs typeface="Calibri"/>
              </a:rPr>
              <a:t>Encounter ID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Ordering MRP </a:t>
            </a:r>
            <a:r>
              <a:rPr lang="en-CA" sz="2400" dirty="0">
                <a:latin typeface="Calibri"/>
                <a:cs typeface="Calibri"/>
              </a:rPr>
              <a:t>(+ </a:t>
            </a:r>
            <a:r>
              <a:rPr lang="en-CA" sz="2400" err="1">
                <a:latin typeface="Calibri"/>
                <a:cs typeface="Calibri"/>
              </a:rPr>
              <a:t>physician_table</a:t>
            </a:r>
            <a:r>
              <a:rPr lang="en-CA" sz="2400" dirty="0">
                <a:latin typeface="Calibri"/>
                <a:cs typeface="Calibri"/>
              </a:rPr>
              <a:t> details)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Time of order</a:t>
            </a:r>
          </a:p>
          <a:p>
            <a:pPr marL="742950" indent="-742950">
              <a:buAutoNum type="arabicPeriod"/>
            </a:pPr>
            <a:r>
              <a:rPr lang="en-CA" sz="2800" dirty="0">
                <a:latin typeface="Calibri"/>
                <a:cs typeface="Calibri"/>
              </a:rPr>
              <a:t>Product (type and quantity)</a:t>
            </a:r>
            <a:endParaRPr lang="en-CA" sz="2800" dirty="0">
              <a:effectLst/>
              <a:latin typeface="Calibri"/>
              <a:cs typeface="Calibri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Pre-transfusion </a:t>
            </a:r>
            <a:r>
              <a:rPr lang="en-CA" sz="2800" dirty="0">
                <a:latin typeface="Calibri"/>
                <a:cs typeface="Calibri"/>
              </a:rPr>
              <a:t>labs</a:t>
            </a:r>
            <a:r>
              <a:rPr lang="en-CA" sz="2800" dirty="0">
                <a:effectLst/>
                <a:latin typeface="Calibri"/>
                <a:cs typeface="Calibri"/>
              </a:rPr>
              <a:t> (Hb, </a:t>
            </a:r>
            <a:r>
              <a:rPr lang="en-CA" sz="2800" dirty="0" err="1">
                <a:effectLst/>
                <a:latin typeface="Calibri"/>
                <a:cs typeface="Calibri"/>
              </a:rPr>
              <a:t>Plt</a:t>
            </a:r>
            <a:r>
              <a:rPr lang="en-CA" sz="2800" dirty="0">
                <a:effectLst/>
                <a:latin typeface="Calibri"/>
                <a:cs typeface="Calibri"/>
              </a:rPr>
              <a:t>, INR, Albumin)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/>
                <a:cs typeface="Calibri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Patient outcomes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1B189-BF36-ED55-D7F9-1BAED685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7" y="830781"/>
            <a:ext cx="8578240" cy="58749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13B5AA-85D4-A323-38E8-FC86A738D330}"/>
              </a:ext>
            </a:extLst>
          </p:cNvPr>
          <p:cNvSpPr/>
          <p:nvPr/>
        </p:nvSpPr>
        <p:spPr>
          <a:xfrm>
            <a:off x="2124479" y="4474715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8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Algorithms needed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Calculating “Appropriateness”</a:t>
            </a:r>
            <a:br>
              <a:rPr lang="en-CA" sz="2400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Optional: by diagnosis</a:t>
            </a:r>
            <a:br>
              <a:rPr lang="en-CA" dirty="0">
                <a:effectLst/>
                <a:latin typeface="Calibri" panose="020F0502020204030204" pitchFamily="34" charset="0"/>
              </a:rPr>
            </a:br>
            <a:endParaRPr lang="en-CA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Building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Physician-based</a:t>
            </a:r>
            <a:endParaRPr lang="en-CA" sz="14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6397193" cy="54168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R or Python? Kathryn prefers 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200" b="1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Defining </a:t>
            </a:r>
            <a:r>
              <a:rPr lang="en-CA" sz="2200" b="1" dirty="0">
                <a:latin typeface="Calibri"/>
                <a:cs typeface="Calibri"/>
              </a:rPr>
              <a:t>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/>
                <a:cs typeface="Calibri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Selecting exceptions (dynamic)</a:t>
            </a:r>
          </a:p>
          <a:p>
            <a:pPr lvl="1"/>
            <a:endParaRPr lang="en-CA" sz="2200" dirty="0">
              <a:effectLst/>
              <a:latin typeface="Calibri" panose="020F0502020204030204" pitchFamily="34" charset="0"/>
              <a:cs typeface="Calibri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Considering data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2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Calibri"/>
                <a:cs typeface="Calibri"/>
              </a:rPr>
              <a:t>Analysis of Transfusions Per Days of Physician Service Per Patient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50C8E-F523-50D2-1F01-3C9612ED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5" y="1804228"/>
            <a:ext cx="6261846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/>
                <a:cs typeface="Calibri"/>
              </a:rPr>
              <a:t>+ Pilot User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Feedback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F48B0-CEF2-39CF-34D3-8E5BFEE9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872534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6481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537040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1137D4-2C9E-E5B9-A91D-B0DF16F5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59" y="768151"/>
            <a:ext cx="8578240" cy="58749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600</Words>
  <Application>Microsoft Office PowerPoint</Application>
  <PresentationFormat>Widescreen</PresentationFormat>
  <Paragraphs>143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 Raza</cp:lastModifiedBy>
  <cp:revision>51</cp:revision>
  <dcterms:created xsi:type="dcterms:W3CDTF">2023-07-07T02:31:33Z</dcterms:created>
  <dcterms:modified xsi:type="dcterms:W3CDTF">2023-08-08T12:27:14Z</dcterms:modified>
</cp:coreProperties>
</file>