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6" r:id="rId4"/>
    <p:sldId id="257" r:id="rId5"/>
    <p:sldId id="265" r:id="rId6"/>
    <p:sldId id="259" r:id="rId7"/>
    <p:sldId id="264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EA3BE-E951-4442-9925-9ECA9C6DAF99}" v="17" dt="2023-07-17T14:04:28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>
        <p:scale>
          <a:sx n="66" d="100"/>
          <a:sy n="66" d="100"/>
        </p:scale>
        <p:origin x="175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haryar Raza" userId="6296120c-4620-4e6e-b0cf-8bfa191d4497" providerId="ADAL" clId="{904EA3BE-E951-4442-9925-9ECA9C6DAF99}"/>
    <pc:docChg chg="undo custSel addSld delSld modSld sldOrd">
      <pc:chgData name="Sheharyar Raza" userId="6296120c-4620-4e6e-b0cf-8bfa191d4497" providerId="ADAL" clId="{904EA3BE-E951-4442-9925-9ECA9C6DAF99}" dt="2023-07-17T14:08:06.979" v="5029" actId="20577"/>
      <pc:docMkLst>
        <pc:docMk/>
      </pc:docMkLst>
      <pc:sldChg chg="add del">
        <pc:chgData name="Sheharyar Raza" userId="6296120c-4620-4e6e-b0cf-8bfa191d4497" providerId="ADAL" clId="{904EA3BE-E951-4442-9925-9ECA9C6DAF99}" dt="2023-07-07T18:03:34.016" v="4695" actId="2696"/>
        <pc:sldMkLst>
          <pc:docMk/>
          <pc:sldMk cId="2650380005" sldId="256"/>
        </pc:sldMkLst>
      </pc:sldChg>
      <pc:sldChg chg="delSp modSp add mod ord modAnim">
        <pc:chgData name="Sheharyar Raza" userId="6296120c-4620-4e6e-b0cf-8bfa191d4497" providerId="ADAL" clId="{904EA3BE-E951-4442-9925-9ECA9C6DAF99}" dt="2023-07-17T14:00:31.230" v="4873" actId="20577"/>
        <pc:sldMkLst>
          <pc:docMk/>
          <pc:sldMk cId="3307915255" sldId="257"/>
        </pc:sldMkLst>
        <pc:spChg chg="mod">
          <ac:chgData name="Sheharyar Raza" userId="6296120c-4620-4e6e-b0cf-8bfa191d4497" providerId="ADAL" clId="{904EA3BE-E951-4442-9925-9ECA9C6DAF99}" dt="2023-07-07T14:35:20.038" v="88" actId="20577"/>
          <ac:spMkLst>
            <pc:docMk/>
            <pc:sldMk cId="3307915255" sldId="257"/>
            <ac:spMk id="5" creationId="{5B66FC1D-A38B-1903-D170-294A412091AA}"/>
          </ac:spMkLst>
        </pc:spChg>
        <pc:spChg chg="del">
          <ac:chgData name="Sheharyar Raza" userId="6296120c-4620-4e6e-b0cf-8bfa191d4497" providerId="ADAL" clId="{904EA3BE-E951-4442-9925-9ECA9C6DAF99}" dt="2023-07-07T14:35:23.053" v="89" actId="478"/>
          <ac:spMkLst>
            <pc:docMk/>
            <pc:sldMk cId="3307915255" sldId="257"/>
            <ac:spMk id="6" creationId="{FA38E15C-2F72-A97C-3D80-03F4199757B7}"/>
          </ac:spMkLst>
        </pc:spChg>
        <pc:spChg chg="mod">
          <ac:chgData name="Sheharyar Raza" userId="6296120c-4620-4e6e-b0cf-8bfa191d4497" providerId="ADAL" clId="{904EA3BE-E951-4442-9925-9ECA9C6DAF99}" dt="2023-07-17T14:00:31.230" v="4873" actId="20577"/>
          <ac:spMkLst>
            <pc:docMk/>
            <pc:sldMk cId="3307915255" sldId="257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3:59:38.814" v="4862" actId="20577"/>
          <ac:spMkLst>
            <pc:docMk/>
            <pc:sldMk cId="3307915255" sldId="257"/>
            <ac:spMk id="14" creationId="{65E2AE2B-037A-ABD1-CF6E-EA3D29BB2524}"/>
          </ac:spMkLst>
        </pc:spChg>
      </pc:sldChg>
      <pc:sldChg chg="delSp modSp add mod ord modAnim">
        <pc:chgData name="Sheharyar Raza" userId="6296120c-4620-4e6e-b0cf-8bfa191d4497" providerId="ADAL" clId="{904EA3BE-E951-4442-9925-9ECA9C6DAF99}" dt="2023-07-17T13:59:54.648" v="4863"/>
        <pc:sldMkLst>
          <pc:docMk/>
          <pc:sldMk cId="2998437829" sldId="258"/>
        </pc:sldMkLst>
        <pc:spChg chg="mod">
          <ac:chgData name="Sheharyar Raza" userId="6296120c-4620-4e6e-b0cf-8bfa191d4497" providerId="ADAL" clId="{904EA3BE-E951-4442-9925-9ECA9C6DAF99}" dt="2023-07-07T18:02:58.968" v="4692" actId="207"/>
          <ac:spMkLst>
            <pc:docMk/>
            <pc:sldMk cId="2998437829" sldId="258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4:34:53.563" v="82" actId="20577"/>
          <ac:spMkLst>
            <pc:docMk/>
            <pc:sldMk cId="2998437829" sldId="258"/>
            <ac:spMk id="5" creationId="{5B66FC1D-A38B-1903-D170-294A412091AA}"/>
          </ac:spMkLst>
        </pc:spChg>
        <pc:spChg chg="del mod">
          <ac:chgData name="Sheharyar Raza" userId="6296120c-4620-4e6e-b0cf-8bfa191d4497" providerId="ADAL" clId="{904EA3BE-E951-4442-9925-9ECA9C6DAF99}" dt="2023-07-07T14:35:08.086" v="84" actId="478"/>
          <ac:spMkLst>
            <pc:docMk/>
            <pc:sldMk cId="2998437829" sldId="258"/>
            <ac:spMk id="6" creationId="{FA38E15C-2F72-A97C-3D80-03F4199757B7}"/>
          </ac:spMkLst>
        </pc:spChg>
        <pc:spChg chg="mod">
          <ac:chgData name="Sheharyar Raza" userId="6296120c-4620-4e6e-b0cf-8bfa191d4497" providerId="ADAL" clId="{904EA3BE-E951-4442-9925-9ECA9C6DAF99}" dt="2023-07-07T14:35:14.084" v="85" actId="1076"/>
          <ac:spMkLst>
            <pc:docMk/>
            <pc:sldMk cId="2998437829" sldId="258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07T14:35:14.084" v="85" actId="1076"/>
          <ac:spMkLst>
            <pc:docMk/>
            <pc:sldMk cId="2998437829" sldId="258"/>
            <ac:spMk id="14" creationId="{65E2AE2B-037A-ABD1-CF6E-EA3D29BB2524}"/>
          </ac:spMkLst>
        </pc:spChg>
      </pc:sldChg>
      <pc:sldChg chg="addSp delSp modSp add mod ord modAnim">
        <pc:chgData name="Sheharyar Raza" userId="6296120c-4620-4e6e-b0cf-8bfa191d4497" providerId="ADAL" clId="{904EA3BE-E951-4442-9925-9ECA9C6DAF99}" dt="2023-07-17T14:04:28.161" v="4943"/>
        <pc:sldMkLst>
          <pc:docMk/>
          <pc:sldMk cId="2881327137" sldId="259"/>
        </pc:sldMkLst>
        <pc:spChg chg="mod">
          <ac:chgData name="Sheharyar Raza" userId="6296120c-4620-4e6e-b0cf-8bfa191d4497" providerId="ADAL" clId="{904EA3BE-E951-4442-9925-9ECA9C6DAF99}" dt="2023-07-07T18:04:21.085" v="4709" actId="207"/>
          <ac:spMkLst>
            <pc:docMk/>
            <pc:sldMk cId="2881327137" sldId="259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22.749" v="4710" actId="207"/>
          <ac:spMkLst>
            <pc:docMk/>
            <pc:sldMk cId="2881327137" sldId="259"/>
            <ac:spMk id="5" creationId="{5B66FC1D-A38B-1903-D170-294A412091AA}"/>
          </ac:spMkLst>
        </pc:spChg>
        <pc:spChg chg="mod">
          <ac:chgData name="Sheharyar Raza" userId="6296120c-4620-4e6e-b0cf-8bfa191d4497" providerId="ADAL" clId="{904EA3BE-E951-4442-9925-9ECA9C6DAF99}" dt="2023-07-17T14:03:19.570" v="4939" actId="20577"/>
          <ac:spMkLst>
            <pc:docMk/>
            <pc:sldMk cId="2881327137" sldId="259"/>
            <ac:spMk id="8" creationId="{C1573124-ECB0-A949-8795-03D4F02F5862}"/>
          </ac:spMkLst>
        </pc:spChg>
        <pc:spChg chg="add mod">
          <ac:chgData name="Sheharyar Raza" userId="6296120c-4620-4e6e-b0cf-8bfa191d4497" providerId="ADAL" clId="{904EA3BE-E951-4442-9925-9ECA9C6DAF99}" dt="2023-07-07T18:03:49.664" v="4706" actId="20577"/>
          <ac:spMkLst>
            <pc:docMk/>
            <pc:sldMk cId="2881327137" sldId="259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4:52:10.327" v="1461" actId="6549"/>
          <ac:spMkLst>
            <pc:docMk/>
            <pc:sldMk cId="2881327137" sldId="259"/>
            <ac:spMk id="14" creationId="{65E2AE2B-037A-ABD1-CF6E-EA3D29BB2524}"/>
          </ac:spMkLst>
        </pc:spChg>
        <pc:picChg chg="add del mod">
          <ac:chgData name="Sheharyar Raza" userId="6296120c-4620-4e6e-b0cf-8bfa191d4497" providerId="ADAL" clId="{904EA3BE-E951-4442-9925-9ECA9C6DAF99}" dt="2023-07-07T14:50:35.824" v="1309" actId="478"/>
          <ac:picMkLst>
            <pc:docMk/>
            <pc:sldMk cId="2881327137" sldId="259"/>
            <ac:picMk id="3" creationId="{F36E78A3-66FE-D8B2-3948-12C83673E941}"/>
          </ac:picMkLst>
        </pc:picChg>
        <pc:picChg chg="add mod">
          <ac:chgData name="Sheharyar Raza" userId="6296120c-4620-4e6e-b0cf-8bfa191d4497" providerId="ADAL" clId="{904EA3BE-E951-4442-9925-9ECA9C6DAF99}" dt="2023-07-07T14:56:41.199" v="1996" actId="1076"/>
          <ac:picMkLst>
            <pc:docMk/>
            <pc:sldMk cId="2881327137" sldId="259"/>
            <ac:picMk id="7" creationId="{58367439-BF4B-6F00-E668-72490E5160CA}"/>
          </ac:picMkLst>
        </pc:picChg>
        <pc:picChg chg="add mod">
          <ac:chgData name="Sheharyar Raza" userId="6296120c-4620-4e6e-b0cf-8bfa191d4497" providerId="ADAL" clId="{904EA3BE-E951-4442-9925-9ECA9C6DAF99}" dt="2023-07-07T14:56:39.384" v="1995" actId="1076"/>
          <ac:picMkLst>
            <pc:docMk/>
            <pc:sldMk cId="2881327137" sldId="259"/>
            <ac:picMk id="10" creationId="{581C01D2-58BA-7642-CF82-439110ABD6EB}"/>
          </ac:picMkLst>
        </pc:picChg>
      </pc:sldChg>
      <pc:sldChg chg="addSp delSp modSp add mod ord">
        <pc:chgData name="Sheharyar Raza" userId="6296120c-4620-4e6e-b0cf-8bfa191d4497" providerId="ADAL" clId="{904EA3BE-E951-4442-9925-9ECA9C6DAF99}" dt="2023-07-17T14:06:14.837" v="4965" actId="404"/>
        <pc:sldMkLst>
          <pc:docMk/>
          <pc:sldMk cId="2206776033" sldId="260"/>
        </pc:sldMkLst>
        <pc:spChg chg="add mod">
          <ac:chgData name="Sheharyar Raza" userId="6296120c-4620-4e6e-b0cf-8bfa191d4497" providerId="ADAL" clId="{904EA3BE-E951-4442-9925-9ECA9C6DAF99}" dt="2023-07-07T15:04:51.434" v="2364" actId="404"/>
          <ac:spMkLst>
            <pc:docMk/>
            <pc:sldMk cId="2206776033" sldId="260"/>
            <ac:spMk id="3" creationId="{B33E8331-9E4C-8F2C-B3C4-B8F160674534}"/>
          </ac:spMkLst>
        </pc:spChg>
        <pc:spChg chg="mod">
          <ac:chgData name="Sheharyar Raza" userId="6296120c-4620-4e6e-b0cf-8bfa191d4497" providerId="ADAL" clId="{904EA3BE-E951-4442-9925-9ECA9C6DAF99}" dt="2023-07-07T18:04:28.143" v="4711" actId="207"/>
          <ac:spMkLst>
            <pc:docMk/>
            <pc:sldMk cId="2206776033" sldId="260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30.024" v="4712" actId="207"/>
          <ac:spMkLst>
            <pc:docMk/>
            <pc:sldMk cId="2206776033" sldId="260"/>
            <ac:spMk id="5" creationId="{5B66FC1D-A38B-1903-D170-294A412091AA}"/>
          </ac:spMkLst>
        </pc:spChg>
        <pc:spChg chg="add mod">
          <ac:chgData name="Sheharyar Raza" userId="6296120c-4620-4e6e-b0cf-8bfa191d4497" providerId="ADAL" clId="{904EA3BE-E951-4442-9925-9ECA9C6DAF99}" dt="2023-07-17T14:06:14.837" v="4965" actId="404"/>
          <ac:spMkLst>
            <pc:docMk/>
            <pc:sldMk cId="2206776033" sldId="260"/>
            <ac:spMk id="6" creationId="{11EC087D-57EF-CE6D-9574-6D8AF6F23B88}"/>
          </ac:spMkLst>
        </pc:spChg>
        <pc:spChg chg="mod">
          <ac:chgData name="Sheharyar Raza" userId="6296120c-4620-4e6e-b0cf-8bfa191d4497" providerId="ADAL" clId="{904EA3BE-E951-4442-9925-9ECA9C6DAF99}" dt="2023-07-17T14:04:47.584" v="4948" actId="20577"/>
          <ac:spMkLst>
            <pc:docMk/>
            <pc:sldMk cId="2206776033" sldId="260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4:05:26.721" v="4950" actId="404"/>
          <ac:spMkLst>
            <pc:docMk/>
            <pc:sldMk cId="2206776033" sldId="260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7:49:01.044" v="3166" actId="20577"/>
          <ac:spMkLst>
            <pc:docMk/>
            <pc:sldMk cId="2206776033" sldId="260"/>
            <ac:spMk id="14" creationId="{65E2AE2B-037A-ABD1-CF6E-EA3D29BB2524}"/>
          </ac:spMkLst>
        </pc:spChg>
        <pc:picChg chg="del">
          <ac:chgData name="Sheharyar Raza" userId="6296120c-4620-4e6e-b0cf-8bfa191d4497" providerId="ADAL" clId="{904EA3BE-E951-4442-9925-9ECA9C6DAF99}" dt="2023-07-07T17:49:49.256" v="3232" actId="478"/>
          <ac:picMkLst>
            <pc:docMk/>
            <pc:sldMk cId="2206776033" sldId="260"/>
            <ac:picMk id="7" creationId="{58367439-BF4B-6F00-E668-72490E5160CA}"/>
          </ac:picMkLst>
        </pc:picChg>
        <pc:picChg chg="del">
          <ac:chgData name="Sheharyar Raza" userId="6296120c-4620-4e6e-b0cf-8bfa191d4497" providerId="ADAL" clId="{904EA3BE-E951-4442-9925-9ECA9C6DAF99}" dt="2023-07-07T17:49:49.256" v="3232" actId="478"/>
          <ac:picMkLst>
            <pc:docMk/>
            <pc:sldMk cId="2206776033" sldId="260"/>
            <ac:picMk id="10" creationId="{581C01D2-58BA-7642-CF82-439110ABD6EB}"/>
          </ac:picMkLst>
        </pc:picChg>
      </pc:sldChg>
      <pc:sldChg chg="modSp add mod ord">
        <pc:chgData name="Sheharyar Raza" userId="6296120c-4620-4e6e-b0cf-8bfa191d4497" providerId="ADAL" clId="{904EA3BE-E951-4442-9925-9ECA9C6DAF99}" dt="2023-07-17T14:08:06.979" v="5029" actId="20577"/>
        <pc:sldMkLst>
          <pc:docMk/>
          <pc:sldMk cId="4202583680" sldId="261"/>
        </pc:sldMkLst>
        <pc:spChg chg="mod">
          <ac:chgData name="Sheharyar Raza" userId="6296120c-4620-4e6e-b0cf-8bfa191d4497" providerId="ADAL" clId="{904EA3BE-E951-4442-9925-9ECA9C6DAF99}" dt="2023-07-17T14:06:38.063" v="4990" actId="1035"/>
          <ac:spMkLst>
            <pc:docMk/>
            <pc:sldMk cId="4202583680" sldId="261"/>
            <ac:spMk id="3" creationId="{B33E8331-9E4C-8F2C-B3C4-B8F160674534}"/>
          </ac:spMkLst>
        </pc:spChg>
        <pc:spChg chg="mod">
          <ac:chgData name="Sheharyar Raza" userId="6296120c-4620-4e6e-b0cf-8bfa191d4497" providerId="ADAL" clId="{904EA3BE-E951-4442-9925-9ECA9C6DAF99}" dt="2023-07-07T18:04:37.810" v="4713" actId="207"/>
          <ac:spMkLst>
            <pc:docMk/>
            <pc:sldMk cId="4202583680" sldId="261"/>
            <ac:spMk id="4" creationId="{D6674259-A86C-3852-658E-9C1583E3CDE0}"/>
          </ac:spMkLst>
        </pc:spChg>
        <pc:spChg chg="mod">
          <ac:chgData name="Sheharyar Raza" userId="6296120c-4620-4e6e-b0cf-8bfa191d4497" providerId="ADAL" clId="{904EA3BE-E951-4442-9925-9ECA9C6DAF99}" dt="2023-07-07T18:04:39.790" v="4714" actId="207"/>
          <ac:spMkLst>
            <pc:docMk/>
            <pc:sldMk cId="4202583680" sldId="261"/>
            <ac:spMk id="5" creationId="{5B66FC1D-A38B-1903-D170-294A412091AA}"/>
          </ac:spMkLst>
        </pc:spChg>
        <pc:spChg chg="mod">
          <ac:chgData name="Sheharyar Raza" userId="6296120c-4620-4e6e-b0cf-8bfa191d4497" providerId="ADAL" clId="{904EA3BE-E951-4442-9925-9ECA9C6DAF99}" dt="2023-07-17T14:06:50.737" v="4996" actId="14100"/>
          <ac:spMkLst>
            <pc:docMk/>
            <pc:sldMk cId="4202583680" sldId="261"/>
            <ac:spMk id="6" creationId="{11EC087D-57EF-CE6D-9574-6D8AF6F23B88}"/>
          </ac:spMkLst>
        </pc:spChg>
        <pc:spChg chg="mod">
          <ac:chgData name="Sheharyar Raza" userId="6296120c-4620-4e6e-b0cf-8bfa191d4497" providerId="ADAL" clId="{904EA3BE-E951-4442-9925-9ECA9C6DAF99}" dt="2023-07-17T14:06:43.906" v="4994" actId="404"/>
          <ac:spMkLst>
            <pc:docMk/>
            <pc:sldMk cId="4202583680" sldId="261"/>
            <ac:spMk id="8" creationId="{C1573124-ECB0-A949-8795-03D4F02F5862}"/>
          </ac:spMkLst>
        </pc:spChg>
        <pc:spChg chg="mod">
          <ac:chgData name="Sheharyar Raza" userId="6296120c-4620-4e6e-b0cf-8bfa191d4497" providerId="ADAL" clId="{904EA3BE-E951-4442-9925-9ECA9C6DAF99}" dt="2023-07-17T14:08:06.979" v="5029" actId="20577"/>
          <ac:spMkLst>
            <pc:docMk/>
            <pc:sldMk cId="4202583680" sldId="261"/>
            <ac:spMk id="12" creationId="{EFE37BAF-6A00-002C-F61E-31FC329FD87A}"/>
          </ac:spMkLst>
        </pc:spChg>
        <pc:spChg chg="mod">
          <ac:chgData name="Sheharyar Raza" userId="6296120c-4620-4e6e-b0cf-8bfa191d4497" providerId="ADAL" clId="{904EA3BE-E951-4442-9925-9ECA9C6DAF99}" dt="2023-07-07T17:56:16.502" v="4094" actId="20577"/>
          <ac:spMkLst>
            <pc:docMk/>
            <pc:sldMk cId="4202583680" sldId="261"/>
            <ac:spMk id="14" creationId="{65E2AE2B-037A-ABD1-CF6E-EA3D29BB2524}"/>
          </ac:spMkLst>
        </pc:spChg>
      </pc:sldChg>
      <pc:sldChg chg="addSp delSp modSp new mod ord">
        <pc:chgData name="Sheharyar Raza" userId="6296120c-4620-4e6e-b0cf-8bfa191d4497" providerId="ADAL" clId="{904EA3BE-E951-4442-9925-9ECA9C6DAF99}" dt="2023-07-17T13:56:18.096" v="4756" actId="693"/>
        <pc:sldMkLst>
          <pc:docMk/>
          <pc:sldMk cId="4238406430" sldId="262"/>
        </pc:sldMkLst>
        <pc:spChg chg="add mod">
          <ac:chgData name="Sheharyar Raza" userId="6296120c-4620-4e6e-b0cf-8bfa191d4497" providerId="ADAL" clId="{904EA3BE-E951-4442-9925-9ECA9C6DAF99}" dt="2023-07-17T13:55:31.282" v="4750" actId="2711"/>
          <ac:spMkLst>
            <pc:docMk/>
            <pc:sldMk cId="4238406430" sldId="262"/>
            <ac:spMk id="4" creationId="{AC114FBB-EF41-CDA0-4A2F-CBE7293624B2}"/>
          </ac:spMkLst>
        </pc:spChg>
        <pc:spChg chg="add del">
          <ac:chgData name="Sheharyar Raza" userId="6296120c-4620-4e6e-b0cf-8bfa191d4497" providerId="ADAL" clId="{904EA3BE-E951-4442-9925-9ECA9C6DAF99}" dt="2023-07-17T13:55:48.692" v="4752" actId="11529"/>
          <ac:spMkLst>
            <pc:docMk/>
            <pc:sldMk cId="4238406430" sldId="262"/>
            <ac:spMk id="5" creationId="{09F1D8C6-69AA-5384-B301-B507B9676D29}"/>
          </ac:spMkLst>
        </pc:spChg>
        <pc:spChg chg="add mod">
          <ac:chgData name="Sheharyar Raza" userId="6296120c-4620-4e6e-b0cf-8bfa191d4497" providerId="ADAL" clId="{904EA3BE-E951-4442-9925-9ECA9C6DAF99}" dt="2023-07-17T13:56:18.096" v="4756" actId="693"/>
          <ac:spMkLst>
            <pc:docMk/>
            <pc:sldMk cId="4238406430" sldId="262"/>
            <ac:spMk id="6" creationId="{96775BD2-BEB9-A2B7-5357-24CAADA00636}"/>
          </ac:spMkLst>
        </pc:spChg>
        <pc:picChg chg="add mod">
          <ac:chgData name="Sheharyar Raza" userId="6296120c-4620-4e6e-b0cf-8bfa191d4497" providerId="ADAL" clId="{904EA3BE-E951-4442-9925-9ECA9C6DAF99}" dt="2023-07-17T13:54:48.468" v="4723" actId="1076"/>
          <ac:picMkLst>
            <pc:docMk/>
            <pc:sldMk cId="4238406430" sldId="262"/>
            <ac:picMk id="3" creationId="{6987B105-D69A-C559-9A54-ACA31707B6BA}"/>
          </ac:picMkLst>
        </pc:picChg>
      </pc:sldChg>
      <pc:sldChg chg="modSp add mod">
        <pc:chgData name="Sheharyar Raza" userId="6296120c-4620-4e6e-b0cf-8bfa191d4497" providerId="ADAL" clId="{904EA3BE-E951-4442-9925-9ECA9C6DAF99}" dt="2023-07-17T13:56:58.514" v="4766" actId="1076"/>
        <pc:sldMkLst>
          <pc:docMk/>
          <pc:sldMk cId="2040635691" sldId="263"/>
        </pc:sldMkLst>
        <pc:spChg chg="mod">
          <ac:chgData name="Sheharyar Raza" userId="6296120c-4620-4e6e-b0cf-8bfa191d4497" providerId="ADAL" clId="{904EA3BE-E951-4442-9925-9ECA9C6DAF99}" dt="2023-07-17T13:56:58.514" v="4766" actId="1076"/>
          <ac:spMkLst>
            <pc:docMk/>
            <pc:sldMk cId="2040635691" sldId="263"/>
            <ac:spMk id="6" creationId="{96775BD2-BEB9-A2B7-5357-24CAADA00636}"/>
          </ac:spMkLst>
        </pc:spChg>
        <pc:picChg chg="mod">
          <ac:chgData name="Sheharyar Raza" userId="6296120c-4620-4e6e-b0cf-8bfa191d4497" providerId="ADAL" clId="{904EA3BE-E951-4442-9925-9ECA9C6DAF99}" dt="2023-07-17T13:56:53.299" v="4765" actId="1076"/>
          <ac:picMkLst>
            <pc:docMk/>
            <pc:sldMk cId="2040635691" sldId="263"/>
            <ac:picMk id="3" creationId="{6987B105-D69A-C559-9A54-ACA31707B6BA}"/>
          </ac:picMkLst>
        </pc:picChg>
      </pc:sldChg>
      <pc:sldChg chg="modSp add mod">
        <pc:chgData name="Sheharyar Raza" userId="6296120c-4620-4e6e-b0cf-8bfa191d4497" providerId="ADAL" clId="{904EA3BE-E951-4442-9925-9ECA9C6DAF99}" dt="2023-07-17T13:56:50.917" v="4763" actId="1076"/>
        <pc:sldMkLst>
          <pc:docMk/>
          <pc:sldMk cId="1419707540" sldId="264"/>
        </pc:sldMkLst>
        <pc:spChg chg="mod">
          <ac:chgData name="Sheharyar Raza" userId="6296120c-4620-4e6e-b0cf-8bfa191d4497" providerId="ADAL" clId="{904EA3BE-E951-4442-9925-9ECA9C6DAF99}" dt="2023-07-17T13:56:50.917" v="4763" actId="1076"/>
          <ac:spMkLst>
            <pc:docMk/>
            <pc:sldMk cId="1419707540" sldId="264"/>
            <ac:spMk id="6" creationId="{96775BD2-BEB9-A2B7-5357-24CAADA00636}"/>
          </ac:spMkLst>
        </pc:spChg>
      </pc:sldChg>
      <pc:sldChg chg="modSp add mod">
        <pc:chgData name="Sheharyar Raza" userId="6296120c-4620-4e6e-b0cf-8bfa191d4497" providerId="ADAL" clId="{904EA3BE-E951-4442-9925-9ECA9C6DAF99}" dt="2023-07-17T13:56:46.417" v="4762" actId="1076"/>
        <pc:sldMkLst>
          <pc:docMk/>
          <pc:sldMk cId="86980882" sldId="265"/>
        </pc:sldMkLst>
        <pc:spChg chg="mod">
          <ac:chgData name="Sheharyar Raza" userId="6296120c-4620-4e6e-b0cf-8bfa191d4497" providerId="ADAL" clId="{904EA3BE-E951-4442-9925-9ECA9C6DAF99}" dt="2023-07-17T13:56:46.417" v="4762" actId="1076"/>
          <ac:spMkLst>
            <pc:docMk/>
            <pc:sldMk cId="86980882" sldId="265"/>
            <ac:spMk id="6" creationId="{96775BD2-BEB9-A2B7-5357-24CAADA00636}"/>
          </ac:spMkLst>
        </pc:spChg>
      </pc:sldChg>
      <pc:sldChg chg="modSp add mod">
        <pc:chgData name="Sheharyar Raza" userId="6296120c-4620-4e6e-b0cf-8bfa191d4497" providerId="ADAL" clId="{904EA3BE-E951-4442-9925-9ECA9C6DAF99}" dt="2023-07-17T13:56:42.157" v="4761" actId="1076"/>
        <pc:sldMkLst>
          <pc:docMk/>
          <pc:sldMk cId="1642043387" sldId="266"/>
        </pc:sldMkLst>
        <pc:spChg chg="mod">
          <ac:chgData name="Sheharyar Raza" userId="6296120c-4620-4e6e-b0cf-8bfa191d4497" providerId="ADAL" clId="{904EA3BE-E951-4442-9925-9ECA9C6DAF99}" dt="2023-07-17T13:56:42.157" v="4761" actId="1076"/>
          <ac:spMkLst>
            <pc:docMk/>
            <pc:sldMk cId="1642043387" sldId="266"/>
            <ac:spMk id="6" creationId="{96775BD2-BEB9-A2B7-5357-24CAADA006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101-F887-B0C2-8F68-F1AA51FF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F383B-4DAC-7C5F-43CE-3786215B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3BB7-B184-22B1-95C3-AEFF0CA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A8CF7-C863-9A31-E108-F5F9BB9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5053-23C9-11AE-F971-CC5E51DD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205-0A30-BF60-916B-AFFA15C3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7CD0-43DA-B04E-9E36-4ECC1B84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5BCF-B2AB-2C25-C751-0A556869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212B-2514-45AF-F28D-E2014A46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2271-E4FF-917D-A09E-A29E8D46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793F9-EA69-DC0E-9D25-92D10AE52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646CA-C5D4-852C-8E1F-D9751EA6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99D8-AB1F-1AE3-8094-F2B0A4B8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D190-CE99-1C9D-3D9F-17C6194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23CE-5BF7-5FC8-589E-667C7AE5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2694-A995-54C3-9FAB-05B9D6AA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87E5-2192-8EF9-74FE-FF701830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5C0A-3FA3-C6A1-10A7-1EEE5C0C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30C8-8D21-2767-13AF-3BF7F0E5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D587F-DE17-548E-5322-AC60DDA2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71D-B80F-0F6F-5B40-4A9D9DEB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29E0-C722-0E02-A5EF-1278C264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1080-F32C-ED91-3B5D-99F6186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7308-6932-18DF-404D-BCE3F27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03E8-3899-F7C2-47ED-B99C2C5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684-03F5-5D76-EFA0-C2D93D26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F0A4-BC7B-86E6-6B41-876E2BC43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1967-E673-7F6F-FF1A-41B8F936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72260-E831-D9EB-7192-0AFCA94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0840E-13FD-EBAA-5805-EB267BD1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37797-4C27-AD4C-584E-857B2EC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A83A-05A8-DA66-4051-5736AD18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3B8B-8474-700C-2394-2927AD9A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F9019-7DD4-7C35-CF57-0053148AD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B4EF2-76F2-F25B-8863-CDA2CF52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DDBC4-B15B-6EF2-38BE-C8D52E08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5F2F4-91BC-6D20-8AEF-550308F2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DABF3-DBFA-A5F5-99B3-7205A1C9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C0DA9-BBB6-88EB-1AE3-A4CA2AD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F434-D060-C04E-C969-787C9D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7002A-E00E-CBDF-B805-6B46A1CD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0F94-E6B3-C7A6-34B2-94B54CB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7AA0-E033-EDBD-244B-3AF7A04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048C-1DC1-A16D-20A4-1F2670C7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73490-8730-975D-E887-6A7A132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BCE5-3F89-4D41-4CBC-274791F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2979-3AB6-ADE1-7442-937938D8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BBA7-D8E5-A000-EC6E-D2B5A091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9BBF6-D9FB-284B-E8B4-48112FD8F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874E6-9B11-EB89-9953-94E4C161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9E4AC-7033-B158-201B-67F75272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0E9D3-2F44-DA59-4F01-09BD86A4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D7C6-65FD-F2ED-D840-51A57F9F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12991-77D4-44A2-20D6-46F980628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A21CB-AF5C-5290-124C-FC039BBA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925B-168B-387D-A595-169F9C73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97FF-704D-DE72-C3BF-51090CCE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8D64-E21D-2FF4-493D-9AB7FC4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77744-CFF9-3A3C-2462-A770058E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766D-26F9-A2FD-E692-AF618E48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B2F1-DAFE-C672-4CB8-32B55667E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BB1F-C85A-471F-AE19-8727408F0095}" type="datetimeFigureOut">
              <a:rPr lang="en-US" smtClean="0"/>
              <a:t>2023-07-17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6A2C-DB20-E985-55C8-D6996318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8120-8A4A-B465-CB90-890D1FD01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ABC02-6BF8-476B-9702-80FD4490C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54559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0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2412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OUTCOMES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Outcomes Research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16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Pre-specifying key metrics of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Secondary Measures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972358"/>
            <a:ext cx="650883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Dashboard related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“Hits”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Engagement / time spent (if important)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Subjective / narrative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Covariates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Physician factors (specialty, gender, </a:t>
            </a:r>
            <a:r>
              <a:rPr lang="en-CA" sz="2000" dirty="0" err="1">
                <a:latin typeface="Calibri" panose="020F0502020204030204" pitchFamily="34" charset="0"/>
              </a:rPr>
              <a:t>etc</a:t>
            </a:r>
            <a:r>
              <a:rPr lang="en-CA" sz="2000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Hospital factors (academic, cancer center, </a:t>
            </a:r>
            <a:r>
              <a:rPr lang="en-CA" sz="2000" dirty="0" err="1">
                <a:latin typeface="Calibri" panose="020F0502020204030204" pitchFamily="34" charset="0"/>
              </a:rPr>
              <a:t>etc</a:t>
            </a:r>
            <a:r>
              <a:rPr lang="en-CA" sz="2000" dirty="0">
                <a:latin typeface="Calibri" panose="020F0502020204030204" pitchFamily="34" charset="0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Patient factors (common diagnoses, setting, starting Hb…)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Safety outcomes / “Balancing measures”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Total mortality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Hospital length of stay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Transfusion reactions (?available ?inferred)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919817"/>
            <a:ext cx="609824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Outcome Measures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Intuitive, Important, Interesting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Applicable to all hospital/subspecialty/category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Meaningful for comparisons over time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Insensitive to secular trends/changing guidelines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Respecting sample size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5008649"/>
            <a:ext cx="560128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Potential Candidates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Crude/adjusted Ratio of Transfusion compared to baseline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Appropriate Transfusion %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Total units “saved” (across system) …</a:t>
            </a:r>
          </a:p>
        </p:txBody>
      </p:sp>
    </p:spTree>
    <p:extLst>
      <p:ext uri="{BB962C8B-B14F-4D97-AF65-F5344CB8AC3E}">
        <p14:creationId xmlns:p14="http://schemas.microsoft.com/office/powerpoint/2010/main" val="42025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Data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178858"/>
            <a:ext cx="527304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GEMINI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Access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[ ] Physician data requested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Wrangling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[ ] Missing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Data Limitations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[ ] Define clearly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4958061" y="1178858"/>
            <a:ext cx="706981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Five</a:t>
            </a:r>
            <a:r>
              <a:rPr lang="en-CA" sz="3600" b="1" dirty="0">
                <a:effectLst/>
                <a:latin typeface="Calibri" panose="020F0502020204030204" pitchFamily="34" charset="0"/>
              </a:rPr>
              <a:t> minimal transfusion variables needed for GADGET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latin typeface="Calibri" panose="020F0502020204030204" pitchFamily="34" charset="0"/>
              </a:rPr>
              <a:t>Encounter ID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latin typeface="Calibri" panose="020F0502020204030204" pitchFamily="34" charset="0"/>
              </a:rPr>
              <a:t>Order MRP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 panose="020F0502020204030204" pitchFamily="34" charset="0"/>
              </a:rPr>
              <a:t>Time of order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 panose="020F0502020204030204" pitchFamily="34" charset="0"/>
              </a:rPr>
              <a:t>Pre-transfusion lab (Hb, </a:t>
            </a:r>
            <a:r>
              <a:rPr lang="en-CA" sz="2800" dirty="0" err="1">
                <a:effectLst/>
                <a:latin typeface="Calibri" panose="020F0502020204030204" pitchFamily="34" charset="0"/>
              </a:rPr>
              <a:t>Plt</a:t>
            </a:r>
            <a:r>
              <a:rPr lang="en-CA" sz="2800" dirty="0">
                <a:effectLst/>
                <a:latin typeface="Calibri" panose="020F0502020204030204" pitchFamily="34" charset="0"/>
              </a:rPr>
              <a:t>, INR)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800" dirty="0">
                <a:effectLst/>
                <a:latin typeface="Calibri" panose="020F0502020204030204" pitchFamily="34" charset="0"/>
              </a:rPr>
              <a:t>Diagnosis</a:t>
            </a:r>
          </a:p>
          <a:p>
            <a:pPr marL="742950" marR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Optional: place of order</a:t>
            </a:r>
            <a:endParaRPr lang="en-CA" sz="24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438912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4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1927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Analytics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CA" sz="2800" dirty="0">
                <a:latin typeface="Calibri" panose="020F0502020204030204" pitchFamily="34" charset="0"/>
              </a:rPr>
            </a:br>
            <a:r>
              <a:rPr lang="en-CA" sz="2800" dirty="0">
                <a:latin typeface="Calibri" panose="020F0502020204030204" pitchFamily="34" charset="0"/>
              </a:rPr>
              <a:t>Algorithms needed for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Calculating “Appropriateness”</a:t>
            </a:r>
            <a:br>
              <a:rPr lang="en-CA" sz="2400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Comparative Percentiles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subspecialty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By hospital group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By entire system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effectLst/>
                <a:latin typeface="Calibri" panose="020F0502020204030204" pitchFamily="34" charset="0"/>
              </a:rPr>
              <a:t>Optional: by diagnosis</a:t>
            </a:r>
            <a:br>
              <a:rPr lang="en-CA" dirty="0">
                <a:effectLst/>
                <a:latin typeface="Calibri" panose="020F0502020204030204" pitchFamily="34" charset="0"/>
              </a:rPr>
            </a:br>
            <a:endParaRPr lang="en-CA" dirty="0">
              <a:effectLst/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Building Exceptions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Physician-based</a:t>
            </a:r>
            <a:endParaRPr lang="en-CA" sz="1400" dirty="0">
              <a:latin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</a:rPr>
              <a:t>Site-based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400" dirty="0">
                <a:effectLst/>
                <a:latin typeface="Calibri" panose="020F0502020204030204" pitchFamily="34" charset="0"/>
              </a:rPr>
              <a:t>Setting based (OR vs ED)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620872" y="1039929"/>
            <a:ext cx="58126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Major </a:t>
            </a:r>
            <a:r>
              <a:rPr lang="en-CA" sz="3600" b="1" dirty="0">
                <a:latin typeface="Calibri" panose="020F0502020204030204" pitchFamily="34" charset="0"/>
              </a:rPr>
              <a:t>Decision Points</a:t>
            </a:r>
            <a:endParaRPr lang="en-CA" sz="36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400" dirty="0">
              <a:latin typeface="Calibri" panose="020F0502020204030204" pitchFamily="34" charset="0"/>
            </a:endParaRP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latin typeface="Calibri" panose="020F0502020204030204" pitchFamily="34" charset="0"/>
              </a:rPr>
              <a:t>R or Python? 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CA" sz="2800" b="1" dirty="0">
              <a:effectLst/>
              <a:latin typeface="Calibri" panose="020F0502020204030204" pitchFamily="34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</a:rPr>
              <a:t>Algorithm Choices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</a:rPr>
              <a:t>Defining appropriateness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effectLst/>
                <a:latin typeface="Calibri" panose="020F0502020204030204" pitchFamily="34" charset="0"/>
              </a:rPr>
              <a:t>Selecting “Peer Group”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</a:rPr>
              <a:t>Selecting exceptions (dynamic)</a:t>
            </a:r>
          </a:p>
          <a:p>
            <a:pPr lvl="1"/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</a:rPr>
              <a:t>Data Issues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</a:rPr>
              <a:t>Sample size cut-offs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>
                <a:latin typeface="Calibri" panose="020F0502020204030204" pitchFamily="34" charset="0"/>
              </a:rPr>
              <a:t>Considering data cut-offs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333248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408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Dashboard Interface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effectLst/>
                <a:latin typeface="Calibri" panose="020F0502020204030204" pitchFamily="34" charset="0"/>
              </a:rPr>
              <a:t>R/Python Based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Modular Interface for Dashboard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latin typeface="Calibri" panose="020F0502020204030204" pitchFamily="34" charset="0"/>
              </a:rPr>
              <a:t>Each “Element” Has 2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0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Visual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Graphics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Psychology</a:t>
            </a:r>
            <a:br>
              <a:rPr lang="en-CA" dirty="0">
                <a:latin typeface="Calibri" panose="020F0502020204030204" pitchFamily="34" charset="0"/>
              </a:rPr>
            </a:br>
            <a:endParaRPr lang="en-CA" sz="2400" dirty="0">
              <a:latin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Content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Element (Graph, Text, List, Image..)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Data analytics</a:t>
            </a:r>
          </a:p>
          <a:p>
            <a:pPr lvl="1"/>
            <a:endParaRPr lang="en-CA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CA" sz="2400" dirty="0">
                <a:latin typeface="Calibri" panose="020F0502020204030204" pitchFamily="34" charset="0"/>
              </a:rPr>
              <a:t>Versions</a:t>
            </a:r>
            <a:endParaRPr lang="en-CA" dirty="0">
              <a:latin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Traditional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Nudge-Based</a:t>
            </a:r>
          </a:p>
          <a:p>
            <a:pPr marL="971550" lvl="1" indent="-514350">
              <a:buAutoNum type="arabicPeriod"/>
            </a:pPr>
            <a:r>
              <a:rPr lang="en-CA" dirty="0">
                <a:latin typeface="Calibri" panose="020F0502020204030204" pitchFamily="34" charset="0"/>
              </a:rPr>
              <a:t>Global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Modular Design Key Points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67439-BF4B-6F00-E668-72490E51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077" y="5343658"/>
            <a:ext cx="2529036" cy="141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C01D2-58BA-7642-CF82-439110AB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42" y="5328786"/>
            <a:ext cx="2529036" cy="1446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930154" y="1972358"/>
            <a:ext cx="626184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Each module needs input from nearly the entire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We will design more modules than we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Customize modules displayed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1) study arm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2) user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Calibri" panose="020F0502020204030204" pitchFamily="34" charset="0"/>
              </a:rPr>
              <a:t>Iterate over time, swap modules for improved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Calibri" panose="020F0502020204030204" pitchFamily="34" charset="0"/>
              </a:rPr>
              <a:t>Feedback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3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072287" y="24231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74259-A86C-3852-658E-9C1583E3CDE0}"/>
              </a:ext>
            </a:extLst>
          </p:cNvPr>
          <p:cNvSpPr/>
          <p:nvPr/>
        </p:nvSpPr>
        <p:spPr>
          <a:xfrm>
            <a:off x="0" y="0"/>
            <a:ext cx="12192000" cy="9296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6FC1D-A38B-1903-D170-294A412091AA}"/>
              </a:ext>
            </a:extLst>
          </p:cNvPr>
          <p:cNvSpPr txBox="1"/>
          <p:nvPr/>
        </p:nvSpPr>
        <p:spPr>
          <a:xfrm>
            <a:off x="228600" y="141654"/>
            <a:ext cx="371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</a:rPr>
              <a:t>IMPLEMENTATION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3124-ECB0-A949-8795-03D4F02F5862}"/>
              </a:ext>
            </a:extLst>
          </p:cNvPr>
          <p:cNvSpPr txBox="1"/>
          <p:nvPr/>
        </p:nvSpPr>
        <p:spPr>
          <a:xfrm>
            <a:off x="228600" y="1039929"/>
            <a:ext cx="52730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SCHEME</a:t>
            </a:r>
            <a:endParaRPr lang="en-CA" sz="36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800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latin typeface="Calibri" panose="020F0502020204030204" pitchFamily="34" charset="0"/>
              </a:rPr>
              <a:t>Dashboard Roll-out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2AE2B-037A-ABD1-CF6E-EA3D29BB2524}"/>
              </a:ext>
            </a:extLst>
          </p:cNvPr>
          <p:cNvSpPr txBox="1"/>
          <p:nvPr/>
        </p:nvSpPr>
        <p:spPr>
          <a:xfrm>
            <a:off x="5930155" y="1039929"/>
            <a:ext cx="5812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3600" b="1" dirty="0">
                <a:latin typeface="Calibri" panose="020F0502020204030204" pitchFamily="34" charset="0"/>
              </a:rPr>
              <a:t>Some Questions</a:t>
            </a:r>
            <a:endParaRPr lang="en-CA" sz="2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37BAF-6A00-002C-F61E-31FC329FD87A}"/>
              </a:ext>
            </a:extLst>
          </p:cNvPr>
          <p:cNvSpPr txBox="1"/>
          <p:nvPr/>
        </p:nvSpPr>
        <p:spPr>
          <a:xfrm>
            <a:off x="5683170" y="1810650"/>
            <a:ext cx="65088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“Perfect” (v) rollout at few sites, or, widespread rollout to maximize impact?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Scheme for iteration (“interim analysis” versus “PDSA” versus “AB” testing)?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Pushing out quarterly/biannual performance reports in addition to dashboard to get to passive users?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Customize “nudge” frequency for outliers / “top users”?</a:t>
            </a:r>
            <a:br>
              <a:rPr lang="en-CA" dirty="0">
                <a:latin typeface="Calibri" panose="020F0502020204030204" pitchFamily="34" charset="0"/>
              </a:rPr>
            </a:b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Hospital level reports, “nudging” blood bankers and hospital administration?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</a:rPr>
              <a:t>Any privacy or medico-legal issues in how we roll out?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E8331-9E4C-8F2C-B3C4-B8F160674534}"/>
              </a:ext>
            </a:extLst>
          </p:cNvPr>
          <p:cNvSpPr txBox="1"/>
          <p:nvPr/>
        </p:nvSpPr>
        <p:spPr>
          <a:xfrm>
            <a:off x="209202" y="2964812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Scale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C087D-57EF-CE6D-9574-6D8AF6F23B88}"/>
              </a:ext>
            </a:extLst>
          </p:cNvPr>
          <p:cNvSpPr txBox="1"/>
          <p:nvPr/>
        </p:nvSpPr>
        <p:spPr>
          <a:xfrm>
            <a:off x="209202" y="4537040"/>
            <a:ext cx="609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Randomization/Split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Ratio (1:2:1 vs. 1:1:1)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hospitals vs. 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>
                <a:latin typeface="Calibri" panose="020F0502020204030204" pitchFamily="34" charset="0"/>
              </a:rPr>
              <a:t>Select subspecialties vs. </a:t>
            </a:r>
            <a:r>
              <a:rPr lang="en-CA" sz="2000" dirty="0">
                <a:latin typeface="Calibri" panose="020F0502020204030204" pitchFamily="34" charset="0"/>
              </a:rPr>
              <a:t>All available</a:t>
            </a:r>
            <a:endParaRPr lang="en-CA" sz="2400" dirty="0">
              <a:latin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7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7B105-D69A-C559-9A54-ACA3170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87" y="805323"/>
            <a:ext cx="8443313" cy="58073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114FBB-EF41-CDA0-4A2F-CBE7293624B2}"/>
              </a:ext>
            </a:extLst>
          </p:cNvPr>
          <p:cNvSpPr/>
          <p:nvPr/>
        </p:nvSpPr>
        <p:spPr>
          <a:xfrm>
            <a:off x="0" y="0"/>
            <a:ext cx="12192000" cy="5283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High Level Overview</a:t>
            </a:r>
            <a:endParaRPr lang="en-US" b="1" dirty="0">
              <a:solidFill>
                <a:schemeClr val="bg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75BD2-BEB9-A2B7-5357-24CAADA00636}"/>
              </a:ext>
            </a:extLst>
          </p:cNvPr>
          <p:cNvSpPr/>
          <p:nvPr/>
        </p:nvSpPr>
        <p:spPr>
          <a:xfrm>
            <a:off x="2163727" y="1330960"/>
            <a:ext cx="3231233" cy="1026160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481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Canadian Blood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Sheharyar Raza</dc:creator>
  <cp:lastModifiedBy>Sheharyar Raza</cp:lastModifiedBy>
  <cp:revision>1</cp:revision>
  <dcterms:created xsi:type="dcterms:W3CDTF">2023-07-07T02:31:33Z</dcterms:created>
  <dcterms:modified xsi:type="dcterms:W3CDTF">2023-07-17T14:08:09Z</dcterms:modified>
</cp:coreProperties>
</file>