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4" r:id="rId6"/>
    <p:sldId id="272" r:id="rId7"/>
    <p:sldId id="273" r:id="rId8"/>
    <p:sldId id="260" r:id="rId9"/>
    <p:sldId id="275" r:id="rId10"/>
    <p:sldId id="261" r:id="rId11"/>
    <p:sldId id="266" r:id="rId12"/>
    <p:sldId id="276" r:id="rId13"/>
    <p:sldId id="262" r:id="rId14"/>
    <p:sldId id="277" r:id="rId15"/>
    <p:sldId id="263" r:id="rId16"/>
    <p:sldId id="278" r:id="rId17"/>
    <p:sldId id="264" r:id="rId18"/>
    <p:sldId id="279" r:id="rId19"/>
    <p:sldId id="265" r:id="rId20"/>
    <p:sldId id="280" r:id="rId21"/>
    <p:sldId id="267" r:id="rId22"/>
    <p:sldId id="281" r:id="rId23"/>
    <p:sldId id="268" r:id="rId24"/>
    <p:sldId id="282" r:id="rId25"/>
    <p:sldId id="269" r:id="rId26"/>
    <p:sldId id="283" r:id="rId27"/>
    <p:sldId id="270" r:id="rId28"/>
    <p:sldId id="285" r:id="rId29"/>
    <p:sldId id="284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10AB24-83F8-4DCE-A29E-753CE04067E1}" v="3" dt="2023-07-17T14:59:44.1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>
        <p:scale>
          <a:sx n="75" d="100"/>
          <a:sy n="75" d="100"/>
        </p:scale>
        <p:origin x="1234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haryar Raza" userId="6296120c-4620-4e6e-b0cf-8bfa191d4497" providerId="ADAL" clId="{971C352D-FFA7-4D35-932B-F5E7CA27CB5E}"/>
    <pc:docChg chg="undo custSel addSld delSld modSld sldOrd">
      <pc:chgData name="Sheharyar Raza" userId="6296120c-4620-4e6e-b0cf-8bfa191d4497" providerId="ADAL" clId="{971C352D-FFA7-4D35-932B-F5E7CA27CB5E}" dt="2023-06-26T00:04:04.310" v="8168" actId="20577"/>
      <pc:docMkLst>
        <pc:docMk/>
      </pc:docMkLst>
      <pc:sldChg chg="modSp mod">
        <pc:chgData name="Sheharyar Raza" userId="6296120c-4620-4e6e-b0cf-8bfa191d4497" providerId="ADAL" clId="{971C352D-FFA7-4D35-932B-F5E7CA27CB5E}" dt="2023-06-25T19:38:32.077" v="8138" actId="27636"/>
        <pc:sldMkLst>
          <pc:docMk/>
          <pc:sldMk cId="3696793832" sldId="256"/>
        </pc:sldMkLst>
        <pc:spChg chg="mod">
          <ac:chgData name="Sheharyar Raza" userId="6296120c-4620-4e6e-b0cf-8bfa191d4497" providerId="ADAL" clId="{971C352D-FFA7-4D35-932B-F5E7CA27CB5E}" dt="2023-06-25T19:38:32.077" v="8138" actId="27636"/>
          <ac:spMkLst>
            <pc:docMk/>
            <pc:sldMk cId="3696793832" sldId="256"/>
            <ac:spMk id="2" creationId="{AA9A472F-146A-B0D2-F6F0-FAEE7955E482}"/>
          </ac:spMkLst>
        </pc:spChg>
      </pc:sldChg>
      <pc:sldChg chg="addSp delSp modSp mod">
        <pc:chgData name="Sheharyar Raza" userId="6296120c-4620-4e6e-b0cf-8bfa191d4497" providerId="ADAL" clId="{971C352D-FFA7-4D35-932B-F5E7CA27CB5E}" dt="2023-06-25T19:39:36.148" v="8152" actId="14100"/>
        <pc:sldMkLst>
          <pc:docMk/>
          <pc:sldMk cId="2200193315" sldId="257"/>
        </pc:sldMkLst>
        <pc:spChg chg="del">
          <ac:chgData name="Sheharyar Raza" userId="6296120c-4620-4e6e-b0cf-8bfa191d4497" providerId="ADAL" clId="{971C352D-FFA7-4D35-932B-F5E7CA27CB5E}" dt="2023-06-25T19:03:49.808" v="6783" actId="478"/>
          <ac:spMkLst>
            <pc:docMk/>
            <pc:sldMk cId="2200193315" sldId="257"/>
            <ac:spMk id="8" creationId="{27B09BE2-1528-227C-EDAD-211F2D1C1162}"/>
          </ac:spMkLst>
        </pc:spChg>
        <pc:spChg chg="mod">
          <ac:chgData name="Sheharyar Raza" userId="6296120c-4620-4e6e-b0cf-8bfa191d4497" providerId="ADAL" clId="{971C352D-FFA7-4D35-932B-F5E7CA27CB5E}" dt="2023-06-25T19:38:44.468" v="8143" actId="1076"/>
          <ac:spMkLst>
            <pc:docMk/>
            <pc:sldMk cId="2200193315" sldId="257"/>
            <ac:spMk id="10" creationId="{B77FB93F-F47F-CE56-5C98-3988648B942E}"/>
          </ac:spMkLst>
        </pc:spChg>
        <pc:spChg chg="mod">
          <ac:chgData name="Sheharyar Raza" userId="6296120c-4620-4e6e-b0cf-8bfa191d4497" providerId="ADAL" clId="{971C352D-FFA7-4D35-932B-F5E7CA27CB5E}" dt="2023-06-25T19:04:01.154" v="6786" actId="1076"/>
          <ac:spMkLst>
            <pc:docMk/>
            <pc:sldMk cId="2200193315" sldId="257"/>
            <ac:spMk id="15" creationId="{24DD5A8A-C501-4EC5-EA93-68DE24048FE6}"/>
          </ac:spMkLst>
        </pc:spChg>
        <pc:spChg chg="mod">
          <ac:chgData name="Sheharyar Raza" userId="6296120c-4620-4e6e-b0cf-8bfa191d4497" providerId="ADAL" clId="{971C352D-FFA7-4D35-932B-F5E7CA27CB5E}" dt="2023-06-25T19:39:36.148" v="8152" actId="14100"/>
          <ac:spMkLst>
            <pc:docMk/>
            <pc:sldMk cId="2200193315" sldId="257"/>
            <ac:spMk id="17" creationId="{DCD71F53-2FAF-6088-180E-F5C11DE42B8A}"/>
          </ac:spMkLst>
        </pc:spChg>
        <pc:spChg chg="mod">
          <ac:chgData name="Sheharyar Raza" userId="6296120c-4620-4e6e-b0cf-8bfa191d4497" providerId="ADAL" clId="{971C352D-FFA7-4D35-932B-F5E7CA27CB5E}" dt="2023-06-25T19:39:36.148" v="8152" actId="14100"/>
          <ac:spMkLst>
            <pc:docMk/>
            <pc:sldMk cId="2200193315" sldId="257"/>
            <ac:spMk id="18" creationId="{B3FFA152-E8CF-A7DE-6823-6B345F5C9ACF}"/>
          </ac:spMkLst>
        </pc:spChg>
        <pc:spChg chg="mod">
          <ac:chgData name="Sheharyar Raza" userId="6296120c-4620-4e6e-b0cf-8bfa191d4497" providerId="ADAL" clId="{971C352D-FFA7-4D35-932B-F5E7CA27CB5E}" dt="2023-06-25T19:04:01.154" v="6786" actId="1076"/>
          <ac:spMkLst>
            <pc:docMk/>
            <pc:sldMk cId="2200193315" sldId="257"/>
            <ac:spMk id="21" creationId="{2177AE20-549D-4D5A-B3C8-EB43374A2671}"/>
          </ac:spMkLst>
        </pc:spChg>
        <pc:spChg chg="mod">
          <ac:chgData name="Sheharyar Raza" userId="6296120c-4620-4e6e-b0cf-8bfa191d4497" providerId="ADAL" clId="{971C352D-FFA7-4D35-932B-F5E7CA27CB5E}" dt="2023-06-25T19:39:36.148" v="8152" actId="14100"/>
          <ac:spMkLst>
            <pc:docMk/>
            <pc:sldMk cId="2200193315" sldId="257"/>
            <ac:spMk id="22" creationId="{C0B9B521-1820-A837-1A40-ABF751078516}"/>
          </ac:spMkLst>
        </pc:spChg>
        <pc:spChg chg="mod">
          <ac:chgData name="Sheharyar Raza" userId="6296120c-4620-4e6e-b0cf-8bfa191d4497" providerId="ADAL" clId="{971C352D-FFA7-4D35-932B-F5E7CA27CB5E}" dt="2023-06-25T19:04:01.154" v="6786" actId="1076"/>
          <ac:spMkLst>
            <pc:docMk/>
            <pc:sldMk cId="2200193315" sldId="257"/>
            <ac:spMk id="24" creationId="{3579D15E-89A4-1E90-34C2-E2EEA85B7BB5}"/>
          </ac:spMkLst>
        </pc:spChg>
        <pc:spChg chg="mod">
          <ac:chgData name="Sheharyar Raza" userId="6296120c-4620-4e6e-b0cf-8bfa191d4497" providerId="ADAL" clId="{971C352D-FFA7-4D35-932B-F5E7CA27CB5E}" dt="2023-06-25T19:04:01.154" v="6786" actId="1076"/>
          <ac:spMkLst>
            <pc:docMk/>
            <pc:sldMk cId="2200193315" sldId="257"/>
            <ac:spMk id="25" creationId="{ECE9C0E4-1B00-F729-1DF4-CB6E1B65AC97}"/>
          </ac:spMkLst>
        </pc:spChg>
        <pc:spChg chg="mod">
          <ac:chgData name="Sheharyar Raza" userId="6296120c-4620-4e6e-b0cf-8bfa191d4497" providerId="ADAL" clId="{971C352D-FFA7-4D35-932B-F5E7CA27CB5E}" dt="2023-06-25T19:04:01.154" v="6786" actId="1076"/>
          <ac:spMkLst>
            <pc:docMk/>
            <pc:sldMk cId="2200193315" sldId="257"/>
            <ac:spMk id="26" creationId="{17E6532F-FB03-B975-82B8-23407C008155}"/>
          </ac:spMkLst>
        </pc:spChg>
        <pc:spChg chg="add mod">
          <ac:chgData name="Sheharyar Raza" userId="6296120c-4620-4e6e-b0cf-8bfa191d4497" providerId="ADAL" clId="{971C352D-FFA7-4D35-932B-F5E7CA27CB5E}" dt="2023-06-25T19:04:10.967" v="6789" actId="14100"/>
          <ac:spMkLst>
            <pc:docMk/>
            <pc:sldMk cId="2200193315" sldId="257"/>
            <ac:spMk id="29" creationId="{73BC5B21-CF0E-2759-7AA1-829A0675E0E2}"/>
          </ac:spMkLst>
        </pc:spChg>
        <pc:spChg chg="add del mod">
          <ac:chgData name="Sheharyar Raza" userId="6296120c-4620-4e6e-b0cf-8bfa191d4497" providerId="ADAL" clId="{971C352D-FFA7-4D35-932B-F5E7CA27CB5E}" dt="2023-06-25T19:03:56.306" v="6785" actId="478"/>
          <ac:spMkLst>
            <pc:docMk/>
            <pc:sldMk cId="2200193315" sldId="257"/>
            <ac:spMk id="31" creationId="{A714C809-8E3E-285D-19C0-C532C510A255}"/>
          </ac:spMkLst>
        </pc:spChg>
        <pc:picChg chg="mod">
          <ac:chgData name="Sheharyar Raza" userId="6296120c-4620-4e6e-b0cf-8bfa191d4497" providerId="ADAL" clId="{971C352D-FFA7-4D35-932B-F5E7CA27CB5E}" dt="2023-06-25T19:04:01.154" v="6786" actId="1076"/>
          <ac:picMkLst>
            <pc:docMk/>
            <pc:sldMk cId="2200193315" sldId="257"/>
            <ac:picMk id="6" creationId="{DE37288A-781D-BEE5-C80A-70AC5B41C71A}"/>
          </ac:picMkLst>
        </pc:picChg>
        <pc:picChg chg="mod">
          <ac:chgData name="Sheharyar Raza" userId="6296120c-4620-4e6e-b0cf-8bfa191d4497" providerId="ADAL" clId="{971C352D-FFA7-4D35-932B-F5E7CA27CB5E}" dt="2023-06-25T19:04:01.154" v="6786" actId="1076"/>
          <ac:picMkLst>
            <pc:docMk/>
            <pc:sldMk cId="2200193315" sldId="257"/>
            <ac:picMk id="12" creationId="{5D87CAEE-97ED-38DE-74AF-58FE7BA9E8B3}"/>
          </ac:picMkLst>
        </pc:picChg>
        <pc:cxnChg chg="add mod">
          <ac:chgData name="Sheharyar Raza" userId="6296120c-4620-4e6e-b0cf-8bfa191d4497" providerId="ADAL" clId="{971C352D-FFA7-4D35-932B-F5E7CA27CB5E}" dt="2023-06-25T19:38:57.891" v="8145" actId="208"/>
          <ac:cxnSpMkLst>
            <pc:docMk/>
            <pc:sldMk cId="2200193315" sldId="257"/>
            <ac:cxnSpMk id="33" creationId="{33D6E943-FDD6-B027-4666-8F6B5315C11F}"/>
          </ac:cxnSpMkLst>
        </pc:cxnChg>
        <pc:cxnChg chg="add del mod">
          <ac:chgData name="Sheharyar Raza" userId="6296120c-4620-4e6e-b0cf-8bfa191d4497" providerId="ADAL" clId="{971C352D-FFA7-4D35-932B-F5E7CA27CB5E}" dt="2023-06-25T19:39:17.729" v="8149" actId="478"/>
          <ac:cxnSpMkLst>
            <pc:docMk/>
            <pc:sldMk cId="2200193315" sldId="257"/>
            <ac:cxnSpMk id="34" creationId="{15063EAD-AAAA-C2CB-E2FB-B087076F12DB}"/>
          </ac:cxnSpMkLst>
        </pc:cxnChg>
      </pc:sldChg>
      <pc:sldChg chg="addSp delSp modSp mod">
        <pc:chgData name="Sheharyar Raza" userId="6296120c-4620-4e6e-b0cf-8bfa191d4497" providerId="ADAL" clId="{971C352D-FFA7-4D35-932B-F5E7CA27CB5E}" dt="2023-06-25T19:39:54.981" v="8156" actId="1076"/>
        <pc:sldMkLst>
          <pc:docMk/>
          <pc:sldMk cId="2543185555" sldId="258"/>
        </pc:sldMkLst>
        <pc:spChg chg="del">
          <ac:chgData name="Sheharyar Raza" userId="6296120c-4620-4e6e-b0cf-8bfa191d4497" providerId="ADAL" clId="{971C352D-FFA7-4D35-932B-F5E7CA27CB5E}" dt="2023-06-25T19:04:06.080" v="6787" actId="478"/>
          <ac:spMkLst>
            <pc:docMk/>
            <pc:sldMk cId="2543185555" sldId="258"/>
            <ac:spMk id="8" creationId="{27B09BE2-1528-227C-EDAD-211F2D1C1162}"/>
          </ac:spMkLst>
        </pc:spChg>
        <pc:spChg chg="mod">
          <ac:chgData name="Sheharyar Raza" userId="6296120c-4620-4e6e-b0cf-8bfa191d4497" providerId="ADAL" clId="{971C352D-FFA7-4D35-932B-F5E7CA27CB5E}" dt="2023-06-25T19:39:51.219" v="8155" actId="403"/>
          <ac:spMkLst>
            <pc:docMk/>
            <pc:sldMk cId="2543185555" sldId="258"/>
            <ac:spMk id="13" creationId="{123E0F59-4506-154D-242C-EDD312167EA2}"/>
          </ac:spMkLst>
        </pc:spChg>
        <pc:spChg chg="add del mod">
          <ac:chgData name="Sheharyar Raza" userId="6296120c-4620-4e6e-b0cf-8bfa191d4497" providerId="ADAL" clId="{971C352D-FFA7-4D35-932B-F5E7CA27CB5E}" dt="2023-06-25T19:04:19.192" v="6794" actId="478"/>
          <ac:spMkLst>
            <pc:docMk/>
            <pc:sldMk cId="2543185555" sldId="258"/>
            <ac:spMk id="16" creationId="{9B6EC393-24FD-5FE4-12F4-2CC92C29AB7E}"/>
          </ac:spMkLst>
        </pc:spChg>
        <pc:spChg chg="mod">
          <ac:chgData name="Sheharyar Raza" userId="6296120c-4620-4e6e-b0cf-8bfa191d4497" providerId="ADAL" clId="{971C352D-FFA7-4D35-932B-F5E7CA27CB5E}" dt="2023-06-25T19:04:23.253" v="6795" actId="1076"/>
          <ac:spMkLst>
            <pc:docMk/>
            <pc:sldMk cId="2543185555" sldId="258"/>
            <ac:spMk id="17" creationId="{DCD71F53-2FAF-6088-180E-F5C11DE42B8A}"/>
          </ac:spMkLst>
        </pc:spChg>
        <pc:spChg chg="mod">
          <ac:chgData name="Sheharyar Raza" userId="6296120c-4620-4e6e-b0cf-8bfa191d4497" providerId="ADAL" clId="{971C352D-FFA7-4D35-932B-F5E7CA27CB5E}" dt="2023-06-25T19:39:54.981" v="8156" actId="1076"/>
          <ac:spMkLst>
            <pc:docMk/>
            <pc:sldMk cId="2543185555" sldId="258"/>
            <ac:spMk id="18" creationId="{B3FFA152-E8CF-A7DE-6823-6B345F5C9ACF}"/>
          </ac:spMkLst>
        </pc:spChg>
        <pc:spChg chg="add del mod">
          <ac:chgData name="Sheharyar Raza" userId="6296120c-4620-4e6e-b0cf-8bfa191d4497" providerId="ADAL" clId="{971C352D-FFA7-4D35-932B-F5E7CA27CB5E}" dt="2023-06-25T19:04:16.759" v="6792" actId="478"/>
          <ac:spMkLst>
            <pc:docMk/>
            <pc:sldMk cId="2543185555" sldId="258"/>
            <ac:spMk id="19" creationId="{8AC19543-C9A5-34DC-FF9A-F8106581BE66}"/>
          </ac:spMkLst>
        </pc:spChg>
        <pc:spChg chg="add del mod">
          <ac:chgData name="Sheharyar Raza" userId="6296120c-4620-4e6e-b0cf-8bfa191d4497" providerId="ADAL" clId="{971C352D-FFA7-4D35-932B-F5E7CA27CB5E}" dt="2023-06-25T19:04:15.367" v="6791"/>
          <ac:spMkLst>
            <pc:docMk/>
            <pc:sldMk cId="2543185555" sldId="258"/>
            <ac:spMk id="23" creationId="{6B7CF979-6D44-BA87-1F85-C24F2D606C6F}"/>
          </ac:spMkLst>
        </pc:spChg>
        <pc:spChg chg="add mod">
          <ac:chgData name="Sheharyar Raza" userId="6296120c-4620-4e6e-b0cf-8bfa191d4497" providerId="ADAL" clId="{971C352D-FFA7-4D35-932B-F5E7CA27CB5E}" dt="2023-06-25T19:04:16.949" v="6793"/>
          <ac:spMkLst>
            <pc:docMk/>
            <pc:sldMk cId="2543185555" sldId="258"/>
            <ac:spMk id="27" creationId="{43CFD28C-D57B-F7E3-4886-734651B29AB9}"/>
          </ac:spMkLst>
        </pc:spChg>
        <pc:graphicFrameChg chg="mod">
          <ac:chgData name="Sheharyar Raza" userId="6296120c-4620-4e6e-b0cf-8bfa191d4497" providerId="ADAL" clId="{971C352D-FFA7-4D35-932B-F5E7CA27CB5E}" dt="2023-06-25T19:04:23.253" v="6795" actId="1076"/>
          <ac:graphicFrameMkLst>
            <pc:docMk/>
            <pc:sldMk cId="2543185555" sldId="258"/>
            <ac:graphicFrameMk id="7" creationId="{B980FDCE-AADE-A59D-DA99-8B35393B590B}"/>
          </ac:graphicFrameMkLst>
        </pc:graphicFrameChg>
        <pc:picChg chg="mod">
          <ac:chgData name="Sheharyar Raza" userId="6296120c-4620-4e6e-b0cf-8bfa191d4497" providerId="ADAL" clId="{971C352D-FFA7-4D35-932B-F5E7CA27CB5E}" dt="2023-06-25T19:04:23.253" v="6795" actId="1076"/>
          <ac:picMkLst>
            <pc:docMk/>
            <pc:sldMk cId="2543185555" sldId="258"/>
            <ac:picMk id="5" creationId="{9B5365CB-BC39-7AA8-B90A-41558435C06B}"/>
          </ac:picMkLst>
        </pc:picChg>
      </pc:sldChg>
      <pc:sldChg chg="addSp delSp modSp new mod">
        <pc:chgData name="Sheharyar Raza" userId="6296120c-4620-4e6e-b0cf-8bfa191d4497" providerId="ADAL" clId="{971C352D-FFA7-4D35-932B-F5E7CA27CB5E}" dt="2023-06-25T19:03:09.457" v="6749" actId="113"/>
        <pc:sldMkLst>
          <pc:docMk/>
          <pc:sldMk cId="2209672346" sldId="259"/>
        </pc:sldMkLst>
        <pc:spChg chg="add del mod">
          <ac:chgData name="Sheharyar Raza" userId="6296120c-4620-4e6e-b0cf-8bfa191d4497" providerId="ADAL" clId="{971C352D-FFA7-4D35-932B-F5E7CA27CB5E}" dt="2023-06-25T17:43:14.479" v="127"/>
          <ac:spMkLst>
            <pc:docMk/>
            <pc:sldMk cId="2209672346" sldId="259"/>
            <ac:spMk id="5" creationId="{B1CE9088-5B31-F1E7-B731-DC8186887FB9}"/>
          </ac:spMkLst>
        </pc:spChg>
        <pc:spChg chg="add del mod">
          <ac:chgData name="Sheharyar Raza" userId="6296120c-4620-4e6e-b0cf-8bfa191d4497" providerId="ADAL" clId="{971C352D-FFA7-4D35-932B-F5E7CA27CB5E}" dt="2023-06-25T17:43:14.479" v="127"/>
          <ac:spMkLst>
            <pc:docMk/>
            <pc:sldMk cId="2209672346" sldId="259"/>
            <ac:spMk id="6" creationId="{1A79B430-E22D-1D25-06C9-CB35F8FDA06D}"/>
          </ac:spMkLst>
        </pc:spChg>
        <pc:spChg chg="add mod">
          <ac:chgData name="Sheharyar Raza" userId="6296120c-4620-4e6e-b0cf-8bfa191d4497" providerId="ADAL" clId="{971C352D-FFA7-4D35-932B-F5E7CA27CB5E}" dt="2023-06-25T19:03:09.457" v="6749" actId="113"/>
          <ac:spMkLst>
            <pc:docMk/>
            <pc:sldMk cId="2209672346" sldId="259"/>
            <ac:spMk id="7" creationId="{BDAB5795-3F96-4021-D632-0DD958849060}"/>
          </ac:spMkLst>
        </pc:spChg>
        <pc:picChg chg="add mod">
          <ac:chgData name="Sheharyar Raza" userId="6296120c-4620-4e6e-b0cf-8bfa191d4497" providerId="ADAL" clId="{971C352D-FFA7-4D35-932B-F5E7CA27CB5E}" dt="2023-06-25T17:38:39.661" v="92"/>
          <ac:picMkLst>
            <pc:docMk/>
            <pc:sldMk cId="2209672346" sldId="259"/>
            <ac:picMk id="2" creationId="{4A210C4C-23B0-15FD-AF01-07CC78C21249}"/>
          </ac:picMkLst>
        </pc:picChg>
        <pc:picChg chg="add del mod">
          <ac:chgData name="Sheharyar Raza" userId="6296120c-4620-4e6e-b0cf-8bfa191d4497" providerId="ADAL" clId="{971C352D-FFA7-4D35-932B-F5E7CA27CB5E}" dt="2023-06-25T17:39:35.991" v="99" actId="21"/>
          <ac:picMkLst>
            <pc:docMk/>
            <pc:sldMk cId="2209672346" sldId="259"/>
            <ac:picMk id="3" creationId="{263C7068-34F0-5F11-7695-F2884223FC48}"/>
          </ac:picMkLst>
        </pc:picChg>
        <pc:picChg chg="add del mod">
          <ac:chgData name="Sheharyar Raza" userId="6296120c-4620-4e6e-b0cf-8bfa191d4497" providerId="ADAL" clId="{971C352D-FFA7-4D35-932B-F5E7CA27CB5E}" dt="2023-06-25T17:41:51.207" v="111" actId="21"/>
          <ac:picMkLst>
            <pc:docMk/>
            <pc:sldMk cId="2209672346" sldId="259"/>
            <ac:picMk id="4" creationId="{08E44781-3BB4-F41C-2D52-AF0CACF32E6F}"/>
          </ac:picMkLst>
        </pc:picChg>
      </pc:sldChg>
      <pc:sldChg chg="addSp delSp modSp add mod">
        <pc:chgData name="Sheharyar Raza" userId="6296120c-4620-4e6e-b0cf-8bfa191d4497" providerId="ADAL" clId="{971C352D-FFA7-4D35-932B-F5E7CA27CB5E}" dt="2023-06-25T19:28:46.368" v="7707" actId="1076"/>
        <pc:sldMkLst>
          <pc:docMk/>
          <pc:sldMk cId="1790298559" sldId="260"/>
        </pc:sldMkLst>
        <pc:spChg chg="add del mod">
          <ac:chgData name="Sheharyar Raza" userId="6296120c-4620-4e6e-b0cf-8bfa191d4497" providerId="ADAL" clId="{971C352D-FFA7-4D35-932B-F5E7CA27CB5E}" dt="2023-06-25T17:41:23.768" v="108"/>
          <ac:spMkLst>
            <pc:docMk/>
            <pc:sldMk cId="1790298559" sldId="260"/>
            <ac:spMk id="5" creationId="{5D4CE75C-2943-CDA5-4362-6D1F6141BFB1}"/>
          </ac:spMkLst>
        </pc:spChg>
        <pc:spChg chg="add mod">
          <ac:chgData name="Sheharyar Raza" userId="6296120c-4620-4e6e-b0cf-8bfa191d4497" providerId="ADAL" clId="{971C352D-FFA7-4D35-932B-F5E7CA27CB5E}" dt="2023-06-25T19:28:46.368" v="7707" actId="1076"/>
          <ac:spMkLst>
            <pc:docMk/>
            <pc:sldMk cId="1790298559" sldId="260"/>
            <ac:spMk id="8" creationId="{93698D6A-60BE-5FD5-B1AD-1EAFBE3BA917}"/>
          </ac:spMkLst>
        </pc:spChg>
        <pc:spChg chg="add mod">
          <ac:chgData name="Sheharyar Raza" userId="6296120c-4620-4e6e-b0cf-8bfa191d4497" providerId="ADAL" clId="{971C352D-FFA7-4D35-932B-F5E7CA27CB5E}" dt="2023-06-25T19:24:52.050" v="7633" actId="1076"/>
          <ac:spMkLst>
            <pc:docMk/>
            <pc:sldMk cId="1790298559" sldId="260"/>
            <ac:spMk id="9" creationId="{5D6C2183-D8B0-C6FD-2F76-BA8525F4D5B8}"/>
          </ac:spMkLst>
        </pc:spChg>
        <pc:spChg chg="add mod">
          <ac:chgData name="Sheharyar Raza" userId="6296120c-4620-4e6e-b0cf-8bfa191d4497" providerId="ADAL" clId="{971C352D-FFA7-4D35-932B-F5E7CA27CB5E}" dt="2023-06-25T19:24:52.050" v="7633" actId="1076"/>
          <ac:spMkLst>
            <pc:docMk/>
            <pc:sldMk cId="1790298559" sldId="260"/>
            <ac:spMk id="10" creationId="{91FE3F89-CB57-8AAB-5CE2-9A044A8489F0}"/>
          </ac:spMkLst>
        </pc:spChg>
        <pc:spChg chg="add mod">
          <ac:chgData name="Sheharyar Raza" userId="6296120c-4620-4e6e-b0cf-8bfa191d4497" providerId="ADAL" clId="{971C352D-FFA7-4D35-932B-F5E7CA27CB5E}" dt="2023-06-25T19:28:46.368" v="7707" actId="1076"/>
          <ac:spMkLst>
            <pc:docMk/>
            <pc:sldMk cId="1790298559" sldId="260"/>
            <ac:spMk id="11" creationId="{6AE76D0F-4DDD-480C-E8D2-3736D8511AB3}"/>
          </ac:spMkLst>
        </pc:spChg>
        <pc:spChg chg="add mod">
          <ac:chgData name="Sheharyar Raza" userId="6296120c-4620-4e6e-b0cf-8bfa191d4497" providerId="ADAL" clId="{971C352D-FFA7-4D35-932B-F5E7CA27CB5E}" dt="2023-06-25T19:03:14.700" v="6750"/>
          <ac:spMkLst>
            <pc:docMk/>
            <pc:sldMk cId="1790298559" sldId="260"/>
            <ac:spMk id="12" creationId="{B449BF09-9BBC-A430-8361-DDD06AC24E45}"/>
          </ac:spMkLst>
        </pc:spChg>
        <pc:picChg chg="mod">
          <ac:chgData name="Sheharyar Raza" userId="6296120c-4620-4e6e-b0cf-8bfa191d4497" providerId="ADAL" clId="{971C352D-FFA7-4D35-932B-F5E7CA27CB5E}" dt="2023-06-25T19:28:46.368" v="7707" actId="1076"/>
          <ac:picMkLst>
            <pc:docMk/>
            <pc:sldMk cId="1790298559" sldId="260"/>
            <ac:picMk id="2" creationId="{4A210C4C-23B0-15FD-AF01-07CC78C21249}"/>
          </ac:picMkLst>
        </pc:picChg>
        <pc:picChg chg="del">
          <ac:chgData name="Sheharyar Raza" userId="6296120c-4620-4e6e-b0cf-8bfa191d4497" providerId="ADAL" clId="{971C352D-FFA7-4D35-932B-F5E7CA27CB5E}" dt="2023-06-25T17:39:06.229" v="96" actId="478"/>
          <ac:picMkLst>
            <pc:docMk/>
            <pc:sldMk cId="1790298559" sldId="260"/>
            <ac:picMk id="3" creationId="{263C7068-34F0-5F11-7695-F2884223FC48}"/>
          </ac:picMkLst>
        </pc:picChg>
        <pc:picChg chg="add mod modCrop">
          <ac:chgData name="Sheharyar Raza" userId="6296120c-4620-4e6e-b0cf-8bfa191d4497" providerId="ADAL" clId="{971C352D-FFA7-4D35-932B-F5E7CA27CB5E}" dt="2023-06-25T19:28:46.368" v="7707" actId="1076"/>
          <ac:picMkLst>
            <pc:docMk/>
            <pc:sldMk cId="1790298559" sldId="260"/>
            <ac:picMk id="4" creationId="{B079B249-EF87-1471-3070-C91F63A1FCE1}"/>
          </ac:picMkLst>
        </pc:picChg>
        <pc:picChg chg="add mod modCrop">
          <ac:chgData name="Sheharyar Raza" userId="6296120c-4620-4e6e-b0cf-8bfa191d4497" providerId="ADAL" clId="{971C352D-FFA7-4D35-932B-F5E7CA27CB5E}" dt="2023-06-25T19:28:46.368" v="7707" actId="1076"/>
          <ac:picMkLst>
            <pc:docMk/>
            <pc:sldMk cId="1790298559" sldId="260"/>
            <ac:picMk id="6" creationId="{09DE1442-32DE-BB32-0F4B-2B66690D4ACB}"/>
          </ac:picMkLst>
        </pc:picChg>
        <pc:picChg chg="add del mod">
          <ac:chgData name="Sheharyar Raza" userId="6296120c-4620-4e6e-b0cf-8bfa191d4497" providerId="ADAL" clId="{971C352D-FFA7-4D35-932B-F5E7CA27CB5E}" dt="2023-06-25T17:42:34.168" v="119"/>
          <ac:picMkLst>
            <pc:docMk/>
            <pc:sldMk cId="1790298559" sldId="260"/>
            <ac:picMk id="7" creationId="{134E892F-951B-00CF-9C39-35C6632190E0}"/>
          </ac:picMkLst>
        </pc:picChg>
        <pc:picChg chg="add del mod">
          <ac:chgData name="Sheharyar Raza" userId="6296120c-4620-4e6e-b0cf-8bfa191d4497" providerId="ADAL" clId="{971C352D-FFA7-4D35-932B-F5E7CA27CB5E}" dt="2023-06-25T19:07:26.717" v="6846" actId="478"/>
          <ac:picMkLst>
            <pc:docMk/>
            <pc:sldMk cId="1790298559" sldId="260"/>
            <ac:picMk id="14" creationId="{C39EE8E3-3D28-75E2-8EF0-659BE7191222}"/>
          </ac:picMkLst>
        </pc:picChg>
        <pc:picChg chg="add del mod">
          <ac:chgData name="Sheharyar Raza" userId="6296120c-4620-4e6e-b0cf-8bfa191d4497" providerId="ADAL" clId="{971C352D-FFA7-4D35-932B-F5E7CA27CB5E}" dt="2023-06-25T19:28:37.935" v="7704" actId="478"/>
          <ac:picMkLst>
            <pc:docMk/>
            <pc:sldMk cId="1790298559" sldId="260"/>
            <ac:picMk id="16" creationId="{EA824394-FC35-9E94-EF5C-DB6B655C0563}"/>
          </ac:picMkLst>
        </pc:picChg>
      </pc:sldChg>
      <pc:sldChg chg="addSp delSp modSp add mod ord">
        <pc:chgData name="Sheharyar Raza" userId="6296120c-4620-4e6e-b0cf-8bfa191d4497" providerId="ADAL" clId="{971C352D-FFA7-4D35-932B-F5E7CA27CB5E}" dt="2023-06-26T00:03:48.599" v="8158" actId="1076"/>
        <pc:sldMkLst>
          <pc:docMk/>
          <pc:sldMk cId="1418090324" sldId="261"/>
        </pc:sldMkLst>
        <pc:spChg chg="del">
          <ac:chgData name="Sheharyar Raza" userId="6296120c-4620-4e6e-b0cf-8bfa191d4497" providerId="ADAL" clId="{971C352D-FFA7-4D35-932B-F5E7CA27CB5E}" dt="2023-06-25T17:43:52.760" v="179" actId="478"/>
          <ac:spMkLst>
            <pc:docMk/>
            <pc:sldMk cId="1418090324" sldId="261"/>
            <ac:spMk id="8" creationId="{93698D6A-60BE-5FD5-B1AD-1EAFBE3BA917}"/>
          </ac:spMkLst>
        </pc:spChg>
        <pc:spChg chg="mod">
          <ac:chgData name="Sheharyar Raza" userId="6296120c-4620-4e6e-b0cf-8bfa191d4497" providerId="ADAL" clId="{971C352D-FFA7-4D35-932B-F5E7CA27CB5E}" dt="2023-06-26T00:03:48.599" v="8158" actId="1076"/>
          <ac:spMkLst>
            <pc:docMk/>
            <pc:sldMk cId="1418090324" sldId="261"/>
            <ac:spMk id="9" creationId="{5D6C2183-D8B0-C6FD-2F76-BA8525F4D5B8}"/>
          </ac:spMkLst>
        </pc:spChg>
        <pc:spChg chg="mod">
          <ac:chgData name="Sheharyar Raza" userId="6296120c-4620-4e6e-b0cf-8bfa191d4497" providerId="ADAL" clId="{971C352D-FFA7-4D35-932B-F5E7CA27CB5E}" dt="2023-06-26T00:03:48.599" v="8158" actId="1076"/>
          <ac:spMkLst>
            <pc:docMk/>
            <pc:sldMk cId="1418090324" sldId="261"/>
            <ac:spMk id="10" creationId="{91FE3F89-CB57-8AAB-5CE2-9A044A8489F0}"/>
          </ac:spMkLst>
        </pc:spChg>
        <pc:spChg chg="mod">
          <ac:chgData name="Sheharyar Raza" userId="6296120c-4620-4e6e-b0cf-8bfa191d4497" providerId="ADAL" clId="{971C352D-FFA7-4D35-932B-F5E7CA27CB5E}" dt="2023-06-25T19:26:14.800" v="7659" actId="20577"/>
          <ac:spMkLst>
            <pc:docMk/>
            <pc:sldMk cId="1418090324" sldId="261"/>
            <ac:spMk id="11" creationId="{6AE76D0F-4DDD-480C-E8D2-3736D8511AB3}"/>
          </ac:spMkLst>
        </pc:spChg>
        <pc:spChg chg="add mod">
          <ac:chgData name="Sheharyar Raza" userId="6296120c-4620-4e6e-b0cf-8bfa191d4497" providerId="ADAL" clId="{971C352D-FFA7-4D35-932B-F5E7CA27CB5E}" dt="2023-06-25T19:25:48.061" v="7645" actId="1076"/>
          <ac:spMkLst>
            <pc:docMk/>
            <pc:sldMk cId="1418090324" sldId="261"/>
            <ac:spMk id="12" creationId="{AE46C9EC-050D-59D0-93BC-B6D01ADEB1CF}"/>
          </ac:spMkLst>
        </pc:spChg>
        <pc:spChg chg="add mod">
          <ac:chgData name="Sheharyar Raza" userId="6296120c-4620-4e6e-b0cf-8bfa191d4497" providerId="ADAL" clId="{971C352D-FFA7-4D35-932B-F5E7CA27CB5E}" dt="2023-06-25T19:25:30.844" v="7640" actId="14100"/>
          <ac:spMkLst>
            <pc:docMk/>
            <pc:sldMk cId="1418090324" sldId="261"/>
            <ac:spMk id="14" creationId="{BB5F1E52-2BD9-FBF4-0B72-F7B8C5692220}"/>
          </ac:spMkLst>
        </pc:spChg>
        <pc:spChg chg="add mod">
          <ac:chgData name="Sheharyar Raza" userId="6296120c-4620-4e6e-b0cf-8bfa191d4497" providerId="ADAL" clId="{971C352D-FFA7-4D35-932B-F5E7CA27CB5E}" dt="2023-06-25T19:03:16.601" v="6752" actId="1036"/>
          <ac:spMkLst>
            <pc:docMk/>
            <pc:sldMk cId="1418090324" sldId="261"/>
            <ac:spMk id="15" creationId="{B8F78C70-5705-9B89-F575-69F568FDB5D8}"/>
          </ac:spMkLst>
        </pc:spChg>
        <pc:spChg chg="add del mod">
          <ac:chgData name="Sheharyar Raza" userId="6296120c-4620-4e6e-b0cf-8bfa191d4497" providerId="ADAL" clId="{971C352D-FFA7-4D35-932B-F5E7CA27CB5E}" dt="2023-06-25T19:03:18.595" v="6754"/>
          <ac:spMkLst>
            <pc:docMk/>
            <pc:sldMk cId="1418090324" sldId="261"/>
            <ac:spMk id="16" creationId="{95876B88-5AAB-FA46-BD56-581FB9462870}"/>
          </ac:spMkLst>
        </pc:spChg>
        <pc:spChg chg="add mod">
          <ac:chgData name="Sheharyar Raza" userId="6296120c-4620-4e6e-b0cf-8bfa191d4497" providerId="ADAL" clId="{971C352D-FFA7-4D35-932B-F5E7CA27CB5E}" dt="2023-06-25T19:25:39.962" v="7644" actId="571"/>
          <ac:spMkLst>
            <pc:docMk/>
            <pc:sldMk cId="1418090324" sldId="261"/>
            <ac:spMk id="18" creationId="{4F051531-EAA5-5B00-5C73-B549C7E001CF}"/>
          </ac:spMkLst>
        </pc:spChg>
        <pc:picChg chg="mod">
          <ac:chgData name="Sheharyar Raza" userId="6296120c-4620-4e6e-b0cf-8bfa191d4497" providerId="ADAL" clId="{971C352D-FFA7-4D35-932B-F5E7CA27CB5E}" dt="2023-06-25T19:25:48.061" v="7645" actId="1076"/>
          <ac:picMkLst>
            <pc:docMk/>
            <pc:sldMk cId="1418090324" sldId="261"/>
            <ac:picMk id="2" creationId="{4A210C4C-23B0-15FD-AF01-07CC78C21249}"/>
          </ac:picMkLst>
        </pc:picChg>
        <pc:picChg chg="mod modCrop">
          <ac:chgData name="Sheharyar Raza" userId="6296120c-4620-4e6e-b0cf-8bfa191d4497" providerId="ADAL" clId="{971C352D-FFA7-4D35-932B-F5E7CA27CB5E}" dt="2023-06-25T19:25:48.061" v="7645" actId="1076"/>
          <ac:picMkLst>
            <pc:docMk/>
            <pc:sldMk cId="1418090324" sldId="261"/>
            <ac:picMk id="4" creationId="{B079B249-EF87-1471-3070-C91F63A1FCE1}"/>
          </ac:picMkLst>
        </pc:picChg>
        <pc:picChg chg="add del mod modCrop">
          <ac:chgData name="Sheharyar Raza" userId="6296120c-4620-4e6e-b0cf-8bfa191d4497" providerId="ADAL" clId="{971C352D-FFA7-4D35-932B-F5E7CA27CB5E}" dt="2023-06-25T19:26:08.202" v="7652" actId="478"/>
          <ac:picMkLst>
            <pc:docMk/>
            <pc:sldMk cId="1418090324" sldId="261"/>
            <ac:picMk id="5" creationId="{05E854B2-1350-0D32-CEFE-07223855186F}"/>
          </ac:picMkLst>
        </pc:picChg>
        <pc:picChg chg="del">
          <ac:chgData name="Sheharyar Raza" userId="6296120c-4620-4e6e-b0cf-8bfa191d4497" providerId="ADAL" clId="{971C352D-FFA7-4D35-932B-F5E7CA27CB5E}" dt="2023-06-25T17:43:52.760" v="179" actId="478"/>
          <ac:picMkLst>
            <pc:docMk/>
            <pc:sldMk cId="1418090324" sldId="261"/>
            <ac:picMk id="6" creationId="{09DE1442-32DE-BB32-0F4B-2B66690D4ACB}"/>
          </ac:picMkLst>
        </pc:picChg>
        <pc:picChg chg="add mod">
          <ac:chgData name="Sheharyar Raza" userId="6296120c-4620-4e6e-b0cf-8bfa191d4497" providerId="ADAL" clId="{971C352D-FFA7-4D35-932B-F5E7CA27CB5E}" dt="2023-06-25T19:25:39.962" v="7644" actId="571"/>
          <ac:picMkLst>
            <pc:docMk/>
            <pc:sldMk cId="1418090324" sldId="261"/>
            <ac:picMk id="17" creationId="{01822FD4-38D5-50BE-3FA6-FDB779F50CD4}"/>
          </ac:picMkLst>
        </pc:picChg>
        <pc:picChg chg="add del mod">
          <ac:chgData name="Sheharyar Raza" userId="6296120c-4620-4e6e-b0cf-8bfa191d4497" providerId="ADAL" clId="{971C352D-FFA7-4D35-932B-F5E7CA27CB5E}" dt="2023-06-25T19:28:34.227" v="7703" actId="478"/>
          <ac:picMkLst>
            <pc:docMk/>
            <pc:sldMk cId="1418090324" sldId="261"/>
            <ac:picMk id="20" creationId="{4CF96E99-AB26-5166-6B7A-5126C0D85785}"/>
          </ac:picMkLst>
        </pc:picChg>
      </pc:sldChg>
      <pc:sldChg chg="addSp delSp modSp add mod">
        <pc:chgData name="Sheharyar Raza" userId="6296120c-4620-4e6e-b0cf-8bfa191d4497" providerId="ADAL" clId="{971C352D-FFA7-4D35-932B-F5E7CA27CB5E}" dt="2023-06-25T19:28:25.070" v="7700" actId="22"/>
        <pc:sldMkLst>
          <pc:docMk/>
          <pc:sldMk cId="99184561" sldId="262"/>
        </pc:sldMkLst>
        <pc:spChg chg="add mod">
          <ac:chgData name="Sheharyar Raza" userId="6296120c-4620-4e6e-b0cf-8bfa191d4497" providerId="ADAL" clId="{971C352D-FFA7-4D35-932B-F5E7CA27CB5E}" dt="2023-06-25T19:03:24.037" v="6760"/>
          <ac:spMkLst>
            <pc:docMk/>
            <pc:sldMk cId="99184561" sldId="262"/>
            <ac:spMk id="3" creationId="{4C318760-AEA6-2DCF-A2E6-E34F206111D7}"/>
          </ac:spMkLst>
        </pc:spChg>
        <pc:spChg chg="mod">
          <ac:chgData name="Sheharyar Raza" userId="6296120c-4620-4e6e-b0cf-8bfa191d4497" providerId="ADAL" clId="{971C352D-FFA7-4D35-932B-F5E7CA27CB5E}" dt="2023-06-25T19:28:23.698" v="7696" actId="1076"/>
          <ac:spMkLst>
            <pc:docMk/>
            <pc:sldMk cId="99184561" sldId="262"/>
            <ac:spMk id="9" creationId="{5D6C2183-D8B0-C6FD-2F76-BA8525F4D5B8}"/>
          </ac:spMkLst>
        </pc:spChg>
        <pc:spChg chg="mod">
          <ac:chgData name="Sheharyar Raza" userId="6296120c-4620-4e6e-b0cf-8bfa191d4497" providerId="ADAL" clId="{971C352D-FFA7-4D35-932B-F5E7CA27CB5E}" dt="2023-06-25T19:28:23.698" v="7696" actId="1076"/>
          <ac:spMkLst>
            <pc:docMk/>
            <pc:sldMk cId="99184561" sldId="262"/>
            <ac:spMk id="10" creationId="{91FE3F89-CB57-8AAB-5CE2-9A044A8489F0}"/>
          </ac:spMkLst>
        </pc:spChg>
        <pc:spChg chg="mod">
          <ac:chgData name="Sheharyar Raza" userId="6296120c-4620-4e6e-b0cf-8bfa191d4497" providerId="ADAL" clId="{971C352D-FFA7-4D35-932B-F5E7CA27CB5E}" dt="2023-06-25T19:28:23.698" v="7696" actId="1076"/>
          <ac:spMkLst>
            <pc:docMk/>
            <pc:sldMk cId="99184561" sldId="262"/>
            <ac:spMk id="11" creationId="{6AE76D0F-4DDD-480C-E8D2-3736D8511AB3}"/>
          </ac:spMkLst>
        </pc:spChg>
        <pc:spChg chg="del">
          <ac:chgData name="Sheharyar Raza" userId="6296120c-4620-4e6e-b0cf-8bfa191d4497" providerId="ADAL" clId="{971C352D-FFA7-4D35-932B-F5E7CA27CB5E}" dt="2023-06-25T18:08:05.290" v="2680" actId="478"/>
          <ac:spMkLst>
            <pc:docMk/>
            <pc:sldMk cId="99184561" sldId="262"/>
            <ac:spMk id="12" creationId="{AE46C9EC-050D-59D0-93BC-B6D01ADEB1CF}"/>
          </ac:spMkLst>
        </pc:spChg>
        <pc:spChg chg="del mod">
          <ac:chgData name="Sheharyar Raza" userId="6296120c-4620-4e6e-b0cf-8bfa191d4497" providerId="ADAL" clId="{971C352D-FFA7-4D35-932B-F5E7CA27CB5E}" dt="2023-06-25T18:10:39.259" v="2928" actId="478"/>
          <ac:spMkLst>
            <pc:docMk/>
            <pc:sldMk cId="99184561" sldId="262"/>
            <ac:spMk id="14" creationId="{BB5F1E52-2BD9-FBF4-0B72-F7B8C5692220}"/>
          </ac:spMkLst>
        </pc:spChg>
        <pc:picChg chg="mod">
          <ac:chgData name="Sheharyar Raza" userId="6296120c-4620-4e6e-b0cf-8bfa191d4497" providerId="ADAL" clId="{971C352D-FFA7-4D35-932B-F5E7CA27CB5E}" dt="2023-06-25T19:28:23.982" v="7697" actId="1076"/>
          <ac:picMkLst>
            <pc:docMk/>
            <pc:sldMk cId="99184561" sldId="262"/>
            <ac:picMk id="2" creationId="{4A210C4C-23B0-15FD-AF01-07CC78C21249}"/>
          </ac:picMkLst>
        </pc:picChg>
        <pc:picChg chg="mod modCrop">
          <ac:chgData name="Sheharyar Raza" userId="6296120c-4620-4e6e-b0cf-8bfa191d4497" providerId="ADAL" clId="{971C352D-FFA7-4D35-932B-F5E7CA27CB5E}" dt="2023-06-25T19:28:23.698" v="7696" actId="1076"/>
          <ac:picMkLst>
            <pc:docMk/>
            <pc:sldMk cId="99184561" sldId="262"/>
            <ac:picMk id="4" creationId="{B079B249-EF87-1471-3070-C91F63A1FCE1}"/>
          </ac:picMkLst>
        </pc:picChg>
        <pc:picChg chg="del">
          <ac:chgData name="Sheharyar Raza" userId="6296120c-4620-4e6e-b0cf-8bfa191d4497" providerId="ADAL" clId="{971C352D-FFA7-4D35-932B-F5E7CA27CB5E}" dt="2023-06-25T18:10:01.958" v="2910" actId="478"/>
          <ac:picMkLst>
            <pc:docMk/>
            <pc:sldMk cId="99184561" sldId="262"/>
            <ac:picMk id="5" creationId="{05E854B2-1350-0D32-CEFE-07223855186F}"/>
          </ac:picMkLst>
        </pc:picChg>
        <pc:picChg chg="add del mod">
          <ac:chgData name="Sheharyar Raza" userId="6296120c-4620-4e6e-b0cf-8bfa191d4497" providerId="ADAL" clId="{971C352D-FFA7-4D35-932B-F5E7CA27CB5E}" dt="2023-06-25T19:28:25.070" v="7700" actId="22"/>
          <ac:picMkLst>
            <pc:docMk/>
            <pc:sldMk cId="99184561" sldId="262"/>
            <ac:picMk id="7" creationId="{74B542FA-AFBC-1115-504A-FBEAD6CDC719}"/>
          </ac:picMkLst>
        </pc:picChg>
      </pc:sldChg>
      <pc:sldChg chg="addSp delSp modSp add mod">
        <pc:chgData name="Sheharyar Raza" userId="6296120c-4620-4e6e-b0cf-8bfa191d4497" providerId="ADAL" clId="{971C352D-FFA7-4D35-932B-F5E7CA27CB5E}" dt="2023-06-25T19:28:22.251" v="7691" actId="22"/>
        <pc:sldMkLst>
          <pc:docMk/>
          <pc:sldMk cId="2664100250" sldId="263"/>
        </pc:sldMkLst>
        <pc:spChg chg="add mod">
          <ac:chgData name="Sheharyar Raza" userId="6296120c-4620-4e6e-b0cf-8bfa191d4497" providerId="ADAL" clId="{971C352D-FFA7-4D35-932B-F5E7CA27CB5E}" dt="2023-06-25T19:03:25.163" v="6761"/>
          <ac:spMkLst>
            <pc:docMk/>
            <pc:sldMk cId="2664100250" sldId="263"/>
            <ac:spMk id="3" creationId="{AF61EE2F-8A0B-62DD-7D58-86992E4CD024}"/>
          </ac:spMkLst>
        </pc:spChg>
        <pc:spChg chg="mod">
          <ac:chgData name="Sheharyar Raza" userId="6296120c-4620-4e6e-b0cf-8bfa191d4497" providerId="ADAL" clId="{971C352D-FFA7-4D35-932B-F5E7CA27CB5E}" dt="2023-06-25T19:28:21.554" v="7688" actId="1076"/>
          <ac:spMkLst>
            <pc:docMk/>
            <pc:sldMk cId="2664100250" sldId="263"/>
            <ac:spMk id="9" creationId="{5D6C2183-D8B0-C6FD-2F76-BA8525F4D5B8}"/>
          </ac:spMkLst>
        </pc:spChg>
        <pc:spChg chg="mod">
          <ac:chgData name="Sheharyar Raza" userId="6296120c-4620-4e6e-b0cf-8bfa191d4497" providerId="ADAL" clId="{971C352D-FFA7-4D35-932B-F5E7CA27CB5E}" dt="2023-06-25T19:28:21.554" v="7688" actId="1076"/>
          <ac:spMkLst>
            <pc:docMk/>
            <pc:sldMk cId="2664100250" sldId="263"/>
            <ac:spMk id="10" creationId="{91FE3F89-CB57-8AAB-5CE2-9A044A8489F0}"/>
          </ac:spMkLst>
        </pc:spChg>
        <pc:spChg chg="mod">
          <ac:chgData name="Sheharyar Raza" userId="6296120c-4620-4e6e-b0cf-8bfa191d4497" providerId="ADAL" clId="{971C352D-FFA7-4D35-932B-F5E7CA27CB5E}" dt="2023-06-25T19:28:21.554" v="7688" actId="1076"/>
          <ac:spMkLst>
            <pc:docMk/>
            <pc:sldMk cId="2664100250" sldId="263"/>
            <ac:spMk id="11" creationId="{6AE76D0F-4DDD-480C-E8D2-3736D8511AB3}"/>
          </ac:spMkLst>
        </pc:spChg>
        <pc:picChg chg="mod">
          <ac:chgData name="Sheharyar Raza" userId="6296120c-4620-4e6e-b0cf-8bfa191d4497" providerId="ADAL" clId="{971C352D-FFA7-4D35-932B-F5E7CA27CB5E}" dt="2023-06-25T19:28:21.554" v="7688" actId="1076"/>
          <ac:picMkLst>
            <pc:docMk/>
            <pc:sldMk cId="2664100250" sldId="263"/>
            <ac:picMk id="2" creationId="{4A210C4C-23B0-15FD-AF01-07CC78C21249}"/>
          </ac:picMkLst>
        </pc:picChg>
        <pc:picChg chg="mod modCrop">
          <ac:chgData name="Sheharyar Raza" userId="6296120c-4620-4e6e-b0cf-8bfa191d4497" providerId="ADAL" clId="{971C352D-FFA7-4D35-932B-F5E7CA27CB5E}" dt="2023-06-25T19:28:21.554" v="7688" actId="1076"/>
          <ac:picMkLst>
            <pc:docMk/>
            <pc:sldMk cId="2664100250" sldId="263"/>
            <ac:picMk id="4" creationId="{B079B249-EF87-1471-3070-C91F63A1FCE1}"/>
          </ac:picMkLst>
        </pc:picChg>
        <pc:picChg chg="add del mod">
          <ac:chgData name="Sheharyar Raza" userId="6296120c-4620-4e6e-b0cf-8bfa191d4497" providerId="ADAL" clId="{971C352D-FFA7-4D35-932B-F5E7CA27CB5E}" dt="2023-06-25T19:28:22.251" v="7691" actId="22"/>
          <ac:picMkLst>
            <pc:docMk/>
            <pc:sldMk cId="2664100250" sldId="263"/>
            <ac:picMk id="6" creationId="{8CCDBA94-1C62-EB51-5DF8-5F87CEE4EFE6}"/>
          </ac:picMkLst>
        </pc:picChg>
      </pc:sldChg>
      <pc:sldChg chg="addSp delSp modSp add mod">
        <pc:chgData name="Sheharyar Raza" userId="6296120c-4620-4e6e-b0cf-8bfa191d4497" providerId="ADAL" clId="{971C352D-FFA7-4D35-932B-F5E7CA27CB5E}" dt="2023-06-25T19:03:27.702" v="6762"/>
        <pc:sldMkLst>
          <pc:docMk/>
          <pc:sldMk cId="2821522595" sldId="264"/>
        </pc:sldMkLst>
        <pc:spChg chg="add mod">
          <ac:chgData name="Sheharyar Raza" userId="6296120c-4620-4e6e-b0cf-8bfa191d4497" providerId="ADAL" clId="{971C352D-FFA7-4D35-932B-F5E7CA27CB5E}" dt="2023-06-25T19:03:27.702" v="6762"/>
          <ac:spMkLst>
            <pc:docMk/>
            <pc:sldMk cId="2821522595" sldId="264"/>
            <ac:spMk id="6" creationId="{21C6E149-945F-36A8-9218-3E01DB8ADDDF}"/>
          </ac:spMkLst>
        </pc:spChg>
        <pc:spChg chg="mod">
          <ac:chgData name="Sheharyar Raza" userId="6296120c-4620-4e6e-b0cf-8bfa191d4497" providerId="ADAL" clId="{971C352D-FFA7-4D35-932B-F5E7CA27CB5E}" dt="2023-06-25T18:37:24.476" v="5332" actId="20577"/>
          <ac:spMkLst>
            <pc:docMk/>
            <pc:sldMk cId="2821522595" sldId="264"/>
            <ac:spMk id="11" creationId="{6AE76D0F-4DDD-480C-E8D2-3736D8511AB3}"/>
          </ac:spMkLst>
        </pc:spChg>
        <pc:picChg chg="mod modCrop">
          <ac:chgData name="Sheharyar Raza" userId="6296120c-4620-4e6e-b0cf-8bfa191d4497" providerId="ADAL" clId="{971C352D-FFA7-4D35-932B-F5E7CA27CB5E}" dt="2023-06-25T18:28:03.773" v="4533" actId="732"/>
          <ac:picMkLst>
            <pc:docMk/>
            <pc:sldMk cId="2821522595" sldId="264"/>
            <ac:picMk id="4" creationId="{B079B249-EF87-1471-3070-C91F63A1FCE1}"/>
          </ac:picMkLst>
        </pc:picChg>
        <pc:picChg chg="add del mod">
          <ac:chgData name="Sheharyar Raza" userId="6296120c-4620-4e6e-b0cf-8bfa191d4497" providerId="ADAL" clId="{971C352D-FFA7-4D35-932B-F5E7CA27CB5E}" dt="2023-06-25T18:31:34.867" v="4843" actId="478"/>
          <ac:picMkLst>
            <pc:docMk/>
            <pc:sldMk cId="2821522595" sldId="264"/>
            <ac:picMk id="5" creationId="{D8591E63-50DC-DAB3-4014-58FA5F64D59A}"/>
          </ac:picMkLst>
        </pc:picChg>
      </pc:sldChg>
      <pc:sldChg chg="addSp delSp modSp add mod">
        <pc:chgData name="Sheharyar Raza" userId="6296120c-4620-4e6e-b0cf-8bfa191d4497" providerId="ADAL" clId="{971C352D-FFA7-4D35-932B-F5E7CA27CB5E}" dt="2023-06-25T19:03:28.206" v="6763"/>
        <pc:sldMkLst>
          <pc:docMk/>
          <pc:sldMk cId="54561580" sldId="265"/>
        </pc:sldMkLst>
        <pc:spChg chg="add mod">
          <ac:chgData name="Sheharyar Raza" userId="6296120c-4620-4e6e-b0cf-8bfa191d4497" providerId="ADAL" clId="{971C352D-FFA7-4D35-932B-F5E7CA27CB5E}" dt="2023-06-25T19:03:28.206" v="6763"/>
          <ac:spMkLst>
            <pc:docMk/>
            <pc:sldMk cId="54561580" sldId="265"/>
            <ac:spMk id="3" creationId="{F4AF775D-8EE8-6DAA-570E-ED9B4007AEB7}"/>
          </ac:spMkLst>
        </pc:spChg>
        <pc:spChg chg="mod">
          <ac:chgData name="Sheharyar Raza" userId="6296120c-4620-4e6e-b0cf-8bfa191d4497" providerId="ADAL" clId="{971C352D-FFA7-4D35-932B-F5E7CA27CB5E}" dt="2023-06-25T18:45:14.050" v="5850" actId="20577"/>
          <ac:spMkLst>
            <pc:docMk/>
            <pc:sldMk cId="54561580" sldId="265"/>
            <ac:spMk id="11" creationId="{6AE76D0F-4DDD-480C-E8D2-3736D8511AB3}"/>
          </ac:spMkLst>
        </pc:spChg>
        <pc:picChg chg="mod modCrop">
          <ac:chgData name="Sheharyar Raza" userId="6296120c-4620-4e6e-b0cf-8bfa191d4497" providerId="ADAL" clId="{971C352D-FFA7-4D35-932B-F5E7CA27CB5E}" dt="2023-06-25T18:43:16.687" v="5650" actId="732"/>
          <ac:picMkLst>
            <pc:docMk/>
            <pc:sldMk cId="54561580" sldId="265"/>
            <ac:picMk id="4" creationId="{B079B249-EF87-1471-3070-C91F63A1FCE1}"/>
          </ac:picMkLst>
        </pc:picChg>
        <pc:picChg chg="del">
          <ac:chgData name="Sheharyar Raza" userId="6296120c-4620-4e6e-b0cf-8bfa191d4497" providerId="ADAL" clId="{971C352D-FFA7-4D35-932B-F5E7CA27CB5E}" dt="2023-06-25T18:43:05.261" v="5647" actId="478"/>
          <ac:picMkLst>
            <pc:docMk/>
            <pc:sldMk cId="54561580" sldId="265"/>
            <ac:picMk id="5" creationId="{D8591E63-50DC-DAB3-4014-58FA5F64D59A}"/>
          </ac:picMkLst>
        </pc:picChg>
      </pc:sldChg>
      <pc:sldChg chg="addSp delSp modSp new mod">
        <pc:chgData name="Sheharyar Raza" userId="6296120c-4620-4e6e-b0cf-8bfa191d4497" providerId="ADAL" clId="{971C352D-FFA7-4D35-932B-F5E7CA27CB5E}" dt="2023-06-26T00:04:04.310" v="8168" actId="20577"/>
        <pc:sldMkLst>
          <pc:docMk/>
          <pc:sldMk cId="2383626225" sldId="266"/>
        </pc:sldMkLst>
        <pc:spChg chg="add mod">
          <ac:chgData name="Sheharyar Raza" userId="6296120c-4620-4e6e-b0cf-8bfa191d4497" providerId="ADAL" clId="{971C352D-FFA7-4D35-932B-F5E7CA27CB5E}" dt="2023-06-26T00:04:04.310" v="8168" actId="20577"/>
          <ac:spMkLst>
            <pc:docMk/>
            <pc:sldMk cId="2383626225" sldId="266"/>
            <ac:spMk id="5" creationId="{4EF9373C-700E-277C-EB7F-8CC5A9E69FBD}"/>
          </ac:spMkLst>
        </pc:spChg>
        <pc:spChg chg="add mod">
          <ac:chgData name="Sheharyar Raza" userId="6296120c-4620-4e6e-b0cf-8bfa191d4497" providerId="ADAL" clId="{971C352D-FFA7-4D35-932B-F5E7CA27CB5E}" dt="2023-06-25T18:41:05.051" v="5518"/>
          <ac:spMkLst>
            <pc:docMk/>
            <pc:sldMk cId="2383626225" sldId="266"/>
            <ac:spMk id="6" creationId="{8766F4AA-62D6-5A39-4525-D635BE4F1820}"/>
          </ac:spMkLst>
        </pc:spChg>
        <pc:spChg chg="add mod">
          <ac:chgData name="Sheharyar Raza" userId="6296120c-4620-4e6e-b0cf-8bfa191d4497" providerId="ADAL" clId="{971C352D-FFA7-4D35-932B-F5E7CA27CB5E}" dt="2023-06-25T18:41:05.051" v="5518"/>
          <ac:spMkLst>
            <pc:docMk/>
            <pc:sldMk cId="2383626225" sldId="266"/>
            <ac:spMk id="7" creationId="{09150DF8-0141-EB54-3390-B611A606A385}"/>
          </ac:spMkLst>
        </pc:spChg>
        <pc:spChg chg="add mod">
          <ac:chgData name="Sheharyar Raza" userId="6296120c-4620-4e6e-b0cf-8bfa191d4497" providerId="ADAL" clId="{971C352D-FFA7-4D35-932B-F5E7CA27CB5E}" dt="2023-06-25T19:03:21.792" v="6759"/>
          <ac:spMkLst>
            <pc:docMk/>
            <pc:sldMk cId="2383626225" sldId="266"/>
            <ac:spMk id="8" creationId="{F0152802-DFF3-6CC0-4467-EC2B753C332C}"/>
          </ac:spMkLst>
        </pc:spChg>
        <pc:picChg chg="add mod">
          <ac:chgData name="Sheharyar Raza" userId="6296120c-4620-4e6e-b0cf-8bfa191d4497" providerId="ADAL" clId="{971C352D-FFA7-4D35-932B-F5E7CA27CB5E}" dt="2023-06-25T19:37:02.928" v="7994" actId="14100"/>
          <ac:picMkLst>
            <pc:docMk/>
            <pc:sldMk cId="2383626225" sldId="266"/>
            <ac:picMk id="3" creationId="{9351A0A6-CE10-8ED2-E803-329BB6778188}"/>
          </ac:picMkLst>
        </pc:picChg>
        <pc:picChg chg="add del mod">
          <ac:chgData name="Sheharyar Raza" userId="6296120c-4620-4e6e-b0cf-8bfa191d4497" providerId="ADAL" clId="{971C352D-FFA7-4D35-932B-F5E7CA27CB5E}" dt="2023-06-25T19:36:49.995" v="7992" actId="478"/>
          <ac:picMkLst>
            <pc:docMk/>
            <pc:sldMk cId="2383626225" sldId="266"/>
            <ac:picMk id="10" creationId="{5699648C-ECE4-D884-C563-9E7041B2EF5C}"/>
          </ac:picMkLst>
        </pc:picChg>
      </pc:sldChg>
      <pc:sldChg chg="addSp modSp add mod">
        <pc:chgData name="Sheharyar Raza" userId="6296120c-4620-4e6e-b0cf-8bfa191d4497" providerId="ADAL" clId="{971C352D-FFA7-4D35-932B-F5E7CA27CB5E}" dt="2023-06-25T19:03:28.926" v="6764"/>
        <pc:sldMkLst>
          <pc:docMk/>
          <pc:sldMk cId="1811130132" sldId="267"/>
        </pc:sldMkLst>
        <pc:spChg chg="add mod">
          <ac:chgData name="Sheharyar Raza" userId="6296120c-4620-4e6e-b0cf-8bfa191d4497" providerId="ADAL" clId="{971C352D-FFA7-4D35-932B-F5E7CA27CB5E}" dt="2023-06-25T19:03:28.926" v="6764"/>
          <ac:spMkLst>
            <pc:docMk/>
            <pc:sldMk cId="1811130132" sldId="267"/>
            <ac:spMk id="3" creationId="{BE0E5EA7-7A47-21EA-E6EC-9A18E04BDA10}"/>
          </ac:spMkLst>
        </pc:spChg>
        <pc:spChg chg="mod">
          <ac:chgData name="Sheharyar Raza" userId="6296120c-4620-4e6e-b0cf-8bfa191d4497" providerId="ADAL" clId="{971C352D-FFA7-4D35-932B-F5E7CA27CB5E}" dt="2023-06-25T18:51:41.859" v="5936" actId="1076"/>
          <ac:spMkLst>
            <pc:docMk/>
            <pc:sldMk cId="1811130132" sldId="267"/>
            <ac:spMk id="11" creationId="{6AE76D0F-4DDD-480C-E8D2-3736D8511AB3}"/>
          </ac:spMkLst>
        </pc:spChg>
        <pc:picChg chg="mod">
          <ac:chgData name="Sheharyar Raza" userId="6296120c-4620-4e6e-b0cf-8bfa191d4497" providerId="ADAL" clId="{971C352D-FFA7-4D35-932B-F5E7CA27CB5E}" dt="2023-06-25T18:51:39.714" v="5935" actId="1076"/>
          <ac:picMkLst>
            <pc:docMk/>
            <pc:sldMk cId="1811130132" sldId="267"/>
            <ac:picMk id="2" creationId="{4A210C4C-23B0-15FD-AF01-07CC78C21249}"/>
          </ac:picMkLst>
        </pc:picChg>
        <pc:picChg chg="mod modCrop">
          <ac:chgData name="Sheharyar Raza" userId="6296120c-4620-4e6e-b0cf-8bfa191d4497" providerId="ADAL" clId="{971C352D-FFA7-4D35-932B-F5E7CA27CB5E}" dt="2023-06-25T18:46:20.390" v="5854" actId="732"/>
          <ac:picMkLst>
            <pc:docMk/>
            <pc:sldMk cId="1811130132" sldId="267"/>
            <ac:picMk id="4" creationId="{B079B249-EF87-1471-3070-C91F63A1FCE1}"/>
          </ac:picMkLst>
        </pc:picChg>
      </pc:sldChg>
      <pc:sldChg chg="addSp modSp add mod">
        <pc:chgData name="Sheharyar Raza" userId="6296120c-4620-4e6e-b0cf-8bfa191d4497" providerId="ADAL" clId="{971C352D-FFA7-4D35-932B-F5E7CA27CB5E}" dt="2023-06-25T19:03:29.557" v="6765"/>
        <pc:sldMkLst>
          <pc:docMk/>
          <pc:sldMk cId="739216024" sldId="268"/>
        </pc:sldMkLst>
        <pc:spChg chg="add mod">
          <ac:chgData name="Sheharyar Raza" userId="6296120c-4620-4e6e-b0cf-8bfa191d4497" providerId="ADAL" clId="{971C352D-FFA7-4D35-932B-F5E7CA27CB5E}" dt="2023-06-25T19:03:29.557" v="6765"/>
          <ac:spMkLst>
            <pc:docMk/>
            <pc:sldMk cId="739216024" sldId="268"/>
            <ac:spMk id="3" creationId="{B2F068B3-195E-8CF2-D2DF-958DFF142E4A}"/>
          </ac:spMkLst>
        </pc:spChg>
        <pc:spChg chg="mod">
          <ac:chgData name="Sheharyar Raza" userId="6296120c-4620-4e6e-b0cf-8bfa191d4497" providerId="ADAL" clId="{971C352D-FFA7-4D35-932B-F5E7CA27CB5E}" dt="2023-06-25T18:54:31.859" v="6075" actId="1076"/>
          <ac:spMkLst>
            <pc:docMk/>
            <pc:sldMk cId="739216024" sldId="268"/>
            <ac:spMk id="11" creationId="{6AE76D0F-4DDD-480C-E8D2-3736D8511AB3}"/>
          </ac:spMkLst>
        </pc:spChg>
        <pc:picChg chg="mod">
          <ac:chgData name="Sheharyar Raza" userId="6296120c-4620-4e6e-b0cf-8bfa191d4497" providerId="ADAL" clId="{971C352D-FFA7-4D35-932B-F5E7CA27CB5E}" dt="2023-06-25T18:54:27.946" v="6074" actId="1076"/>
          <ac:picMkLst>
            <pc:docMk/>
            <pc:sldMk cId="739216024" sldId="268"/>
            <ac:picMk id="2" creationId="{4A210C4C-23B0-15FD-AF01-07CC78C21249}"/>
          </ac:picMkLst>
        </pc:picChg>
        <pc:picChg chg="mod modCrop">
          <ac:chgData name="Sheharyar Raza" userId="6296120c-4620-4e6e-b0cf-8bfa191d4497" providerId="ADAL" clId="{971C352D-FFA7-4D35-932B-F5E7CA27CB5E}" dt="2023-06-25T18:52:51.974" v="5940" actId="732"/>
          <ac:picMkLst>
            <pc:docMk/>
            <pc:sldMk cId="739216024" sldId="268"/>
            <ac:picMk id="4" creationId="{B079B249-EF87-1471-3070-C91F63A1FCE1}"/>
          </ac:picMkLst>
        </pc:picChg>
      </pc:sldChg>
      <pc:sldChg chg="addSp modSp add mod">
        <pc:chgData name="Sheharyar Raza" userId="6296120c-4620-4e6e-b0cf-8bfa191d4497" providerId="ADAL" clId="{971C352D-FFA7-4D35-932B-F5E7CA27CB5E}" dt="2023-06-25T19:03:30.251" v="6766"/>
        <pc:sldMkLst>
          <pc:docMk/>
          <pc:sldMk cId="1830044532" sldId="269"/>
        </pc:sldMkLst>
        <pc:spChg chg="add mod">
          <ac:chgData name="Sheharyar Raza" userId="6296120c-4620-4e6e-b0cf-8bfa191d4497" providerId="ADAL" clId="{971C352D-FFA7-4D35-932B-F5E7CA27CB5E}" dt="2023-06-25T19:03:30.251" v="6766"/>
          <ac:spMkLst>
            <pc:docMk/>
            <pc:sldMk cId="1830044532" sldId="269"/>
            <ac:spMk id="3" creationId="{A82B19E2-30ED-C947-CA5D-5740875FF80D}"/>
          </ac:spMkLst>
        </pc:spChg>
        <pc:spChg chg="mod">
          <ac:chgData name="Sheharyar Raza" userId="6296120c-4620-4e6e-b0cf-8bfa191d4497" providerId="ADAL" clId="{971C352D-FFA7-4D35-932B-F5E7CA27CB5E}" dt="2023-06-25T19:00:23.419" v="6514" actId="20577"/>
          <ac:spMkLst>
            <pc:docMk/>
            <pc:sldMk cId="1830044532" sldId="269"/>
            <ac:spMk id="11" creationId="{6AE76D0F-4DDD-480C-E8D2-3736D8511AB3}"/>
          </ac:spMkLst>
        </pc:spChg>
        <pc:picChg chg="mod modCrop">
          <ac:chgData name="Sheharyar Raza" userId="6296120c-4620-4e6e-b0cf-8bfa191d4497" providerId="ADAL" clId="{971C352D-FFA7-4D35-932B-F5E7CA27CB5E}" dt="2023-06-25T18:55:06.479" v="6078" actId="732"/>
          <ac:picMkLst>
            <pc:docMk/>
            <pc:sldMk cId="1830044532" sldId="269"/>
            <ac:picMk id="4" creationId="{B079B249-EF87-1471-3070-C91F63A1FCE1}"/>
          </ac:picMkLst>
        </pc:picChg>
      </pc:sldChg>
      <pc:sldChg chg="addSp modSp add mod">
        <pc:chgData name="Sheharyar Raza" userId="6296120c-4620-4e6e-b0cf-8bfa191d4497" providerId="ADAL" clId="{971C352D-FFA7-4D35-932B-F5E7CA27CB5E}" dt="2023-06-25T19:17:16.206" v="7536" actId="20577"/>
        <pc:sldMkLst>
          <pc:docMk/>
          <pc:sldMk cId="3810102802" sldId="270"/>
        </pc:sldMkLst>
        <pc:spChg chg="add mod">
          <ac:chgData name="Sheharyar Raza" userId="6296120c-4620-4e6e-b0cf-8bfa191d4497" providerId="ADAL" clId="{971C352D-FFA7-4D35-932B-F5E7CA27CB5E}" dt="2023-06-25T19:03:30.832" v="6767"/>
          <ac:spMkLst>
            <pc:docMk/>
            <pc:sldMk cId="3810102802" sldId="270"/>
            <ac:spMk id="3" creationId="{D3049B32-216E-211D-EDE6-94BC509A8515}"/>
          </ac:spMkLst>
        </pc:spChg>
        <pc:spChg chg="mod">
          <ac:chgData name="Sheharyar Raza" userId="6296120c-4620-4e6e-b0cf-8bfa191d4497" providerId="ADAL" clId="{971C352D-FFA7-4D35-932B-F5E7CA27CB5E}" dt="2023-06-25T19:17:16.206" v="7536" actId="20577"/>
          <ac:spMkLst>
            <pc:docMk/>
            <pc:sldMk cId="3810102802" sldId="270"/>
            <ac:spMk id="11" creationId="{6AE76D0F-4DDD-480C-E8D2-3736D8511AB3}"/>
          </ac:spMkLst>
        </pc:spChg>
        <pc:picChg chg="mod modCrop">
          <ac:chgData name="Sheharyar Raza" userId="6296120c-4620-4e6e-b0cf-8bfa191d4497" providerId="ADAL" clId="{971C352D-FFA7-4D35-932B-F5E7CA27CB5E}" dt="2023-06-25T19:00:43.183" v="6517" actId="732"/>
          <ac:picMkLst>
            <pc:docMk/>
            <pc:sldMk cId="3810102802" sldId="270"/>
            <ac:picMk id="4" creationId="{B079B249-EF87-1471-3070-C91F63A1FCE1}"/>
          </ac:picMkLst>
        </pc:picChg>
      </pc:sldChg>
      <pc:sldChg chg="addSp delSp modSp add del mod">
        <pc:chgData name="Sheharyar Raza" userId="6296120c-4620-4e6e-b0cf-8bfa191d4497" providerId="ADAL" clId="{971C352D-FFA7-4D35-932B-F5E7CA27CB5E}" dt="2023-06-25T19:16:01.936" v="7451" actId="47"/>
        <pc:sldMkLst>
          <pc:docMk/>
          <pc:sldMk cId="910442341" sldId="271"/>
        </pc:sldMkLst>
        <pc:spChg chg="add mod">
          <ac:chgData name="Sheharyar Raza" userId="6296120c-4620-4e6e-b0cf-8bfa191d4497" providerId="ADAL" clId="{971C352D-FFA7-4D35-932B-F5E7CA27CB5E}" dt="2023-06-25T19:07:35.810" v="6847" actId="1076"/>
          <ac:spMkLst>
            <pc:docMk/>
            <pc:sldMk cId="910442341" sldId="271"/>
            <ac:spMk id="3" creationId="{A4FFDBB3-F3A9-6327-B5B7-64AED982FC0A}"/>
          </ac:spMkLst>
        </pc:spChg>
        <pc:spChg chg="add mod">
          <ac:chgData name="Sheharyar Raza" userId="6296120c-4620-4e6e-b0cf-8bfa191d4497" providerId="ADAL" clId="{971C352D-FFA7-4D35-932B-F5E7CA27CB5E}" dt="2023-06-25T19:07:35.810" v="6847" actId="1076"/>
          <ac:spMkLst>
            <pc:docMk/>
            <pc:sldMk cId="910442341" sldId="271"/>
            <ac:spMk id="4" creationId="{55DB5DA2-6F30-074C-53F6-E28378B400AC}"/>
          </ac:spMkLst>
        </pc:spChg>
        <pc:spChg chg="add mod">
          <ac:chgData name="Sheharyar Raza" userId="6296120c-4620-4e6e-b0cf-8bfa191d4497" providerId="ADAL" clId="{971C352D-FFA7-4D35-932B-F5E7CA27CB5E}" dt="2023-06-25T19:07:35.810" v="6847" actId="1076"/>
          <ac:spMkLst>
            <pc:docMk/>
            <pc:sldMk cId="910442341" sldId="271"/>
            <ac:spMk id="5" creationId="{3E7DC6A6-BAAF-D858-1E95-B22CD74138E1}"/>
          </ac:spMkLst>
        </pc:spChg>
        <pc:spChg chg="add mod">
          <ac:chgData name="Sheharyar Raza" userId="6296120c-4620-4e6e-b0cf-8bfa191d4497" providerId="ADAL" clId="{971C352D-FFA7-4D35-932B-F5E7CA27CB5E}" dt="2023-06-25T19:07:35.810" v="6847" actId="1076"/>
          <ac:spMkLst>
            <pc:docMk/>
            <pc:sldMk cId="910442341" sldId="271"/>
            <ac:spMk id="6" creationId="{9AD0F6C0-726E-811C-5271-42C85CC0BEC6}"/>
          </ac:spMkLst>
        </pc:spChg>
        <pc:spChg chg="add mod">
          <ac:chgData name="Sheharyar Raza" userId="6296120c-4620-4e6e-b0cf-8bfa191d4497" providerId="ADAL" clId="{971C352D-FFA7-4D35-932B-F5E7CA27CB5E}" dt="2023-06-25T19:07:35.810" v="6847" actId="1076"/>
          <ac:spMkLst>
            <pc:docMk/>
            <pc:sldMk cId="910442341" sldId="271"/>
            <ac:spMk id="8" creationId="{4B0AAC03-01D7-5458-5A8B-32A6F8C7B318}"/>
          </ac:spMkLst>
        </pc:spChg>
        <pc:spChg chg="add mod">
          <ac:chgData name="Sheharyar Raza" userId="6296120c-4620-4e6e-b0cf-8bfa191d4497" providerId="ADAL" clId="{971C352D-FFA7-4D35-932B-F5E7CA27CB5E}" dt="2023-06-25T19:12:25.631" v="7433" actId="1076"/>
          <ac:spMkLst>
            <pc:docMk/>
            <pc:sldMk cId="910442341" sldId="271"/>
            <ac:spMk id="9" creationId="{E59C8CA9-25CC-418A-0CF4-C809D9C33E94}"/>
          </ac:spMkLst>
        </pc:spChg>
        <pc:spChg chg="add mod">
          <ac:chgData name="Sheharyar Raza" userId="6296120c-4620-4e6e-b0cf-8bfa191d4497" providerId="ADAL" clId="{971C352D-FFA7-4D35-932B-F5E7CA27CB5E}" dt="2023-06-25T19:07:35.810" v="6847" actId="1076"/>
          <ac:spMkLst>
            <pc:docMk/>
            <pc:sldMk cId="910442341" sldId="271"/>
            <ac:spMk id="10" creationId="{C106D4C0-B5A8-57A8-8AC4-23D6658A74C6}"/>
          </ac:spMkLst>
        </pc:spChg>
        <pc:spChg chg="add mod">
          <ac:chgData name="Sheharyar Raza" userId="6296120c-4620-4e6e-b0cf-8bfa191d4497" providerId="ADAL" clId="{971C352D-FFA7-4D35-932B-F5E7CA27CB5E}" dt="2023-06-25T19:07:35.810" v="6847" actId="1076"/>
          <ac:spMkLst>
            <pc:docMk/>
            <pc:sldMk cId="910442341" sldId="271"/>
            <ac:spMk id="11" creationId="{2241B94A-003D-79B4-0CA6-FCBBF95EDD73}"/>
          </ac:spMkLst>
        </pc:spChg>
        <pc:spChg chg="add mod">
          <ac:chgData name="Sheharyar Raza" userId="6296120c-4620-4e6e-b0cf-8bfa191d4497" providerId="ADAL" clId="{971C352D-FFA7-4D35-932B-F5E7CA27CB5E}" dt="2023-06-25T19:07:35.810" v="6847" actId="1076"/>
          <ac:spMkLst>
            <pc:docMk/>
            <pc:sldMk cId="910442341" sldId="271"/>
            <ac:spMk id="12" creationId="{346C0420-5851-0D33-A391-377FC3F7F975}"/>
          </ac:spMkLst>
        </pc:spChg>
        <pc:spChg chg="add mod">
          <ac:chgData name="Sheharyar Raza" userId="6296120c-4620-4e6e-b0cf-8bfa191d4497" providerId="ADAL" clId="{971C352D-FFA7-4D35-932B-F5E7CA27CB5E}" dt="2023-06-25T19:07:35.810" v="6847" actId="1076"/>
          <ac:spMkLst>
            <pc:docMk/>
            <pc:sldMk cId="910442341" sldId="271"/>
            <ac:spMk id="13" creationId="{D4358D2D-1EF3-A0F7-C259-DA37F31A2CCF}"/>
          </ac:spMkLst>
        </pc:spChg>
        <pc:spChg chg="add mod">
          <ac:chgData name="Sheharyar Raza" userId="6296120c-4620-4e6e-b0cf-8bfa191d4497" providerId="ADAL" clId="{971C352D-FFA7-4D35-932B-F5E7CA27CB5E}" dt="2023-06-25T19:07:35.810" v="6847" actId="1076"/>
          <ac:spMkLst>
            <pc:docMk/>
            <pc:sldMk cId="910442341" sldId="271"/>
            <ac:spMk id="14" creationId="{510A3E29-7F30-7034-B40C-405A835F51A3}"/>
          </ac:spMkLst>
        </pc:spChg>
        <pc:spChg chg="add mod">
          <ac:chgData name="Sheharyar Raza" userId="6296120c-4620-4e6e-b0cf-8bfa191d4497" providerId="ADAL" clId="{971C352D-FFA7-4D35-932B-F5E7CA27CB5E}" dt="2023-06-25T19:07:51.041" v="6852" actId="1076"/>
          <ac:spMkLst>
            <pc:docMk/>
            <pc:sldMk cId="910442341" sldId="271"/>
            <ac:spMk id="15" creationId="{4728AE81-3205-9054-91EB-0208D71C3DA9}"/>
          </ac:spMkLst>
        </pc:spChg>
        <pc:spChg chg="add mod">
          <ac:chgData name="Sheharyar Raza" userId="6296120c-4620-4e6e-b0cf-8bfa191d4497" providerId="ADAL" clId="{971C352D-FFA7-4D35-932B-F5E7CA27CB5E}" dt="2023-06-25T19:07:51.041" v="6852" actId="1076"/>
          <ac:spMkLst>
            <pc:docMk/>
            <pc:sldMk cId="910442341" sldId="271"/>
            <ac:spMk id="16" creationId="{904C721C-2721-C112-CC17-844817075B7A}"/>
          </ac:spMkLst>
        </pc:spChg>
        <pc:spChg chg="add mod">
          <ac:chgData name="Sheharyar Raza" userId="6296120c-4620-4e6e-b0cf-8bfa191d4497" providerId="ADAL" clId="{971C352D-FFA7-4D35-932B-F5E7CA27CB5E}" dt="2023-06-25T19:11:18.033" v="7414" actId="208"/>
          <ac:spMkLst>
            <pc:docMk/>
            <pc:sldMk cId="910442341" sldId="271"/>
            <ac:spMk id="17" creationId="{17DEF0F2-2931-E85C-0F73-4F64D4263E47}"/>
          </ac:spMkLst>
        </pc:spChg>
        <pc:spChg chg="add del mod">
          <ac:chgData name="Sheharyar Raza" userId="6296120c-4620-4e6e-b0cf-8bfa191d4497" providerId="ADAL" clId="{971C352D-FFA7-4D35-932B-F5E7CA27CB5E}" dt="2023-06-25T19:07:55.711" v="6855" actId="478"/>
          <ac:spMkLst>
            <pc:docMk/>
            <pc:sldMk cId="910442341" sldId="271"/>
            <ac:spMk id="18" creationId="{338B75F4-6641-173E-D233-341863DB7F33}"/>
          </ac:spMkLst>
        </pc:spChg>
        <pc:spChg chg="add mod">
          <ac:chgData name="Sheharyar Raza" userId="6296120c-4620-4e6e-b0cf-8bfa191d4497" providerId="ADAL" clId="{971C352D-FFA7-4D35-932B-F5E7CA27CB5E}" dt="2023-06-25T19:11:38.973" v="7419" actId="693"/>
          <ac:spMkLst>
            <pc:docMk/>
            <pc:sldMk cId="910442341" sldId="271"/>
            <ac:spMk id="19" creationId="{E36EEAB7-B830-7B5F-3185-FBEA420A3F31}"/>
          </ac:spMkLst>
        </pc:spChg>
        <pc:spChg chg="add mod">
          <ac:chgData name="Sheharyar Raza" userId="6296120c-4620-4e6e-b0cf-8bfa191d4497" providerId="ADAL" clId="{971C352D-FFA7-4D35-932B-F5E7CA27CB5E}" dt="2023-06-25T19:11:48.387" v="7422" actId="14100"/>
          <ac:spMkLst>
            <pc:docMk/>
            <pc:sldMk cId="910442341" sldId="271"/>
            <ac:spMk id="20" creationId="{FB8547CA-E23C-F12E-2D71-3A3058B6A71F}"/>
          </ac:spMkLst>
        </pc:spChg>
        <pc:spChg chg="add mod">
          <ac:chgData name="Sheharyar Raza" userId="6296120c-4620-4e6e-b0cf-8bfa191d4497" providerId="ADAL" clId="{971C352D-FFA7-4D35-932B-F5E7CA27CB5E}" dt="2023-06-25T19:12:02.784" v="7425" actId="1076"/>
          <ac:spMkLst>
            <pc:docMk/>
            <pc:sldMk cId="910442341" sldId="271"/>
            <ac:spMk id="21" creationId="{DDE5A223-3004-127D-B08E-159F35950210}"/>
          </ac:spMkLst>
        </pc:spChg>
        <pc:spChg chg="add mod">
          <ac:chgData name="Sheharyar Raza" userId="6296120c-4620-4e6e-b0cf-8bfa191d4497" providerId="ADAL" clId="{971C352D-FFA7-4D35-932B-F5E7CA27CB5E}" dt="2023-06-25T19:12:04.010" v="7427" actId="571"/>
          <ac:spMkLst>
            <pc:docMk/>
            <pc:sldMk cId="910442341" sldId="271"/>
            <ac:spMk id="23" creationId="{A1A6ABBA-C325-2E79-01D3-3F4D11CCA3E7}"/>
          </ac:spMkLst>
        </pc:spChg>
        <pc:spChg chg="add mod">
          <ac:chgData name="Sheharyar Raza" userId="6296120c-4620-4e6e-b0cf-8bfa191d4497" providerId="ADAL" clId="{971C352D-FFA7-4D35-932B-F5E7CA27CB5E}" dt="2023-06-25T19:12:06.278" v="7429" actId="571"/>
          <ac:spMkLst>
            <pc:docMk/>
            <pc:sldMk cId="910442341" sldId="271"/>
            <ac:spMk id="25" creationId="{1464924B-EBC6-FDF7-305D-48349C1274BB}"/>
          </ac:spMkLst>
        </pc:spChg>
        <pc:spChg chg="add mod">
          <ac:chgData name="Sheharyar Raza" userId="6296120c-4620-4e6e-b0cf-8bfa191d4497" providerId="ADAL" clId="{971C352D-FFA7-4D35-932B-F5E7CA27CB5E}" dt="2023-06-25T19:12:12.920" v="7430" actId="571"/>
          <ac:spMkLst>
            <pc:docMk/>
            <pc:sldMk cId="910442341" sldId="271"/>
            <ac:spMk id="26" creationId="{8E356480-99F4-2E33-CDC3-FECE32156E7C}"/>
          </ac:spMkLst>
        </pc:spChg>
        <pc:spChg chg="add mod">
          <ac:chgData name="Sheharyar Raza" userId="6296120c-4620-4e6e-b0cf-8bfa191d4497" providerId="ADAL" clId="{971C352D-FFA7-4D35-932B-F5E7CA27CB5E}" dt="2023-06-25T19:12:36.537" v="7437" actId="14100"/>
          <ac:spMkLst>
            <pc:docMk/>
            <pc:sldMk cId="910442341" sldId="271"/>
            <ac:spMk id="27" creationId="{1D623B74-9256-0B1A-6939-876497CF8018}"/>
          </ac:spMkLst>
        </pc:spChg>
        <pc:spChg chg="add mod">
          <ac:chgData name="Sheharyar Raza" userId="6296120c-4620-4e6e-b0cf-8bfa191d4497" providerId="ADAL" clId="{971C352D-FFA7-4D35-932B-F5E7CA27CB5E}" dt="2023-06-25T19:12:44.709" v="7439" actId="14100"/>
          <ac:spMkLst>
            <pc:docMk/>
            <pc:sldMk cId="910442341" sldId="271"/>
            <ac:spMk id="28" creationId="{EF7C47BC-B2F2-EEE0-3EA6-C87EF793604E}"/>
          </ac:spMkLst>
        </pc:spChg>
        <pc:picChg chg="mod">
          <ac:chgData name="Sheharyar Raza" userId="6296120c-4620-4e6e-b0cf-8bfa191d4497" providerId="ADAL" clId="{971C352D-FFA7-4D35-932B-F5E7CA27CB5E}" dt="2023-06-25T19:07:35.810" v="6847" actId="1076"/>
          <ac:picMkLst>
            <pc:docMk/>
            <pc:sldMk cId="910442341" sldId="271"/>
            <ac:picMk id="2" creationId="{4A210C4C-23B0-15FD-AF01-07CC78C21249}"/>
          </ac:picMkLst>
        </pc:picChg>
        <pc:picChg chg="add mod">
          <ac:chgData name="Sheharyar Raza" userId="6296120c-4620-4e6e-b0cf-8bfa191d4497" providerId="ADAL" clId="{971C352D-FFA7-4D35-932B-F5E7CA27CB5E}" dt="2023-06-25T19:12:04.010" v="7427" actId="571"/>
          <ac:picMkLst>
            <pc:docMk/>
            <pc:sldMk cId="910442341" sldId="271"/>
            <ac:picMk id="22" creationId="{2735D301-734E-4492-7338-3AB47E122FAD}"/>
          </ac:picMkLst>
        </pc:picChg>
        <pc:picChg chg="add mod">
          <ac:chgData name="Sheharyar Raza" userId="6296120c-4620-4e6e-b0cf-8bfa191d4497" providerId="ADAL" clId="{971C352D-FFA7-4D35-932B-F5E7CA27CB5E}" dt="2023-06-25T19:12:06.278" v="7429" actId="571"/>
          <ac:picMkLst>
            <pc:docMk/>
            <pc:sldMk cId="910442341" sldId="271"/>
            <ac:picMk id="24" creationId="{D0295886-3B11-B1F1-54EF-221DE3DB803D}"/>
          </ac:picMkLst>
        </pc:picChg>
      </pc:sldChg>
      <pc:sldChg chg="delSp modSp add mod">
        <pc:chgData name="Sheharyar Raza" userId="6296120c-4620-4e6e-b0cf-8bfa191d4497" providerId="ADAL" clId="{971C352D-FFA7-4D35-932B-F5E7CA27CB5E}" dt="2023-06-25T19:21:34.433" v="7600" actId="14100"/>
        <pc:sldMkLst>
          <pc:docMk/>
          <pc:sldMk cId="3995342170" sldId="272"/>
        </pc:sldMkLst>
        <pc:spChg chg="mod">
          <ac:chgData name="Sheharyar Raza" userId="6296120c-4620-4e6e-b0cf-8bfa191d4497" providerId="ADAL" clId="{971C352D-FFA7-4D35-932B-F5E7CA27CB5E}" dt="2023-06-25T19:21:20.798" v="7599" actId="207"/>
          <ac:spMkLst>
            <pc:docMk/>
            <pc:sldMk cId="3995342170" sldId="272"/>
            <ac:spMk id="3" creationId="{A4FFDBB3-F3A9-6327-B5B7-64AED982FC0A}"/>
          </ac:spMkLst>
        </pc:spChg>
        <pc:spChg chg="mod">
          <ac:chgData name="Sheharyar Raza" userId="6296120c-4620-4e6e-b0cf-8bfa191d4497" providerId="ADAL" clId="{971C352D-FFA7-4D35-932B-F5E7CA27CB5E}" dt="2023-06-25T19:21:20.798" v="7599" actId="207"/>
          <ac:spMkLst>
            <pc:docMk/>
            <pc:sldMk cId="3995342170" sldId="272"/>
            <ac:spMk id="4" creationId="{55DB5DA2-6F30-074C-53F6-E28378B400AC}"/>
          </ac:spMkLst>
        </pc:spChg>
        <pc:spChg chg="mod">
          <ac:chgData name="Sheharyar Raza" userId="6296120c-4620-4e6e-b0cf-8bfa191d4497" providerId="ADAL" clId="{971C352D-FFA7-4D35-932B-F5E7CA27CB5E}" dt="2023-06-25T19:21:20.798" v="7599" actId="207"/>
          <ac:spMkLst>
            <pc:docMk/>
            <pc:sldMk cId="3995342170" sldId="272"/>
            <ac:spMk id="5" creationId="{3E7DC6A6-BAAF-D858-1E95-B22CD74138E1}"/>
          </ac:spMkLst>
        </pc:spChg>
        <pc:spChg chg="mod">
          <ac:chgData name="Sheharyar Raza" userId="6296120c-4620-4e6e-b0cf-8bfa191d4497" providerId="ADAL" clId="{971C352D-FFA7-4D35-932B-F5E7CA27CB5E}" dt="2023-06-25T19:21:20.798" v="7599" actId="207"/>
          <ac:spMkLst>
            <pc:docMk/>
            <pc:sldMk cId="3995342170" sldId="272"/>
            <ac:spMk id="6" creationId="{9AD0F6C0-726E-811C-5271-42C85CC0BEC6}"/>
          </ac:spMkLst>
        </pc:spChg>
        <pc:spChg chg="mod">
          <ac:chgData name="Sheharyar Raza" userId="6296120c-4620-4e6e-b0cf-8bfa191d4497" providerId="ADAL" clId="{971C352D-FFA7-4D35-932B-F5E7CA27CB5E}" dt="2023-06-25T19:21:20.798" v="7599" actId="207"/>
          <ac:spMkLst>
            <pc:docMk/>
            <pc:sldMk cId="3995342170" sldId="272"/>
            <ac:spMk id="8" creationId="{4B0AAC03-01D7-5458-5A8B-32A6F8C7B318}"/>
          </ac:spMkLst>
        </pc:spChg>
        <pc:spChg chg="mod">
          <ac:chgData name="Sheharyar Raza" userId="6296120c-4620-4e6e-b0cf-8bfa191d4497" providerId="ADAL" clId="{971C352D-FFA7-4D35-932B-F5E7CA27CB5E}" dt="2023-06-25T19:21:20.798" v="7599" actId="207"/>
          <ac:spMkLst>
            <pc:docMk/>
            <pc:sldMk cId="3995342170" sldId="272"/>
            <ac:spMk id="9" creationId="{E59C8CA9-25CC-418A-0CF4-C809D9C33E94}"/>
          </ac:spMkLst>
        </pc:spChg>
        <pc:spChg chg="mod">
          <ac:chgData name="Sheharyar Raza" userId="6296120c-4620-4e6e-b0cf-8bfa191d4497" providerId="ADAL" clId="{971C352D-FFA7-4D35-932B-F5E7CA27CB5E}" dt="2023-06-25T19:21:20.798" v="7599" actId="207"/>
          <ac:spMkLst>
            <pc:docMk/>
            <pc:sldMk cId="3995342170" sldId="272"/>
            <ac:spMk id="10" creationId="{C106D4C0-B5A8-57A8-8AC4-23D6658A74C6}"/>
          </ac:spMkLst>
        </pc:spChg>
        <pc:spChg chg="mod">
          <ac:chgData name="Sheharyar Raza" userId="6296120c-4620-4e6e-b0cf-8bfa191d4497" providerId="ADAL" clId="{971C352D-FFA7-4D35-932B-F5E7CA27CB5E}" dt="2023-06-25T19:21:20.798" v="7599" actId="207"/>
          <ac:spMkLst>
            <pc:docMk/>
            <pc:sldMk cId="3995342170" sldId="272"/>
            <ac:spMk id="11" creationId="{2241B94A-003D-79B4-0CA6-FCBBF95EDD73}"/>
          </ac:spMkLst>
        </pc:spChg>
        <pc:spChg chg="mod">
          <ac:chgData name="Sheharyar Raza" userId="6296120c-4620-4e6e-b0cf-8bfa191d4497" providerId="ADAL" clId="{971C352D-FFA7-4D35-932B-F5E7CA27CB5E}" dt="2023-06-25T19:21:20.798" v="7599" actId="207"/>
          <ac:spMkLst>
            <pc:docMk/>
            <pc:sldMk cId="3995342170" sldId="272"/>
            <ac:spMk id="12" creationId="{346C0420-5851-0D33-A391-377FC3F7F975}"/>
          </ac:spMkLst>
        </pc:spChg>
        <pc:spChg chg="mod">
          <ac:chgData name="Sheharyar Raza" userId="6296120c-4620-4e6e-b0cf-8bfa191d4497" providerId="ADAL" clId="{971C352D-FFA7-4D35-932B-F5E7CA27CB5E}" dt="2023-06-25T19:21:20.798" v="7599" actId="207"/>
          <ac:spMkLst>
            <pc:docMk/>
            <pc:sldMk cId="3995342170" sldId="272"/>
            <ac:spMk id="13" creationId="{D4358D2D-1EF3-A0F7-C259-DA37F31A2CCF}"/>
          </ac:spMkLst>
        </pc:spChg>
        <pc:spChg chg="mod">
          <ac:chgData name="Sheharyar Raza" userId="6296120c-4620-4e6e-b0cf-8bfa191d4497" providerId="ADAL" clId="{971C352D-FFA7-4D35-932B-F5E7CA27CB5E}" dt="2023-06-25T19:21:20.798" v="7599" actId="207"/>
          <ac:spMkLst>
            <pc:docMk/>
            <pc:sldMk cId="3995342170" sldId="272"/>
            <ac:spMk id="14" creationId="{510A3E29-7F30-7034-B40C-405A835F51A3}"/>
          </ac:spMkLst>
        </pc:spChg>
        <pc:spChg chg="mod">
          <ac:chgData name="Sheharyar Raza" userId="6296120c-4620-4e6e-b0cf-8bfa191d4497" providerId="ADAL" clId="{971C352D-FFA7-4D35-932B-F5E7CA27CB5E}" dt="2023-06-25T19:19:07.939" v="7593" actId="14100"/>
          <ac:spMkLst>
            <pc:docMk/>
            <pc:sldMk cId="3995342170" sldId="272"/>
            <ac:spMk id="17" creationId="{17DEF0F2-2931-E85C-0F73-4F64D4263E47}"/>
          </ac:spMkLst>
        </pc:spChg>
        <pc:spChg chg="mod">
          <ac:chgData name="Sheharyar Raza" userId="6296120c-4620-4e6e-b0cf-8bfa191d4497" providerId="ADAL" clId="{971C352D-FFA7-4D35-932B-F5E7CA27CB5E}" dt="2023-06-25T19:19:39.124" v="7595" actId="208"/>
          <ac:spMkLst>
            <pc:docMk/>
            <pc:sldMk cId="3995342170" sldId="272"/>
            <ac:spMk id="19" creationId="{E36EEAB7-B830-7B5F-3185-FBEA420A3F31}"/>
          </ac:spMkLst>
        </pc:spChg>
        <pc:spChg chg="mod">
          <ac:chgData name="Sheharyar Raza" userId="6296120c-4620-4e6e-b0cf-8bfa191d4497" providerId="ADAL" clId="{971C352D-FFA7-4D35-932B-F5E7CA27CB5E}" dt="2023-06-25T19:15:12.652" v="7444" actId="14100"/>
          <ac:spMkLst>
            <pc:docMk/>
            <pc:sldMk cId="3995342170" sldId="272"/>
            <ac:spMk id="20" creationId="{FB8547CA-E23C-F12E-2D71-3A3058B6A71F}"/>
          </ac:spMkLst>
        </pc:spChg>
        <pc:spChg chg="mod">
          <ac:chgData name="Sheharyar Raza" userId="6296120c-4620-4e6e-b0cf-8bfa191d4497" providerId="ADAL" clId="{971C352D-FFA7-4D35-932B-F5E7CA27CB5E}" dt="2023-06-25T19:19:27.746" v="7594" actId="208"/>
          <ac:spMkLst>
            <pc:docMk/>
            <pc:sldMk cId="3995342170" sldId="272"/>
            <ac:spMk id="21" creationId="{DDE5A223-3004-127D-B08E-159F35950210}"/>
          </ac:spMkLst>
        </pc:spChg>
        <pc:spChg chg="mod">
          <ac:chgData name="Sheharyar Raza" userId="6296120c-4620-4e6e-b0cf-8bfa191d4497" providerId="ADAL" clId="{971C352D-FFA7-4D35-932B-F5E7CA27CB5E}" dt="2023-06-25T19:21:34.433" v="7600" actId="14100"/>
          <ac:spMkLst>
            <pc:docMk/>
            <pc:sldMk cId="3995342170" sldId="272"/>
            <ac:spMk id="26" creationId="{8E356480-99F4-2E33-CDC3-FECE32156E7C}"/>
          </ac:spMkLst>
        </pc:spChg>
        <pc:spChg chg="mod">
          <ac:chgData name="Sheharyar Raza" userId="6296120c-4620-4e6e-b0cf-8bfa191d4497" providerId="ADAL" clId="{971C352D-FFA7-4D35-932B-F5E7CA27CB5E}" dt="2023-06-25T19:21:34.433" v="7600" actId="14100"/>
          <ac:spMkLst>
            <pc:docMk/>
            <pc:sldMk cId="3995342170" sldId="272"/>
            <ac:spMk id="27" creationId="{1D623B74-9256-0B1A-6939-876497CF8018}"/>
          </ac:spMkLst>
        </pc:spChg>
        <pc:spChg chg="mod">
          <ac:chgData name="Sheharyar Raza" userId="6296120c-4620-4e6e-b0cf-8bfa191d4497" providerId="ADAL" clId="{971C352D-FFA7-4D35-932B-F5E7CA27CB5E}" dt="2023-06-25T19:21:34.433" v="7600" actId="14100"/>
          <ac:spMkLst>
            <pc:docMk/>
            <pc:sldMk cId="3995342170" sldId="272"/>
            <ac:spMk id="28" creationId="{EF7C47BC-B2F2-EEE0-3EA6-C87EF793604E}"/>
          </ac:spMkLst>
        </pc:spChg>
        <pc:picChg chg="del mod">
          <ac:chgData name="Sheharyar Raza" userId="6296120c-4620-4e6e-b0cf-8bfa191d4497" providerId="ADAL" clId="{971C352D-FFA7-4D35-932B-F5E7CA27CB5E}" dt="2023-06-25T19:14:53.128" v="7442" actId="478"/>
          <ac:picMkLst>
            <pc:docMk/>
            <pc:sldMk cId="3995342170" sldId="272"/>
            <ac:picMk id="2" creationId="{4A210C4C-23B0-15FD-AF01-07CC78C21249}"/>
          </ac:picMkLst>
        </pc:picChg>
      </pc:sldChg>
      <pc:sldChg chg="addSp modSp new mod">
        <pc:chgData name="Sheharyar Raza" userId="6296120c-4620-4e6e-b0cf-8bfa191d4497" providerId="ADAL" clId="{971C352D-FFA7-4D35-932B-F5E7CA27CB5E}" dt="2023-06-25T19:29:12.210" v="7710" actId="207"/>
        <pc:sldMkLst>
          <pc:docMk/>
          <pc:sldMk cId="3011079973" sldId="273"/>
        </pc:sldMkLst>
        <pc:spChg chg="add mod">
          <ac:chgData name="Sheharyar Raza" userId="6296120c-4620-4e6e-b0cf-8bfa191d4497" providerId="ADAL" clId="{971C352D-FFA7-4D35-932B-F5E7CA27CB5E}" dt="2023-06-25T19:29:12.210" v="7710" actId="207"/>
          <ac:spMkLst>
            <pc:docMk/>
            <pc:sldMk cId="3011079973" sldId="273"/>
            <ac:spMk id="2" creationId="{15D6BBD9-B0DE-3E08-3F11-D8E19289FE6B}"/>
          </ac:spMkLst>
        </pc:spChg>
        <pc:spChg chg="add mod">
          <ac:chgData name="Sheharyar Raza" userId="6296120c-4620-4e6e-b0cf-8bfa191d4497" providerId="ADAL" clId="{971C352D-FFA7-4D35-932B-F5E7CA27CB5E}" dt="2023-06-25T19:29:09.258" v="7709" actId="207"/>
          <ac:spMkLst>
            <pc:docMk/>
            <pc:sldMk cId="3011079973" sldId="273"/>
            <ac:spMk id="3" creationId="{ACC59E60-58A0-AD0C-601A-AE84448ABF0F}"/>
          </ac:spMkLst>
        </pc:spChg>
        <pc:spChg chg="add mod">
          <ac:chgData name="Sheharyar Raza" userId="6296120c-4620-4e6e-b0cf-8bfa191d4497" providerId="ADAL" clId="{971C352D-FFA7-4D35-932B-F5E7CA27CB5E}" dt="2023-06-25T19:29:03.552" v="7708" actId="1076"/>
          <ac:spMkLst>
            <pc:docMk/>
            <pc:sldMk cId="3011079973" sldId="273"/>
            <ac:spMk id="4" creationId="{E8ED40FB-8732-7065-EFFF-B996C9E380AC}"/>
          </ac:spMkLst>
        </pc:spChg>
        <pc:spChg chg="add mod">
          <ac:chgData name="Sheharyar Raza" userId="6296120c-4620-4e6e-b0cf-8bfa191d4497" providerId="ADAL" clId="{971C352D-FFA7-4D35-932B-F5E7CA27CB5E}" dt="2023-06-25T19:29:03.552" v="7708" actId="1076"/>
          <ac:spMkLst>
            <pc:docMk/>
            <pc:sldMk cId="3011079973" sldId="273"/>
            <ac:spMk id="5" creationId="{D2D368F8-A608-07F7-F91E-05D177E6BF90}"/>
          </ac:spMkLst>
        </pc:spChg>
        <pc:spChg chg="add mod">
          <ac:chgData name="Sheharyar Raza" userId="6296120c-4620-4e6e-b0cf-8bfa191d4497" providerId="ADAL" clId="{971C352D-FFA7-4D35-932B-F5E7CA27CB5E}" dt="2023-06-25T19:29:03.552" v="7708" actId="1076"/>
          <ac:spMkLst>
            <pc:docMk/>
            <pc:sldMk cId="3011079973" sldId="273"/>
            <ac:spMk id="6" creationId="{B3367814-D130-97D0-CE17-B96687E10FB7}"/>
          </ac:spMkLst>
        </pc:spChg>
        <pc:spChg chg="add mod">
          <ac:chgData name="Sheharyar Raza" userId="6296120c-4620-4e6e-b0cf-8bfa191d4497" providerId="ADAL" clId="{971C352D-FFA7-4D35-932B-F5E7CA27CB5E}" dt="2023-06-25T19:29:03.552" v="7708" actId="1076"/>
          <ac:spMkLst>
            <pc:docMk/>
            <pc:sldMk cId="3011079973" sldId="273"/>
            <ac:spMk id="7" creationId="{D844B9AB-A793-E9E4-8D6F-8059420A34DE}"/>
          </ac:spMkLst>
        </pc:spChg>
        <pc:spChg chg="add mod">
          <ac:chgData name="Sheharyar Raza" userId="6296120c-4620-4e6e-b0cf-8bfa191d4497" providerId="ADAL" clId="{971C352D-FFA7-4D35-932B-F5E7CA27CB5E}" dt="2023-06-25T19:29:03.552" v="7708" actId="1076"/>
          <ac:spMkLst>
            <pc:docMk/>
            <pc:sldMk cId="3011079973" sldId="273"/>
            <ac:spMk id="8" creationId="{0B11CCAD-7E85-1770-65DB-BF7DA485495B}"/>
          </ac:spMkLst>
        </pc:spChg>
        <pc:spChg chg="add mod">
          <ac:chgData name="Sheharyar Raza" userId="6296120c-4620-4e6e-b0cf-8bfa191d4497" providerId="ADAL" clId="{971C352D-FFA7-4D35-932B-F5E7CA27CB5E}" dt="2023-06-25T19:29:03.552" v="7708" actId="1076"/>
          <ac:spMkLst>
            <pc:docMk/>
            <pc:sldMk cId="3011079973" sldId="273"/>
            <ac:spMk id="9" creationId="{24FB2374-07AE-77F8-9EE5-1E77D4924598}"/>
          </ac:spMkLst>
        </pc:spChg>
        <pc:spChg chg="add mod">
          <ac:chgData name="Sheharyar Raza" userId="6296120c-4620-4e6e-b0cf-8bfa191d4497" providerId="ADAL" clId="{971C352D-FFA7-4D35-932B-F5E7CA27CB5E}" dt="2023-06-25T19:29:03.552" v="7708" actId="1076"/>
          <ac:spMkLst>
            <pc:docMk/>
            <pc:sldMk cId="3011079973" sldId="273"/>
            <ac:spMk id="10" creationId="{3EFF775F-F6C3-63F5-D6FA-E631CD7CA66C}"/>
          </ac:spMkLst>
        </pc:spChg>
        <pc:spChg chg="add mod">
          <ac:chgData name="Sheharyar Raza" userId="6296120c-4620-4e6e-b0cf-8bfa191d4497" providerId="ADAL" clId="{971C352D-FFA7-4D35-932B-F5E7CA27CB5E}" dt="2023-06-25T19:29:03.552" v="7708" actId="1076"/>
          <ac:spMkLst>
            <pc:docMk/>
            <pc:sldMk cId="3011079973" sldId="273"/>
            <ac:spMk id="11" creationId="{15BD01E8-ED3E-1E1A-9133-EA2583642F4D}"/>
          </ac:spMkLst>
        </pc:spChg>
        <pc:spChg chg="add mod">
          <ac:chgData name="Sheharyar Raza" userId="6296120c-4620-4e6e-b0cf-8bfa191d4497" providerId="ADAL" clId="{971C352D-FFA7-4D35-932B-F5E7CA27CB5E}" dt="2023-06-25T19:29:03.552" v="7708" actId="1076"/>
          <ac:spMkLst>
            <pc:docMk/>
            <pc:sldMk cId="3011079973" sldId="273"/>
            <ac:spMk id="12" creationId="{304AA951-6044-9B77-4677-2154E14B3F9A}"/>
          </ac:spMkLst>
        </pc:spChg>
      </pc:sldChg>
      <pc:sldChg chg="addSp delSp modSp add mod">
        <pc:chgData name="Sheharyar Raza" userId="6296120c-4620-4e6e-b0cf-8bfa191d4497" providerId="ADAL" clId="{971C352D-FFA7-4D35-932B-F5E7CA27CB5E}" dt="2023-06-25T19:23:39.180" v="7622" actId="14100"/>
        <pc:sldMkLst>
          <pc:docMk/>
          <pc:sldMk cId="3336823815" sldId="274"/>
        </pc:sldMkLst>
        <pc:spChg chg="add mod">
          <ac:chgData name="Sheharyar Raza" userId="6296120c-4620-4e6e-b0cf-8bfa191d4497" providerId="ADAL" clId="{971C352D-FFA7-4D35-932B-F5E7CA27CB5E}" dt="2023-06-25T19:23:33.270" v="7619" actId="1076"/>
          <ac:spMkLst>
            <pc:docMk/>
            <pc:sldMk cId="3336823815" sldId="274"/>
            <ac:spMk id="3" creationId="{8DF6B61C-5ADF-86C4-E751-403D7F0AA74A}"/>
          </ac:spMkLst>
        </pc:spChg>
        <pc:spChg chg="add mod">
          <ac:chgData name="Sheharyar Raza" userId="6296120c-4620-4e6e-b0cf-8bfa191d4497" providerId="ADAL" clId="{971C352D-FFA7-4D35-932B-F5E7CA27CB5E}" dt="2023-06-25T19:23:33.270" v="7619" actId="1076"/>
          <ac:spMkLst>
            <pc:docMk/>
            <pc:sldMk cId="3336823815" sldId="274"/>
            <ac:spMk id="4" creationId="{1CDA2222-6365-7336-14EF-5B16CEE8B300}"/>
          </ac:spMkLst>
        </pc:spChg>
        <pc:spChg chg="add mod">
          <ac:chgData name="Sheharyar Raza" userId="6296120c-4620-4e6e-b0cf-8bfa191d4497" providerId="ADAL" clId="{971C352D-FFA7-4D35-932B-F5E7CA27CB5E}" dt="2023-06-25T19:23:33.270" v="7619" actId="1076"/>
          <ac:spMkLst>
            <pc:docMk/>
            <pc:sldMk cId="3336823815" sldId="274"/>
            <ac:spMk id="5" creationId="{CF0511BC-8853-E760-0983-1E814DDF2C4C}"/>
          </ac:spMkLst>
        </pc:spChg>
        <pc:spChg chg="add mod">
          <ac:chgData name="Sheharyar Raza" userId="6296120c-4620-4e6e-b0cf-8bfa191d4497" providerId="ADAL" clId="{971C352D-FFA7-4D35-932B-F5E7CA27CB5E}" dt="2023-06-25T19:23:33.270" v="7619" actId="1076"/>
          <ac:spMkLst>
            <pc:docMk/>
            <pc:sldMk cId="3336823815" sldId="274"/>
            <ac:spMk id="6" creationId="{9367417F-1D1B-C9CD-6735-14795E038B46}"/>
          </ac:spMkLst>
        </pc:spChg>
        <pc:spChg chg="add mod">
          <ac:chgData name="Sheharyar Raza" userId="6296120c-4620-4e6e-b0cf-8bfa191d4497" providerId="ADAL" clId="{971C352D-FFA7-4D35-932B-F5E7CA27CB5E}" dt="2023-06-25T19:23:33.270" v="7619" actId="1076"/>
          <ac:spMkLst>
            <pc:docMk/>
            <pc:sldMk cId="3336823815" sldId="274"/>
            <ac:spMk id="8" creationId="{9F3A651A-71F5-3289-5076-E3B786BDC24B}"/>
          </ac:spMkLst>
        </pc:spChg>
        <pc:spChg chg="add mod">
          <ac:chgData name="Sheharyar Raza" userId="6296120c-4620-4e6e-b0cf-8bfa191d4497" providerId="ADAL" clId="{971C352D-FFA7-4D35-932B-F5E7CA27CB5E}" dt="2023-06-25T19:23:33.270" v="7619" actId="1076"/>
          <ac:spMkLst>
            <pc:docMk/>
            <pc:sldMk cId="3336823815" sldId="274"/>
            <ac:spMk id="9" creationId="{29B30BEE-6E00-D50A-42A8-AB49E17117C1}"/>
          </ac:spMkLst>
        </pc:spChg>
        <pc:spChg chg="add mod">
          <ac:chgData name="Sheharyar Raza" userId="6296120c-4620-4e6e-b0cf-8bfa191d4497" providerId="ADAL" clId="{971C352D-FFA7-4D35-932B-F5E7CA27CB5E}" dt="2023-06-25T19:23:33.270" v="7619" actId="1076"/>
          <ac:spMkLst>
            <pc:docMk/>
            <pc:sldMk cId="3336823815" sldId="274"/>
            <ac:spMk id="10" creationId="{DB1D2D7E-04E4-256D-4E16-19C037662900}"/>
          </ac:spMkLst>
        </pc:spChg>
        <pc:spChg chg="add mod">
          <ac:chgData name="Sheharyar Raza" userId="6296120c-4620-4e6e-b0cf-8bfa191d4497" providerId="ADAL" clId="{971C352D-FFA7-4D35-932B-F5E7CA27CB5E}" dt="2023-06-25T19:23:33.270" v="7619" actId="1076"/>
          <ac:spMkLst>
            <pc:docMk/>
            <pc:sldMk cId="3336823815" sldId="274"/>
            <ac:spMk id="11" creationId="{A3A0560C-D594-14D0-CD05-9EC70F68995C}"/>
          </ac:spMkLst>
        </pc:spChg>
        <pc:spChg chg="add mod">
          <ac:chgData name="Sheharyar Raza" userId="6296120c-4620-4e6e-b0cf-8bfa191d4497" providerId="ADAL" clId="{971C352D-FFA7-4D35-932B-F5E7CA27CB5E}" dt="2023-06-25T19:23:33.270" v="7619" actId="1076"/>
          <ac:spMkLst>
            <pc:docMk/>
            <pc:sldMk cId="3336823815" sldId="274"/>
            <ac:spMk id="12" creationId="{4B5DCACC-F2E6-6200-105B-2C67D6CB36B5}"/>
          </ac:spMkLst>
        </pc:spChg>
        <pc:spChg chg="add mod">
          <ac:chgData name="Sheharyar Raza" userId="6296120c-4620-4e6e-b0cf-8bfa191d4497" providerId="ADAL" clId="{971C352D-FFA7-4D35-932B-F5E7CA27CB5E}" dt="2023-06-25T19:23:33.270" v="7619" actId="1076"/>
          <ac:spMkLst>
            <pc:docMk/>
            <pc:sldMk cId="3336823815" sldId="274"/>
            <ac:spMk id="13" creationId="{60D4B624-5348-AF2F-1D3C-361D00B1B1BC}"/>
          </ac:spMkLst>
        </pc:spChg>
        <pc:spChg chg="add mod">
          <ac:chgData name="Sheharyar Raza" userId="6296120c-4620-4e6e-b0cf-8bfa191d4497" providerId="ADAL" clId="{971C352D-FFA7-4D35-932B-F5E7CA27CB5E}" dt="2023-06-25T19:23:33.270" v="7619" actId="1076"/>
          <ac:spMkLst>
            <pc:docMk/>
            <pc:sldMk cId="3336823815" sldId="274"/>
            <ac:spMk id="14" creationId="{B0A981A5-E443-35F4-3BDC-C8BB576E94F1}"/>
          </ac:spMkLst>
        </pc:spChg>
        <pc:spChg chg="add mod">
          <ac:chgData name="Sheharyar Raza" userId="6296120c-4620-4e6e-b0cf-8bfa191d4497" providerId="ADAL" clId="{971C352D-FFA7-4D35-932B-F5E7CA27CB5E}" dt="2023-06-25T19:23:39.180" v="7622" actId="14100"/>
          <ac:spMkLst>
            <pc:docMk/>
            <pc:sldMk cId="3336823815" sldId="274"/>
            <ac:spMk id="15" creationId="{81EB4A82-1653-9FE7-C77C-7F146ED6DAF0}"/>
          </ac:spMkLst>
        </pc:spChg>
        <pc:picChg chg="del">
          <ac:chgData name="Sheharyar Raza" userId="6296120c-4620-4e6e-b0cf-8bfa191d4497" providerId="ADAL" clId="{971C352D-FFA7-4D35-932B-F5E7CA27CB5E}" dt="2023-06-25T19:23:19.061" v="7616" actId="478"/>
          <ac:picMkLst>
            <pc:docMk/>
            <pc:sldMk cId="3336823815" sldId="274"/>
            <ac:picMk id="2" creationId="{4A210C4C-23B0-15FD-AF01-07CC78C21249}"/>
          </ac:picMkLst>
        </pc:picChg>
      </pc:sldChg>
      <pc:sldChg chg="modSp add mod ord">
        <pc:chgData name="Sheharyar Raza" userId="6296120c-4620-4e6e-b0cf-8bfa191d4497" providerId="ADAL" clId="{971C352D-FFA7-4D35-932B-F5E7CA27CB5E}" dt="2023-06-25T19:30:10.742" v="7715" actId="207"/>
        <pc:sldMkLst>
          <pc:docMk/>
          <pc:sldMk cId="1358056866" sldId="275"/>
        </pc:sldMkLst>
        <pc:spChg chg="mod">
          <ac:chgData name="Sheharyar Raza" userId="6296120c-4620-4e6e-b0cf-8bfa191d4497" providerId="ADAL" clId="{971C352D-FFA7-4D35-932B-F5E7CA27CB5E}" dt="2023-06-25T19:30:07.830" v="7714" actId="207"/>
          <ac:spMkLst>
            <pc:docMk/>
            <pc:sldMk cId="1358056866" sldId="275"/>
            <ac:spMk id="2" creationId="{15D6BBD9-B0DE-3E08-3F11-D8E19289FE6B}"/>
          </ac:spMkLst>
        </pc:spChg>
        <pc:spChg chg="mod">
          <ac:chgData name="Sheharyar Raza" userId="6296120c-4620-4e6e-b0cf-8bfa191d4497" providerId="ADAL" clId="{971C352D-FFA7-4D35-932B-F5E7CA27CB5E}" dt="2023-06-25T19:30:10.742" v="7715" actId="207"/>
          <ac:spMkLst>
            <pc:docMk/>
            <pc:sldMk cId="1358056866" sldId="275"/>
            <ac:spMk id="3" creationId="{ACC59E60-58A0-AD0C-601A-AE84448ABF0F}"/>
          </ac:spMkLst>
        </pc:spChg>
      </pc:sldChg>
      <pc:sldChg chg="addSp modSp new mod ord">
        <pc:chgData name="Sheharyar Raza" userId="6296120c-4620-4e6e-b0cf-8bfa191d4497" providerId="ADAL" clId="{971C352D-FFA7-4D35-932B-F5E7CA27CB5E}" dt="2023-06-25T19:30:40.552" v="7721" actId="207"/>
        <pc:sldMkLst>
          <pc:docMk/>
          <pc:sldMk cId="2796529821" sldId="276"/>
        </pc:sldMkLst>
        <pc:spChg chg="add mod">
          <ac:chgData name="Sheharyar Raza" userId="6296120c-4620-4e6e-b0cf-8bfa191d4497" providerId="ADAL" clId="{971C352D-FFA7-4D35-932B-F5E7CA27CB5E}" dt="2023-06-25T19:30:23.020" v="7718" actId="207"/>
          <ac:spMkLst>
            <pc:docMk/>
            <pc:sldMk cId="2796529821" sldId="276"/>
            <ac:spMk id="2" creationId="{745A90EB-080E-68A4-BC05-0448839C4740}"/>
          </ac:spMkLst>
        </pc:spChg>
        <pc:spChg chg="add mod">
          <ac:chgData name="Sheharyar Raza" userId="6296120c-4620-4e6e-b0cf-8bfa191d4497" providerId="ADAL" clId="{971C352D-FFA7-4D35-932B-F5E7CA27CB5E}" dt="2023-06-25T19:30:18.514" v="7717"/>
          <ac:spMkLst>
            <pc:docMk/>
            <pc:sldMk cId="2796529821" sldId="276"/>
            <ac:spMk id="3" creationId="{936BDC89-0F39-8727-BCA9-9116F70D999F}"/>
          </ac:spMkLst>
        </pc:spChg>
        <pc:spChg chg="add mod">
          <ac:chgData name="Sheharyar Raza" userId="6296120c-4620-4e6e-b0cf-8bfa191d4497" providerId="ADAL" clId="{971C352D-FFA7-4D35-932B-F5E7CA27CB5E}" dt="2023-06-25T19:30:40.552" v="7721" actId="207"/>
          <ac:spMkLst>
            <pc:docMk/>
            <pc:sldMk cId="2796529821" sldId="276"/>
            <ac:spMk id="4" creationId="{FD49382A-09D8-400C-5026-02F3B7A40756}"/>
          </ac:spMkLst>
        </pc:spChg>
        <pc:spChg chg="add mod">
          <ac:chgData name="Sheharyar Raza" userId="6296120c-4620-4e6e-b0cf-8bfa191d4497" providerId="ADAL" clId="{971C352D-FFA7-4D35-932B-F5E7CA27CB5E}" dt="2023-06-25T19:30:18.514" v="7717"/>
          <ac:spMkLst>
            <pc:docMk/>
            <pc:sldMk cId="2796529821" sldId="276"/>
            <ac:spMk id="5" creationId="{71E2DE25-D93A-1A9B-763C-7124F8682380}"/>
          </ac:spMkLst>
        </pc:spChg>
        <pc:spChg chg="add mod">
          <ac:chgData name="Sheharyar Raza" userId="6296120c-4620-4e6e-b0cf-8bfa191d4497" providerId="ADAL" clId="{971C352D-FFA7-4D35-932B-F5E7CA27CB5E}" dt="2023-06-25T19:30:18.514" v="7717"/>
          <ac:spMkLst>
            <pc:docMk/>
            <pc:sldMk cId="2796529821" sldId="276"/>
            <ac:spMk id="6" creationId="{7024568F-3ECB-EC19-D363-E6CB0B9D42A6}"/>
          </ac:spMkLst>
        </pc:spChg>
        <pc:spChg chg="add mod">
          <ac:chgData name="Sheharyar Raza" userId="6296120c-4620-4e6e-b0cf-8bfa191d4497" providerId="ADAL" clId="{971C352D-FFA7-4D35-932B-F5E7CA27CB5E}" dt="2023-06-25T19:30:18.514" v="7717"/>
          <ac:spMkLst>
            <pc:docMk/>
            <pc:sldMk cId="2796529821" sldId="276"/>
            <ac:spMk id="7" creationId="{CAA00F1A-3EA6-5C82-E2AF-6098B016D1AE}"/>
          </ac:spMkLst>
        </pc:spChg>
        <pc:spChg chg="add mod">
          <ac:chgData name="Sheharyar Raza" userId="6296120c-4620-4e6e-b0cf-8bfa191d4497" providerId="ADAL" clId="{971C352D-FFA7-4D35-932B-F5E7CA27CB5E}" dt="2023-06-25T19:30:18.514" v="7717"/>
          <ac:spMkLst>
            <pc:docMk/>
            <pc:sldMk cId="2796529821" sldId="276"/>
            <ac:spMk id="8" creationId="{7C69B0A3-24B8-C4C5-E19A-B62341F30771}"/>
          </ac:spMkLst>
        </pc:spChg>
        <pc:spChg chg="add mod">
          <ac:chgData name="Sheharyar Raza" userId="6296120c-4620-4e6e-b0cf-8bfa191d4497" providerId="ADAL" clId="{971C352D-FFA7-4D35-932B-F5E7CA27CB5E}" dt="2023-06-25T19:30:18.514" v="7717"/>
          <ac:spMkLst>
            <pc:docMk/>
            <pc:sldMk cId="2796529821" sldId="276"/>
            <ac:spMk id="9" creationId="{154CA03B-19CB-3722-5FB5-A31E599DB14E}"/>
          </ac:spMkLst>
        </pc:spChg>
        <pc:spChg chg="add mod">
          <ac:chgData name="Sheharyar Raza" userId="6296120c-4620-4e6e-b0cf-8bfa191d4497" providerId="ADAL" clId="{971C352D-FFA7-4D35-932B-F5E7CA27CB5E}" dt="2023-06-25T19:30:18.514" v="7717"/>
          <ac:spMkLst>
            <pc:docMk/>
            <pc:sldMk cId="2796529821" sldId="276"/>
            <ac:spMk id="10" creationId="{4307E91D-D5F8-4EE1-09CA-F5CBC98A9CDB}"/>
          </ac:spMkLst>
        </pc:spChg>
        <pc:spChg chg="add mod">
          <ac:chgData name="Sheharyar Raza" userId="6296120c-4620-4e6e-b0cf-8bfa191d4497" providerId="ADAL" clId="{971C352D-FFA7-4D35-932B-F5E7CA27CB5E}" dt="2023-06-25T19:30:18.514" v="7717"/>
          <ac:spMkLst>
            <pc:docMk/>
            <pc:sldMk cId="2796529821" sldId="276"/>
            <ac:spMk id="11" creationId="{F40C20B1-2C76-0433-ECCF-A7DFF9314AEB}"/>
          </ac:spMkLst>
        </pc:spChg>
        <pc:spChg chg="add mod">
          <ac:chgData name="Sheharyar Raza" userId="6296120c-4620-4e6e-b0cf-8bfa191d4497" providerId="ADAL" clId="{971C352D-FFA7-4D35-932B-F5E7CA27CB5E}" dt="2023-06-25T19:30:18.514" v="7717"/>
          <ac:spMkLst>
            <pc:docMk/>
            <pc:sldMk cId="2796529821" sldId="276"/>
            <ac:spMk id="12" creationId="{1C5BA810-2650-5B3E-D8D1-4CCA9DA87FE9}"/>
          </ac:spMkLst>
        </pc:spChg>
      </pc:sldChg>
      <pc:sldChg chg="addSp modSp new mod">
        <pc:chgData name="Sheharyar Raza" userId="6296120c-4620-4e6e-b0cf-8bfa191d4497" providerId="ADAL" clId="{971C352D-FFA7-4D35-932B-F5E7CA27CB5E}" dt="2023-06-25T19:30:53.358" v="7724" actId="207"/>
        <pc:sldMkLst>
          <pc:docMk/>
          <pc:sldMk cId="1224533156" sldId="277"/>
        </pc:sldMkLst>
        <pc:spChg chg="add mod">
          <ac:chgData name="Sheharyar Raza" userId="6296120c-4620-4e6e-b0cf-8bfa191d4497" providerId="ADAL" clId="{971C352D-FFA7-4D35-932B-F5E7CA27CB5E}" dt="2023-06-25T19:30:49.639" v="7723"/>
          <ac:spMkLst>
            <pc:docMk/>
            <pc:sldMk cId="1224533156" sldId="277"/>
            <ac:spMk id="2" creationId="{1BAB8B0F-F9B3-6F66-AE8B-369987B112E6}"/>
          </ac:spMkLst>
        </pc:spChg>
        <pc:spChg chg="add mod">
          <ac:chgData name="Sheharyar Raza" userId="6296120c-4620-4e6e-b0cf-8bfa191d4497" providerId="ADAL" clId="{971C352D-FFA7-4D35-932B-F5E7CA27CB5E}" dt="2023-06-25T19:30:49.639" v="7723"/>
          <ac:spMkLst>
            <pc:docMk/>
            <pc:sldMk cId="1224533156" sldId="277"/>
            <ac:spMk id="3" creationId="{B4D1B526-5777-1D35-4959-3BF0679BA4F0}"/>
          </ac:spMkLst>
        </pc:spChg>
        <pc:spChg chg="add mod">
          <ac:chgData name="Sheharyar Raza" userId="6296120c-4620-4e6e-b0cf-8bfa191d4497" providerId="ADAL" clId="{971C352D-FFA7-4D35-932B-F5E7CA27CB5E}" dt="2023-06-25T19:30:49.639" v="7723"/>
          <ac:spMkLst>
            <pc:docMk/>
            <pc:sldMk cId="1224533156" sldId="277"/>
            <ac:spMk id="4" creationId="{40E53121-23B8-0D39-0B69-A90693F37676}"/>
          </ac:spMkLst>
        </pc:spChg>
        <pc:spChg chg="add mod">
          <ac:chgData name="Sheharyar Raza" userId="6296120c-4620-4e6e-b0cf-8bfa191d4497" providerId="ADAL" clId="{971C352D-FFA7-4D35-932B-F5E7CA27CB5E}" dt="2023-06-25T19:30:53.358" v="7724" actId="207"/>
          <ac:spMkLst>
            <pc:docMk/>
            <pc:sldMk cId="1224533156" sldId="277"/>
            <ac:spMk id="5" creationId="{F81548CA-21C0-A14B-48F3-AA94AAC7E4FE}"/>
          </ac:spMkLst>
        </pc:spChg>
        <pc:spChg chg="add mod">
          <ac:chgData name="Sheharyar Raza" userId="6296120c-4620-4e6e-b0cf-8bfa191d4497" providerId="ADAL" clId="{971C352D-FFA7-4D35-932B-F5E7CA27CB5E}" dt="2023-06-25T19:30:49.639" v="7723"/>
          <ac:spMkLst>
            <pc:docMk/>
            <pc:sldMk cId="1224533156" sldId="277"/>
            <ac:spMk id="6" creationId="{9C6AB435-FDE3-98C6-72E1-D9FADDA488E0}"/>
          </ac:spMkLst>
        </pc:spChg>
        <pc:spChg chg="add mod">
          <ac:chgData name="Sheharyar Raza" userId="6296120c-4620-4e6e-b0cf-8bfa191d4497" providerId="ADAL" clId="{971C352D-FFA7-4D35-932B-F5E7CA27CB5E}" dt="2023-06-25T19:30:49.639" v="7723"/>
          <ac:spMkLst>
            <pc:docMk/>
            <pc:sldMk cId="1224533156" sldId="277"/>
            <ac:spMk id="7" creationId="{BB5585DD-4373-88F6-0C7A-0A0D795DF740}"/>
          </ac:spMkLst>
        </pc:spChg>
        <pc:spChg chg="add mod">
          <ac:chgData name="Sheharyar Raza" userId="6296120c-4620-4e6e-b0cf-8bfa191d4497" providerId="ADAL" clId="{971C352D-FFA7-4D35-932B-F5E7CA27CB5E}" dt="2023-06-25T19:30:49.639" v="7723"/>
          <ac:spMkLst>
            <pc:docMk/>
            <pc:sldMk cId="1224533156" sldId="277"/>
            <ac:spMk id="8" creationId="{07E303EC-2896-0F3B-7AD5-7411F885F270}"/>
          </ac:spMkLst>
        </pc:spChg>
        <pc:spChg chg="add mod">
          <ac:chgData name="Sheharyar Raza" userId="6296120c-4620-4e6e-b0cf-8bfa191d4497" providerId="ADAL" clId="{971C352D-FFA7-4D35-932B-F5E7CA27CB5E}" dt="2023-06-25T19:30:49.639" v="7723"/>
          <ac:spMkLst>
            <pc:docMk/>
            <pc:sldMk cId="1224533156" sldId="277"/>
            <ac:spMk id="9" creationId="{28732CDC-2893-7B0F-FED7-AF638E64ADC0}"/>
          </ac:spMkLst>
        </pc:spChg>
        <pc:spChg chg="add mod">
          <ac:chgData name="Sheharyar Raza" userId="6296120c-4620-4e6e-b0cf-8bfa191d4497" providerId="ADAL" clId="{971C352D-FFA7-4D35-932B-F5E7CA27CB5E}" dt="2023-06-25T19:30:49.639" v="7723"/>
          <ac:spMkLst>
            <pc:docMk/>
            <pc:sldMk cId="1224533156" sldId="277"/>
            <ac:spMk id="10" creationId="{EC1E31DE-22F9-13D9-6928-8C6771E25621}"/>
          </ac:spMkLst>
        </pc:spChg>
        <pc:spChg chg="add mod">
          <ac:chgData name="Sheharyar Raza" userId="6296120c-4620-4e6e-b0cf-8bfa191d4497" providerId="ADAL" clId="{971C352D-FFA7-4D35-932B-F5E7CA27CB5E}" dt="2023-06-25T19:30:49.639" v="7723"/>
          <ac:spMkLst>
            <pc:docMk/>
            <pc:sldMk cId="1224533156" sldId="277"/>
            <ac:spMk id="11" creationId="{46BA6756-0D1A-869A-3E5E-8CFCE050EB2A}"/>
          </ac:spMkLst>
        </pc:spChg>
        <pc:spChg chg="add mod">
          <ac:chgData name="Sheharyar Raza" userId="6296120c-4620-4e6e-b0cf-8bfa191d4497" providerId="ADAL" clId="{971C352D-FFA7-4D35-932B-F5E7CA27CB5E}" dt="2023-06-25T19:30:49.639" v="7723"/>
          <ac:spMkLst>
            <pc:docMk/>
            <pc:sldMk cId="1224533156" sldId="277"/>
            <ac:spMk id="12" creationId="{5E62C639-6084-8E9F-5A26-5F887DF8FE26}"/>
          </ac:spMkLst>
        </pc:spChg>
      </pc:sldChg>
      <pc:sldChg chg="addSp modSp new mod">
        <pc:chgData name="Sheharyar Raza" userId="6296120c-4620-4e6e-b0cf-8bfa191d4497" providerId="ADAL" clId="{971C352D-FFA7-4D35-932B-F5E7CA27CB5E}" dt="2023-06-25T19:31:05.480" v="7727" actId="207"/>
        <pc:sldMkLst>
          <pc:docMk/>
          <pc:sldMk cId="366208507" sldId="278"/>
        </pc:sldMkLst>
        <pc:spChg chg="add mod">
          <ac:chgData name="Sheharyar Raza" userId="6296120c-4620-4e6e-b0cf-8bfa191d4497" providerId="ADAL" clId="{971C352D-FFA7-4D35-932B-F5E7CA27CB5E}" dt="2023-06-25T19:31:02.184" v="7726"/>
          <ac:spMkLst>
            <pc:docMk/>
            <pc:sldMk cId="366208507" sldId="278"/>
            <ac:spMk id="2" creationId="{5174F9A3-8CB1-08D7-D7AC-5F7290905B30}"/>
          </ac:spMkLst>
        </pc:spChg>
        <pc:spChg chg="add mod">
          <ac:chgData name="Sheharyar Raza" userId="6296120c-4620-4e6e-b0cf-8bfa191d4497" providerId="ADAL" clId="{971C352D-FFA7-4D35-932B-F5E7CA27CB5E}" dt="2023-06-25T19:31:02.184" v="7726"/>
          <ac:spMkLst>
            <pc:docMk/>
            <pc:sldMk cId="366208507" sldId="278"/>
            <ac:spMk id="3" creationId="{97E55B84-7FE9-51D0-8E36-C86D8EF392E4}"/>
          </ac:spMkLst>
        </pc:spChg>
        <pc:spChg chg="add mod">
          <ac:chgData name="Sheharyar Raza" userId="6296120c-4620-4e6e-b0cf-8bfa191d4497" providerId="ADAL" clId="{971C352D-FFA7-4D35-932B-F5E7CA27CB5E}" dt="2023-06-25T19:31:02.184" v="7726"/>
          <ac:spMkLst>
            <pc:docMk/>
            <pc:sldMk cId="366208507" sldId="278"/>
            <ac:spMk id="4" creationId="{6222ACB3-763C-97EA-1E6B-0376080395EE}"/>
          </ac:spMkLst>
        </pc:spChg>
        <pc:spChg chg="add mod">
          <ac:chgData name="Sheharyar Raza" userId="6296120c-4620-4e6e-b0cf-8bfa191d4497" providerId="ADAL" clId="{971C352D-FFA7-4D35-932B-F5E7CA27CB5E}" dt="2023-06-25T19:31:02.184" v="7726"/>
          <ac:spMkLst>
            <pc:docMk/>
            <pc:sldMk cId="366208507" sldId="278"/>
            <ac:spMk id="5" creationId="{9E03605A-45C0-F606-2D93-129D446F5C55}"/>
          </ac:spMkLst>
        </pc:spChg>
        <pc:spChg chg="add mod">
          <ac:chgData name="Sheharyar Raza" userId="6296120c-4620-4e6e-b0cf-8bfa191d4497" providerId="ADAL" clId="{971C352D-FFA7-4D35-932B-F5E7CA27CB5E}" dt="2023-06-25T19:31:05.480" v="7727" actId="207"/>
          <ac:spMkLst>
            <pc:docMk/>
            <pc:sldMk cId="366208507" sldId="278"/>
            <ac:spMk id="6" creationId="{C25CECE3-C2F7-F30D-9710-527EC211C521}"/>
          </ac:spMkLst>
        </pc:spChg>
        <pc:spChg chg="add mod">
          <ac:chgData name="Sheharyar Raza" userId="6296120c-4620-4e6e-b0cf-8bfa191d4497" providerId="ADAL" clId="{971C352D-FFA7-4D35-932B-F5E7CA27CB5E}" dt="2023-06-25T19:31:02.184" v="7726"/>
          <ac:spMkLst>
            <pc:docMk/>
            <pc:sldMk cId="366208507" sldId="278"/>
            <ac:spMk id="7" creationId="{6198FC5A-80A8-F66F-3F3A-F23202B2096A}"/>
          </ac:spMkLst>
        </pc:spChg>
        <pc:spChg chg="add mod">
          <ac:chgData name="Sheharyar Raza" userId="6296120c-4620-4e6e-b0cf-8bfa191d4497" providerId="ADAL" clId="{971C352D-FFA7-4D35-932B-F5E7CA27CB5E}" dt="2023-06-25T19:31:02.184" v="7726"/>
          <ac:spMkLst>
            <pc:docMk/>
            <pc:sldMk cId="366208507" sldId="278"/>
            <ac:spMk id="8" creationId="{32099F26-7E4D-C048-96D5-CBE4ABD76FE9}"/>
          </ac:spMkLst>
        </pc:spChg>
        <pc:spChg chg="add mod">
          <ac:chgData name="Sheharyar Raza" userId="6296120c-4620-4e6e-b0cf-8bfa191d4497" providerId="ADAL" clId="{971C352D-FFA7-4D35-932B-F5E7CA27CB5E}" dt="2023-06-25T19:31:02.184" v="7726"/>
          <ac:spMkLst>
            <pc:docMk/>
            <pc:sldMk cId="366208507" sldId="278"/>
            <ac:spMk id="9" creationId="{6C3C8485-F933-D59B-A1FB-26FB8989B6EC}"/>
          </ac:spMkLst>
        </pc:spChg>
        <pc:spChg chg="add mod">
          <ac:chgData name="Sheharyar Raza" userId="6296120c-4620-4e6e-b0cf-8bfa191d4497" providerId="ADAL" clId="{971C352D-FFA7-4D35-932B-F5E7CA27CB5E}" dt="2023-06-25T19:31:02.184" v="7726"/>
          <ac:spMkLst>
            <pc:docMk/>
            <pc:sldMk cId="366208507" sldId="278"/>
            <ac:spMk id="10" creationId="{FCA06FBE-3C0C-EFC6-2C90-032B91FA2BA8}"/>
          </ac:spMkLst>
        </pc:spChg>
        <pc:spChg chg="add mod">
          <ac:chgData name="Sheharyar Raza" userId="6296120c-4620-4e6e-b0cf-8bfa191d4497" providerId="ADAL" clId="{971C352D-FFA7-4D35-932B-F5E7CA27CB5E}" dt="2023-06-25T19:31:02.184" v="7726"/>
          <ac:spMkLst>
            <pc:docMk/>
            <pc:sldMk cId="366208507" sldId="278"/>
            <ac:spMk id="11" creationId="{332CB91B-99A4-1842-8AB9-52D62118F7E9}"/>
          </ac:spMkLst>
        </pc:spChg>
        <pc:spChg chg="add mod">
          <ac:chgData name="Sheharyar Raza" userId="6296120c-4620-4e6e-b0cf-8bfa191d4497" providerId="ADAL" clId="{971C352D-FFA7-4D35-932B-F5E7CA27CB5E}" dt="2023-06-25T19:31:02.184" v="7726"/>
          <ac:spMkLst>
            <pc:docMk/>
            <pc:sldMk cId="366208507" sldId="278"/>
            <ac:spMk id="12" creationId="{1778B5DE-EFED-3DC5-FE49-72FC1F532941}"/>
          </ac:spMkLst>
        </pc:spChg>
      </pc:sldChg>
      <pc:sldChg chg="addSp modSp new mod">
        <pc:chgData name="Sheharyar Raza" userId="6296120c-4620-4e6e-b0cf-8bfa191d4497" providerId="ADAL" clId="{971C352D-FFA7-4D35-932B-F5E7CA27CB5E}" dt="2023-06-25T19:31:19.528" v="7730" actId="207"/>
        <pc:sldMkLst>
          <pc:docMk/>
          <pc:sldMk cId="114150987" sldId="279"/>
        </pc:sldMkLst>
        <pc:spChg chg="add mod">
          <ac:chgData name="Sheharyar Raza" userId="6296120c-4620-4e6e-b0cf-8bfa191d4497" providerId="ADAL" clId="{971C352D-FFA7-4D35-932B-F5E7CA27CB5E}" dt="2023-06-25T19:31:16.240" v="7729"/>
          <ac:spMkLst>
            <pc:docMk/>
            <pc:sldMk cId="114150987" sldId="279"/>
            <ac:spMk id="2" creationId="{5097223F-5ED5-C86E-E5DA-D7C63809E53C}"/>
          </ac:spMkLst>
        </pc:spChg>
        <pc:spChg chg="add mod">
          <ac:chgData name="Sheharyar Raza" userId="6296120c-4620-4e6e-b0cf-8bfa191d4497" providerId="ADAL" clId="{971C352D-FFA7-4D35-932B-F5E7CA27CB5E}" dt="2023-06-25T19:31:16.240" v="7729"/>
          <ac:spMkLst>
            <pc:docMk/>
            <pc:sldMk cId="114150987" sldId="279"/>
            <ac:spMk id="3" creationId="{367787CA-FCF0-E4C9-B800-C450828C9E6D}"/>
          </ac:spMkLst>
        </pc:spChg>
        <pc:spChg chg="add mod">
          <ac:chgData name="Sheharyar Raza" userId="6296120c-4620-4e6e-b0cf-8bfa191d4497" providerId="ADAL" clId="{971C352D-FFA7-4D35-932B-F5E7CA27CB5E}" dt="2023-06-25T19:31:16.240" v="7729"/>
          <ac:spMkLst>
            <pc:docMk/>
            <pc:sldMk cId="114150987" sldId="279"/>
            <ac:spMk id="4" creationId="{3F41CA18-56A5-28E2-67F3-1D6B110DC2C7}"/>
          </ac:spMkLst>
        </pc:spChg>
        <pc:spChg chg="add mod">
          <ac:chgData name="Sheharyar Raza" userId="6296120c-4620-4e6e-b0cf-8bfa191d4497" providerId="ADAL" clId="{971C352D-FFA7-4D35-932B-F5E7CA27CB5E}" dt="2023-06-25T19:31:16.240" v="7729"/>
          <ac:spMkLst>
            <pc:docMk/>
            <pc:sldMk cId="114150987" sldId="279"/>
            <ac:spMk id="5" creationId="{B6F91BC7-945E-6BDE-46A4-1C9959D91FC4}"/>
          </ac:spMkLst>
        </pc:spChg>
        <pc:spChg chg="add mod">
          <ac:chgData name="Sheharyar Raza" userId="6296120c-4620-4e6e-b0cf-8bfa191d4497" providerId="ADAL" clId="{971C352D-FFA7-4D35-932B-F5E7CA27CB5E}" dt="2023-06-25T19:31:16.240" v="7729"/>
          <ac:spMkLst>
            <pc:docMk/>
            <pc:sldMk cId="114150987" sldId="279"/>
            <ac:spMk id="6" creationId="{6975E02F-4523-8BC2-3D0F-785D089580A0}"/>
          </ac:spMkLst>
        </pc:spChg>
        <pc:spChg chg="add mod">
          <ac:chgData name="Sheharyar Raza" userId="6296120c-4620-4e6e-b0cf-8bfa191d4497" providerId="ADAL" clId="{971C352D-FFA7-4D35-932B-F5E7CA27CB5E}" dt="2023-06-25T19:31:19.528" v="7730" actId="207"/>
          <ac:spMkLst>
            <pc:docMk/>
            <pc:sldMk cId="114150987" sldId="279"/>
            <ac:spMk id="7" creationId="{FCCCC8E8-1A2A-D1BA-81AB-514D022C2880}"/>
          </ac:spMkLst>
        </pc:spChg>
        <pc:spChg chg="add mod">
          <ac:chgData name="Sheharyar Raza" userId="6296120c-4620-4e6e-b0cf-8bfa191d4497" providerId="ADAL" clId="{971C352D-FFA7-4D35-932B-F5E7CA27CB5E}" dt="2023-06-25T19:31:16.240" v="7729"/>
          <ac:spMkLst>
            <pc:docMk/>
            <pc:sldMk cId="114150987" sldId="279"/>
            <ac:spMk id="8" creationId="{45C21666-EF40-A6DC-B75F-3E40BB66FBA6}"/>
          </ac:spMkLst>
        </pc:spChg>
        <pc:spChg chg="add mod">
          <ac:chgData name="Sheharyar Raza" userId="6296120c-4620-4e6e-b0cf-8bfa191d4497" providerId="ADAL" clId="{971C352D-FFA7-4D35-932B-F5E7CA27CB5E}" dt="2023-06-25T19:31:16.240" v="7729"/>
          <ac:spMkLst>
            <pc:docMk/>
            <pc:sldMk cId="114150987" sldId="279"/>
            <ac:spMk id="9" creationId="{E22B548D-12EE-0D93-52B3-EDDAD4E9FF1B}"/>
          </ac:spMkLst>
        </pc:spChg>
        <pc:spChg chg="add mod">
          <ac:chgData name="Sheharyar Raza" userId="6296120c-4620-4e6e-b0cf-8bfa191d4497" providerId="ADAL" clId="{971C352D-FFA7-4D35-932B-F5E7CA27CB5E}" dt="2023-06-25T19:31:16.240" v="7729"/>
          <ac:spMkLst>
            <pc:docMk/>
            <pc:sldMk cId="114150987" sldId="279"/>
            <ac:spMk id="10" creationId="{175E1878-CDFA-70AD-DBA9-C6B068B6D327}"/>
          </ac:spMkLst>
        </pc:spChg>
        <pc:spChg chg="add mod">
          <ac:chgData name="Sheharyar Raza" userId="6296120c-4620-4e6e-b0cf-8bfa191d4497" providerId="ADAL" clId="{971C352D-FFA7-4D35-932B-F5E7CA27CB5E}" dt="2023-06-25T19:31:16.240" v="7729"/>
          <ac:spMkLst>
            <pc:docMk/>
            <pc:sldMk cId="114150987" sldId="279"/>
            <ac:spMk id="11" creationId="{F10BF096-B7C3-5645-4BB5-7C767F27D697}"/>
          </ac:spMkLst>
        </pc:spChg>
        <pc:spChg chg="add mod">
          <ac:chgData name="Sheharyar Raza" userId="6296120c-4620-4e6e-b0cf-8bfa191d4497" providerId="ADAL" clId="{971C352D-FFA7-4D35-932B-F5E7CA27CB5E}" dt="2023-06-25T19:31:16.240" v="7729"/>
          <ac:spMkLst>
            <pc:docMk/>
            <pc:sldMk cId="114150987" sldId="279"/>
            <ac:spMk id="12" creationId="{5AD5588F-A338-58FC-8382-990AC19DC2BC}"/>
          </ac:spMkLst>
        </pc:spChg>
      </pc:sldChg>
      <pc:sldChg chg="addSp modSp new mod">
        <pc:chgData name="Sheharyar Raza" userId="6296120c-4620-4e6e-b0cf-8bfa191d4497" providerId="ADAL" clId="{971C352D-FFA7-4D35-932B-F5E7CA27CB5E}" dt="2023-06-25T19:31:54.673" v="7735" actId="207"/>
        <pc:sldMkLst>
          <pc:docMk/>
          <pc:sldMk cId="2153373056" sldId="280"/>
        </pc:sldMkLst>
        <pc:spChg chg="add mod">
          <ac:chgData name="Sheharyar Raza" userId="6296120c-4620-4e6e-b0cf-8bfa191d4497" providerId="ADAL" clId="{971C352D-FFA7-4D35-932B-F5E7CA27CB5E}" dt="2023-06-25T19:31:41.400" v="7732"/>
          <ac:spMkLst>
            <pc:docMk/>
            <pc:sldMk cId="2153373056" sldId="280"/>
            <ac:spMk id="2" creationId="{086D03FA-FD51-D6A5-58E0-256E9FB1D421}"/>
          </ac:spMkLst>
        </pc:spChg>
        <pc:spChg chg="add mod">
          <ac:chgData name="Sheharyar Raza" userId="6296120c-4620-4e6e-b0cf-8bfa191d4497" providerId="ADAL" clId="{971C352D-FFA7-4D35-932B-F5E7CA27CB5E}" dt="2023-06-25T19:31:41.400" v="7732"/>
          <ac:spMkLst>
            <pc:docMk/>
            <pc:sldMk cId="2153373056" sldId="280"/>
            <ac:spMk id="3" creationId="{E9F5D4C9-619E-0B45-8A98-256611F9BCBB}"/>
          </ac:spMkLst>
        </pc:spChg>
        <pc:spChg chg="add mod">
          <ac:chgData name="Sheharyar Raza" userId="6296120c-4620-4e6e-b0cf-8bfa191d4497" providerId="ADAL" clId="{971C352D-FFA7-4D35-932B-F5E7CA27CB5E}" dt="2023-06-25T19:31:41.400" v="7732"/>
          <ac:spMkLst>
            <pc:docMk/>
            <pc:sldMk cId="2153373056" sldId="280"/>
            <ac:spMk id="4" creationId="{33B83D84-3018-37EF-B93B-D1DE99016165}"/>
          </ac:spMkLst>
        </pc:spChg>
        <pc:spChg chg="add mod">
          <ac:chgData name="Sheharyar Raza" userId="6296120c-4620-4e6e-b0cf-8bfa191d4497" providerId="ADAL" clId="{971C352D-FFA7-4D35-932B-F5E7CA27CB5E}" dt="2023-06-25T19:31:41.400" v="7732"/>
          <ac:spMkLst>
            <pc:docMk/>
            <pc:sldMk cId="2153373056" sldId="280"/>
            <ac:spMk id="5" creationId="{8DE35566-B804-61C6-CC30-C8B1D2C46D0A}"/>
          </ac:spMkLst>
        </pc:spChg>
        <pc:spChg chg="add mod">
          <ac:chgData name="Sheharyar Raza" userId="6296120c-4620-4e6e-b0cf-8bfa191d4497" providerId="ADAL" clId="{971C352D-FFA7-4D35-932B-F5E7CA27CB5E}" dt="2023-06-25T19:31:41.400" v="7732"/>
          <ac:spMkLst>
            <pc:docMk/>
            <pc:sldMk cId="2153373056" sldId="280"/>
            <ac:spMk id="6" creationId="{EBE46BAA-F4DE-3CC8-2813-47C36A1889AA}"/>
          </ac:spMkLst>
        </pc:spChg>
        <pc:spChg chg="add mod">
          <ac:chgData name="Sheharyar Raza" userId="6296120c-4620-4e6e-b0cf-8bfa191d4497" providerId="ADAL" clId="{971C352D-FFA7-4D35-932B-F5E7CA27CB5E}" dt="2023-06-25T19:31:52.188" v="7734" actId="207"/>
          <ac:spMkLst>
            <pc:docMk/>
            <pc:sldMk cId="2153373056" sldId="280"/>
            <ac:spMk id="7" creationId="{1221E295-68C2-3226-8BC0-C6B830CF8692}"/>
          </ac:spMkLst>
        </pc:spChg>
        <pc:spChg chg="add mod">
          <ac:chgData name="Sheharyar Raza" userId="6296120c-4620-4e6e-b0cf-8bfa191d4497" providerId="ADAL" clId="{971C352D-FFA7-4D35-932B-F5E7CA27CB5E}" dt="2023-06-25T19:31:54.673" v="7735" actId="207"/>
          <ac:spMkLst>
            <pc:docMk/>
            <pc:sldMk cId="2153373056" sldId="280"/>
            <ac:spMk id="8" creationId="{65C6EF40-702B-AD8B-D963-59730B02CAC3}"/>
          </ac:spMkLst>
        </pc:spChg>
        <pc:spChg chg="add mod">
          <ac:chgData name="Sheharyar Raza" userId="6296120c-4620-4e6e-b0cf-8bfa191d4497" providerId="ADAL" clId="{971C352D-FFA7-4D35-932B-F5E7CA27CB5E}" dt="2023-06-25T19:31:41.400" v="7732"/>
          <ac:spMkLst>
            <pc:docMk/>
            <pc:sldMk cId="2153373056" sldId="280"/>
            <ac:spMk id="9" creationId="{69205FA5-7FA7-7065-C6DC-5C201564DABB}"/>
          </ac:spMkLst>
        </pc:spChg>
        <pc:spChg chg="add mod">
          <ac:chgData name="Sheharyar Raza" userId="6296120c-4620-4e6e-b0cf-8bfa191d4497" providerId="ADAL" clId="{971C352D-FFA7-4D35-932B-F5E7CA27CB5E}" dt="2023-06-25T19:31:41.400" v="7732"/>
          <ac:spMkLst>
            <pc:docMk/>
            <pc:sldMk cId="2153373056" sldId="280"/>
            <ac:spMk id="10" creationId="{370F6727-0BA5-158B-FF27-4448DB5A48B0}"/>
          </ac:spMkLst>
        </pc:spChg>
        <pc:spChg chg="add mod">
          <ac:chgData name="Sheharyar Raza" userId="6296120c-4620-4e6e-b0cf-8bfa191d4497" providerId="ADAL" clId="{971C352D-FFA7-4D35-932B-F5E7CA27CB5E}" dt="2023-06-25T19:31:41.400" v="7732"/>
          <ac:spMkLst>
            <pc:docMk/>
            <pc:sldMk cId="2153373056" sldId="280"/>
            <ac:spMk id="11" creationId="{2E763A78-5BB9-F293-AE6C-D462B788615B}"/>
          </ac:spMkLst>
        </pc:spChg>
        <pc:spChg chg="add mod">
          <ac:chgData name="Sheharyar Raza" userId="6296120c-4620-4e6e-b0cf-8bfa191d4497" providerId="ADAL" clId="{971C352D-FFA7-4D35-932B-F5E7CA27CB5E}" dt="2023-06-25T19:31:41.400" v="7732"/>
          <ac:spMkLst>
            <pc:docMk/>
            <pc:sldMk cId="2153373056" sldId="280"/>
            <ac:spMk id="12" creationId="{DA2D4BCC-C993-F81A-310E-E9CD1E3EB90A}"/>
          </ac:spMkLst>
        </pc:spChg>
      </pc:sldChg>
      <pc:sldChg chg="addSp modSp new mod">
        <pc:chgData name="Sheharyar Raza" userId="6296120c-4620-4e6e-b0cf-8bfa191d4497" providerId="ADAL" clId="{971C352D-FFA7-4D35-932B-F5E7CA27CB5E}" dt="2023-06-25T19:32:09.011" v="7738" actId="207"/>
        <pc:sldMkLst>
          <pc:docMk/>
          <pc:sldMk cId="4073430313" sldId="281"/>
        </pc:sldMkLst>
        <pc:spChg chg="add mod">
          <ac:chgData name="Sheharyar Raza" userId="6296120c-4620-4e6e-b0cf-8bfa191d4497" providerId="ADAL" clId="{971C352D-FFA7-4D35-932B-F5E7CA27CB5E}" dt="2023-06-25T19:32:05.301" v="7737"/>
          <ac:spMkLst>
            <pc:docMk/>
            <pc:sldMk cId="4073430313" sldId="281"/>
            <ac:spMk id="2" creationId="{B016580D-CFA0-771A-451C-06671B69C133}"/>
          </ac:spMkLst>
        </pc:spChg>
        <pc:spChg chg="add mod">
          <ac:chgData name="Sheharyar Raza" userId="6296120c-4620-4e6e-b0cf-8bfa191d4497" providerId="ADAL" clId="{971C352D-FFA7-4D35-932B-F5E7CA27CB5E}" dt="2023-06-25T19:32:05.301" v="7737"/>
          <ac:spMkLst>
            <pc:docMk/>
            <pc:sldMk cId="4073430313" sldId="281"/>
            <ac:spMk id="3" creationId="{C3998CB2-D3D4-F503-D3EC-E212F88F2046}"/>
          </ac:spMkLst>
        </pc:spChg>
        <pc:spChg chg="add mod">
          <ac:chgData name="Sheharyar Raza" userId="6296120c-4620-4e6e-b0cf-8bfa191d4497" providerId="ADAL" clId="{971C352D-FFA7-4D35-932B-F5E7CA27CB5E}" dt="2023-06-25T19:32:05.301" v="7737"/>
          <ac:spMkLst>
            <pc:docMk/>
            <pc:sldMk cId="4073430313" sldId="281"/>
            <ac:spMk id="4" creationId="{BD53F965-6A89-5FAE-58CF-E743F23663CD}"/>
          </ac:spMkLst>
        </pc:spChg>
        <pc:spChg chg="add mod">
          <ac:chgData name="Sheharyar Raza" userId="6296120c-4620-4e6e-b0cf-8bfa191d4497" providerId="ADAL" clId="{971C352D-FFA7-4D35-932B-F5E7CA27CB5E}" dt="2023-06-25T19:32:05.301" v="7737"/>
          <ac:spMkLst>
            <pc:docMk/>
            <pc:sldMk cId="4073430313" sldId="281"/>
            <ac:spMk id="5" creationId="{BB741F9E-A1C7-DACF-FFE9-78450BB515F6}"/>
          </ac:spMkLst>
        </pc:spChg>
        <pc:spChg chg="add mod">
          <ac:chgData name="Sheharyar Raza" userId="6296120c-4620-4e6e-b0cf-8bfa191d4497" providerId="ADAL" clId="{971C352D-FFA7-4D35-932B-F5E7CA27CB5E}" dt="2023-06-25T19:32:05.301" v="7737"/>
          <ac:spMkLst>
            <pc:docMk/>
            <pc:sldMk cId="4073430313" sldId="281"/>
            <ac:spMk id="6" creationId="{04A33FE6-4437-9794-DDB5-EE744934D6E0}"/>
          </ac:spMkLst>
        </pc:spChg>
        <pc:spChg chg="add mod">
          <ac:chgData name="Sheharyar Raza" userId="6296120c-4620-4e6e-b0cf-8bfa191d4497" providerId="ADAL" clId="{971C352D-FFA7-4D35-932B-F5E7CA27CB5E}" dt="2023-06-25T19:32:05.301" v="7737"/>
          <ac:spMkLst>
            <pc:docMk/>
            <pc:sldMk cId="4073430313" sldId="281"/>
            <ac:spMk id="7" creationId="{44D118F7-1C7B-CAD8-6749-94BDAD1D78C5}"/>
          </ac:spMkLst>
        </pc:spChg>
        <pc:spChg chg="add mod">
          <ac:chgData name="Sheharyar Raza" userId="6296120c-4620-4e6e-b0cf-8bfa191d4497" providerId="ADAL" clId="{971C352D-FFA7-4D35-932B-F5E7CA27CB5E}" dt="2023-06-25T19:32:05.301" v="7737"/>
          <ac:spMkLst>
            <pc:docMk/>
            <pc:sldMk cId="4073430313" sldId="281"/>
            <ac:spMk id="8" creationId="{97BB327E-230C-78F4-F4A9-615EEA91D723}"/>
          </ac:spMkLst>
        </pc:spChg>
        <pc:spChg chg="add mod">
          <ac:chgData name="Sheharyar Raza" userId="6296120c-4620-4e6e-b0cf-8bfa191d4497" providerId="ADAL" clId="{971C352D-FFA7-4D35-932B-F5E7CA27CB5E}" dt="2023-06-25T19:32:09.011" v="7738" actId="207"/>
          <ac:spMkLst>
            <pc:docMk/>
            <pc:sldMk cId="4073430313" sldId="281"/>
            <ac:spMk id="9" creationId="{D1719D9E-B03C-8079-1FE1-AC3789BC0478}"/>
          </ac:spMkLst>
        </pc:spChg>
        <pc:spChg chg="add mod">
          <ac:chgData name="Sheharyar Raza" userId="6296120c-4620-4e6e-b0cf-8bfa191d4497" providerId="ADAL" clId="{971C352D-FFA7-4D35-932B-F5E7CA27CB5E}" dt="2023-06-25T19:32:05.301" v="7737"/>
          <ac:spMkLst>
            <pc:docMk/>
            <pc:sldMk cId="4073430313" sldId="281"/>
            <ac:spMk id="10" creationId="{A1E3E8F4-6729-6C37-7072-79098A3B6EE3}"/>
          </ac:spMkLst>
        </pc:spChg>
        <pc:spChg chg="add mod">
          <ac:chgData name="Sheharyar Raza" userId="6296120c-4620-4e6e-b0cf-8bfa191d4497" providerId="ADAL" clId="{971C352D-FFA7-4D35-932B-F5E7CA27CB5E}" dt="2023-06-25T19:32:05.301" v="7737"/>
          <ac:spMkLst>
            <pc:docMk/>
            <pc:sldMk cId="4073430313" sldId="281"/>
            <ac:spMk id="11" creationId="{EFB04F4C-BC27-A8F8-E956-A556E058D2FF}"/>
          </ac:spMkLst>
        </pc:spChg>
        <pc:spChg chg="add mod">
          <ac:chgData name="Sheharyar Raza" userId="6296120c-4620-4e6e-b0cf-8bfa191d4497" providerId="ADAL" clId="{971C352D-FFA7-4D35-932B-F5E7CA27CB5E}" dt="2023-06-25T19:32:05.301" v="7737"/>
          <ac:spMkLst>
            <pc:docMk/>
            <pc:sldMk cId="4073430313" sldId="281"/>
            <ac:spMk id="12" creationId="{8F6B8F4C-5720-42C7-FF34-95EB3672D6B7}"/>
          </ac:spMkLst>
        </pc:spChg>
      </pc:sldChg>
      <pc:sldChg chg="addSp modSp new mod">
        <pc:chgData name="Sheharyar Raza" userId="6296120c-4620-4e6e-b0cf-8bfa191d4497" providerId="ADAL" clId="{971C352D-FFA7-4D35-932B-F5E7CA27CB5E}" dt="2023-06-25T19:32:20.148" v="7741" actId="207"/>
        <pc:sldMkLst>
          <pc:docMk/>
          <pc:sldMk cId="2380910677" sldId="282"/>
        </pc:sldMkLst>
        <pc:spChg chg="add mod">
          <ac:chgData name="Sheharyar Raza" userId="6296120c-4620-4e6e-b0cf-8bfa191d4497" providerId="ADAL" clId="{971C352D-FFA7-4D35-932B-F5E7CA27CB5E}" dt="2023-06-25T19:32:15.013" v="7740"/>
          <ac:spMkLst>
            <pc:docMk/>
            <pc:sldMk cId="2380910677" sldId="282"/>
            <ac:spMk id="2" creationId="{964CE5E3-0337-E468-78BB-B8201A6B3E70}"/>
          </ac:spMkLst>
        </pc:spChg>
        <pc:spChg chg="add mod">
          <ac:chgData name="Sheharyar Raza" userId="6296120c-4620-4e6e-b0cf-8bfa191d4497" providerId="ADAL" clId="{971C352D-FFA7-4D35-932B-F5E7CA27CB5E}" dt="2023-06-25T19:32:15.013" v="7740"/>
          <ac:spMkLst>
            <pc:docMk/>
            <pc:sldMk cId="2380910677" sldId="282"/>
            <ac:spMk id="3" creationId="{09C57F13-7A99-8005-D4FD-2FA3FCF7ACBA}"/>
          </ac:spMkLst>
        </pc:spChg>
        <pc:spChg chg="add mod">
          <ac:chgData name="Sheharyar Raza" userId="6296120c-4620-4e6e-b0cf-8bfa191d4497" providerId="ADAL" clId="{971C352D-FFA7-4D35-932B-F5E7CA27CB5E}" dt="2023-06-25T19:32:15.013" v="7740"/>
          <ac:spMkLst>
            <pc:docMk/>
            <pc:sldMk cId="2380910677" sldId="282"/>
            <ac:spMk id="4" creationId="{8B67A2FA-11CF-73FB-2F46-65F872CF9558}"/>
          </ac:spMkLst>
        </pc:spChg>
        <pc:spChg chg="add mod">
          <ac:chgData name="Sheharyar Raza" userId="6296120c-4620-4e6e-b0cf-8bfa191d4497" providerId="ADAL" clId="{971C352D-FFA7-4D35-932B-F5E7CA27CB5E}" dt="2023-06-25T19:32:15.013" v="7740"/>
          <ac:spMkLst>
            <pc:docMk/>
            <pc:sldMk cId="2380910677" sldId="282"/>
            <ac:spMk id="5" creationId="{4ABA13CD-FCDC-9E6A-1EA7-A68E6D3853E3}"/>
          </ac:spMkLst>
        </pc:spChg>
        <pc:spChg chg="add mod">
          <ac:chgData name="Sheharyar Raza" userId="6296120c-4620-4e6e-b0cf-8bfa191d4497" providerId="ADAL" clId="{971C352D-FFA7-4D35-932B-F5E7CA27CB5E}" dt="2023-06-25T19:32:15.013" v="7740"/>
          <ac:spMkLst>
            <pc:docMk/>
            <pc:sldMk cId="2380910677" sldId="282"/>
            <ac:spMk id="6" creationId="{989F0C20-9D43-49C0-7BBC-DF19A50A36AA}"/>
          </ac:spMkLst>
        </pc:spChg>
        <pc:spChg chg="add mod">
          <ac:chgData name="Sheharyar Raza" userId="6296120c-4620-4e6e-b0cf-8bfa191d4497" providerId="ADAL" clId="{971C352D-FFA7-4D35-932B-F5E7CA27CB5E}" dt="2023-06-25T19:32:15.013" v="7740"/>
          <ac:spMkLst>
            <pc:docMk/>
            <pc:sldMk cId="2380910677" sldId="282"/>
            <ac:spMk id="7" creationId="{D325840D-8339-D203-0E27-308A548B13D8}"/>
          </ac:spMkLst>
        </pc:spChg>
        <pc:spChg chg="add mod">
          <ac:chgData name="Sheharyar Raza" userId="6296120c-4620-4e6e-b0cf-8bfa191d4497" providerId="ADAL" clId="{971C352D-FFA7-4D35-932B-F5E7CA27CB5E}" dt="2023-06-25T19:32:15.013" v="7740"/>
          <ac:spMkLst>
            <pc:docMk/>
            <pc:sldMk cId="2380910677" sldId="282"/>
            <ac:spMk id="8" creationId="{4D92882A-D51F-3343-DED3-9816EFAD1113}"/>
          </ac:spMkLst>
        </pc:spChg>
        <pc:spChg chg="add mod">
          <ac:chgData name="Sheharyar Raza" userId="6296120c-4620-4e6e-b0cf-8bfa191d4497" providerId="ADAL" clId="{971C352D-FFA7-4D35-932B-F5E7CA27CB5E}" dt="2023-06-25T19:32:15.013" v="7740"/>
          <ac:spMkLst>
            <pc:docMk/>
            <pc:sldMk cId="2380910677" sldId="282"/>
            <ac:spMk id="9" creationId="{42C1ADC6-8EA6-836A-C31F-DF65F6370371}"/>
          </ac:spMkLst>
        </pc:spChg>
        <pc:spChg chg="add mod">
          <ac:chgData name="Sheharyar Raza" userId="6296120c-4620-4e6e-b0cf-8bfa191d4497" providerId="ADAL" clId="{971C352D-FFA7-4D35-932B-F5E7CA27CB5E}" dt="2023-06-25T19:32:20.148" v="7741" actId="207"/>
          <ac:spMkLst>
            <pc:docMk/>
            <pc:sldMk cId="2380910677" sldId="282"/>
            <ac:spMk id="10" creationId="{43CA2489-94BA-C9EF-2112-7432C42E917B}"/>
          </ac:spMkLst>
        </pc:spChg>
        <pc:spChg chg="add mod">
          <ac:chgData name="Sheharyar Raza" userId="6296120c-4620-4e6e-b0cf-8bfa191d4497" providerId="ADAL" clId="{971C352D-FFA7-4D35-932B-F5E7CA27CB5E}" dt="2023-06-25T19:32:15.013" v="7740"/>
          <ac:spMkLst>
            <pc:docMk/>
            <pc:sldMk cId="2380910677" sldId="282"/>
            <ac:spMk id="11" creationId="{63D7A147-F6E9-C134-F234-403BE6CBF91F}"/>
          </ac:spMkLst>
        </pc:spChg>
        <pc:spChg chg="add mod">
          <ac:chgData name="Sheharyar Raza" userId="6296120c-4620-4e6e-b0cf-8bfa191d4497" providerId="ADAL" clId="{971C352D-FFA7-4D35-932B-F5E7CA27CB5E}" dt="2023-06-25T19:32:15.013" v="7740"/>
          <ac:spMkLst>
            <pc:docMk/>
            <pc:sldMk cId="2380910677" sldId="282"/>
            <ac:spMk id="12" creationId="{E451F06F-CD91-F2FB-6CBD-51289F2ED1D2}"/>
          </ac:spMkLst>
        </pc:spChg>
      </pc:sldChg>
      <pc:sldChg chg="addSp modSp new mod">
        <pc:chgData name="Sheharyar Raza" userId="6296120c-4620-4e6e-b0cf-8bfa191d4497" providerId="ADAL" clId="{971C352D-FFA7-4D35-932B-F5E7CA27CB5E}" dt="2023-06-25T19:32:29.919" v="7744" actId="207"/>
        <pc:sldMkLst>
          <pc:docMk/>
          <pc:sldMk cId="1066234888" sldId="283"/>
        </pc:sldMkLst>
        <pc:spChg chg="add mod">
          <ac:chgData name="Sheharyar Raza" userId="6296120c-4620-4e6e-b0cf-8bfa191d4497" providerId="ADAL" clId="{971C352D-FFA7-4D35-932B-F5E7CA27CB5E}" dt="2023-06-25T19:32:26.834" v="7743"/>
          <ac:spMkLst>
            <pc:docMk/>
            <pc:sldMk cId="1066234888" sldId="283"/>
            <ac:spMk id="2" creationId="{05FCF34C-8A93-B3BC-095C-692A167012AF}"/>
          </ac:spMkLst>
        </pc:spChg>
        <pc:spChg chg="add mod">
          <ac:chgData name="Sheharyar Raza" userId="6296120c-4620-4e6e-b0cf-8bfa191d4497" providerId="ADAL" clId="{971C352D-FFA7-4D35-932B-F5E7CA27CB5E}" dt="2023-06-25T19:32:26.834" v="7743"/>
          <ac:spMkLst>
            <pc:docMk/>
            <pc:sldMk cId="1066234888" sldId="283"/>
            <ac:spMk id="3" creationId="{22335A33-0DE8-5E76-4B49-B0F3BB181CC3}"/>
          </ac:spMkLst>
        </pc:spChg>
        <pc:spChg chg="add mod">
          <ac:chgData name="Sheharyar Raza" userId="6296120c-4620-4e6e-b0cf-8bfa191d4497" providerId="ADAL" clId="{971C352D-FFA7-4D35-932B-F5E7CA27CB5E}" dt="2023-06-25T19:32:26.834" v="7743"/>
          <ac:spMkLst>
            <pc:docMk/>
            <pc:sldMk cId="1066234888" sldId="283"/>
            <ac:spMk id="4" creationId="{19E9FFC6-1732-6801-7060-18230E1034B3}"/>
          </ac:spMkLst>
        </pc:spChg>
        <pc:spChg chg="add mod">
          <ac:chgData name="Sheharyar Raza" userId="6296120c-4620-4e6e-b0cf-8bfa191d4497" providerId="ADAL" clId="{971C352D-FFA7-4D35-932B-F5E7CA27CB5E}" dt="2023-06-25T19:32:26.834" v="7743"/>
          <ac:spMkLst>
            <pc:docMk/>
            <pc:sldMk cId="1066234888" sldId="283"/>
            <ac:spMk id="5" creationId="{7F3384B9-D5CA-147A-183A-008F222B35E0}"/>
          </ac:spMkLst>
        </pc:spChg>
        <pc:spChg chg="add mod">
          <ac:chgData name="Sheharyar Raza" userId="6296120c-4620-4e6e-b0cf-8bfa191d4497" providerId="ADAL" clId="{971C352D-FFA7-4D35-932B-F5E7CA27CB5E}" dt="2023-06-25T19:32:26.834" v="7743"/>
          <ac:spMkLst>
            <pc:docMk/>
            <pc:sldMk cId="1066234888" sldId="283"/>
            <ac:spMk id="6" creationId="{07191BA9-C4A3-74F3-5DED-AD842445A1FA}"/>
          </ac:spMkLst>
        </pc:spChg>
        <pc:spChg chg="add mod">
          <ac:chgData name="Sheharyar Raza" userId="6296120c-4620-4e6e-b0cf-8bfa191d4497" providerId="ADAL" clId="{971C352D-FFA7-4D35-932B-F5E7CA27CB5E}" dt="2023-06-25T19:32:26.834" v="7743"/>
          <ac:spMkLst>
            <pc:docMk/>
            <pc:sldMk cId="1066234888" sldId="283"/>
            <ac:spMk id="7" creationId="{7937E10F-3590-52FE-F8B0-DFDCE89C53FE}"/>
          </ac:spMkLst>
        </pc:spChg>
        <pc:spChg chg="add mod">
          <ac:chgData name="Sheharyar Raza" userId="6296120c-4620-4e6e-b0cf-8bfa191d4497" providerId="ADAL" clId="{971C352D-FFA7-4D35-932B-F5E7CA27CB5E}" dt="2023-06-25T19:32:26.834" v="7743"/>
          <ac:spMkLst>
            <pc:docMk/>
            <pc:sldMk cId="1066234888" sldId="283"/>
            <ac:spMk id="8" creationId="{060CCD45-A221-BD57-7833-B4E675699402}"/>
          </ac:spMkLst>
        </pc:spChg>
        <pc:spChg chg="add mod">
          <ac:chgData name="Sheharyar Raza" userId="6296120c-4620-4e6e-b0cf-8bfa191d4497" providerId="ADAL" clId="{971C352D-FFA7-4D35-932B-F5E7CA27CB5E}" dt="2023-06-25T19:32:26.834" v="7743"/>
          <ac:spMkLst>
            <pc:docMk/>
            <pc:sldMk cId="1066234888" sldId="283"/>
            <ac:spMk id="9" creationId="{E1279EE5-24DA-B8F4-1E35-2D03C1F30F51}"/>
          </ac:spMkLst>
        </pc:spChg>
        <pc:spChg chg="add mod">
          <ac:chgData name="Sheharyar Raza" userId="6296120c-4620-4e6e-b0cf-8bfa191d4497" providerId="ADAL" clId="{971C352D-FFA7-4D35-932B-F5E7CA27CB5E}" dt="2023-06-25T19:32:26.834" v="7743"/>
          <ac:spMkLst>
            <pc:docMk/>
            <pc:sldMk cId="1066234888" sldId="283"/>
            <ac:spMk id="10" creationId="{DA499701-90C1-398A-9F78-F97B2F5F34CE}"/>
          </ac:spMkLst>
        </pc:spChg>
        <pc:spChg chg="add mod">
          <ac:chgData name="Sheharyar Raza" userId="6296120c-4620-4e6e-b0cf-8bfa191d4497" providerId="ADAL" clId="{971C352D-FFA7-4D35-932B-F5E7CA27CB5E}" dt="2023-06-25T19:32:29.919" v="7744" actId="207"/>
          <ac:spMkLst>
            <pc:docMk/>
            <pc:sldMk cId="1066234888" sldId="283"/>
            <ac:spMk id="11" creationId="{08565D7E-C43A-3EBC-CB5F-2C12333B6B61}"/>
          </ac:spMkLst>
        </pc:spChg>
        <pc:spChg chg="add mod">
          <ac:chgData name="Sheharyar Raza" userId="6296120c-4620-4e6e-b0cf-8bfa191d4497" providerId="ADAL" clId="{971C352D-FFA7-4D35-932B-F5E7CA27CB5E}" dt="2023-06-25T19:32:26.834" v="7743"/>
          <ac:spMkLst>
            <pc:docMk/>
            <pc:sldMk cId="1066234888" sldId="283"/>
            <ac:spMk id="12" creationId="{9B6CFD51-E6B0-F771-13D7-45279E565E10}"/>
          </ac:spMkLst>
        </pc:spChg>
      </pc:sldChg>
      <pc:sldChg chg="addSp modSp new mod">
        <pc:chgData name="Sheharyar Raza" userId="6296120c-4620-4e6e-b0cf-8bfa191d4497" providerId="ADAL" clId="{971C352D-FFA7-4D35-932B-F5E7CA27CB5E}" dt="2023-06-25T19:38:13.575" v="8118" actId="20577"/>
        <pc:sldMkLst>
          <pc:docMk/>
          <pc:sldMk cId="3673691902" sldId="284"/>
        </pc:sldMkLst>
        <pc:spChg chg="add mod">
          <ac:chgData name="Sheharyar Raza" userId="6296120c-4620-4e6e-b0cf-8bfa191d4497" providerId="ADAL" clId="{971C352D-FFA7-4D35-932B-F5E7CA27CB5E}" dt="2023-06-25T19:34:19.511" v="7987" actId="1076"/>
          <ac:spMkLst>
            <pc:docMk/>
            <pc:sldMk cId="3673691902" sldId="284"/>
            <ac:spMk id="4" creationId="{948DEAB4-A206-88F4-94C0-119A518FF2B4}"/>
          </ac:spMkLst>
        </pc:spChg>
        <pc:spChg chg="add mod">
          <ac:chgData name="Sheharyar Raza" userId="6296120c-4620-4e6e-b0cf-8bfa191d4497" providerId="ADAL" clId="{971C352D-FFA7-4D35-932B-F5E7CA27CB5E}" dt="2023-06-25T19:34:19.511" v="7987" actId="1076"/>
          <ac:spMkLst>
            <pc:docMk/>
            <pc:sldMk cId="3673691902" sldId="284"/>
            <ac:spMk id="5" creationId="{A9BA096E-BD3B-5D6A-B8F8-9F29F1D97F10}"/>
          </ac:spMkLst>
        </pc:spChg>
        <pc:spChg chg="add mod">
          <ac:chgData name="Sheharyar Raza" userId="6296120c-4620-4e6e-b0cf-8bfa191d4497" providerId="ADAL" clId="{971C352D-FFA7-4D35-932B-F5E7CA27CB5E}" dt="2023-06-25T19:38:13.575" v="8118" actId="20577"/>
          <ac:spMkLst>
            <pc:docMk/>
            <pc:sldMk cId="3673691902" sldId="284"/>
            <ac:spMk id="6" creationId="{F52C7C00-F960-892D-4B25-336A22862551}"/>
          </ac:spMkLst>
        </pc:spChg>
        <pc:picChg chg="add mod">
          <ac:chgData name="Sheharyar Raza" userId="6296120c-4620-4e6e-b0cf-8bfa191d4497" providerId="ADAL" clId="{971C352D-FFA7-4D35-932B-F5E7CA27CB5E}" dt="2023-06-25T19:34:15.905" v="7986" actId="1076"/>
          <ac:picMkLst>
            <pc:docMk/>
            <pc:sldMk cId="3673691902" sldId="284"/>
            <ac:picMk id="2" creationId="{C27C54ED-1B51-DB65-8F18-DD385B9F551D}"/>
          </ac:picMkLst>
        </pc:picChg>
        <pc:picChg chg="add mod modCrop">
          <ac:chgData name="Sheharyar Raza" userId="6296120c-4620-4e6e-b0cf-8bfa191d4497" providerId="ADAL" clId="{971C352D-FFA7-4D35-932B-F5E7CA27CB5E}" dt="2023-06-25T19:33:15.596" v="7750" actId="732"/>
          <ac:picMkLst>
            <pc:docMk/>
            <pc:sldMk cId="3673691902" sldId="284"/>
            <ac:picMk id="3" creationId="{BBD69DDE-485F-C0DC-565A-BB1E20A4EE43}"/>
          </ac:picMkLst>
        </pc:picChg>
      </pc:sldChg>
      <pc:sldChg chg="addSp modSp new mod">
        <pc:chgData name="Sheharyar Raza" userId="6296120c-4620-4e6e-b0cf-8bfa191d4497" providerId="ADAL" clId="{971C352D-FFA7-4D35-932B-F5E7CA27CB5E}" dt="2023-06-25T19:34:57.520" v="7991" actId="207"/>
        <pc:sldMkLst>
          <pc:docMk/>
          <pc:sldMk cId="183168063" sldId="285"/>
        </pc:sldMkLst>
        <pc:spChg chg="add mod">
          <ac:chgData name="Sheharyar Raza" userId="6296120c-4620-4e6e-b0cf-8bfa191d4497" providerId="ADAL" clId="{971C352D-FFA7-4D35-932B-F5E7CA27CB5E}" dt="2023-06-25T19:34:37.286" v="7989"/>
          <ac:spMkLst>
            <pc:docMk/>
            <pc:sldMk cId="183168063" sldId="285"/>
            <ac:spMk id="2" creationId="{41CD1E69-F70B-799E-3951-AEEBE2BA44EB}"/>
          </ac:spMkLst>
        </pc:spChg>
        <pc:spChg chg="add mod">
          <ac:chgData name="Sheharyar Raza" userId="6296120c-4620-4e6e-b0cf-8bfa191d4497" providerId="ADAL" clId="{971C352D-FFA7-4D35-932B-F5E7CA27CB5E}" dt="2023-06-25T19:34:37.286" v="7989"/>
          <ac:spMkLst>
            <pc:docMk/>
            <pc:sldMk cId="183168063" sldId="285"/>
            <ac:spMk id="3" creationId="{54EE4D53-A1C3-6755-A1C0-DA35548B8C76}"/>
          </ac:spMkLst>
        </pc:spChg>
        <pc:spChg chg="add mod">
          <ac:chgData name="Sheharyar Raza" userId="6296120c-4620-4e6e-b0cf-8bfa191d4497" providerId="ADAL" clId="{971C352D-FFA7-4D35-932B-F5E7CA27CB5E}" dt="2023-06-25T19:34:37.286" v="7989"/>
          <ac:spMkLst>
            <pc:docMk/>
            <pc:sldMk cId="183168063" sldId="285"/>
            <ac:spMk id="4" creationId="{CBD27151-D35D-8289-62E1-5F7760C77C45}"/>
          </ac:spMkLst>
        </pc:spChg>
        <pc:spChg chg="add mod">
          <ac:chgData name="Sheharyar Raza" userId="6296120c-4620-4e6e-b0cf-8bfa191d4497" providerId="ADAL" clId="{971C352D-FFA7-4D35-932B-F5E7CA27CB5E}" dt="2023-06-25T19:34:37.286" v="7989"/>
          <ac:spMkLst>
            <pc:docMk/>
            <pc:sldMk cId="183168063" sldId="285"/>
            <ac:spMk id="5" creationId="{C3CF2E4A-A0AD-D64A-5F4E-2BA787B8E261}"/>
          </ac:spMkLst>
        </pc:spChg>
        <pc:spChg chg="add mod">
          <ac:chgData name="Sheharyar Raza" userId="6296120c-4620-4e6e-b0cf-8bfa191d4497" providerId="ADAL" clId="{971C352D-FFA7-4D35-932B-F5E7CA27CB5E}" dt="2023-06-25T19:34:37.286" v="7989"/>
          <ac:spMkLst>
            <pc:docMk/>
            <pc:sldMk cId="183168063" sldId="285"/>
            <ac:spMk id="6" creationId="{B0900820-D2F2-DAAE-D12F-8DC5A9C415FD}"/>
          </ac:spMkLst>
        </pc:spChg>
        <pc:spChg chg="add mod">
          <ac:chgData name="Sheharyar Raza" userId="6296120c-4620-4e6e-b0cf-8bfa191d4497" providerId="ADAL" clId="{971C352D-FFA7-4D35-932B-F5E7CA27CB5E}" dt="2023-06-25T19:34:37.286" v="7989"/>
          <ac:spMkLst>
            <pc:docMk/>
            <pc:sldMk cId="183168063" sldId="285"/>
            <ac:spMk id="7" creationId="{2C27976D-950C-93AE-538A-7DAC9C8BFCB2}"/>
          </ac:spMkLst>
        </pc:spChg>
        <pc:spChg chg="add mod">
          <ac:chgData name="Sheharyar Raza" userId="6296120c-4620-4e6e-b0cf-8bfa191d4497" providerId="ADAL" clId="{971C352D-FFA7-4D35-932B-F5E7CA27CB5E}" dt="2023-06-25T19:34:37.286" v="7989"/>
          <ac:spMkLst>
            <pc:docMk/>
            <pc:sldMk cId="183168063" sldId="285"/>
            <ac:spMk id="8" creationId="{84CA5B29-81F2-9503-8CC2-3239F8CFA6BF}"/>
          </ac:spMkLst>
        </pc:spChg>
        <pc:spChg chg="add mod">
          <ac:chgData name="Sheharyar Raza" userId="6296120c-4620-4e6e-b0cf-8bfa191d4497" providerId="ADAL" clId="{971C352D-FFA7-4D35-932B-F5E7CA27CB5E}" dt="2023-06-25T19:34:37.286" v="7989"/>
          <ac:spMkLst>
            <pc:docMk/>
            <pc:sldMk cId="183168063" sldId="285"/>
            <ac:spMk id="9" creationId="{E43D9981-8EF6-4197-3A21-64240E71D03F}"/>
          </ac:spMkLst>
        </pc:spChg>
        <pc:spChg chg="add mod">
          <ac:chgData name="Sheharyar Raza" userId="6296120c-4620-4e6e-b0cf-8bfa191d4497" providerId="ADAL" clId="{971C352D-FFA7-4D35-932B-F5E7CA27CB5E}" dt="2023-06-25T19:34:37.286" v="7989"/>
          <ac:spMkLst>
            <pc:docMk/>
            <pc:sldMk cId="183168063" sldId="285"/>
            <ac:spMk id="10" creationId="{4B89BAB9-4669-3701-805A-7A0CBC6F3CED}"/>
          </ac:spMkLst>
        </pc:spChg>
        <pc:spChg chg="add mod">
          <ac:chgData name="Sheharyar Raza" userId="6296120c-4620-4e6e-b0cf-8bfa191d4497" providerId="ADAL" clId="{971C352D-FFA7-4D35-932B-F5E7CA27CB5E}" dt="2023-06-25T19:34:47.689" v="7990" actId="207"/>
          <ac:spMkLst>
            <pc:docMk/>
            <pc:sldMk cId="183168063" sldId="285"/>
            <ac:spMk id="11" creationId="{9653028E-E3FD-C2C6-94F4-71FED839D141}"/>
          </ac:spMkLst>
        </pc:spChg>
        <pc:spChg chg="add mod">
          <ac:chgData name="Sheharyar Raza" userId="6296120c-4620-4e6e-b0cf-8bfa191d4497" providerId="ADAL" clId="{971C352D-FFA7-4D35-932B-F5E7CA27CB5E}" dt="2023-06-25T19:34:57.520" v="7991" actId="207"/>
          <ac:spMkLst>
            <pc:docMk/>
            <pc:sldMk cId="183168063" sldId="285"/>
            <ac:spMk id="12" creationId="{46FB037B-9FA0-11B5-EF0E-58EE4B9F850C}"/>
          </ac:spMkLst>
        </pc:spChg>
      </pc:sldChg>
    </pc:docChg>
  </pc:docChgLst>
  <pc:docChgLst>
    <pc:chgData name="Sheharyar Raza" userId="6296120c-4620-4e6e-b0cf-8bfa191d4497" providerId="ADAL" clId="{D410AB24-83F8-4DCE-A29E-753CE04067E1}"/>
    <pc:docChg chg="custSel addSld modSld">
      <pc:chgData name="Sheharyar Raza" userId="6296120c-4620-4e6e-b0cf-8bfa191d4497" providerId="ADAL" clId="{D410AB24-83F8-4DCE-A29E-753CE04067E1}" dt="2023-07-17T15:40:26.678" v="292" actId="27636"/>
      <pc:docMkLst>
        <pc:docMk/>
      </pc:docMkLst>
      <pc:sldChg chg="modSp mod">
        <pc:chgData name="Sheharyar Raza" userId="6296120c-4620-4e6e-b0cf-8bfa191d4497" providerId="ADAL" clId="{D410AB24-83F8-4DCE-A29E-753CE04067E1}" dt="2023-07-17T15:40:26.678" v="292" actId="27636"/>
        <pc:sldMkLst>
          <pc:docMk/>
          <pc:sldMk cId="3696793832" sldId="256"/>
        </pc:sldMkLst>
        <pc:spChg chg="mod">
          <ac:chgData name="Sheharyar Raza" userId="6296120c-4620-4e6e-b0cf-8bfa191d4497" providerId="ADAL" clId="{D410AB24-83F8-4DCE-A29E-753CE04067E1}" dt="2023-07-17T15:40:26.678" v="292" actId="27636"/>
          <ac:spMkLst>
            <pc:docMk/>
            <pc:sldMk cId="3696793832" sldId="256"/>
            <ac:spMk id="2" creationId="{AA9A472F-146A-B0D2-F6F0-FAEE7955E482}"/>
          </ac:spMkLst>
        </pc:spChg>
      </pc:sldChg>
      <pc:sldChg chg="modSp mod">
        <pc:chgData name="Sheharyar Raza" userId="6296120c-4620-4e6e-b0cf-8bfa191d4497" providerId="ADAL" clId="{D410AB24-83F8-4DCE-A29E-753CE04067E1}" dt="2023-07-17T14:25:06.306" v="20" actId="2711"/>
        <pc:sldMkLst>
          <pc:docMk/>
          <pc:sldMk cId="2200193315" sldId="257"/>
        </pc:sldMkLst>
        <pc:spChg chg="mod">
          <ac:chgData name="Sheharyar Raza" userId="6296120c-4620-4e6e-b0cf-8bfa191d4497" providerId="ADAL" clId="{D410AB24-83F8-4DCE-A29E-753CE04067E1}" dt="2023-07-17T14:09:51.329" v="1" actId="20577"/>
          <ac:spMkLst>
            <pc:docMk/>
            <pc:sldMk cId="2200193315" sldId="257"/>
            <ac:spMk id="15" creationId="{24DD5A8A-C501-4EC5-EA93-68DE24048FE6}"/>
          </ac:spMkLst>
        </pc:spChg>
        <pc:spChg chg="mod">
          <ac:chgData name="Sheharyar Raza" userId="6296120c-4620-4e6e-b0cf-8bfa191d4497" providerId="ADAL" clId="{D410AB24-83F8-4DCE-A29E-753CE04067E1}" dt="2023-07-17T14:25:06.306" v="20" actId="2711"/>
          <ac:spMkLst>
            <pc:docMk/>
            <pc:sldMk cId="2200193315" sldId="257"/>
            <ac:spMk id="17" creationId="{DCD71F53-2FAF-6088-180E-F5C11DE42B8A}"/>
          </ac:spMkLst>
        </pc:spChg>
        <pc:spChg chg="mod">
          <ac:chgData name="Sheharyar Raza" userId="6296120c-4620-4e6e-b0cf-8bfa191d4497" providerId="ADAL" clId="{D410AB24-83F8-4DCE-A29E-753CE04067E1}" dt="2023-07-17T14:25:06.306" v="20" actId="2711"/>
          <ac:spMkLst>
            <pc:docMk/>
            <pc:sldMk cId="2200193315" sldId="257"/>
            <ac:spMk id="18" creationId="{B3FFA152-E8CF-A7DE-6823-6B345F5C9ACF}"/>
          </ac:spMkLst>
        </pc:spChg>
        <pc:spChg chg="mod">
          <ac:chgData name="Sheharyar Raza" userId="6296120c-4620-4e6e-b0cf-8bfa191d4497" providerId="ADAL" clId="{D410AB24-83F8-4DCE-A29E-753CE04067E1}" dt="2023-07-17T14:25:06.306" v="20" actId="2711"/>
          <ac:spMkLst>
            <pc:docMk/>
            <pc:sldMk cId="2200193315" sldId="257"/>
            <ac:spMk id="22" creationId="{C0B9B521-1820-A837-1A40-ABF751078516}"/>
          </ac:spMkLst>
        </pc:spChg>
        <pc:spChg chg="mod">
          <ac:chgData name="Sheharyar Raza" userId="6296120c-4620-4e6e-b0cf-8bfa191d4497" providerId="ADAL" clId="{D410AB24-83F8-4DCE-A29E-753CE04067E1}" dt="2023-07-17T14:24:43.006" v="6" actId="14100"/>
          <ac:spMkLst>
            <pc:docMk/>
            <pc:sldMk cId="2200193315" sldId="257"/>
            <ac:spMk id="25" creationId="{ECE9C0E4-1B00-F729-1DF4-CB6E1B65AC97}"/>
          </ac:spMkLst>
        </pc:spChg>
      </pc:sldChg>
      <pc:sldChg chg="modSp mod">
        <pc:chgData name="Sheharyar Raza" userId="6296120c-4620-4e6e-b0cf-8bfa191d4497" providerId="ADAL" clId="{D410AB24-83F8-4DCE-A29E-753CE04067E1}" dt="2023-07-17T14:25:12.830" v="21" actId="2711"/>
        <pc:sldMkLst>
          <pc:docMk/>
          <pc:sldMk cId="2543185555" sldId="258"/>
        </pc:sldMkLst>
        <pc:spChg chg="mod">
          <ac:chgData name="Sheharyar Raza" userId="6296120c-4620-4e6e-b0cf-8bfa191d4497" providerId="ADAL" clId="{D410AB24-83F8-4DCE-A29E-753CE04067E1}" dt="2023-07-17T14:25:12.830" v="21" actId="2711"/>
          <ac:spMkLst>
            <pc:docMk/>
            <pc:sldMk cId="2543185555" sldId="258"/>
            <ac:spMk id="13" creationId="{123E0F59-4506-154D-242C-EDD312167EA2}"/>
          </ac:spMkLst>
        </pc:spChg>
        <pc:spChg chg="mod">
          <ac:chgData name="Sheharyar Raza" userId="6296120c-4620-4e6e-b0cf-8bfa191d4497" providerId="ADAL" clId="{D410AB24-83F8-4DCE-A29E-753CE04067E1}" dt="2023-07-17T14:25:12.830" v="21" actId="2711"/>
          <ac:spMkLst>
            <pc:docMk/>
            <pc:sldMk cId="2543185555" sldId="258"/>
            <ac:spMk id="18" creationId="{B3FFA152-E8CF-A7DE-6823-6B345F5C9ACF}"/>
          </ac:spMkLst>
        </pc:spChg>
      </pc:sldChg>
      <pc:sldChg chg="modSp mod">
        <pc:chgData name="Sheharyar Raza" userId="6296120c-4620-4e6e-b0cf-8bfa191d4497" providerId="ADAL" clId="{D410AB24-83F8-4DCE-A29E-753CE04067E1}" dt="2023-07-17T14:26:06.167" v="42" actId="20577"/>
        <pc:sldMkLst>
          <pc:docMk/>
          <pc:sldMk cId="1418090324" sldId="261"/>
        </pc:sldMkLst>
        <pc:spChg chg="mod">
          <ac:chgData name="Sheharyar Raza" userId="6296120c-4620-4e6e-b0cf-8bfa191d4497" providerId="ADAL" clId="{D410AB24-83F8-4DCE-A29E-753CE04067E1}" dt="2023-07-17T14:26:06.167" v="42" actId="20577"/>
          <ac:spMkLst>
            <pc:docMk/>
            <pc:sldMk cId="1418090324" sldId="261"/>
            <ac:spMk id="11" creationId="{6AE76D0F-4DDD-480C-E8D2-3736D8511AB3}"/>
          </ac:spMkLst>
        </pc:spChg>
        <pc:spChg chg="mod">
          <ac:chgData name="Sheharyar Raza" userId="6296120c-4620-4e6e-b0cf-8bfa191d4497" providerId="ADAL" clId="{D410AB24-83F8-4DCE-A29E-753CE04067E1}" dt="2023-07-17T14:25:49.382" v="25" actId="404"/>
          <ac:spMkLst>
            <pc:docMk/>
            <pc:sldMk cId="1418090324" sldId="261"/>
            <ac:spMk id="14" creationId="{BB5F1E52-2BD9-FBF4-0B72-F7B8C5692220}"/>
          </ac:spMkLst>
        </pc:spChg>
      </pc:sldChg>
      <pc:sldChg chg="modSp mod">
        <pc:chgData name="Sheharyar Raza" userId="6296120c-4620-4e6e-b0cf-8bfa191d4497" providerId="ADAL" clId="{D410AB24-83F8-4DCE-A29E-753CE04067E1}" dt="2023-07-17T14:26:33.990" v="47" actId="14100"/>
        <pc:sldMkLst>
          <pc:docMk/>
          <pc:sldMk cId="99184561" sldId="262"/>
        </pc:sldMkLst>
        <pc:spChg chg="mod">
          <ac:chgData name="Sheharyar Raza" userId="6296120c-4620-4e6e-b0cf-8bfa191d4497" providerId="ADAL" clId="{D410AB24-83F8-4DCE-A29E-753CE04067E1}" dt="2023-07-17T14:26:33.990" v="47" actId="14100"/>
          <ac:spMkLst>
            <pc:docMk/>
            <pc:sldMk cId="99184561" sldId="262"/>
            <ac:spMk id="11" creationId="{6AE76D0F-4DDD-480C-E8D2-3736D8511AB3}"/>
          </ac:spMkLst>
        </pc:spChg>
      </pc:sldChg>
      <pc:sldChg chg="modSp mod">
        <pc:chgData name="Sheharyar Raza" userId="6296120c-4620-4e6e-b0cf-8bfa191d4497" providerId="ADAL" clId="{D410AB24-83F8-4DCE-A29E-753CE04067E1}" dt="2023-07-17T14:26:42.842" v="48" actId="2711"/>
        <pc:sldMkLst>
          <pc:docMk/>
          <pc:sldMk cId="2664100250" sldId="263"/>
        </pc:sldMkLst>
        <pc:spChg chg="mod">
          <ac:chgData name="Sheharyar Raza" userId="6296120c-4620-4e6e-b0cf-8bfa191d4497" providerId="ADAL" clId="{D410AB24-83F8-4DCE-A29E-753CE04067E1}" dt="2023-07-17T14:26:42.842" v="48" actId="2711"/>
          <ac:spMkLst>
            <pc:docMk/>
            <pc:sldMk cId="2664100250" sldId="263"/>
            <ac:spMk id="11" creationId="{6AE76D0F-4DDD-480C-E8D2-3736D8511AB3}"/>
          </ac:spMkLst>
        </pc:spChg>
      </pc:sldChg>
      <pc:sldChg chg="modSp mod">
        <pc:chgData name="Sheharyar Raza" userId="6296120c-4620-4e6e-b0cf-8bfa191d4497" providerId="ADAL" clId="{D410AB24-83F8-4DCE-A29E-753CE04067E1}" dt="2023-07-17T14:26:51.996" v="53" actId="20577"/>
        <pc:sldMkLst>
          <pc:docMk/>
          <pc:sldMk cId="2821522595" sldId="264"/>
        </pc:sldMkLst>
        <pc:spChg chg="mod">
          <ac:chgData name="Sheharyar Raza" userId="6296120c-4620-4e6e-b0cf-8bfa191d4497" providerId="ADAL" clId="{D410AB24-83F8-4DCE-A29E-753CE04067E1}" dt="2023-07-17T14:26:51.996" v="53" actId="20577"/>
          <ac:spMkLst>
            <pc:docMk/>
            <pc:sldMk cId="2821522595" sldId="264"/>
            <ac:spMk id="11" creationId="{6AE76D0F-4DDD-480C-E8D2-3736D8511AB3}"/>
          </ac:spMkLst>
        </pc:spChg>
      </pc:sldChg>
      <pc:sldChg chg="modSp mod">
        <pc:chgData name="Sheharyar Raza" userId="6296120c-4620-4e6e-b0cf-8bfa191d4497" providerId="ADAL" clId="{D410AB24-83F8-4DCE-A29E-753CE04067E1}" dt="2023-07-17T14:27:01.501" v="54" actId="2711"/>
        <pc:sldMkLst>
          <pc:docMk/>
          <pc:sldMk cId="54561580" sldId="265"/>
        </pc:sldMkLst>
        <pc:spChg chg="mod">
          <ac:chgData name="Sheharyar Raza" userId="6296120c-4620-4e6e-b0cf-8bfa191d4497" providerId="ADAL" clId="{D410AB24-83F8-4DCE-A29E-753CE04067E1}" dt="2023-07-17T14:27:01.501" v="54" actId="2711"/>
          <ac:spMkLst>
            <pc:docMk/>
            <pc:sldMk cId="54561580" sldId="265"/>
            <ac:spMk id="11" creationId="{6AE76D0F-4DDD-480C-E8D2-3736D8511AB3}"/>
          </ac:spMkLst>
        </pc:spChg>
      </pc:sldChg>
      <pc:sldChg chg="modSp mod">
        <pc:chgData name="Sheharyar Raza" userId="6296120c-4620-4e6e-b0cf-8bfa191d4497" providerId="ADAL" clId="{D410AB24-83F8-4DCE-A29E-753CE04067E1}" dt="2023-07-17T14:26:22.994" v="45" actId="14100"/>
        <pc:sldMkLst>
          <pc:docMk/>
          <pc:sldMk cId="2383626225" sldId="266"/>
        </pc:sldMkLst>
        <pc:spChg chg="mod">
          <ac:chgData name="Sheharyar Raza" userId="6296120c-4620-4e6e-b0cf-8bfa191d4497" providerId="ADAL" clId="{D410AB24-83F8-4DCE-A29E-753CE04067E1}" dt="2023-07-17T14:26:22.994" v="45" actId="14100"/>
          <ac:spMkLst>
            <pc:docMk/>
            <pc:sldMk cId="2383626225" sldId="266"/>
            <ac:spMk id="5" creationId="{4EF9373C-700E-277C-EB7F-8CC5A9E69FBD}"/>
          </ac:spMkLst>
        </pc:spChg>
      </pc:sldChg>
      <pc:sldChg chg="modSp mod">
        <pc:chgData name="Sheharyar Raza" userId="6296120c-4620-4e6e-b0cf-8bfa191d4497" providerId="ADAL" clId="{D410AB24-83F8-4DCE-A29E-753CE04067E1}" dt="2023-07-17T14:27:10.117" v="55" actId="2711"/>
        <pc:sldMkLst>
          <pc:docMk/>
          <pc:sldMk cId="1811130132" sldId="267"/>
        </pc:sldMkLst>
        <pc:spChg chg="mod">
          <ac:chgData name="Sheharyar Raza" userId="6296120c-4620-4e6e-b0cf-8bfa191d4497" providerId="ADAL" clId="{D410AB24-83F8-4DCE-A29E-753CE04067E1}" dt="2023-07-17T14:27:10.117" v="55" actId="2711"/>
          <ac:spMkLst>
            <pc:docMk/>
            <pc:sldMk cId="1811130132" sldId="267"/>
            <ac:spMk id="11" creationId="{6AE76D0F-4DDD-480C-E8D2-3736D8511AB3}"/>
          </ac:spMkLst>
        </pc:spChg>
      </pc:sldChg>
      <pc:sldChg chg="modSp mod">
        <pc:chgData name="Sheharyar Raza" userId="6296120c-4620-4e6e-b0cf-8bfa191d4497" providerId="ADAL" clId="{D410AB24-83F8-4DCE-A29E-753CE04067E1}" dt="2023-07-17T14:27:19.658" v="56" actId="2711"/>
        <pc:sldMkLst>
          <pc:docMk/>
          <pc:sldMk cId="739216024" sldId="268"/>
        </pc:sldMkLst>
        <pc:spChg chg="mod">
          <ac:chgData name="Sheharyar Raza" userId="6296120c-4620-4e6e-b0cf-8bfa191d4497" providerId="ADAL" clId="{D410AB24-83F8-4DCE-A29E-753CE04067E1}" dt="2023-07-17T14:27:19.658" v="56" actId="2711"/>
          <ac:spMkLst>
            <pc:docMk/>
            <pc:sldMk cId="739216024" sldId="268"/>
            <ac:spMk id="11" creationId="{6AE76D0F-4DDD-480C-E8D2-3736D8511AB3}"/>
          </ac:spMkLst>
        </pc:spChg>
      </pc:sldChg>
      <pc:sldChg chg="modSp mod">
        <pc:chgData name="Sheharyar Raza" userId="6296120c-4620-4e6e-b0cf-8bfa191d4497" providerId="ADAL" clId="{D410AB24-83F8-4DCE-A29E-753CE04067E1}" dt="2023-07-17T14:27:37.394" v="58" actId="14100"/>
        <pc:sldMkLst>
          <pc:docMk/>
          <pc:sldMk cId="1830044532" sldId="269"/>
        </pc:sldMkLst>
        <pc:spChg chg="mod">
          <ac:chgData name="Sheharyar Raza" userId="6296120c-4620-4e6e-b0cf-8bfa191d4497" providerId="ADAL" clId="{D410AB24-83F8-4DCE-A29E-753CE04067E1}" dt="2023-07-17T14:27:37.394" v="58" actId="14100"/>
          <ac:spMkLst>
            <pc:docMk/>
            <pc:sldMk cId="1830044532" sldId="269"/>
            <ac:spMk id="11" creationId="{6AE76D0F-4DDD-480C-E8D2-3736D8511AB3}"/>
          </ac:spMkLst>
        </pc:spChg>
      </pc:sldChg>
      <pc:sldChg chg="modSp mod">
        <pc:chgData name="Sheharyar Raza" userId="6296120c-4620-4e6e-b0cf-8bfa191d4497" providerId="ADAL" clId="{D410AB24-83F8-4DCE-A29E-753CE04067E1}" dt="2023-07-17T14:25:31.082" v="23" actId="2711"/>
        <pc:sldMkLst>
          <pc:docMk/>
          <pc:sldMk cId="3995342170" sldId="272"/>
        </pc:sldMkLst>
        <pc:spChg chg="mod">
          <ac:chgData name="Sheharyar Raza" userId="6296120c-4620-4e6e-b0cf-8bfa191d4497" providerId="ADAL" clId="{D410AB24-83F8-4DCE-A29E-753CE04067E1}" dt="2023-07-17T14:25:31.082" v="23" actId="2711"/>
          <ac:spMkLst>
            <pc:docMk/>
            <pc:sldMk cId="3995342170" sldId="272"/>
            <ac:spMk id="17" creationId="{17DEF0F2-2931-E85C-0F73-4F64D4263E47}"/>
          </ac:spMkLst>
        </pc:spChg>
      </pc:sldChg>
      <pc:sldChg chg="modSp mod">
        <pc:chgData name="Sheharyar Raza" userId="6296120c-4620-4e6e-b0cf-8bfa191d4497" providerId="ADAL" clId="{D410AB24-83F8-4DCE-A29E-753CE04067E1}" dt="2023-07-17T14:25:20.122" v="22" actId="2711"/>
        <pc:sldMkLst>
          <pc:docMk/>
          <pc:sldMk cId="3336823815" sldId="274"/>
        </pc:sldMkLst>
        <pc:spChg chg="mod">
          <ac:chgData name="Sheharyar Raza" userId="6296120c-4620-4e6e-b0cf-8bfa191d4497" providerId="ADAL" clId="{D410AB24-83F8-4DCE-A29E-753CE04067E1}" dt="2023-07-17T14:25:20.122" v="22" actId="2711"/>
          <ac:spMkLst>
            <pc:docMk/>
            <pc:sldMk cId="3336823815" sldId="274"/>
            <ac:spMk id="15" creationId="{81EB4A82-1653-9FE7-C77C-7F146ED6DAF0}"/>
          </ac:spMkLst>
        </pc:spChg>
      </pc:sldChg>
      <pc:sldChg chg="modSp mod">
        <pc:chgData name="Sheharyar Raza" userId="6296120c-4620-4e6e-b0cf-8bfa191d4497" providerId="ADAL" clId="{D410AB24-83F8-4DCE-A29E-753CE04067E1}" dt="2023-07-17T14:27:51.830" v="59" actId="2711"/>
        <pc:sldMkLst>
          <pc:docMk/>
          <pc:sldMk cId="3673691902" sldId="284"/>
        </pc:sldMkLst>
        <pc:spChg chg="mod">
          <ac:chgData name="Sheharyar Raza" userId="6296120c-4620-4e6e-b0cf-8bfa191d4497" providerId="ADAL" clId="{D410AB24-83F8-4DCE-A29E-753CE04067E1}" dt="2023-07-17T14:27:51.830" v="59" actId="2711"/>
          <ac:spMkLst>
            <pc:docMk/>
            <pc:sldMk cId="3673691902" sldId="284"/>
            <ac:spMk id="6" creationId="{F52C7C00-F960-892D-4B25-336A22862551}"/>
          </ac:spMkLst>
        </pc:spChg>
      </pc:sldChg>
      <pc:sldChg chg="delSp modSp add mod">
        <pc:chgData name="Sheharyar Raza" userId="6296120c-4620-4e6e-b0cf-8bfa191d4497" providerId="ADAL" clId="{D410AB24-83F8-4DCE-A29E-753CE04067E1}" dt="2023-07-17T15:00:18.893" v="268" actId="478"/>
        <pc:sldMkLst>
          <pc:docMk/>
          <pc:sldMk cId="2977795687" sldId="286"/>
        </pc:sldMkLst>
        <pc:spChg chg="mod">
          <ac:chgData name="Sheharyar Raza" userId="6296120c-4620-4e6e-b0cf-8bfa191d4497" providerId="ADAL" clId="{D410AB24-83F8-4DCE-A29E-753CE04067E1}" dt="2023-07-17T15:00:03.211" v="267" actId="20577"/>
          <ac:spMkLst>
            <pc:docMk/>
            <pc:sldMk cId="2977795687" sldId="286"/>
            <ac:spMk id="4" creationId="{948DEAB4-A206-88F4-94C0-119A518FF2B4}"/>
          </ac:spMkLst>
        </pc:spChg>
        <pc:spChg chg="del">
          <ac:chgData name="Sheharyar Raza" userId="6296120c-4620-4e6e-b0cf-8bfa191d4497" providerId="ADAL" clId="{D410AB24-83F8-4DCE-A29E-753CE04067E1}" dt="2023-07-17T15:00:18.893" v="268" actId="478"/>
          <ac:spMkLst>
            <pc:docMk/>
            <pc:sldMk cId="2977795687" sldId="286"/>
            <ac:spMk id="5" creationId="{A9BA096E-BD3B-5D6A-B8F8-9F29F1D97F10}"/>
          </ac:spMkLst>
        </pc:spChg>
        <pc:spChg chg="del">
          <ac:chgData name="Sheharyar Raza" userId="6296120c-4620-4e6e-b0cf-8bfa191d4497" providerId="ADAL" clId="{D410AB24-83F8-4DCE-A29E-753CE04067E1}" dt="2023-07-17T14:53:53.274" v="82" actId="478"/>
          <ac:spMkLst>
            <pc:docMk/>
            <pc:sldMk cId="2977795687" sldId="286"/>
            <ac:spMk id="6" creationId="{F52C7C00-F960-892D-4B25-336A22862551}"/>
          </ac:spMkLst>
        </pc:spChg>
        <pc:picChg chg="del">
          <ac:chgData name="Sheharyar Raza" userId="6296120c-4620-4e6e-b0cf-8bfa191d4497" providerId="ADAL" clId="{D410AB24-83F8-4DCE-A29E-753CE04067E1}" dt="2023-07-17T14:53:50.160" v="81" actId="478"/>
          <ac:picMkLst>
            <pc:docMk/>
            <pc:sldMk cId="2977795687" sldId="286"/>
            <ac:picMk id="2" creationId="{C27C54ED-1B51-DB65-8F18-DD385B9F551D}"/>
          </ac:picMkLst>
        </pc:picChg>
        <pc:picChg chg="del">
          <ac:chgData name="Sheharyar Raza" userId="6296120c-4620-4e6e-b0cf-8bfa191d4497" providerId="ADAL" clId="{D410AB24-83F8-4DCE-A29E-753CE04067E1}" dt="2023-07-17T14:53:53.274" v="82" actId="478"/>
          <ac:picMkLst>
            <pc:docMk/>
            <pc:sldMk cId="2977795687" sldId="286"/>
            <ac:picMk id="3" creationId="{BBD69DDE-485F-C0DC-565A-BB1E20A4EE4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2EB61-37F7-9B01-6636-95705AFD5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3BE8B-9AB6-CBD7-8986-EBFF0FEE3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0D966-6799-66EC-6D4D-2736B954B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22F3-C389-4A04-B985-359F6AAD51D6}" type="datetimeFigureOut">
              <a:rPr lang="en-CA" smtClean="0"/>
              <a:t>2023-07-17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DD05C-A864-4E0E-E197-DC92C47E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5AB34-FE4E-B0CD-CB51-54931FE49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06F3-04B1-4A4F-B9B2-E246D88E80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7974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AC6CF-11E8-1CF1-BCAD-E53C4536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505E0E-E4BF-54C0-26BB-9D0FE6B79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F6929-0BB4-D22F-F63F-D15E62280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22F3-C389-4A04-B985-359F6AAD51D6}" type="datetimeFigureOut">
              <a:rPr lang="en-CA" smtClean="0"/>
              <a:t>2023-07-17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1E289-5744-370C-4B55-A960E4AEF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15B1C-CBD9-2721-D8DD-619F05AB6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06F3-04B1-4A4F-B9B2-E246D88E80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237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09C481-5790-0ABF-4089-B3C6F8F59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0D509-6995-16DC-2729-9EC7BD306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5671C-A3DE-B0D4-FCCB-B9FB37081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22F3-C389-4A04-B985-359F6AAD51D6}" type="datetimeFigureOut">
              <a:rPr lang="en-CA" smtClean="0"/>
              <a:t>2023-07-17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0BBFE-9F42-F7FB-16ED-251F6DAD4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F0180-095C-4548-D8D2-CD92A4F00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06F3-04B1-4A4F-B9B2-E246D88E80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2485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B3129-8CE8-B25F-05F5-2CD3C74FC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D58D1-5334-F000-72F5-DC8BDF093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580A6-F17C-5F8E-5DFB-3536851ED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22F3-C389-4A04-B985-359F6AAD51D6}" type="datetimeFigureOut">
              <a:rPr lang="en-CA" smtClean="0"/>
              <a:t>2023-07-17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02444-711F-FBFF-B911-E2F36426D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10835-08F5-757B-F41F-ED597B824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06F3-04B1-4A4F-B9B2-E246D88E80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929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E8DE0-C133-6A44-CF85-D3EF1FD8B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C1D79-CE53-3798-8C5F-AF9F63745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0222B-5EFB-92AC-945E-381F60678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22F3-C389-4A04-B985-359F6AAD51D6}" type="datetimeFigureOut">
              <a:rPr lang="en-CA" smtClean="0"/>
              <a:t>2023-07-17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65BDF-0C89-1D4B-9555-7032B2A8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EB939-DC59-D586-C52E-44698412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06F3-04B1-4A4F-B9B2-E246D88E80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515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21C5A-10D4-B3EF-6455-662A063AA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E2705-53C0-648A-1E15-E72FACE4E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9B829-55EE-95BA-4DD5-7EC8D5DB4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CD674-CB24-B0B9-2F0D-F27E1ECCC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22F3-C389-4A04-B985-359F6AAD51D6}" type="datetimeFigureOut">
              <a:rPr lang="en-CA" smtClean="0"/>
              <a:t>2023-07-17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A631E-0945-513E-F176-4933361E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B309D-6376-A2EC-1401-4A6FA74E1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06F3-04B1-4A4F-B9B2-E246D88E80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007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524DE-8EE2-DA50-3291-12CF34569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DAB01-110E-A593-168B-0DF645584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A09F8-FDE5-3158-9BF8-A6EE2AAE7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22F2D6-64B7-054E-02CA-A4A4C09F22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CE5D04-1E59-413F-D8B8-D1350523C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9D62C3-6C39-11FE-83ED-09503B315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22F3-C389-4A04-B985-359F6AAD51D6}" type="datetimeFigureOut">
              <a:rPr lang="en-CA" smtClean="0"/>
              <a:t>2023-07-17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570F36-34EC-4BDD-A4B8-12985FF8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710669-3E3D-6A39-A523-9C36868F5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06F3-04B1-4A4F-B9B2-E246D88E80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80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65A5-7115-3E14-25BF-3FD2CC09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00541-2F93-7C6C-12FD-B68BB0692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22F3-C389-4A04-B985-359F6AAD51D6}" type="datetimeFigureOut">
              <a:rPr lang="en-CA" smtClean="0"/>
              <a:t>2023-07-17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5E84-EDC9-5FB6-39F5-75BF6363E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22F11-F783-29C0-A05A-B4336AB40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06F3-04B1-4A4F-B9B2-E246D88E80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9955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224792-966F-183A-B90D-6211D0E4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22F3-C389-4A04-B985-359F6AAD51D6}" type="datetimeFigureOut">
              <a:rPr lang="en-CA" smtClean="0"/>
              <a:t>2023-07-17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6F7DBE-FE7A-0BA5-E094-6F28623B7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C9603-4E50-8944-76C6-46C913946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06F3-04B1-4A4F-B9B2-E246D88E80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269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BC35-238E-6DC0-62DE-A4ED397DB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DE6B0-0BB3-6B49-715A-B5E6D401F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58E44-C216-0C12-80A0-578025E0D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38AF7-434F-7B59-ED89-878C30BE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22F3-C389-4A04-B985-359F6AAD51D6}" type="datetimeFigureOut">
              <a:rPr lang="en-CA" smtClean="0"/>
              <a:t>2023-07-17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3D7FF-5CD4-D6F5-16F5-EAF1E9253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48AD8-142E-2123-C3EA-C069A6B06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06F3-04B1-4A4F-B9B2-E246D88E80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0629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434B0-FF87-73D0-B5D4-B6237F33B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76B60D-6698-807F-088F-3EA26FF99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11E97-947A-EA73-7876-262E68CE3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FCC0C-FEC2-4E0A-ED1E-D688D2EC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22F3-C389-4A04-B985-359F6AAD51D6}" type="datetimeFigureOut">
              <a:rPr lang="en-CA" smtClean="0"/>
              <a:t>2023-07-17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FFEE4-C67E-A7C7-BC03-822175C9E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01B59-8083-C673-2109-351389E3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06F3-04B1-4A4F-B9B2-E246D88E80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6089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21459F-EE67-DD03-9694-F63C04C8C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30BE9-D560-8B7F-5608-994154A8B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344D7-F5E0-4C41-1D8D-2895C8C85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422F3-C389-4A04-B985-359F6AAD51D6}" type="datetimeFigureOut">
              <a:rPr lang="en-CA" smtClean="0"/>
              <a:t>2023-07-17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42699-80DB-616F-481F-FB0F2196D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22ACB-7C2C-AD8F-E5EC-0CFCF1B42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C06F3-04B1-4A4F-B9B2-E246D88E80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01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A472F-146A-B0D2-F6F0-FAEE7955E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66240"/>
            <a:ext cx="12192000" cy="2893060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CA" sz="6600" b="1" dirty="0">
                <a:solidFill>
                  <a:schemeClr val="bg1"/>
                </a:solidFill>
              </a:rPr>
              <a:t>GADGET </a:t>
            </a:r>
            <a:br>
              <a:rPr lang="en-CA" sz="4000" b="1" dirty="0">
                <a:solidFill>
                  <a:schemeClr val="bg1"/>
                </a:solidFill>
              </a:rPr>
            </a:br>
            <a:br>
              <a:rPr lang="en-CA" sz="4000" b="1" dirty="0">
                <a:solidFill>
                  <a:schemeClr val="bg1"/>
                </a:solidFill>
              </a:rPr>
            </a:br>
            <a:r>
              <a:rPr lang="en-CA" sz="4000" b="1" dirty="0">
                <a:solidFill>
                  <a:schemeClr val="bg1"/>
                </a:solidFill>
              </a:rPr>
              <a:t>Dashboard Randomization </a:t>
            </a:r>
            <a:r>
              <a:rPr lang="en-CA" sz="4000" b="1">
                <a:solidFill>
                  <a:schemeClr val="bg1"/>
                </a:solidFill>
              </a:rPr>
              <a:t>and Layout</a:t>
            </a:r>
            <a:br>
              <a:rPr lang="en-CA" sz="4000" b="1" dirty="0">
                <a:solidFill>
                  <a:schemeClr val="bg1"/>
                </a:solidFill>
              </a:rPr>
            </a:br>
            <a:endParaRPr lang="en-CA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793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210C4C-23B0-15FD-AF01-07CC78C2124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698684"/>
            <a:ext cx="10093687" cy="56595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79B249-EF87-1471-3070-C91F63A1FC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51" t="18683" r="75610" b="50046"/>
          <a:stretch/>
        </p:blipFill>
        <p:spPr>
          <a:xfrm>
            <a:off x="206990" y="1755959"/>
            <a:ext cx="2254806" cy="1769847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6C2183-D8B0-C6FD-2F76-BA8525F4D5B8}"/>
              </a:ext>
            </a:extLst>
          </p:cNvPr>
          <p:cNvSpPr txBox="1"/>
          <p:nvPr/>
        </p:nvSpPr>
        <p:spPr>
          <a:xfrm>
            <a:off x="2122973" y="255426"/>
            <a:ext cx="1479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b="1" dirty="0">
                <a:solidFill>
                  <a:srgbClr val="FF0000"/>
                </a:solidFill>
                <a:latin typeface="Agency FB" panose="020B0503020202020204" pitchFamily="34" charset="0"/>
              </a:rPr>
              <a:t>*Design Notes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FE3F89-CB57-8AAB-5CE2-9A044A8489F0}"/>
              </a:ext>
            </a:extLst>
          </p:cNvPr>
          <p:cNvSpPr txBox="1"/>
          <p:nvPr/>
        </p:nvSpPr>
        <p:spPr>
          <a:xfrm>
            <a:off x="3602437" y="255426"/>
            <a:ext cx="1896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b="1" dirty="0">
                <a:solidFill>
                  <a:srgbClr val="0070C0"/>
                </a:solidFill>
                <a:latin typeface="Agency FB" panose="020B0503020202020204" pitchFamily="34" charset="0"/>
              </a:rPr>
              <a:t>*Programming Notes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E76D0F-4DDD-480C-E8D2-3736D8511AB3}"/>
              </a:ext>
            </a:extLst>
          </p:cNvPr>
          <p:cNvSpPr txBox="1"/>
          <p:nvPr/>
        </p:nvSpPr>
        <p:spPr>
          <a:xfrm>
            <a:off x="5819775" y="235255"/>
            <a:ext cx="6257205" cy="28931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CA" sz="1400" b="1" dirty="0">
                <a:solidFill>
                  <a:schemeClr val="accent1"/>
                </a:solidFill>
                <a:latin typeface="+mj-lt"/>
              </a:rPr>
              <a:t>Image icon </a:t>
            </a:r>
            <a:r>
              <a:rPr lang="en-CA" sz="1400" dirty="0">
                <a:solidFill>
                  <a:schemeClr val="accent1"/>
                </a:solidFill>
                <a:latin typeface="+mj-lt"/>
              </a:rPr>
              <a:t>will be determined </a:t>
            </a:r>
            <a:r>
              <a:rPr lang="en-CA" sz="1400" u="sng" dirty="0">
                <a:solidFill>
                  <a:schemeClr val="accent1"/>
                </a:solidFill>
                <a:latin typeface="+mj-lt"/>
              </a:rPr>
              <a:t>conditionally</a:t>
            </a:r>
            <a:r>
              <a:rPr lang="en-CA" sz="1400" dirty="0">
                <a:solidFill>
                  <a:schemeClr val="accent1"/>
                </a:solidFill>
                <a:latin typeface="+mj-lt"/>
              </a:rPr>
              <a:t> on a pre-calculated performance metric, which is the estimated</a:t>
            </a:r>
            <a:r>
              <a:rPr lang="en-CA" sz="1400" b="1" dirty="0">
                <a:solidFill>
                  <a:schemeClr val="accent1"/>
                </a:solidFill>
                <a:latin typeface="+mj-lt"/>
              </a:rPr>
              <a:t> Percent appropriateness of red cell transfusions (PAR)</a:t>
            </a:r>
          </a:p>
          <a:p>
            <a:endParaRPr lang="en-CA" sz="1400" dirty="0">
              <a:solidFill>
                <a:srgbClr val="FF0000"/>
              </a:solidFill>
              <a:latin typeface="+mj-lt"/>
            </a:endParaRPr>
          </a:p>
          <a:p>
            <a:r>
              <a:rPr lang="en-CA" sz="1400" b="1" dirty="0">
                <a:solidFill>
                  <a:schemeClr val="accent1"/>
                </a:solidFill>
                <a:latin typeface="+mj-lt"/>
              </a:rPr>
              <a:t>PAR calculation</a:t>
            </a:r>
          </a:p>
          <a:p>
            <a:pPr marL="342900" indent="-342900">
              <a:buAutoNum type="arabicParenR"/>
            </a:pPr>
            <a:r>
              <a:rPr lang="en-CA" sz="1400" dirty="0">
                <a:solidFill>
                  <a:schemeClr val="accent1"/>
                </a:solidFill>
                <a:latin typeface="+mj-lt"/>
              </a:rPr>
              <a:t>Based on a </a:t>
            </a:r>
            <a:r>
              <a:rPr lang="en-CA" sz="1400" b="1" u="sng" dirty="0">
                <a:solidFill>
                  <a:schemeClr val="accent1"/>
                </a:solidFill>
                <a:latin typeface="+mj-lt"/>
              </a:rPr>
              <a:t>table of indications </a:t>
            </a:r>
            <a:r>
              <a:rPr lang="en-CA" sz="1400" dirty="0">
                <a:solidFill>
                  <a:schemeClr val="accent1"/>
                </a:solidFill>
                <a:latin typeface="+mj-lt"/>
              </a:rPr>
              <a:t>(pulled from </a:t>
            </a:r>
            <a:r>
              <a:rPr lang="en-CA" sz="1400" dirty="0" err="1">
                <a:solidFill>
                  <a:schemeClr val="accent1"/>
                </a:solidFill>
                <a:latin typeface="+mj-lt"/>
              </a:rPr>
              <a:t>ipdiagnosis_subset</a:t>
            </a:r>
            <a:r>
              <a:rPr lang="en-CA" sz="1400" dirty="0">
                <a:solidFill>
                  <a:schemeClr val="accent1"/>
                </a:solidFill>
                <a:latin typeface="+mj-lt"/>
              </a:rPr>
              <a:t>) x an evidence-based transfusion cut off (e.g. gastrointestinal bleed -&gt; 70), each transfusion gets assigned a binary 0/1 for appropriateness, and those values are averaged across all transfusions by a physician (0.5 for rare/uncategorized diagnoses)</a:t>
            </a:r>
          </a:p>
          <a:p>
            <a:pPr marL="342900" indent="-342900">
              <a:buFontTx/>
              <a:buAutoNum type="arabicParenR"/>
            </a:pPr>
            <a:r>
              <a:rPr lang="en-CA" sz="1400" dirty="0">
                <a:solidFill>
                  <a:srgbClr val="FF0000"/>
                </a:solidFill>
                <a:latin typeface="+mj-lt"/>
              </a:rPr>
              <a:t>The PAR is inherently limited because we won’t know everything about the patient, e.g. threshold won’t apply to someone actively exsanguinating</a:t>
            </a:r>
            <a:br>
              <a:rPr lang="en-CA" sz="1400" dirty="0">
                <a:solidFill>
                  <a:srgbClr val="FF0000"/>
                </a:solidFill>
                <a:latin typeface="+mj-lt"/>
              </a:rPr>
            </a:br>
            <a:r>
              <a:rPr lang="en-CA" sz="1400" dirty="0">
                <a:solidFill>
                  <a:srgbClr val="FF0000"/>
                </a:solidFill>
                <a:latin typeface="+mj-lt"/>
              </a:rPr>
              <a:t>Hence it will be crucial we provide a link within the dashboard (addressed later) to a page where we transparently explain how this is calculated, and are up front about limitations to pre-empt any backlash from clinicians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46C9EC-050D-59D0-93BC-B6D01ADEB1CF}"/>
              </a:ext>
            </a:extLst>
          </p:cNvPr>
          <p:cNvSpPr txBox="1"/>
          <p:nvPr/>
        </p:nvSpPr>
        <p:spPr>
          <a:xfrm>
            <a:off x="206990" y="4181528"/>
            <a:ext cx="3137859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  <a:latin typeface="Agency FB" panose="020B0503020202020204" pitchFamily="34" charset="0"/>
              </a:rPr>
              <a:t>Image Icon</a:t>
            </a:r>
          </a:p>
          <a:p>
            <a:r>
              <a:rPr lang="en-CA" dirty="0">
                <a:solidFill>
                  <a:srgbClr val="FF0000"/>
                </a:solidFill>
                <a:latin typeface="Agency FB" panose="020B0503020202020204" pitchFamily="34" charset="0"/>
              </a:rPr>
              <a:t>We can start binary PNG images, which I can create and run by our group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5F1E52-2BD9-FBF4-0B72-F7B8C5692220}"/>
              </a:ext>
            </a:extLst>
          </p:cNvPr>
          <p:cNvSpPr txBox="1"/>
          <p:nvPr/>
        </p:nvSpPr>
        <p:spPr>
          <a:xfrm>
            <a:off x="5897603" y="3531794"/>
            <a:ext cx="6257205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  <a:latin typeface="+mj-lt"/>
              </a:rPr>
              <a:t>PAR cut offs</a:t>
            </a:r>
          </a:p>
          <a:p>
            <a:endParaRPr lang="en-CA" sz="1400" dirty="0">
              <a:solidFill>
                <a:srgbClr val="FF0000"/>
              </a:solidFill>
              <a:latin typeface="+mj-lt"/>
            </a:endParaRPr>
          </a:p>
          <a:p>
            <a:r>
              <a:rPr lang="en-CA" sz="1400" dirty="0">
                <a:solidFill>
                  <a:srgbClr val="FF0000"/>
                </a:solidFill>
                <a:latin typeface="+mj-lt"/>
              </a:rPr>
              <a:t>Where we set the PAR is up to our discretion, factors to consider:</a:t>
            </a:r>
          </a:p>
          <a:p>
            <a:pPr marL="342900" indent="-342900">
              <a:buAutoNum type="arabicParenR"/>
            </a:pPr>
            <a:r>
              <a:rPr lang="en-CA" sz="1400" dirty="0">
                <a:solidFill>
                  <a:srgbClr val="FF0000"/>
                </a:solidFill>
                <a:latin typeface="+mj-lt"/>
              </a:rPr>
              <a:t>A higher PAR will be more effective but a trade off with being more strict/discouraging (e.g. 80% before you get the ‘happy’ icon, vs 60%)</a:t>
            </a:r>
          </a:p>
          <a:p>
            <a:endParaRPr lang="en-CA" sz="1400" dirty="0">
              <a:solidFill>
                <a:srgbClr val="FF0000"/>
              </a:solidFill>
              <a:latin typeface="+mj-lt"/>
            </a:endParaRPr>
          </a:p>
          <a:p>
            <a:r>
              <a:rPr lang="en-CA" sz="1400" dirty="0">
                <a:solidFill>
                  <a:srgbClr val="FF0000"/>
                </a:solidFill>
                <a:latin typeface="+mj-lt"/>
              </a:rPr>
              <a:t>How we set the PAR cut off </a:t>
            </a:r>
          </a:p>
          <a:p>
            <a:pPr marL="342900" indent="-342900">
              <a:buAutoNum type="arabicParenR"/>
            </a:pPr>
            <a:r>
              <a:rPr lang="en-CA" sz="1400" dirty="0">
                <a:solidFill>
                  <a:srgbClr val="FF0000"/>
                </a:solidFill>
                <a:latin typeface="+mj-lt"/>
              </a:rPr>
              <a:t>We could either set a) one-size-fits-all cut-off, OR, b) a flexible cut-off based on other physicians within a hospital or sub-specialty</a:t>
            </a:r>
          </a:p>
          <a:p>
            <a:r>
              <a:rPr lang="en-CA" sz="1400" dirty="0">
                <a:solidFill>
                  <a:srgbClr val="FF0000"/>
                </a:solidFill>
                <a:latin typeface="+mj-lt"/>
              </a:rPr>
              <a:t>a) Has the advantage of enforcing guidelines more uniformly</a:t>
            </a:r>
            <a:br>
              <a:rPr lang="en-CA" sz="1400" dirty="0">
                <a:solidFill>
                  <a:srgbClr val="FF0000"/>
                </a:solidFill>
                <a:latin typeface="+mj-lt"/>
              </a:rPr>
            </a:br>
            <a:r>
              <a:rPr lang="en-CA" sz="1400" dirty="0">
                <a:solidFill>
                  <a:srgbClr val="FF0000"/>
                </a:solidFill>
                <a:latin typeface="+mj-lt"/>
              </a:rPr>
              <a:t>b) has the advantage of passively accounting for several unmeasured variables such as local acuity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8F78C70-5705-9B89-F575-69F568FDB5D8}"/>
              </a:ext>
            </a:extLst>
          </p:cNvPr>
          <p:cNvSpPr txBox="1">
            <a:spLocks/>
          </p:cNvSpPr>
          <p:nvPr/>
        </p:nvSpPr>
        <p:spPr>
          <a:xfrm>
            <a:off x="1" y="8626"/>
            <a:ext cx="1049155" cy="426916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400" dirty="0">
                <a:solidFill>
                  <a:schemeClr val="bg1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1418090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51A0A6-CE10-8ED2-E803-329BB6778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1707200"/>
            <a:ext cx="7518186" cy="45088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F9373C-700E-277C-EB7F-8CC5A9E69FBD}"/>
              </a:ext>
            </a:extLst>
          </p:cNvPr>
          <p:cNvSpPr txBox="1"/>
          <p:nvPr/>
        </p:nvSpPr>
        <p:spPr>
          <a:xfrm>
            <a:off x="2137194" y="229872"/>
            <a:ext cx="82260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u="sng" dirty="0">
                <a:solidFill>
                  <a:schemeClr val="accent1"/>
                </a:solidFill>
                <a:latin typeface="+mj-lt"/>
              </a:rPr>
              <a:t>Sample</a:t>
            </a:r>
            <a:r>
              <a:rPr lang="en-CA" sz="1800" b="1" u="sng" dirty="0">
                <a:solidFill>
                  <a:schemeClr val="accent1"/>
                </a:solidFill>
                <a:latin typeface="+mj-lt"/>
              </a:rPr>
              <a:t> Table of Indications with Guidelines </a:t>
            </a:r>
            <a:r>
              <a:rPr lang="en-CA" sz="1800" u="sng" dirty="0">
                <a:solidFill>
                  <a:schemeClr val="accent1"/>
                </a:solidFill>
                <a:latin typeface="+mj-lt"/>
              </a:rPr>
              <a:t>(we will create this data frame for GADGET, I don’t believe there’s one within GEMINI / unsure how they currently define appropriateness)</a:t>
            </a:r>
          </a:p>
          <a:p>
            <a:r>
              <a:rPr lang="en-CA" dirty="0">
                <a:solidFill>
                  <a:schemeClr val="accent1"/>
                </a:solidFill>
                <a:latin typeface="+mj-lt"/>
              </a:rPr>
              <a:t>This eventually gets used for 1 )Appropriateness calculations 2) Guidelines module (#8)</a:t>
            </a:r>
            <a:endParaRPr lang="en-CA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66F4AA-62D6-5A39-4525-D635BE4F1820}"/>
              </a:ext>
            </a:extLst>
          </p:cNvPr>
          <p:cNvSpPr txBox="1"/>
          <p:nvPr/>
        </p:nvSpPr>
        <p:spPr>
          <a:xfrm>
            <a:off x="244182" y="6112022"/>
            <a:ext cx="1479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b="1" dirty="0">
                <a:solidFill>
                  <a:srgbClr val="FF0000"/>
                </a:solidFill>
                <a:latin typeface="Agency FB" panose="020B0503020202020204" pitchFamily="34" charset="0"/>
              </a:rPr>
              <a:t>*Design Notes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150DF8-0141-EB54-3390-B611A606A385}"/>
              </a:ext>
            </a:extLst>
          </p:cNvPr>
          <p:cNvSpPr txBox="1"/>
          <p:nvPr/>
        </p:nvSpPr>
        <p:spPr>
          <a:xfrm>
            <a:off x="244182" y="6425639"/>
            <a:ext cx="1896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b="1" dirty="0">
                <a:solidFill>
                  <a:srgbClr val="0070C0"/>
                </a:solidFill>
                <a:latin typeface="Agency FB" panose="020B0503020202020204" pitchFamily="34" charset="0"/>
              </a:rPr>
              <a:t>*Programming Notes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0152802-DFF3-6CC0-4467-EC2B753C332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049155" cy="426916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400" dirty="0">
                <a:solidFill>
                  <a:schemeClr val="bg1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2383626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5A90EB-080E-68A4-BC05-0448839C4740}"/>
              </a:ext>
            </a:extLst>
          </p:cNvPr>
          <p:cNvSpPr/>
          <p:nvPr/>
        </p:nvSpPr>
        <p:spPr>
          <a:xfrm>
            <a:off x="1622305" y="1024746"/>
            <a:ext cx="2872596" cy="776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6BDC89-0F39-8727-BCA9-9116F70D999F}"/>
              </a:ext>
            </a:extLst>
          </p:cNvPr>
          <p:cNvSpPr/>
          <p:nvPr/>
        </p:nvSpPr>
        <p:spPr>
          <a:xfrm>
            <a:off x="1622305" y="1917313"/>
            <a:ext cx="1923690" cy="1492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49382A-09D8-400C-5026-02F3B7A40756}"/>
              </a:ext>
            </a:extLst>
          </p:cNvPr>
          <p:cNvSpPr/>
          <p:nvPr/>
        </p:nvSpPr>
        <p:spPr>
          <a:xfrm>
            <a:off x="1622305" y="3517186"/>
            <a:ext cx="1923690" cy="20345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E2DE25-D93A-1A9B-763C-7124F8682380}"/>
              </a:ext>
            </a:extLst>
          </p:cNvPr>
          <p:cNvSpPr/>
          <p:nvPr/>
        </p:nvSpPr>
        <p:spPr>
          <a:xfrm>
            <a:off x="3718915" y="1917313"/>
            <a:ext cx="2173856" cy="2036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24568F-3ECB-EC19-D363-E6CB0B9D42A6}"/>
              </a:ext>
            </a:extLst>
          </p:cNvPr>
          <p:cNvSpPr/>
          <p:nvPr/>
        </p:nvSpPr>
        <p:spPr>
          <a:xfrm>
            <a:off x="3718915" y="3988882"/>
            <a:ext cx="2173856" cy="15628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A00F1A-3EA6-5C82-E2AF-6098B016D1AE}"/>
              </a:ext>
            </a:extLst>
          </p:cNvPr>
          <p:cNvSpPr/>
          <p:nvPr/>
        </p:nvSpPr>
        <p:spPr>
          <a:xfrm>
            <a:off x="5995601" y="1917313"/>
            <a:ext cx="2414020" cy="21273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69B0A3-24B8-C4C5-E19A-B62341F30771}"/>
              </a:ext>
            </a:extLst>
          </p:cNvPr>
          <p:cNvSpPr/>
          <p:nvPr/>
        </p:nvSpPr>
        <p:spPr>
          <a:xfrm>
            <a:off x="5995601" y="4160811"/>
            <a:ext cx="2414020" cy="1390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4CA03B-19CB-3722-5FB5-A31E599DB14E}"/>
              </a:ext>
            </a:extLst>
          </p:cNvPr>
          <p:cNvSpPr/>
          <p:nvPr/>
        </p:nvSpPr>
        <p:spPr>
          <a:xfrm>
            <a:off x="8512451" y="1917313"/>
            <a:ext cx="1457473" cy="1307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07E91D-D5F8-4EE1-09CA-F5CBC98A9CDB}"/>
              </a:ext>
            </a:extLst>
          </p:cNvPr>
          <p:cNvSpPr/>
          <p:nvPr/>
        </p:nvSpPr>
        <p:spPr>
          <a:xfrm>
            <a:off x="8512451" y="3265820"/>
            <a:ext cx="1457473" cy="1789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0C20B1-2C76-0433-ECCF-A7DFF9314AEB}"/>
              </a:ext>
            </a:extLst>
          </p:cNvPr>
          <p:cNvSpPr/>
          <p:nvPr/>
        </p:nvSpPr>
        <p:spPr>
          <a:xfrm>
            <a:off x="8512450" y="5184933"/>
            <a:ext cx="1457473" cy="3667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5BA810-2650-5B3E-D8D1-4CCA9DA87FE9}"/>
              </a:ext>
            </a:extLst>
          </p:cNvPr>
          <p:cNvSpPr/>
          <p:nvPr/>
        </p:nvSpPr>
        <p:spPr>
          <a:xfrm>
            <a:off x="4563912" y="1024746"/>
            <a:ext cx="5406011" cy="776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796529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210C4C-23B0-15FD-AF01-07CC78C2124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192" y="235255"/>
            <a:ext cx="10093687" cy="56595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79B249-EF87-1471-3070-C91F63A1FC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51" t="51021" r="75610" b="5692"/>
          <a:stretch/>
        </p:blipFill>
        <p:spPr>
          <a:xfrm>
            <a:off x="244182" y="3122762"/>
            <a:ext cx="2254806" cy="2449902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6C2183-D8B0-C6FD-2F76-BA8525F4D5B8}"/>
              </a:ext>
            </a:extLst>
          </p:cNvPr>
          <p:cNvSpPr txBox="1"/>
          <p:nvPr/>
        </p:nvSpPr>
        <p:spPr>
          <a:xfrm>
            <a:off x="244182" y="6112022"/>
            <a:ext cx="1479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b="1" dirty="0">
                <a:solidFill>
                  <a:srgbClr val="FF0000"/>
                </a:solidFill>
                <a:latin typeface="Agency FB" panose="020B0503020202020204" pitchFamily="34" charset="0"/>
              </a:rPr>
              <a:t>*Design Notes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FE3F89-CB57-8AAB-5CE2-9A044A8489F0}"/>
              </a:ext>
            </a:extLst>
          </p:cNvPr>
          <p:cNvSpPr txBox="1"/>
          <p:nvPr/>
        </p:nvSpPr>
        <p:spPr>
          <a:xfrm>
            <a:off x="244182" y="6425639"/>
            <a:ext cx="1896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b="1" dirty="0">
                <a:solidFill>
                  <a:srgbClr val="0070C0"/>
                </a:solidFill>
                <a:latin typeface="Agency FB" panose="020B0503020202020204" pitchFamily="34" charset="0"/>
              </a:rPr>
              <a:t>*Programming Notes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E76D0F-4DDD-480C-E8D2-3736D8511AB3}"/>
              </a:ext>
            </a:extLst>
          </p:cNvPr>
          <p:cNvSpPr txBox="1"/>
          <p:nvPr/>
        </p:nvSpPr>
        <p:spPr>
          <a:xfrm>
            <a:off x="2668161" y="1571880"/>
            <a:ext cx="6709519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accent1"/>
                </a:solidFill>
                <a:latin typeface="+mj-lt"/>
              </a:rPr>
              <a:t>These are called “Dial Plots” and more programming languages, including R, have packages for it</a:t>
            </a:r>
          </a:p>
          <a:p>
            <a:endParaRPr lang="en-CA" dirty="0">
              <a:solidFill>
                <a:schemeClr val="accent1"/>
              </a:solidFill>
              <a:latin typeface="+mj-lt"/>
            </a:endParaRPr>
          </a:p>
          <a:p>
            <a:r>
              <a:rPr lang="en-CA" dirty="0">
                <a:solidFill>
                  <a:schemeClr val="accent1"/>
                </a:solidFill>
                <a:latin typeface="+mj-lt"/>
              </a:rPr>
              <a:t>Once we have calculated our PAR values for the entire database, we can create these visualizations</a:t>
            </a:r>
          </a:p>
          <a:p>
            <a:endParaRPr lang="en-CA" dirty="0">
              <a:solidFill>
                <a:srgbClr val="FF0000"/>
              </a:solidFill>
              <a:latin typeface="+mj-lt"/>
            </a:endParaRPr>
          </a:p>
          <a:p>
            <a:r>
              <a:rPr lang="en-CA" dirty="0">
                <a:solidFill>
                  <a:srgbClr val="FF0000"/>
                </a:solidFill>
                <a:latin typeface="+mj-lt"/>
              </a:rPr>
              <a:t>The definition of “Peer” group will be important</a:t>
            </a:r>
          </a:p>
          <a:p>
            <a:endParaRPr lang="en-CA" dirty="0">
              <a:solidFill>
                <a:srgbClr val="FF0000"/>
              </a:solidFill>
              <a:latin typeface="+mj-lt"/>
            </a:endParaRPr>
          </a:p>
          <a:p>
            <a:r>
              <a:rPr lang="en-CA" dirty="0">
                <a:solidFill>
                  <a:srgbClr val="FF0000"/>
                </a:solidFill>
                <a:latin typeface="+mj-lt"/>
              </a:rPr>
              <a:t>I think it would be ideal to define it by subspecialty group (ideally across hospitals, for places with e.g. only 1 or 2 cardiologists)</a:t>
            </a:r>
          </a:p>
          <a:p>
            <a:endParaRPr lang="en-CA" dirty="0">
              <a:solidFill>
                <a:srgbClr val="FF0000"/>
              </a:solidFill>
              <a:latin typeface="+mj-lt"/>
            </a:endParaRPr>
          </a:p>
          <a:p>
            <a:r>
              <a:rPr lang="en-CA" dirty="0">
                <a:solidFill>
                  <a:srgbClr val="FF0000"/>
                </a:solidFill>
                <a:latin typeface="+mj-lt"/>
              </a:rPr>
              <a:t>I favor either subspecialty across hospitals (because some hospitals will only have 1-2 cardiologists) [more lenient] or across all physicians (because entire subspeciality groups of physicians might be “bad” transfusers) [more strict]</a:t>
            </a:r>
          </a:p>
          <a:p>
            <a:endParaRPr lang="en-CA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C318760-AEA6-2DCF-A2E6-E34F206111D7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049155" cy="426916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400" dirty="0">
                <a:solidFill>
                  <a:schemeClr val="bg1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99184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AB8B0F-F9B3-6F66-AE8B-369987B112E6}"/>
              </a:ext>
            </a:extLst>
          </p:cNvPr>
          <p:cNvSpPr/>
          <p:nvPr/>
        </p:nvSpPr>
        <p:spPr>
          <a:xfrm>
            <a:off x="1622305" y="1024746"/>
            <a:ext cx="2872596" cy="776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D1B526-5777-1D35-4959-3BF0679BA4F0}"/>
              </a:ext>
            </a:extLst>
          </p:cNvPr>
          <p:cNvSpPr/>
          <p:nvPr/>
        </p:nvSpPr>
        <p:spPr>
          <a:xfrm>
            <a:off x="1622305" y="1917313"/>
            <a:ext cx="1923690" cy="1492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E53121-23B8-0D39-0B69-A90693F37676}"/>
              </a:ext>
            </a:extLst>
          </p:cNvPr>
          <p:cNvSpPr/>
          <p:nvPr/>
        </p:nvSpPr>
        <p:spPr>
          <a:xfrm>
            <a:off x="1622305" y="3517186"/>
            <a:ext cx="1923690" cy="2034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1548CA-21C0-A14B-48F3-AA94AAC7E4FE}"/>
              </a:ext>
            </a:extLst>
          </p:cNvPr>
          <p:cNvSpPr/>
          <p:nvPr/>
        </p:nvSpPr>
        <p:spPr>
          <a:xfrm>
            <a:off x="3718915" y="1917313"/>
            <a:ext cx="2173856" cy="2036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6AB435-FDE3-98C6-72E1-D9FADDA488E0}"/>
              </a:ext>
            </a:extLst>
          </p:cNvPr>
          <p:cNvSpPr/>
          <p:nvPr/>
        </p:nvSpPr>
        <p:spPr>
          <a:xfrm>
            <a:off x="3718915" y="3988882"/>
            <a:ext cx="2173856" cy="15628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5585DD-4373-88F6-0C7A-0A0D795DF740}"/>
              </a:ext>
            </a:extLst>
          </p:cNvPr>
          <p:cNvSpPr/>
          <p:nvPr/>
        </p:nvSpPr>
        <p:spPr>
          <a:xfrm>
            <a:off x="5995601" y="1917313"/>
            <a:ext cx="2414020" cy="21273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E303EC-2896-0F3B-7AD5-7411F885F270}"/>
              </a:ext>
            </a:extLst>
          </p:cNvPr>
          <p:cNvSpPr/>
          <p:nvPr/>
        </p:nvSpPr>
        <p:spPr>
          <a:xfrm>
            <a:off x="5995601" y="4160811"/>
            <a:ext cx="2414020" cy="1390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732CDC-2893-7B0F-FED7-AF638E64ADC0}"/>
              </a:ext>
            </a:extLst>
          </p:cNvPr>
          <p:cNvSpPr/>
          <p:nvPr/>
        </p:nvSpPr>
        <p:spPr>
          <a:xfrm>
            <a:off x="8512451" y="1917313"/>
            <a:ext cx="1457473" cy="1307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1E31DE-22F9-13D9-6928-8C6771E25621}"/>
              </a:ext>
            </a:extLst>
          </p:cNvPr>
          <p:cNvSpPr/>
          <p:nvPr/>
        </p:nvSpPr>
        <p:spPr>
          <a:xfrm>
            <a:off x="8512451" y="3265820"/>
            <a:ext cx="1457473" cy="1789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BA6756-0D1A-869A-3E5E-8CFCE050EB2A}"/>
              </a:ext>
            </a:extLst>
          </p:cNvPr>
          <p:cNvSpPr/>
          <p:nvPr/>
        </p:nvSpPr>
        <p:spPr>
          <a:xfrm>
            <a:off x="8512450" y="5184933"/>
            <a:ext cx="1457473" cy="3667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62C639-6084-8E9F-5A26-5F887DF8FE26}"/>
              </a:ext>
            </a:extLst>
          </p:cNvPr>
          <p:cNvSpPr/>
          <p:nvPr/>
        </p:nvSpPr>
        <p:spPr>
          <a:xfrm>
            <a:off x="4563912" y="1024746"/>
            <a:ext cx="5406011" cy="776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224533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210C4C-23B0-15FD-AF01-07CC78C2124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192" y="235255"/>
            <a:ext cx="10093687" cy="56595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79B249-EF87-1471-3070-C91F63A1FC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270" t="19262" r="49860" b="40139"/>
          <a:stretch/>
        </p:blipFill>
        <p:spPr>
          <a:xfrm>
            <a:off x="2587925" y="1325347"/>
            <a:ext cx="2510285" cy="2297747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6C2183-D8B0-C6FD-2F76-BA8525F4D5B8}"/>
              </a:ext>
            </a:extLst>
          </p:cNvPr>
          <p:cNvSpPr txBox="1"/>
          <p:nvPr/>
        </p:nvSpPr>
        <p:spPr>
          <a:xfrm>
            <a:off x="244182" y="6112022"/>
            <a:ext cx="1479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b="1" dirty="0">
                <a:solidFill>
                  <a:srgbClr val="FF0000"/>
                </a:solidFill>
                <a:latin typeface="Agency FB" panose="020B0503020202020204" pitchFamily="34" charset="0"/>
              </a:rPr>
              <a:t>*Design Notes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FE3F89-CB57-8AAB-5CE2-9A044A8489F0}"/>
              </a:ext>
            </a:extLst>
          </p:cNvPr>
          <p:cNvSpPr txBox="1"/>
          <p:nvPr/>
        </p:nvSpPr>
        <p:spPr>
          <a:xfrm>
            <a:off x="244182" y="6425639"/>
            <a:ext cx="1896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b="1" dirty="0">
                <a:solidFill>
                  <a:srgbClr val="0070C0"/>
                </a:solidFill>
                <a:latin typeface="Agency FB" panose="020B0503020202020204" pitchFamily="34" charset="0"/>
              </a:rPr>
              <a:t>*Programming Notes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E76D0F-4DDD-480C-E8D2-3736D8511AB3}"/>
              </a:ext>
            </a:extLst>
          </p:cNvPr>
          <p:cNvSpPr txBox="1"/>
          <p:nvPr/>
        </p:nvSpPr>
        <p:spPr>
          <a:xfrm>
            <a:off x="5532131" y="1160851"/>
            <a:ext cx="6001385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accent1"/>
                </a:solidFill>
                <a:latin typeface="+mj-lt"/>
              </a:rPr>
              <a:t>We might change 30 days to 3 months to increase sample size (for quarterly reports)</a:t>
            </a:r>
          </a:p>
          <a:p>
            <a:endParaRPr lang="en-CA" dirty="0">
              <a:solidFill>
                <a:schemeClr val="accent1"/>
              </a:solidFill>
              <a:latin typeface="+mj-lt"/>
            </a:endParaRPr>
          </a:p>
          <a:p>
            <a:r>
              <a:rPr lang="en-CA" dirty="0">
                <a:solidFill>
                  <a:srgbClr val="FF0000"/>
                </a:solidFill>
                <a:latin typeface="+mj-lt"/>
              </a:rPr>
              <a:t>The percentile here gives physicians a sense of how much they transfuse overall</a:t>
            </a:r>
          </a:p>
          <a:p>
            <a:r>
              <a:rPr lang="en-CA" dirty="0">
                <a:solidFill>
                  <a:srgbClr val="FF0000"/>
                </a:solidFill>
                <a:latin typeface="+mj-lt"/>
              </a:rPr>
              <a:t>This can be pulled from a distribution of their peer group as defined on the previous slide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61EE2F-8A0B-62DD-7D58-86992E4CD024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049155" cy="426916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400" dirty="0">
                <a:solidFill>
                  <a:schemeClr val="bg1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2664100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74F9A3-8CB1-08D7-D7AC-5F7290905B30}"/>
              </a:ext>
            </a:extLst>
          </p:cNvPr>
          <p:cNvSpPr/>
          <p:nvPr/>
        </p:nvSpPr>
        <p:spPr>
          <a:xfrm>
            <a:off x="1622305" y="1024746"/>
            <a:ext cx="2872596" cy="776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E55B84-7FE9-51D0-8E36-C86D8EF392E4}"/>
              </a:ext>
            </a:extLst>
          </p:cNvPr>
          <p:cNvSpPr/>
          <p:nvPr/>
        </p:nvSpPr>
        <p:spPr>
          <a:xfrm>
            <a:off x="1622305" y="1917313"/>
            <a:ext cx="1923690" cy="1492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22ACB3-763C-97EA-1E6B-0376080395EE}"/>
              </a:ext>
            </a:extLst>
          </p:cNvPr>
          <p:cNvSpPr/>
          <p:nvPr/>
        </p:nvSpPr>
        <p:spPr>
          <a:xfrm>
            <a:off x="1622305" y="3517186"/>
            <a:ext cx="1923690" cy="2034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03605A-45C0-F606-2D93-129D446F5C55}"/>
              </a:ext>
            </a:extLst>
          </p:cNvPr>
          <p:cNvSpPr/>
          <p:nvPr/>
        </p:nvSpPr>
        <p:spPr>
          <a:xfrm>
            <a:off x="3718915" y="1917313"/>
            <a:ext cx="2173856" cy="2036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5CECE3-C2F7-F30D-9710-527EC211C521}"/>
              </a:ext>
            </a:extLst>
          </p:cNvPr>
          <p:cNvSpPr/>
          <p:nvPr/>
        </p:nvSpPr>
        <p:spPr>
          <a:xfrm>
            <a:off x="3718915" y="3988882"/>
            <a:ext cx="2173856" cy="15628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8FC5A-80A8-F66F-3F3A-F23202B2096A}"/>
              </a:ext>
            </a:extLst>
          </p:cNvPr>
          <p:cNvSpPr/>
          <p:nvPr/>
        </p:nvSpPr>
        <p:spPr>
          <a:xfrm>
            <a:off x="5995601" y="1917313"/>
            <a:ext cx="2414020" cy="21273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099F26-7E4D-C048-96D5-CBE4ABD76FE9}"/>
              </a:ext>
            </a:extLst>
          </p:cNvPr>
          <p:cNvSpPr/>
          <p:nvPr/>
        </p:nvSpPr>
        <p:spPr>
          <a:xfrm>
            <a:off x="5995601" y="4160811"/>
            <a:ext cx="2414020" cy="1390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3C8485-F933-D59B-A1FB-26FB8989B6EC}"/>
              </a:ext>
            </a:extLst>
          </p:cNvPr>
          <p:cNvSpPr/>
          <p:nvPr/>
        </p:nvSpPr>
        <p:spPr>
          <a:xfrm>
            <a:off x="8512451" y="1917313"/>
            <a:ext cx="1457473" cy="1307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06FBE-3C0C-EFC6-2C90-032B91FA2BA8}"/>
              </a:ext>
            </a:extLst>
          </p:cNvPr>
          <p:cNvSpPr/>
          <p:nvPr/>
        </p:nvSpPr>
        <p:spPr>
          <a:xfrm>
            <a:off x="8512451" y="3265820"/>
            <a:ext cx="1457473" cy="1789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2CB91B-99A4-1842-8AB9-52D62118F7E9}"/>
              </a:ext>
            </a:extLst>
          </p:cNvPr>
          <p:cNvSpPr/>
          <p:nvPr/>
        </p:nvSpPr>
        <p:spPr>
          <a:xfrm>
            <a:off x="8512450" y="5184933"/>
            <a:ext cx="1457473" cy="3667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78B5DE-EFED-3DC5-FE49-72FC1F532941}"/>
              </a:ext>
            </a:extLst>
          </p:cNvPr>
          <p:cNvSpPr/>
          <p:nvPr/>
        </p:nvSpPr>
        <p:spPr>
          <a:xfrm>
            <a:off x="4563912" y="1024746"/>
            <a:ext cx="5406011" cy="776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66208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210C4C-23B0-15FD-AF01-07CC78C2124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192" y="235255"/>
            <a:ext cx="10093687" cy="56595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79B249-EF87-1471-3070-C91F63A1FC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270" t="60472" r="49860" b="9044"/>
          <a:stretch/>
        </p:blipFill>
        <p:spPr>
          <a:xfrm>
            <a:off x="2587925" y="3657599"/>
            <a:ext cx="2510285" cy="1725283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6C2183-D8B0-C6FD-2F76-BA8525F4D5B8}"/>
              </a:ext>
            </a:extLst>
          </p:cNvPr>
          <p:cNvSpPr txBox="1"/>
          <p:nvPr/>
        </p:nvSpPr>
        <p:spPr>
          <a:xfrm>
            <a:off x="244182" y="6112022"/>
            <a:ext cx="1479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b="1" dirty="0">
                <a:solidFill>
                  <a:srgbClr val="FF0000"/>
                </a:solidFill>
                <a:latin typeface="Agency FB" panose="020B0503020202020204" pitchFamily="34" charset="0"/>
              </a:rPr>
              <a:t>*Design Notes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FE3F89-CB57-8AAB-5CE2-9A044A8489F0}"/>
              </a:ext>
            </a:extLst>
          </p:cNvPr>
          <p:cNvSpPr txBox="1"/>
          <p:nvPr/>
        </p:nvSpPr>
        <p:spPr>
          <a:xfrm>
            <a:off x="244182" y="6425639"/>
            <a:ext cx="1896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b="1" dirty="0">
                <a:solidFill>
                  <a:srgbClr val="0070C0"/>
                </a:solidFill>
                <a:latin typeface="Agency FB" panose="020B0503020202020204" pitchFamily="34" charset="0"/>
              </a:rPr>
              <a:t>*Programming Notes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E76D0F-4DDD-480C-E8D2-3736D8511AB3}"/>
              </a:ext>
            </a:extLst>
          </p:cNvPr>
          <p:cNvSpPr txBox="1"/>
          <p:nvPr/>
        </p:nvSpPr>
        <p:spPr>
          <a:xfrm>
            <a:off x="5532131" y="1160851"/>
            <a:ext cx="6001385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accent1"/>
                </a:solidFill>
                <a:latin typeface="+mj-lt"/>
              </a:rPr>
              <a:t>Primary diagnosis based on frequencies via </a:t>
            </a:r>
            <a:r>
              <a:rPr lang="en-CA" dirty="0" err="1">
                <a:solidFill>
                  <a:schemeClr val="accent1"/>
                </a:solidFill>
                <a:latin typeface="+mj-lt"/>
              </a:rPr>
              <a:t>ipdiagnosis_subset</a:t>
            </a:r>
            <a:r>
              <a:rPr lang="en-CA" dirty="0">
                <a:solidFill>
                  <a:schemeClr val="accent1"/>
                </a:solidFill>
                <a:latin typeface="+mj-lt"/>
              </a:rPr>
              <a:t> and </a:t>
            </a:r>
            <a:r>
              <a:rPr lang="en-CA" dirty="0" err="1">
                <a:solidFill>
                  <a:schemeClr val="accent1"/>
                </a:solidFill>
                <a:latin typeface="+mj-lt"/>
              </a:rPr>
              <a:t>transfusion_subset</a:t>
            </a:r>
            <a:r>
              <a:rPr lang="en-CA" dirty="0">
                <a:solidFill>
                  <a:schemeClr val="accent1"/>
                </a:solidFill>
                <a:latin typeface="+mj-lt"/>
              </a:rPr>
              <a:t> (linkage via encounter ID) in GEMINI</a:t>
            </a:r>
          </a:p>
          <a:p>
            <a:endParaRPr lang="en-CA" dirty="0">
              <a:solidFill>
                <a:schemeClr val="accent1"/>
              </a:solidFill>
              <a:latin typeface="+mj-lt"/>
            </a:endParaRPr>
          </a:p>
          <a:p>
            <a:r>
              <a:rPr lang="en-CA" dirty="0">
                <a:solidFill>
                  <a:srgbClr val="FF0000"/>
                </a:solidFill>
                <a:latin typeface="+mj-lt"/>
              </a:rPr>
              <a:t>I suggest we limit this to 3 diagnoses, both for sample size reasons, and for simplicity/higher impact</a:t>
            </a:r>
          </a:p>
          <a:p>
            <a:endParaRPr lang="en-CA" dirty="0">
              <a:solidFill>
                <a:srgbClr val="FF0000"/>
              </a:solidFill>
              <a:latin typeface="+mj-lt"/>
            </a:endParaRPr>
          </a:p>
          <a:p>
            <a:r>
              <a:rPr lang="en-CA" dirty="0">
                <a:solidFill>
                  <a:srgbClr val="FF0000"/>
                </a:solidFill>
                <a:latin typeface="+mj-lt"/>
              </a:rPr>
              <a:t>I also suggest we only feature diagnoses within our </a:t>
            </a:r>
            <a:r>
              <a:rPr lang="en-CA" sz="1800" b="1" u="sng" dirty="0">
                <a:solidFill>
                  <a:srgbClr val="FF0000"/>
                </a:solidFill>
                <a:latin typeface="+mj-lt"/>
              </a:rPr>
              <a:t>table of indications</a:t>
            </a:r>
            <a:r>
              <a:rPr lang="en-CA" sz="1800" dirty="0">
                <a:solidFill>
                  <a:srgbClr val="FF0000"/>
                </a:solidFill>
                <a:latin typeface="+mj-lt"/>
              </a:rPr>
              <a:t> as for these we will have populated our guidelines tab with recommended resources (i.e. </a:t>
            </a:r>
            <a:r>
              <a:rPr lang="en-CA" dirty="0">
                <a:solidFill>
                  <a:srgbClr val="FF0000"/>
                </a:solidFill>
                <a:latin typeface="+mj-lt"/>
              </a:rPr>
              <a:t>it’s not useful to have ‘other’ or rare diagnoses here as the primary diagnosis, if there are no guidelines?)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1C6E149-945F-36A8-9218-3E01DB8ADDDF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049155" cy="426916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400" dirty="0">
                <a:solidFill>
                  <a:schemeClr val="bg1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2821522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97223F-5ED5-C86E-E5DA-D7C63809E53C}"/>
              </a:ext>
            </a:extLst>
          </p:cNvPr>
          <p:cNvSpPr/>
          <p:nvPr/>
        </p:nvSpPr>
        <p:spPr>
          <a:xfrm>
            <a:off x="1622305" y="1024746"/>
            <a:ext cx="2872596" cy="776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7787CA-FCF0-E4C9-B800-C450828C9E6D}"/>
              </a:ext>
            </a:extLst>
          </p:cNvPr>
          <p:cNvSpPr/>
          <p:nvPr/>
        </p:nvSpPr>
        <p:spPr>
          <a:xfrm>
            <a:off x="1622305" y="1917313"/>
            <a:ext cx="1923690" cy="1492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41CA18-56A5-28E2-67F3-1D6B110DC2C7}"/>
              </a:ext>
            </a:extLst>
          </p:cNvPr>
          <p:cNvSpPr/>
          <p:nvPr/>
        </p:nvSpPr>
        <p:spPr>
          <a:xfrm>
            <a:off x="1622305" y="3517186"/>
            <a:ext cx="1923690" cy="2034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F91BC7-945E-6BDE-46A4-1C9959D91FC4}"/>
              </a:ext>
            </a:extLst>
          </p:cNvPr>
          <p:cNvSpPr/>
          <p:nvPr/>
        </p:nvSpPr>
        <p:spPr>
          <a:xfrm>
            <a:off x="3718915" y="1917313"/>
            <a:ext cx="2173856" cy="2036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75E02F-4523-8BC2-3D0F-785D089580A0}"/>
              </a:ext>
            </a:extLst>
          </p:cNvPr>
          <p:cNvSpPr/>
          <p:nvPr/>
        </p:nvSpPr>
        <p:spPr>
          <a:xfrm>
            <a:off x="3718915" y="3988882"/>
            <a:ext cx="2173856" cy="15628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CCC8E8-1A2A-D1BA-81AB-514D022C2880}"/>
              </a:ext>
            </a:extLst>
          </p:cNvPr>
          <p:cNvSpPr/>
          <p:nvPr/>
        </p:nvSpPr>
        <p:spPr>
          <a:xfrm>
            <a:off x="5995601" y="1917313"/>
            <a:ext cx="2414020" cy="21273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C21666-EF40-A6DC-B75F-3E40BB66FBA6}"/>
              </a:ext>
            </a:extLst>
          </p:cNvPr>
          <p:cNvSpPr/>
          <p:nvPr/>
        </p:nvSpPr>
        <p:spPr>
          <a:xfrm>
            <a:off x="5995601" y="4160811"/>
            <a:ext cx="2414020" cy="1390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2B548D-12EE-0D93-52B3-EDDAD4E9FF1B}"/>
              </a:ext>
            </a:extLst>
          </p:cNvPr>
          <p:cNvSpPr/>
          <p:nvPr/>
        </p:nvSpPr>
        <p:spPr>
          <a:xfrm>
            <a:off x="8512451" y="1917313"/>
            <a:ext cx="1457473" cy="1307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5E1878-CDFA-70AD-DBA9-C6B068B6D327}"/>
              </a:ext>
            </a:extLst>
          </p:cNvPr>
          <p:cNvSpPr/>
          <p:nvPr/>
        </p:nvSpPr>
        <p:spPr>
          <a:xfrm>
            <a:off x="8512451" y="3265820"/>
            <a:ext cx="1457473" cy="1789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0BF096-B7C3-5645-4BB5-7C767F27D697}"/>
              </a:ext>
            </a:extLst>
          </p:cNvPr>
          <p:cNvSpPr/>
          <p:nvPr/>
        </p:nvSpPr>
        <p:spPr>
          <a:xfrm>
            <a:off x="8512450" y="5184933"/>
            <a:ext cx="1457473" cy="3667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D5588F-A338-58FC-8382-990AC19DC2BC}"/>
              </a:ext>
            </a:extLst>
          </p:cNvPr>
          <p:cNvSpPr/>
          <p:nvPr/>
        </p:nvSpPr>
        <p:spPr>
          <a:xfrm>
            <a:off x="4563912" y="1024746"/>
            <a:ext cx="5406011" cy="776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14150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210C4C-23B0-15FD-AF01-07CC78C2124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192" y="235255"/>
            <a:ext cx="10093687" cy="56595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79B249-EF87-1471-3070-C91F63A1FC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714" t="19262" r="22596" b="40139"/>
          <a:stretch/>
        </p:blipFill>
        <p:spPr>
          <a:xfrm>
            <a:off x="5055079" y="1325347"/>
            <a:ext cx="2794959" cy="2297747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6C2183-D8B0-C6FD-2F76-BA8525F4D5B8}"/>
              </a:ext>
            </a:extLst>
          </p:cNvPr>
          <p:cNvSpPr txBox="1"/>
          <p:nvPr/>
        </p:nvSpPr>
        <p:spPr>
          <a:xfrm>
            <a:off x="244182" y="6112022"/>
            <a:ext cx="1479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b="1" dirty="0">
                <a:solidFill>
                  <a:srgbClr val="FF0000"/>
                </a:solidFill>
                <a:latin typeface="Agency FB" panose="020B0503020202020204" pitchFamily="34" charset="0"/>
              </a:rPr>
              <a:t>*Design Notes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FE3F89-CB57-8AAB-5CE2-9A044A8489F0}"/>
              </a:ext>
            </a:extLst>
          </p:cNvPr>
          <p:cNvSpPr txBox="1"/>
          <p:nvPr/>
        </p:nvSpPr>
        <p:spPr>
          <a:xfrm>
            <a:off x="244182" y="6425639"/>
            <a:ext cx="1896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b="1" dirty="0">
                <a:solidFill>
                  <a:srgbClr val="0070C0"/>
                </a:solidFill>
                <a:latin typeface="Agency FB" panose="020B0503020202020204" pitchFamily="34" charset="0"/>
              </a:rPr>
              <a:t>*Programming Notes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E76D0F-4DDD-480C-E8D2-3736D8511AB3}"/>
              </a:ext>
            </a:extLst>
          </p:cNvPr>
          <p:cNvSpPr txBox="1"/>
          <p:nvPr/>
        </p:nvSpPr>
        <p:spPr>
          <a:xfrm>
            <a:off x="4891177" y="3778327"/>
            <a:ext cx="339018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accent1"/>
                </a:solidFill>
                <a:latin typeface="+mj-lt"/>
              </a:rPr>
              <a:t>Straightforward distributions of pre-transfusion hemoglobin values</a:t>
            </a:r>
          </a:p>
          <a:p>
            <a:endParaRPr lang="en-CA" dirty="0">
              <a:solidFill>
                <a:schemeClr val="accent1"/>
              </a:solidFill>
              <a:latin typeface="+mj-lt"/>
            </a:endParaRPr>
          </a:p>
          <a:p>
            <a:r>
              <a:rPr lang="en-CA" dirty="0">
                <a:solidFill>
                  <a:srgbClr val="FF0000"/>
                </a:solidFill>
                <a:latin typeface="+mj-lt"/>
              </a:rPr>
              <a:t>We can use either violin or boxplots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4AF775D-8EE8-6DAA-570E-ED9B4007AEB7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049155" cy="426916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400" dirty="0">
                <a:solidFill>
                  <a:schemeClr val="bg1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5456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E37288A-781D-BEE5-C80A-70AC5B41C7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11692" r="67936" b="6582"/>
          <a:stretch/>
        </p:blipFill>
        <p:spPr>
          <a:xfrm>
            <a:off x="638055" y="2040968"/>
            <a:ext cx="2891702" cy="18028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7FB93F-F47F-CE56-5C98-3988648B942E}"/>
              </a:ext>
            </a:extLst>
          </p:cNvPr>
          <p:cNvSpPr txBox="1"/>
          <p:nvPr/>
        </p:nvSpPr>
        <p:spPr>
          <a:xfrm>
            <a:off x="2823495" y="489280"/>
            <a:ext cx="17569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2800" b="1" dirty="0"/>
              <a:t>User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87CAEE-97ED-38DE-74AF-58FE7BA9E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890" y="1996245"/>
            <a:ext cx="3266835" cy="18475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4DD5A8A-C501-4EC5-EA93-68DE24048FE6}"/>
              </a:ext>
            </a:extLst>
          </p:cNvPr>
          <p:cNvSpPr txBox="1"/>
          <p:nvPr/>
        </p:nvSpPr>
        <p:spPr>
          <a:xfrm>
            <a:off x="2823496" y="1200380"/>
            <a:ext cx="17569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b="1" dirty="0"/>
              <a:t>1:1:1</a:t>
            </a:r>
          </a:p>
          <a:p>
            <a:pPr algn="ctr"/>
            <a:r>
              <a:rPr lang="en-CA" b="1" dirty="0"/>
              <a:t>Randomization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D71F53-2FAF-6088-180E-F5C11DE42B8A}"/>
              </a:ext>
            </a:extLst>
          </p:cNvPr>
          <p:cNvSpPr txBox="1"/>
          <p:nvPr/>
        </p:nvSpPr>
        <p:spPr>
          <a:xfrm>
            <a:off x="4374811" y="1219679"/>
            <a:ext cx="40500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dirty="0">
                <a:solidFill>
                  <a:srgbClr val="FF0000"/>
                </a:solidFill>
                <a:latin typeface="+mj-lt"/>
              </a:rPr>
              <a:t>We could consider 1  (nothing): 1 : 2 randomization here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FFA152-E8CF-A7DE-6823-6B345F5C9ACF}"/>
              </a:ext>
            </a:extLst>
          </p:cNvPr>
          <p:cNvSpPr txBox="1"/>
          <p:nvPr/>
        </p:nvSpPr>
        <p:spPr>
          <a:xfrm>
            <a:off x="7325263" y="2009269"/>
            <a:ext cx="27236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dirty="0">
                <a:solidFill>
                  <a:srgbClr val="FF0000"/>
                </a:solidFill>
                <a:latin typeface="+mj-lt"/>
              </a:rPr>
              <a:t>Initial Dashboard will be RBC only?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113E64-513C-3326-ED9F-B22984AB472D}"/>
              </a:ext>
            </a:extLst>
          </p:cNvPr>
          <p:cNvSpPr txBox="1"/>
          <p:nvPr/>
        </p:nvSpPr>
        <p:spPr>
          <a:xfrm>
            <a:off x="10162509" y="109262"/>
            <a:ext cx="1479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b="1" dirty="0">
                <a:solidFill>
                  <a:srgbClr val="FF0000"/>
                </a:solidFill>
                <a:latin typeface="Agency FB" panose="020B0503020202020204" pitchFamily="34" charset="0"/>
              </a:rPr>
              <a:t>*Design Notes</a:t>
            </a:r>
            <a:endParaRPr lang="en-C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77AE20-549D-4D5A-B3C8-EB43374A2671}"/>
              </a:ext>
            </a:extLst>
          </p:cNvPr>
          <p:cNvSpPr txBox="1"/>
          <p:nvPr/>
        </p:nvSpPr>
        <p:spPr>
          <a:xfrm>
            <a:off x="423203" y="4114153"/>
            <a:ext cx="6557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/>
              <a:t>+ </a:t>
            </a:r>
          </a:p>
          <a:p>
            <a:pPr algn="ctr"/>
            <a:r>
              <a:rPr lang="en-CA" b="1" dirty="0"/>
              <a:t>Push data/screenshot of dashboard to hospitals for top transfusers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B9B521-1820-A837-1A40-ABF751078516}"/>
              </a:ext>
            </a:extLst>
          </p:cNvPr>
          <p:cNvSpPr txBox="1"/>
          <p:nvPr/>
        </p:nvSpPr>
        <p:spPr>
          <a:xfrm>
            <a:off x="7325262" y="4128116"/>
            <a:ext cx="471976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dirty="0">
                <a:solidFill>
                  <a:srgbClr val="FF0000"/>
                </a:solidFill>
                <a:latin typeface="+mj-lt"/>
              </a:rPr>
              <a:t>Some people might not engage dashboard after initial negative impression (Ostrich effect…)</a:t>
            </a:r>
          </a:p>
          <a:p>
            <a:endParaRPr lang="en-CA" sz="1600" dirty="0">
              <a:solidFill>
                <a:srgbClr val="FF0000"/>
              </a:solidFill>
              <a:latin typeface="+mj-lt"/>
            </a:endParaRPr>
          </a:p>
          <a:p>
            <a:r>
              <a:rPr lang="en-CA" sz="1600" dirty="0">
                <a:solidFill>
                  <a:srgbClr val="FF0000"/>
                </a:solidFill>
                <a:latin typeface="+mj-lt"/>
              </a:rPr>
              <a:t>For the top users/offenders, we might consider pushing reports</a:t>
            </a:r>
          </a:p>
          <a:p>
            <a:endParaRPr lang="en-CA" sz="1600" dirty="0">
              <a:solidFill>
                <a:srgbClr val="FF0000"/>
              </a:solidFill>
              <a:latin typeface="+mj-lt"/>
            </a:endParaRPr>
          </a:p>
          <a:p>
            <a:r>
              <a:rPr lang="en-CA" sz="1600" dirty="0">
                <a:solidFill>
                  <a:srgbClr val="FF0000"/>
                </a:solidFill>
                <a:latin typeface="+mj-lt"/>
              </a:rPr>
              <a:t>We could also push to everyone in the organization</a:t>
            </a:r>
          </a:p>
          <a:p>
            <a:endParaRPr lang="en-CA" sz="1600" dirty="0">
              <a:solidFill>
                <a:srgbClr val="FF0000"/>
              </a:solidFill>
              <a:latin typeface="+mj-lt"/>
            </a:endParaRPr>
          </a:p>
          <a:p>
            <a:r>
              <a:rPr lang="en-CA" sz="1600" dirty="0">
                <a:solidFill>
                  <a:srgbClr val="FF0000"/>
                </a:solidFill>
                <a:latin typeface="+mj-lt"/>
              </a:rPr>
              <a:t>We could also randomize to receiving vs. not receiving report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79D15E-89A4-1E90-34C2-E2EEA85B7BB5}"/>
              </a:ext>
            </a:extLst>
          </p:cNvPr>
          <p:cNvSpPr txBox="1"/>
          <p:nvPr/>
        </p:nvSpPr>
        <p:spPr>
          <a:xfrm>
            <a:off x="4004236" y="5297667"/>
            <a:ext cx="22910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b="1" dirty="0"/>
              <a:t>Nudge-based report</a:t>
            </a:r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E9C0E4-1B00-F729-1DF4-CB6E1B65AC97}"/>
              </a:ext>
            </a:extLst>
          </p:cNvPr>
          <p:cNvSpPr txBox="1"/>
          <p:nvPr/>
        </p:nvSpPr>
        <p:spPr>
          <a:xfrm>
            <a:off x="1074197" y="5297667"/>
            <a:ext cx="26444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b="1" dirty="0"/>
              <a:t>Usual GEMINI report</a:t>
            </a:r>
            <a:endParaRPr lang="en-CA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E6532F-FB03-B975-82B8-23407C008155}"/>
              </a:ext>
            </a:extLst>
          </p:cNvPr>
          <p:cNvSpPr txBox="1"/>
          <p:nvPr/>
        </p:nvSpPr>
        <p:spPr>
          <a:xfrm>
            <a:off x="2815653" y="4816681"/>
            <a:ext cx="1756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b="1" dirty="0"/>
              <a:t>1:1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18902D-602C-F933-668B-643DFB6B7EF5}"/>
              </a:ext>
            </a:extLst>
          </p:cNvPr>
          <p:cNvSpPr txBox="1"/>
          <p:nvPr/>
        </p:nvSpPr>
        <p:spPr>
          <a:xfrm>
            <a:off x="10162509" y="604079"/>
            <a:ext cx="1896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b="1" dirty="0">
                <a:solidFill>
                  <a:srgbClr val="0070C0"/>
                </a:solidFill>
                <a:latin typeface="Agency FB" panose="020B0503020202020204" pitchFamily="34" charset="0"/>
              </a:rPr>
              <a:t>*Programming Notes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73BC5B21-CF0E-2759-7AA1-829A0675E0E2}"/>
              </a:ext>
            </a:extLst>
          </p:cNvPr>
          <p:cNvSpPr txBox="1">
            <a:spLocks/>
          </p:cNvSpPr>
          <p:nvPr/>
        </p:nvSpPr>
        <p:spPr>
          <a:xfrm>
            <a:off x="2" y="0"/>
            <a:ext cx="2096218" cy="426916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400" dirty="0">
                <a:solidFill>
                  <a:schemeClr val="bg1"/>
                </a:solidFill>
              </a:rPr>
              <a:t>Randomization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3D6E943-FDD6-B027-4666-8F6B5315C11F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>
            <a:off x="3701952" y="1012500"/>
            <a:ext cx="1" cy="187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193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6D03FA-FD51-D6A5-58E0-256E9FB1D421}"/>
              </a:ext>
            </a:extLst>
          </p:cNvPr>
          <p:cNvSpPr/>
          <p:nvPr/>
        </p:nvSpPr>
        <p:spPr>
          <a:xfrm>
            <a:off x="1622305" y="1024746"/>
            <a:ext cx="2872596" cy="776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F5D4C9-619E-0B45-8A98-256611F9BCBB}"/>
              </a:ext>
            </a:extLst>
          </p:cNvPr>
          <p:cNvSpPr/>
          <p:nvPr/>
        </p:nvSpPr>
        <p:spPr>
          <a:xfrm>
            <a:off x="1622305" y="1917313"/>
            <a:ext cx="1923690" cy="1492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B83D84-3018-37EF-B93B-D1DE99016165}"/>
              </a:ext>
            </a:extLst>
          </p:cNvPr>
          <p:cNvSpPr/>
          <p:nvPr/>
        </p:nvSpPr>
        <p:spPr>
          <a:xfrm>
            <a:off x="1622305" y="3517186"/>
            <a:ext cx="1923690" cy="2034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E35566-B804-61C6-CC30-C8B1D2C46D0A}"/>
              </a:ext>
            </a:extLst>
          </p:cNvPr>
          <p:cNvSpPr/>
          <p:nvPr/>
        </p:nvSpPr>
        <p:spPr>
          <a:xfrm>
            <a:off x="3718915" y="1917313"/>
            <a:ext cx="2173856" cy="2036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E46BAA-F4DE-3CC8-2813-47C36A1889AA}"/>
              </a:ext>
            </a:extLst>
          </p:cNvPr>
          <p:cNvSpPr/>
          <p:nvPr/>
        </p:nvSpPr>
        <p:spPr>
          <a:xfrm>
            <a:off x="3718915" y="3988882"/>
            <a:ext cx="2173856" cy="15628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21E295-68C2-3226-8BC0-C6B830CF8692}"/>
              </a:ext>
            </a:extLst>
          </p:cNvPr>
          <p:cNvSpPr/>
          <p:nvPr/>
        </p:nvSpPr>
        <p:spPr>
          <a:xfrm>
            <a:off x="5995601" y="1917313"/>
            <a:ext cx="2414020" cy="21273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C6EF40-702B-AD8B-D963-59730B02CAC3}"/>
              </a:ext>
            </a:extLst>
          </p:cNvPr>
          <p:cNvSpPr/>
          <p:nvPr/>
        </p:nvSpPr>
        <p:spPr>
          <a:xfrm>
            <a:off x="5995601" y="4160811"/>
            <a:ext cx="2414020" cy="139087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205FA5-7FA7-7065-C6DC-5C201564DABB}"/>
              </a:ext>
            </a:extLst>
          </p:cNvPr>
          <p:cNvSpPr/>
          <p:nvPr/>
        </p:nvSpPr>
        <p:spPr>
          <a:xfrm>
            <a:off x="8512451" y="1917313"/>
            <a:ext cx="1457473" cy="1307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0F6727-0BA5-158B-FF27-4448DB5A48B0}"/>
              </a:ext>
            </a:extLst>
          </p:cNvPr>
          <p:cNvSpPr/>
          <p:nvPr/>
        </p:nvSpPr>
        <p:spPr>
          <a:xfrm>
            <a:off x="8512451" y="3265820"/>
            <a:ext cx="1457473" cy="1789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763A78-5BB9-F293-AE6C-D462B788615B}"/>
              </a:ext>
            </a:extLst>
          </p:cNvPr>
          <p:cNvSpPr/>
          <p:nvPr/>
        </p:nvSpPr>
        <p:spPr>
          <a:xfrm>
            <a:off x="8512450" y="5184933"/>
            <a:ext cx="1457473" cy="3667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2D4BCC-C993-F81A-310E-E9CD1E3EB90A}"/>
              </a:ext>
            </a:extLst>
          </p:cNvPr>
          <p:cNvSpPr/>
          <p:nvPr/>
        </p:nvSpPr>
        <p:spPr>
          <a:xfrm>
            <a:off x="4563912" y="1024746"/>
            <a:ext cx="5406011" cy="776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153373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210C4C-23B0-15FD-AF01-07CC78C2124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192" y="235255"/>
            <a:ext cx="10093687" cy="56595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79B249-EF87-1471-3070-C91F63A1FC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714" t="60623" r="22596" b="6301"/>
          <a:stretch/>
        </p:blipFill>
        <p:spPr>
          <a:xfrm>
            <a:off x="5055079" y="3666226"/>
            <a:ext cx="2794959" cy="1871932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6C2183-D8B0-C6FD-2F76-BA8525F4D5B8}"/>
              </a:ext>
            </a:extLst>
          </p:cNvPr>
          <p:cNvSpPr txBox="1"/>
          <p:nvPr/>
        </p:nvSpPr>
        <p:spPr>
          <a:xfrm>
            <a:off x="244182" y="6112022"/>
            <a:ext cx="1479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b="1" dirty="0">
                <a:solidFill>
                  <a:srgbClr val="FF0000"/>
                </a:solidFill>
                <a:latin typeface="Agency FB" panose="020B0503020202020204" pitchFamily="34" charset="0"/>
              </a:rPr>
              <a:t>*Design Notes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FE3F89-CB57-8AAB-5CE2-9A044A8489F0}"/>
              </a:ext>
            </a:extLst>
          </p:cNvPr>
          <p:cNvSpPr txBox="1"/>
          <p:nvPr/>
        </p:nvSpPr>
        <p:spPr>
          <a:xfrm>
            <a:off x="244182" y="6425639"/>
            <a:ext cx="1896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b="1" dirty="0">
                <a:solidFill>
                  <a:srgbClr val="0070C0"/>
                </a:solidFill>
                <a:latin typeface="Agency FB" panose="020B0503020202020204" pitchFamily="34" charset="0"/>
              </a:rPr>
              <a:t>*Programming Notes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E76D0F-4DDD-480C-E8D2-3736D8511AB3}"/>
              </a:ext>
            </a:extLst>
          </p:cNvPr>
          <p:cNvSpPr txBox="1"/>
          <p:nvPr/>
        </p:nvSpPr>
        <p:spPr>
          <a:xfrm>
            <a:off x="4960188" y="1971690"/>
            <a:ext cx="2415397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FF0000"/>
                </a:solidFill>
                <a:latin typeface="+mj-lt"/>
              </a:rPr>
              <a:t>Trend of percentage appropriate transfusions over time</a:t>
            </a:r>
          </a:p>
          <a:p>
            <a:endParaRPr lang="en-CA" dirty="0">
              <a:solidFill>
                <a:schemeClr val="accent1"/>
              </a:solidFill>
              <a:latin typeface="+mj-lt"/>
            </a:endParaRPr>
          </a:p>
          <a:p>
            <a:r>
              <a:rPr lang="en-CA" dirty="0">
                <a:solidFill>
                  <a:schemeClr val="accent1"/>
                </a:solidFill>
                <a:latin typeface="+mj-lt"/>
              </a:rPr>
              <a:t>Regular line chart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E0E5EA7-7A47-21EA-E6EC-9A18E04BDA10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049155" cy="426916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400" dirty="0">
                <a:solidFill>
                  <a:schemeClr val="bg1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1811130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16580D-CFA0-771A-451C-06671B69C133}"/>
              </a:ext>
            </a:extLst>
          </p:cNvPr>
          <p:cNvSpPr/>
          <p:nvPr/>
        </p:nvSpPr>
        <p:spPr>
          <a:xfrm>
            <a:off x="1622305" y="1024746"/>
            <a:ext cx="2872596" cy="776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998CB2-D3D4-F503-D3EC-E212F88F2046}"/>
              </a:ext>
            </a:extLst>
          </p:cNvPr>
          <p:cNvSpPr/>
          <p:nvPr/>
        </p:nvSpPr>
        <p:spPr>
          <a:xfrm>
            <a:off x="1622305" y="1917313"/>
            <a:ext cx="1923690" cy="1492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53F965-6A89-5FAE-58CF-E743F23663CD}"/>
              </a:ext>
            </a:extLst>
          </p:cNvPr>
          <p:cNvSpPr/>
          <p:nvPr/>
        </p:nvSpPr>
        <p:spPr>
          <a:xfrm>
            <a:off x="1622305" y="3517186"/>
            <a:ext cx="1923690" cy="2034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741F9E-A1C7-DACF-FFE9-78450BB515F6}"/>
              </a:ext>
            </a:extLst>
          </p:cNvPr>
          <p:cNvSpPr/>
          <p:nvPr/>
        </p:nvSpPr>
        <p:spPr>
          <a:xfrm>
            <a:off x="3718915" y="1917313"/>
            <a:ext cx="2173856" cy="2036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A33FE6-4437-9794-DDB5-EE744934D6E0}"/>
              </a:ext>
            </a:extLst>
          </p:cNvPr>
          <p:cNvSpPr/>
          <p:nvPr/>
        </p:nvSpPr>
        <p:spPr>
          <a:xfrm>
            <a:off x="3718915" y="3988882"/>
            <a:ext cx="2173856" cy="15628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D118F7-1C7B-CAD8-6749-94BDAD1D78C5}"/>
              </a:ext>
            </a:extLst>
          </p:cNvPr>
          <p:cNvSpPr/>
          <p:nvPr/>
        </p:nvSpPr>
        <p:spPr>
          <a:xfrm>
            <a:off x="5995601" y="1917313"/>
            <a:ext cx="2414020" cy="21273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BB327E-230C-78F4-F4A9-615EEA91D723}"/>
              </a:ext>
            </a:extLst>
          </p:cNvPr>
          <p:cNvSpPr/>
          <p:nvPr/>
        </p:nvSpPr>
        <p:spPr>
          <a:xfrm>
            <a:off x="5995601" y="4160811"/>
            <a:ext cx="2414020" cy="1390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719D9E-B03C-8079-1FE1-AC3789BC0478}"/>
              </a:ext>
            </a:extLst>
          </p:cNvPr>
          <p:cNvSpPr/>
          <p:nvPr/>
        </p:nvSpPr>
        <p:spPr>
          <a:xfrm>
            <a:off x="8512451" y="1917313"/>
            <a:ext cx="1457473" cy="13077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E3E8F4-6729-6C37-7072-79098A3B6EE3}"/>
              </a:ext>
            </a:extLst>
          </p:cNvPr>
          <p:cNvSpPr/>
          <p:nvPr/>
        </p:nvSpPr>
        <p:spPr>
          <a:xfrm>
            <a:off x="8512451" y="3265820"/>
            <a:ext cx="1457473" cy="1789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B04F4C-BC27-A8F8-E956-A556E058D2FF}"/>
              </a:ext>
            </a:extLst>
          </p:cNvPr>
          <p:cNvSpPr/>
          <p:nvPr/>
        </p:nvSpPr>
        <p:spPr>
          <a:xfrm>
            <a:off x="8512450" y="5184933"/>
            <a:ext cx="1457473" cy="3667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6B8F4C-5720-42C7-FF34-95EB3672D6B7}"/>
              </a:ext>
            </a:extLst>
          </p:cNvPr>
          <p:cNvSpPr/>
          <p:nvPr/>
        </p:nvSpPr>
        <p:spPr>
          <a:xfrm>
            <a:off x="4563912" y="1024746"/>
            <a:ext cx="5406011" cy="776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073430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210C4C-23B0-15FD-AF01-07CC78C2124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192" y="235255"/>
            <a:ext cx="10093687" cy="56595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79B249-EF87-1471-3070-C91F63A1FC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344" t="17793" r="3709" b="53247"/>
          <a:stretch/>
        </p:blipFill>
        <p:spPr>
          <a:xfrm>
            <a:off x="7944927" y="1242204"/>
            <a:ext cx="1811547" cy="1639019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6C2183-D8B0-C6FD-2F76-BA8525F4D5B8}"/>
              </a:ext>
            </a:extLst>
          </p:cNvPr>
          <p:cNvSpPr txBox="1"/>
          <p:nvPr/>
        </p:nvSpPr>
        <p:spPr>
          <a:xfrm>
            <a:off x="244182" y="6112022"/>
            <a:ext cx="1479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b="1" dirty="0">
                <a:solidFill>
                  <a:srgbClr val="FF0000"/>
                </a:solidFill>
                <a:latin typeface="Agency FB" panose="020B0503020202020204" pitchFamily="34" charset="0"/>
              </a:rPr>
              <a:t>*Design Notes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FE3F89-CB57-8AAB-5CE2-9A044A8489F0}"/>
              </a:ext>
            </a:extLst>
          </p:cNvPr>
          <p:cNvSpPr txBox="1"/>
          <p:nvPr/>
        </p:nvSpPr>
        <p:spPr>
          <a:xfrm>
            <a:off x="244182" y="6425639"/>
            <a:ext cx="1896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b="1" dirty="0">
                <a:solidFill>
                  <a:srgbClr val="0070C0"/>
                </a:solidFill>
                <a:latin typeface="Agency FB" panose="020B0503020202020204" pitchFamily="34" charset="0"/>
              </a:rPr>
              <a:t>*Programming Notes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E76D0F-4DDD-480C-E8D2-3736D8511AB3}"/>
              </a:ext>
            </a:extLst>
          </p:cNvPr>
          <p:cNvSpPr txBox="1"/>
          <p:nvPr/>
        </p:nvSpPr>
        <p:spPr>
          <a:xfrm>
            <a:off x="5296618" y="1242204"/>
            <a:ext cx="2415397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FF0000"/>
                </a:solidFill>
                <a:latin typeface="+mj-lt"/>
              </a:rPr>
              <a:t>Based on “primary diagnosis” module </a:t>
            </a:r>
          </a:p>
          <a:p>
            <a:endParaRPr lang="en-CA" dirty="0">
              <a:solidFill>
                <a:srgbClr val="FF0000"/>
              </a:solidFill>
              <a:latin typeface="+mj-lt"/>
            </a:endParaRPr>
          </a:p>
          <a:p>
            <a:r>
              <a:rPr lang="en-CA" dirty="0">
                <a:solidFill>
                  <a:schemeClr val="accent1"/>
                </a:solidFill>
                <a:latin typeface="+mj-lt"/>
              </a:rPr>
              <a:t>Data pulled from primary diagnosis module + </a:t>
            </a:r>
            <a:r>
              <a:rPr lang="en-CA" b="1" dirty="0">
                <a:solidFill>
                  <a:schemeClr val="accent1"/>
                </a:solidFill>
                <a:latin typeface="+mj-lt"/>
              </a:rPr>
              <a:t>Table of Indications</a:t>
            </a:r>
            <a:endParaRPr lang="en-CA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2F068B3-195E-8CF2-D2DF-958DFF142E4A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049155" cy="426916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400" dirty="0">
                <a:solidFill>
                  <a:schemeClr val="bg1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739216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64CE5E3-0337-E468-78BB-B8201A6B3E70}"/>
              </a:ext>
            </a:extLst>
          </p:cNvPr>
          <p:cNvSpPr/>
          <p:nvPr/>
        </p:nvSpPr>
        <p:spPr>
          <a:xfrm>
            <a:off x="1622305" y="1024746"/>
            <a:ext cx="2872596" cy="776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C57F13-7A99-8005-D4FD-2FA3FCF7ACBA}"/>
              </a:ext>
            </a:extLst>
          </p:cNvPr>
          <p:cNvSpPr/>
          <p:nvPr/>
        </p:nvSpPr>
        <p:spPr>
          <a:xfrm>
            <a:off x="1622305" y="1917313"/>
            <a:ext cx="1923690" cy="1492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67A2FA-11CF-73FB-2F46-65F872CF9558}"/>
              </a:ext>
            </a:extLst>
          </p:cNvPr>
          <p:cNvSpPr/>
          <p:nvPr/>
        </p:nvSpPr>
        <p:spPr>
          <a:xfrm>
            <a:off x="1622305" y="3517186"/>
            <a:ext cx="1923690" cy="2034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BA13CD-FCDC-9E6A-1EA7-A68E6D3853E3}"/>
              </a:ext>
            </a:extLst>
          </p:cNvPr>
          <p:cNvSpPr/>
          <p:nvPr/>
        </p:nvSpPr>
        <p:spPr>
          <a:xfrm>
            <a:off x="3718915" y="1917313"/>
            <a:ext cx="2173856" cy="2036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9F0C20-9D43-49C0-7BBC-DF19A50A36AA}"/>
              </a:ext>
            </a:extLst>
          </p:cNvPr>
          <p:cNvSpPr/>
          <p:nvPr/>
        </p:nvSpPr>
        <p:spPr>
          <a:xfrm>
            <a:off x="3718915" y="3988882"/>
            <a:ext cx="2173856" cy="15628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25840D-8339-D203-0E27-308A548B13D8}"/>
              </a:ext>
            </a:extLst>
          </p:cNvPr>
          <p:cNvSpPr/>
          <p:nvPr/>
        </p:nvSpPr>
        <p:spPr>
          <a:xfrm>
            <a:off x="5995601" y="1917313"/>
            <a:ext cx="2414020" cy="21273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92882A-D51F-3343-DED3-9816EFAD1113}"/>
              </a:ext>
            </a:extLst>
          </p:cNvPr>
          <p:cNvSpPr/>
          <p:nvPr/>
        </p:nvSpPr>
        <p:spPr>
          <a:xfrm>
            <a:off x="5995601" y="4160811"/>
            <a:ext cx="2414020" cy="1390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C1ADC6-8EA6-836A-C31F-DF65F6370371}"/>
              </a:ext>
            </a:extLst>
          </p:cNvPr>
          <p:cNvSpPr/>
          <p:nvPr/>
        </p:nvSpPr>
        <p:spPr>
          <a:xfrm>
            <a:off x="8512451" y="1917313"/>
            <a:ext cx="1457473" cy="1307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CA2489-94BA-C9EF-2112-7432C42E917B}"/>
              </a:ext>
            </a:extLst>
          </p:cNvPr>
          <p:cNvSpPr/>
          <p:nvPr/>
        </p:nvSpPr>
        <p:spPr>
          <a:xfrm>
            <a:off x="8512451" y="3265820"/>
            <a:ext cx="1457473" cy="17899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D7A147-F6E9-C134-F234-403BE6CBF91F}"/>
              </a:ext>
            </a:extLst>
          </p:cNvPr>
          <p:cNvSpPr/>
          <p:nvPr/>
        </p:nvSpPr>
        <p:spPr>
          <a:xfrm>
            <a:off x="8512450" y="5184933"/>
            <a:ext cx="1457473" cy="3667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51F06F-CD91-F2FB-6CBD-51289F2ED1D2}"/>
              </a:ext>
            </a:extLst>
          </p:cNvPr>
          <p:cNvSpPr/>
          <p:nvPr/>
        </p:nvSpPr>
        <p:spPr>
          <a:xfrm>
            <a:off x="4563912" y="1024746"/>
            <a:ext cx="5406011" cy="776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380910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210C4C-23B0-15FD-AF01-07CC78C2124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192" y="235255"/>
            <a:ext cx="10093687" cy="56595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79B249-EF87-1471-3070-C91F63A1FC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344" t="46448" r="3709" b="19714"/>
          <a:stretch/>
        </p:blipFill>
        <p:spPr>
          <a:xfrm>
            <a:off x="7944927" y="2863970"/>
            <a:ext cx="1811547" cy="1915064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6C2183-D8B0-C6FD-2F76-BA8525F4D5B8}"/>
              </a:ext>
            </a:extLst>
          </p:cNvPr>
          <p:cNvSpPr txBox="1"/>
          <p:nvPr/>
        </p:nvSpPr>
        <p:spPr>
          <a:xfrm>
            <a:off x="244182" y="6112022"/>
            <a:ext cx="1479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b="1" dirty="0">
                <a:solidFill>
                  <a:srgbClr val="FF0000"/>
                </a:solidFill>
                <a:latin typeface="Agency FB" panose="020B0503020202020204" pitchFamily="34" charset="0"/>
              </a:rPr>
              <a:t>*Design Notes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FE3F89-CB57-8AAB-5CE2-9A044A8489F0}"/>
              </a:ext>
            </a:extLst>
          </p:cNvPr>
          <p:cNvSpPr txBox="1"/>
          <p:nvPr/>
        </p:nvSpPr>
        <p:spPr>
          <a:xfrm>
            <a:off x="244182" y="6425639"/>
            <a:ext cx="1896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b="1" dirty="0">
                <a:solidFill>
                  <a:srgbClr val="0070C0"/>
                </a:solidFill>
                <a:latin typeface="Agency FB" panose="020B0503020202020204" pitchFamily="34" charset="0"/>
              </a:rPr>
              <a:t>*Programming Notes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E76D0F-4DDD-480C-E8D2-3736D8511AB3}"/>
              </a:ext>
            </a:extLst>
          </p:cNvPr>
          <p:cNvSpPr txBox="1"/>
          <p:nvPr/>
        </p:nvSpPr>
        <p:spPr>
          <a:xfrm>
            <a:off x="4582160" y="1242204"/>
            <a:ext cx="3129855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FF0000"/>
                </a:solidFill>
                <a:latin typeface="+mj-lt"/>
              </a:rPr>
              <a:t>Based on last 3 months of transfusions</a:t>
            </a:r>
          </a:p>
          <a:p>
            <a:endParaRPr lang="en-CA" dirty="0">
              <a:solidFill>
                <a:srgbClr val="FF0000"/>
              </a:solidFill>
              <a:latin typeface="+mj-lt"/>
            </a:endParaRPr>
          </a:p>
          <a:p>
            <a:r>
              <a:rPr lang="en-CA" dirty="0">
                <a:solidFill>
                  <a:srgbClr val="FF0000"/>
                </a:solidFill>
                <a:latin typeface="+mj-lt"/>
              </a:rPr>
              <a:t>May modify this to reflect absolute numbers of patients at risk of transfusion reactions (a number-needed-to-harm type metric), since %’s are less relevant</a:t>
            </a:r>
          </a:p>
          <a:p>
            <a:endParaRPr lang="en-CA" dirty="0">
              <a:solidFill>
                <a:srgbClr val="FF0000"/>
              </a:solidFill>
              <a:latin typeface="+mj-lt"/>
            </a:endParaRPr>
          </a:p>
          <a:p>
            <a:r>
              <a:rPr lang="en-CA" dirty="0">
                <a:solidFill>
                  <a:schemeClr val="accent1"/>
                </a:solidFill>
                <a:latin typeface="+mj-lt"/>
              </a:rPr>
              <a:t>Data pulled from transfusions module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2B19E2-30ED-C947-CA5D-5740875FF80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049155" cy="426916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400" dirty="0">
                <a:solidFill>
                  <a:schemeClr val="bg1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1830044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FCF34C-8A93-B3BC-095C-692A167012AF}"/>
              </a:ext>
            </a:extLst>
          </p:cNvPr>
          <p:cNvSpPr/>
          <p:nvPr/>
        </p:nvSpPr>
        <p:spPr>
          <a:xfrm>
            <a:off x="1622305" y="1024746"/>
            <a:ext cx="2872596" cy="776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335A33-0DE8-5E76-4B49-B0F3BB181CC3}"/>
              </a:ext>
            </a:extLst>
          </p:cNvPr>
          <p:cNvSpPr/>
          <p:nvPr/>
        </p:nvSpPr>
        <p:spPr>
          <a:xfrm>
            <a:off x="1622305" y="1917313"/>
            <a:ext cx="1923690" cy="1492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E9FFC6-1732-6801-7060-18230E1034B3}"/>
              </a:ext>
            </a:extLst>
          </p:cNvPr>
          <p:cNvSpPr/>
          <p:nvPr/>
        </p:nvSpPr>
        <p:spPr>
          <a:xfrm>
            <a:off x="1622305" y="3517186"/>
            <a:ext cx="1923690" cy="2034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3384B9-D5CA-147A-183A-008F222B35E0}"/>
              </a:ext>
            </a:extLst>
          </p:cNvPr>
          <p:cNvSpPr/>
          <p:nvPr/>
        </p:nvSpPr>
        <p:spPr>
          <a:xfrm>
            <a:off x="3718915" y="1917313"/>
            <a:ext cx="2173856" cy="2036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191BA9-C4A3-74F3-5DED-AD842445A1FA}"/>
              </a:ext>
            </a:extLst>
          </p:cNvPr>
          <p:cNvSpPr/>
          <p:nvPr/>
        </p:nvSpPr>
        <p:spPr>
          <a:xfrm>
            <a:off x="3718915" y="3988882"/>
            <a:ext cx="2173856" cy="15628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37E10F-3590-52FE-F8B0-DFDCE89C53FE}"/>
              </a:ext>
            </a:extLst>
          </p:cNvPr>
          <p:cNvSpPr/>
          <p:nvPr/>
        </p:nvSpPr>
        <p:spPr>
          <a:xfrm>
            <a:off x="5995601" y="1917313"/>
            <a:ext cx="2414020" cy="21273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0CCD45-A221-BD57-7833-B4E675699402}"/>
              </a:ext>
            </a:extLst>
          </p:cNvPr>
          <p:cNvSpPr/>
          <p:nvPr/>
        </p:nvSpPr>
        <p:spPr>
          <a:xfrm>
            <a:off x="5995601" y="4160811"/>
            <a:ext cx="2414020" cy="1390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279EE5-24DA-B8F4-1E35-2D03C1F30F51}"/>
              </a:ext>
            </a:extLst>
          </p:cNvPr>
          <p:cNvSpPr/>
          <p:nvPr/>
        </p:nvSpPr>
        <p:spPr>
          <a:xfrm>
            <a:off x="8512451" y="1917313"/>
            <a:ext cx="1457473" cy="1307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499701-90C1-398A-9F78-F97B2F5F34CE}"/>
              </a:ext>
            </a:extLst>
          </p:cNvPr>
          <p:cNvSpPr/>
          <p:nvPr/>
        </p:nvSpPr>
        <p:spPr>
          <a:xfrm>
            <a:off x="8512451" y="3265820"/>
            <a:ext cx="1457473" cy="1789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565D7E-C43A-3EBC-CB5F-2C12333B6B61}"/>
              </a:ext>
            </a:extLst>
          </p:cNvPr>
          <p:cNvSpPr/>
          <p:nvPr/>
        </p:nvSpPr>
        <p:spPr>
          <a:xfrm>
            <a:off x="8512450" y="5184933"/>
            <a:ext cx="1457473" cy="3667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6CFD51-E6B0-F771-13D7-45279E565E10}"/>
              </a:ext>
            </a:extLst>
          </p:cNvPr>
          <p:cNvSpPr/>
          <p:nvPr/>
        </p:nvSpPr>
        <p:spPr>
          <a:xfrm>
            <a:off x="4563912" y="1024746"/>
            <a:ext cx="5406011" cy="776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066234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210C4C-23B0-15FD-AF01-07CC78C2124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192" y="235255"/>
            <a:ext cx="10093687" cy="56595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79B249-EF87-1471-3070-C91F63A1FC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344" t="78158" r="3709" b="7062"/>
          <a:stretch/>
        </p:blipFill>
        <p:spPr>
          <a:xfrm>
            <a:off x="7944927" y="4658524"/>
            <a:ext cx="1811547" cy="836502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6C2183-D8B0-C6FD-2F76-BA8525F4D5B8}"/>
              </a:ext>
            </a:extLst>
          </p:cNvPr>
          <p:cNvSpPr txBox="1"/>
          <p:nvPr/>
        </p:nvSpPr>
        <p:spPr>
          <a:xfrm>
            <a:off x="244182" y="6112022"/>
            <a:ext cx="1479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b="1" dirty="0">
                <a:solidFill>
                  <a:srgbClr val="FF0000"/>
                </a:solidFill>
                <a:latin typeface="Agency FB" panose="020B0503020202020204" pitchFamily="34" charset="0"/>
              </a:rPr>
              <a:t>*Design Notes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FE3F89-CB57-8AAB-5CE2-9A044A8489F0}"/>
              </a:ext>
            </a:extLst>
          </p:cNvPr>
          <p:cNvSpPr txBox="1"/>
          <p:nvPr/>
        </p:nvSpPr>
        <p:spPr>
          <a:xfrm>
            <a:off x="244182" y="6425639"/>
            <a:ext cx="1896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b="1" dirty="0">
                <a:solidFill>
                  <a:srgbClr val="0070C0"/>
                </a:solidFill>
                <a:latin typeface="Agency FB" panose="020B0503020202020204" pitchFamily="34" charset="0"/>
              </a:rPr>
              <a:t>*Programming Notes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E76D0F-4DDD-480C-E8D2-3736D8511AB3}"/>
              </a:ext>
            </a:extLst>
          </p:cNvPr>
          <p:cNvSpPr txBox="1"/>
          <p:nvPr/>
        </p:nvSpPr>
        <p:spPr>
          <a:xfrm>
            <a:off x="5296618" y="1242204"/>
            <a:ext cx="2415397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FF0000"/>
                </a:solidFill>
                <a:latin typeface="Agency FB" panose="020B0503020202020204" pitchFamily="34" charset="0"/>
              </a:rPr>
              <a:t>Link to page laying out our appropriateness calculations, study rationale, and some resources about GEMINI</a:t>
            </a:r>
          </a:p>
          <a:p>
            <a:endParaRPr lang="en-CA" dirty="0">
              <a:solidFill>
                <a:srgbClr val="FF0000"/>
              </a:solidFill>
              <a:latin typeface="Agency FB" panose="020B0503020202020204" pitchFamily="34" charset="0"/>
            </a:endParaRPr>
          </a:p>
          <a:p>
            <a:r>
              <a:rPr lang="en-CA" dirty="0">
                <a:solidFill>
                  <a:srgbClr val="FF0000"/>
                </a:solidFill>
                <a:latin typeface="Agency FB" panose="020B0503020202020204" pitchFamily="34" charset="0"/>
              </a:rPr>
              <a:t>May add a GEMINI logo here </a:t>
            </a:r>
          </a:p>
          <a:p>
            <a:endParaRPr lang="en-CA" dirty="0">
              <a:solidFill>
                <a:srgbClr val="FF0000"/>
              </a:solidFill>
              <a:latin typeface="Agency FB" panose="020B0503020202020204" pitchFamily="34" charset="0"/>
            </a:endParaRPr>
          </a:p>
          <a:p>
            <a:r>
              <a:rPr lang="en-CA" dirty="0">
                <a:solidFill>
                  <a:schemeClr val="accent1"/>
                </a:solidFill>
                <a:latin typeface="Agency FB" panose="020B0503020202020204" pitchFamily="34" charset="0"/>
              </a:rPr>
              <a:t>Static element with a hyperlink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3049B32-216E-211D-EDE6-94BC509A8515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049155" cy="426916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400" dirty="0">
                <a:solidFill>
                  <a:schemeClr val="bg1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810102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CD1E69-F70B-799E-3951-AEEBE2BA44EB}"/>
              </a:ext>
            </a:extLst>
          </p:cNvPr>
          <p:cNvSpPr/>
          <p:nvPr/>
        </p:nvSpPr>
        <p:spPr>
          <a:xfrm>
            <a:off x="1622305" y="1024746"/>
            <a:ext cx="2872596" cy="776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EE4D53-A1C3-6755-A1C0-DA35548B8C76}"/>
              </a:ext>
            </a:extLst>
          </p:cNvPr>
          <p:cNvSpPr/>
          <p:nvPr/>
        </p:nvSpPr>
        <p:spPr>
          <a:xfrm>
            <a:off x="1622305" y="1917313"/>
            <a:ext cx="1923690" cy="1492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D27151-D35D-8289-62E1-5F7760C77C45}"/>
              </a:ext>
            </a:extLst>
          </p:cNvPr>
          <p:cNvSpPr/>
          <p:nvPr/>
        </p:nvSpPr>
        <p:spPr>
          <a:xfrm>
            <a:off x="1622305" y="3517186"/>
            <a:ext cx="1923690" cy="2034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CF2E4A-A0AD-D64A-5F4E-2BA787B8E261}"/>
              </a:ext>
            </a:extLst>
          </p:cNvPr>
          <p:cNvSpPr/>
          <p:nvPr/>
        </p:nvSpPr>
        <p:spPr>
          <a:xfrm>
            <a:off x="3718915" y="1917313"/>
            <a:ext cx="2173856" cy="2036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900820-D2F2-DAAE-D12F-8DC5A9C415FD}"/>
              </a:ext>
            </a:extLst>
          </p:cNvPr>
          <p:cNvSpPr/>
          <p:nvPr/>
        </p:nvSpPr>
        <p:spPr>
          <a:xfrm>
            <a:off x="3718915" y="3988882"/>
            <a:ext cx="2173856" cy="15628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27976D-950C-93AE-538A-7DAC9C8BFCB2}"/>
              </a:ext>
            </a:extLst>
          </p:cNvPr>
          <p:cNvSpPr/>
          <p:nvPr/>
        </p:nvSpPr>
        <p:spPr>
          <a:xfrm>
            <a:off x="5995601" y="1917313"/>
            <a:ext cx="2414020" cy="21273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CA5B29-81F2-9503-8CC2-3239F8CFA6BF}"/>
              </a:ext>
            </a:extLst>
          </p:cNvPr>
          <p:cNvSpPr/>
          <p:nvPr/>
        </p:nvSpPr>
        <p:spPr>
          <a:xfrm>
            <a:off x="5995601" y="4160811"/>
            <a:ext cx="2414020" cy="1390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3D9981-8EF6-4197-3A21-64240E71D03F}"/>
              </a:ext>
            </a:extLst>
          </p:cNvPr>
          <p:cNvSpPr/>
          <p:nvPr/>
        </p:nvSpPr>
        <p:spPr>
          <a:xfrm>
            <a:off x="8512451" y="1917313"/>
            <a:ext cx="1457473" cy="1307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89BAB9-4669-3701-805A-7A0CBC6F3CED}"/>
              </a:ext>
            </a:extLst>
          </p:cNvPr>
          <p:cNvSpPr/>
          <p:nvPr/>
        </p:nvSpPr>
        <p:spPr>
          <a:xfrm>
            <a:off x="8512451" y="3265820"/>
            <a:ext cx="1457473" cy="1789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53028E-E3FD-C2C6-94F4-71FED839D141}"/>
              </a:ext>
            </a:extLst>
          </p:cNvPr>
          <p:cNvSpPr/>
          <p:nvPr/>
        </p:nvSpPr>
        <p:spPr>
          <a:xfrm>
            <a:off x="8512450" y="5184933"/>
            <a:ext cx="1457473" cy="3667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FB037B-9FA0-11B5-EF0E-58EE4B9F850C}"/>
              </a:ext>
            </a:extLst>
          </p:cNvPr>
          <p:cNvSpPr/>
          <p:nvPr/>
        </p:nvSpPr>
        <p:spPr>
          <a:xfrm>
            <a:off x="4563912" y="1024746"/>
            <a:ext cx="5406011" cy="7763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83168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7C54ED-1B51-DB65-8F18-DD385B9F551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51617" y="298284"/>
            <a:ext cx="10093687" cy="56595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D69DDE-485F-C0DC-565A-BB1E20A4EE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432" t="2134" r="3456" b="82208"/>
          <a:stretch/>
        </p:blipFill>
        <p:spPr>
          <a:xfrm>
            <a:off x="4324350" y="419100"/>
            <a:ext cx="6572250" cy="886133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8DEAB4-A206-88F4-94C0-119A518FF2B4}"/>
              </a:ext>
            </a:extLst>
          </p:cNvPr>
          <p:cNvSpPr txBox="1"/>
          <p:nvPr/>
        </p:nvSpPr>
        <p:spPr>
          <a:xfrm>
            <a:off x="1368132" y="5940433"/>
            <a:ext cx="1479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b="1" dirty="0">
                <a:solidFill>
                  <a:srgbClr val="FF0000"/>
                </a:solidFill>
                <a:latin typeface="Agency FB" panose="020B0503020202020204" pitchFamily="34" charset="0"/>
              </a:rPr>
              <a:t>*Design Notes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BA096E-BD3B-5D6A-B8F8-9F29F1D97F10}"/>
              </a:ext>
            </a:extLst>
          </p:cNvPr>
          <p:cNvSpPr txBox="1"/>
          <p:nvPr/>
        </p:nvSpPr>
        <p:spPr>
          <a:xfrm>
            <a:off x="1368132" y="6254050"/>
            <a:ext cx="1896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b="1" dirty="0">
                <a:solidFill>
                  <a:srgbClr val="0070C0"/>
                </a:solidFill>
                <a:latin typeface="Agency FB" panose="020B0503020202020204" pitchFamily="34" charset="0"/>
              </a:rPr>
              <a:t>*Programming Notes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C7C00-F960-892D-4B25-336A22862551}"/>
              </a:ext>
            </a:extLst>
          </p:cNvPr>
          <p:cNvSpPr txBox="1"/>
          <p:nvPr/>
        </p:nvSpPr>
        <p:spPr>
          <a:xfrm>
            <a:off x="4260481" y="1581458"/>
            <a:ext cx="3875957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FF0000"/>
                </a:solidFill>
                <a:latin typeface="+mj-lt"/>
              </a:rPr>
              <a:t>Initially we will only have a button for RBCs</a:t>
            </a:r>
          </a:p>
          <a:p>
            <a:r>
              <a:rPr lang="en-CA" dirty="0">
                <a:solidFill>
                  <a:srgbClr val="FF0000"/>
                </a:solidFill>
                <a:latin typeface="+mj-lt"/>
              </a:rPr>
              <a:t>Later on, we can add other buttons for platelets/plasma </a:t>
            </a:r>
            <a:r>
              <a:rPr lang="en-CA" dirty="0" err="1">
                <a:solidFill>
                  <a:srgbClr val="FF0000"/>
                </a:solidFill>
                <a:latin typeface="+mj-lt"/>
              </a:rPr>
              <a:t>etc</a:t>
            </a:r>
            <a:endParaRPr lang="en-CA" dirty="0">
              <a:solidFill>
                <a:srgbClr val="FF0000"/>
              </a:solidFill>
              <a:latin typeface="+mj-lt"/>
            </a:endParaRPr>
          </a:p>
          <a:p>
            <a:endParaRPr lang="en-CA" dirty="0">
              <a:solidFill>
                <a:srgbClr val="FF0000"/>
              </a:solidFill>
              <a:latin typeface="+mj-lt"/>
            </a:endParaRPr>
          </a:p>
          <a:p>
            <a:r>
              <a:rPr lang="en-CA" dirty="0">
                <a:solidFill>
                  <a:schemeClr val="accent1"/>
                </a:solidFill>
                <a:latin typeface="+mj-lt"/>
              </a:rPr>
              <a:t>These buttons will eventually switch the layout to reflect different products</a:t>
            </a:r>
          </a:p>
        </p:txBody>
      </p:sp>
    </p:spTree>
    <p:extLst>
      <p:ext uri="{BB962C8B-B14F-4D97-AF65-F5344CB8AC3E}">
        <p14:creationId xmlns:p14="http://schemas.microsoft.com/office/powerpoint/2010/main" val="367369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DCD71F53-2FAF-6088-180E-F5C11DE42B8A}"/>
              </a:ext>
            </a:extLst>
          </p:cNvPr>
          <p:cNvSpPr txBox="1"/>
          <p:nvPr/>
        </p:nvSpPr>
        <p:spPr>
          <a:xfrm>
            <a:off x="413766" y="756368"/>
            <a:ext cx="424449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Has to be at the MRP physician level</a:t>
            </a:r>
          </a:p>
          <a:p>
            <a:endParaRPr lang="en-CA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Limitations of the GEMINI database</a:t>
            </a:r>
          </a:p>
          <a:p>
            <a:endParaRPr lang="en-CA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FFA152-E8CF-A7DE-6823-6B345F5C9ACF}"/>
              </a:ext>
            </a:extLst>
          </p:cNvPr>
          <p:cNvSpPr txBox="1"/>
          <p:nvPr/>
        </p:nvSpPr>
        <p:spPr>
          <a:xfrm>
            <a:off x="5539594" y="745013"/>
            <a:ext cx="33714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FF0000"/>
                </a:solidFill>
                <a:latin typeface="+mj-lt"/>
              </a:rPr>
              <a:t>This will limit us to GIM, I’m not sure full physician data are available for non-GIM services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960A3F-8ED1-46F3-234A-C6D0837CF7C8}"/>
              </a:ext>
            </a:extLst>
          </p:cNvPr>
          <p:cNvSpPr txBox="1"/>
          <p:nvPr/>
        </p:nvSpPr>
        <p:spPr>
          <a:xfrm>
            <a:off x="10162509" y="109262"/>
            <a:ext cx="1479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b="1" dirty="0">
                <a:solidFill>
                  <a:srgbClr val="FF0000"/>
                </a:solidFill>
                <a:latin typeface="Agency FB" panose="020B0503020202020204" pitchFamily="34" charset="0"/>
              </a:rPr>
              <a:t>*Design Notes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225A4B-93CB-6FF0-612D-78E1816EAB24}"/>
              </a:ext>
            </a:extLst>
          </p:cNvPr>
          <p:cNvSpPr txBox="1"/>
          <p:nvPr/>
        </p:nvSpPr>
        <p:spPr>
          <a:xfrm>
            <a:off x="10162509" y="604079"/>
            <a:ext cx="1896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b="1" dirty="0">
                <a:solidFill>
                  <a:srgbClr val="0070C0"/>
                </a:solidFill>
                <a:latin typeface="Agency FB" panose="020B0503020202020204" pitchFamily="34" charset="0"/>
              </a:rPr>
              <a:t>*Programming Notes</a:t>
            </a:r>
            <a:endParaRPr lang="en-CA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5365CB-BC39-7AA8-B90A-41558435C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78" y="2902789"/>
            <a:ext cx="9009021" cy="3694996"/>
          </a:xfrm>
          <a:prstGeom prst="rect">
            <a:avLst/>
          </a:prstGeom>
        </p:spPr>
      </p:pic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B980FDCE-AADE-A59D-DA99-8B35393B5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366545"/>
              </p:ext>
            </p:extLst>
          </p:nvPr>
        </p:nvGraphicFramePr>
        <p:xfrm>
          <a:off x="551788" y="1574732"/>
          <a:ext cx="4987806" cy="1013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0921">
                  <a:extLst>
                    <a:ext uri="{9D8B030D-6E8A-4147-A177-3AD203B41FA5}">
                      <a16:colId xmlns:a16="http://schemas.microsoft.com/office/drawing/2014/main" val="3257758369"/>
                    </a:ext>
                  </a:extLst>
                </a:gridCol>
                <a:gridCol w="1976885">
                  <a:extLst>
                    <a:ext uri="{9D8B030D-6E8A-4147-A177-3AD203B41FA5}">
                      <a16:colId xmlns:a16="http://schemas.microsoft.com/office/drawing/2014/main" val="464879623"/>
                    </a:ext>
                  </a:extLst>
                </a:gridCol>
              </a:tblGrid>
              <a:tr h="4418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Resident orders reflected in MRP number</a:t>
                      </a:r>
                    </a:p>
                    <a:p>
                      <a:endParaRPr lang="en-CA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an issue</a:t>
                      </a:r>
                      <a:endParaRPr lang="en-CA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385824"/>
                  </a:ext>
                </a:extLst>
              </a:tr>
              <a:tr h="4418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MRPs with very few weeks of service/transfusion</a:t>
                      </a:r>
                    </a:p>
                    <a:p>
                      <a:endParaRPr lang="en-CA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 have to be excluded pre-randomization</a:t>
                      </a:r>
                      <a:endParaRPr lang="en-CA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7624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23E0F59-4506-154D-242C-EDD312167EA2}"/>
              </a:ext>
            </a:extLst>
          </p:cNvPr>
          <p:cNvSpPr txBox="1"/>
          <p:nvPr/>
        </p:nvSpPr>
        <p:spPr>
          <a:xfrm>
            <a:off x="9328199" y="3258174"/>
            <a:ext cx="248136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FF0000"/>
                </a:solidFill>
                <a:latin typeface="+mj-lt"/>
              </a:rPr>
              <a:t>Looking at physician level data, it also doesn’t look like subspeciality data are available within GEMINI</a:t>
            </a:r>
          </a:p>
          <a:p>
            <a:endParaRPr lang="en-CA" dirty="0">
              <a:solidFill>
                <a:srgbClr val="FF0000"/>
              </a:solidFill>
              <a:latin typeface="+mj-lt"/>
            </a:endParaRPr>
          </a:p>
          <a:p>
            <a:r>
              <a:rPr lang="en-CA" dirty="0">
                <a:solidFill>
                  <a:srgbClr val="FF0000"/>
                </a:solidFill>
                <a:latin typeface="+mj-lt"/>
              </a:rPr>
              <a:t>This needs clarification, will we have any subspecialty data for the medicine wards, or only GIM?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43CFD28C-D57B-F7E3-4886-734651B29AB9}"/>
              </a:ext>
            </a:extLst>
          </p:cNvPr>
          <p:cNvSpPr txBox="1">
            <a:spLocks/>
          </p:cNvSpPr>
          <p:nvPr/>
        </p:nvSpPr>
        <p:spPr>
          <a:xfrm>
            <a:off x="2" y="0"/>
            <a:ext cx="2096218" cy="426916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400" dirty="0">
                <a:solidFill>
                  <a:schemeClr val="bg1"/>
                </a:solidFill>
              </a:rPr>
              <a:t>Randomization</a:t>
            </a:r>
          </a:p>
        </p:txBody>
      </p:sp>
    </p:spTree>
    <p:extLst>
      <p:ext uri="{BB962C8B-B14F-4D97-AF65-F5344CB8AC3E}">
        <p14:creationId xmlns:p14="http://schemas.microsoft.com/office/powerpoint/2010/main" val="25431855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DEAB4-A206-88F4-94C0-119A518FF2B4}"/>
              </a:ext>
            </a:extLst>
          </p:cNvPr>
          <p:cNvSpPr txBox="1"/>
          <p:nvPr/>
        </p:nvSpPr>
        <p:spPr>
          <a:xfrm>
            <a:off x="260692" y="342273"/>
            <a:ext cx="693258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b="1" dirty="0">
                <a:solidFill>
                  <a:srgbClr val="FF0000"/>
                </a:solidFill>
                <a:latin typeface="+mj-lt"/>
              </a:rPr>
              <a:t>Other Potential Modules</a:t>
            </a:r>
          </a:p>
          <a:p>
            <a:endParaRPr lang="en-CA" b="1" dirty="0">
              <a:solidFill>
                <a:srgbClr val="FF0000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+mj-lt"/>
              </a:rPr>
              <a:t>Blood lost by performing bloodwork (pulled from GEMINI lab data)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+mj-lt"/>
              </a:rPr>
              <a:t>Time spent by blood donors (calculated)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+mj-lt"/>
              </a:rPr>
              <a:t>Cost of blood products (calculated)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dirty="0">
              <a:latin typeface="+mj-lt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7795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210C4C-23B0-15FD-AF01-07CC78C21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156" y="771525"/>
            <a:ext cx="10093687" cy="565955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DAB5795-3F96-4021-D632-0DD958849060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049155" cy="426916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400" dirty="0">
                <a:solidFill>
                  <a:schemeClr val="bg1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2209672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DAB5795-3F96-4021-D632-0DD958849060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049155" cy="426916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400" dirty="0">
                <a:solidFill>
                  <a:schemeClr val="bg1"/>
                </a:solidFill>
              </a:rPr>
              <a:t>Design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F6B61C-5ADF-86C4-E751-403D7F0AA74A}"/>
              </a:ext>
            </a:extLst>
          </p:cNvPr>
          <p:cNvSpPr/>
          <p:nvPr/>
        </p:nvSpPr>
        <p:spPr>
          <a:xfrm>
            <a:off x="246900" y="1130060"/>
            <a:ext cx="2872596" cy="776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DA2222-6365-7336-14EF-5B16CEE8B300}"/>
              </a:ext>
            </a:extLst>
          </p:cNvPr>
          <p:cNvSpPr/>
          <p:nvPr/>
        </p:nvSpPr>
        <p:spPr>
          <a:xfrm>
            <a:off x="246900" y="2022627"/>
            <a:ext cx="1923690" cy="1492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0511BC-8853-E760-0983-1E814DDF2C4C}"/>
              </a:ext>
            </a:extLst>
          </p:cNvPr>
          <p:cNvSpPr/>
          <p:nvPr/>
        </p:nvSpPr>
        <p:spPr>
          <a:xfrm>
            <a:off x="246900" y="3622500"/>
            <a:ext cx="1923690" cy="2034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67417F-1D1B-C9CD-6735-14795E038B46}"/>
              </a:ext>
            </a:extLst>
          </p:cNvPr>
          <p:cNvSpPr/>
          <p:nvPr/>
        </p:nvSpPr>
        <p:spPr>
          <a:xfrm>
            <a:off x="2343510" y="2022627"/>
            <a:ext cx="2173856" cy="2036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3A651A-71F5-3289-5076-E3B786BDC24B}"/>
              </a:ext>
            </a:extLst>
          </p:cNvPr>
          <p:cNvSpPr/>
          <p:nvPr/>
        </p:nvSpPr>
        <p:spPr>
          <a:xfrm>
            <a:off x="2343510" y="4094196"/>
            <a:ext cx="2173856" cy="15628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B30BEE-6E00-D50A-42A8-AB49E17117C1}"/>
              </a:ext>
            </a:extLst>
          </p:cNvPr>
          <p:cNvSpPr/>
          <p:nvPr/>
        </p:nvSpPr>
        <p:spPr>
          <a:xfrm>
            <a:off x="4620196" y="2022627"/>
            <a:ext cx="2414020" cy="21273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1D2D7E-04E4-256D-4E16-19C037662900}"/>
              </a:ext>
            </a:extLst>
          </p:cNvPr>
          <p:cNvSpPr/>
          <p:nvPr/>
        </p:nvSpPr>
        <p:spPr>
          <a:xfrm>
            <a:off x="4620196" y="4266125"/>
            <a:ext cx="2414020" cy="1390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A0560C-D594-14D0-CD05-9EC70F68995C}"/>
              </a:ext>
            </a:extLst>
          </p:cNvPr>
          <p:cNvSpPr/>
          <p:nvPr/>
        </p:nvSpPr>
        <p:spPr>
          <a:xfrm>
            <a:off x="7137046" y="2022627"/>
            <a:ext cx="1457473" cy="1307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5DCACC-F2E6-6200-105B-2C67D6CB36B5}"/>
              </a:ext>
            </a:extLst>
          </p:cNvPr>
          <p:cNvSpPr/>
          <p:nvPr/>
        </p:nvSpPr>
        <p:spPr>
          <a:xfrm>
            <a:off x="7137046" y="3371134"/>
            <a:ext cx="1457473" cy="1789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D4B624-5348-AF2F-1D3C-361D00B1B1BC}"/>
              </a:ext>
            </a:extLst>
          </p:cNvPr>
          <p:cNvSpPr/>
          <p:nvPr/>
        </p:nvSpPr>
        <p:spPr>
          <a:xfrm>
            <a:off x="7137045" y="5290247"/>
            <a:ext cx="1457473" cy="3667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A981A5-E443-35F4-3BDC-C8BB576E94F1}"/>
              </a:ext>
            </a:extLst>
          </p:cNvPr>
          <p:cNvSpPr/>
          <p:nvPr/>
        </p:nvSpPr>
        <p:spPr>
          <a:xfrm>
            <a:off x="3188507" y="1130060"/>
            <a:ext cx="5406011" cy="776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EB4A82-1653-9FE7-C77C-7F146ED6DAF0}"/>
              </a:ext>
            </a:extLst>
          </p:cNvPr>
          <p:cNvSpPr txBox="1"/>
          <p:nvPr/>
        </p:nvSpPr>
        <p:spPr>
          <a:xfrm>
            <a:off x="8793489" y="1130060"/>
            <a:ext cx="324898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1600" dirty="0">
                <a:solidFill>
                  <a:srgbClr val="FF0000"/>
                </a:solidFill>
                <a:latin typeface="+mj-lt"/>
              </a:rPr>
              <a:t>We can think of different parts of the dashboard as individual </a:t>
            </a:r>
            <a:r>
              <a:rPr lang="en-CA" sz="1600" b="1" dirty="0">
                <a:solidFill>
                  <a:srgbClr val="FF0000"/>
                </a:solidFill>
                <a:latin typeface="+mj-lt"/>
              </a:rPr>
              <a:t>modules</a:t>
            </a:r>
            <a:r>
              <a:rPr lang="en-CA" sz="1600" dirty="0">
                <a:solidFill>
                  <a:srgbClr val="FF0000"/>
                </a:solidFill>
                <a:latin typeface="+mj-lt"/>
              </a:rPr>
              <a:t> which we can add/remove/modify depending on needs/feedback</a:t>
            </a:r>
          </a:p>
          <a:p>
            <a:endParaRPr lang="en-CA" sz="1600" dirty="0">
              <a:solidFill>
                <a:srgbClr val="0070C0"/>
              </a:solidFill>
              <a:latin typeface="+mj-lt"/>
            </a:endParaRPr>
          </a:p>
          <a:p>
            <a:r>
              <a:rPr lang="en-CA" sz="1600" dirty="0">
                <a:solidFill>
                  <a:srgbClr val="0070C0"/>
                </a:solidFill>
                <a:latin typeface="+mj-lt"/>
              </a:rPr>
              <a:t>Column layout outlined shown</a:t>
            </a:r>
          </a:p>
          <a:p>
            <a:r>
              <a:rPr lang="en-CA" sz="1600" dirty="0">
                <a:solidFill>
                  <a:srgbClr val="0070C0"/>
                </a:solidFill>
                <a:latin typeface="+mj-lt"/>
              </a:rPr>
              <a:t>Treat each element as an individual component, we may swap these out later</a:t>
            </a:r>
          </a:p>
        </p:txBody>
      </p:sp>
    </p:spTree>
    <p:extLst>
      <p:ext uri="{BB962C8B-B14F-4D97-AF65-F5344CB8AC3E}">
        <p14:creationId xmlns:p14="http://schemas.microsoft.com/office/powerpoint/2010/main" val="3336823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DAB5795-3F96-4021-D632-0DD958849060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049155" cy="426916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400" dirty="0">
                <a:solidFill>
                  <a:schemeClr val="bg1"/>
                </a:solidFill>
              </a:rPr>
              <a:t>Design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FFDBB3-F3A9-6327-B5B7-64AED982FC0A}"/>
              </a:ext>
            </a:extLst>
          </p:cNvPr>
          <p:cNvSpPr/>
          <p:nvPr/>
        </p:nvSpPr>
        <p:spPr>
          <a:xfrm>
            <a:off x="336430" y="1043796"/>
            <a:ext cx="2872596" cy="776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DB5DA2-6F30-074C-53F6-E28378B400AC}"/>
              </a:ext>
            </a:extLst>
          </p:cNvPr>
          <p:cNvSpPr/>
          <p:nvPr/>
        </p:nvSpPr>
        <p:spPr>
          <a:xfrm>
            <a:off x="477329" y="2346953"/>
            <a:ext cx="1923690" cy="1492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7DC6A6-BAAF-D858-1E95-B22CD74138E1}"/>
              </a:ext>
            </a:extLst>
          </p:cNvPr>
          <p:cNvSpPr/>
          <p:nvPr/>
        </p:nvSpPr>
        <p:spPr>
          <a:xfrm>
            <a:off x="477329" y="4229437"/>
            <a:ext cx="1923690" cy="2034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0F6C0-726E-811C-5271-42C85CC0BEC6}"/>
              </a:ext>
            </a:extLst>
          </p:cNvPr>
          <p:cNvSpPr/>
          <p:nvPr/>
        </p:nvSpPr>
        <p:spPr>
          <a:xfrm>
            <a:off x="2709085" y="2268747"/>
            <a:ext cx="2173856" cy="2036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0AAC03-01D7-5458-5A8B-32A6F8C7B318}"/>
              </a:ext>
            </a:extLst>
          </p:cNvPr>
          <p:cNvSpPr/>
          <p:nvPr/>
        </p:nvSpPr>
        <p:spPr>
          <a:xfrm>
            <a:off x="2709085" y="4609927"/>
            <a:ext cx="2173856" cy="15628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9C8CA9-25CC-418A-0CF4-C809D9C33E94}"/>
              </a:ext>
            </a:extLst>
          </p:cNvPr>
          <p:cNvSpPr/>
          <p:nvPr/>
        </p:nvSpPr>
        <p:spPr>
          <a:xfrm>
            <a:off x="5313575" y="2268747"/>
            <a:ext cx="2414020" cy="21273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06D4C0-B5A8-57A8-8AC4-23D6658A74C6}"/>
              </a:ext>
            </a:extLst>
          </p:cNvPr>
          <p:cNvSpPr/>
          <p:nvPr/>
        </p:nvSpPr>
        <p:spPr>
          <a:xfrm>
            <a:off x="5322591" y="4631128"/>
            <a:ext cx="2414020" cy="163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41B94A-003D-79B4-0CA6-FCBBF95EDD73}"/>
              </a:ext>
            </a:extLst>
          </p:cNvPr>
          <p:cNvSpPr/>
          <p:nvPr/>
        </p:nvSpPr>
        <p:spPr>
          <a:xfrm>
            <a:off x="8085827" y="2268746"/>
            <a:ext cx="1457473" cy="1307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6C0420-5851-0D33-A391-377FC3F7F975}"/>
              </a:ext>
            </a:extLst>
          </p:cNvPr>
          <p:cNvSpPr/>
          <p:nvPr/>
        </p:nvSpPr>
        <p:spPr>
          <a:xfrm>
            <a:off x="8085827" y="3658497"/>
            <a:ext cx="1457473" cy="1789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358D2D-1EF3-A0F7-C259-DA37F31A2CCF}"/>
              </a:ext>
            </a:extLst>
          </p:cNvPr>
          <p:cNvSpPr/>
          <p:nvPr/>
        </p:nvSpPr>
        <p:spPr>
          <a:xfrm>
            <a:off x="8085827" y="5530429"/>
            <a:ext cx="1457473" cy="7335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0A3E29-7F30-7034-B40C-405A835F51A3}"/>
              </a:ext>
            </a:extLst>
          </p:cNvPr>
          <p:cNvSpPr/>
          <p:nvPr/>
        </p:nvSpPr>
        <p:spPr>
          <a:xfrm>
            <a:off x="3278037" y="1043796"/>
            <a:ext cx="6418054" cy="776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28AE81-3205-9054-91EB-0208D71C3DA9}"/>
              </a:ext>
            </a:extLst>
          </p:cNvPr>
          <p:cNvSpPr txBox="1"/>
          <p:nvPr/>
        </p:nvSpPr>
        <p:spPr>
          <a:xfrm>
            <a:off x="10162509" y="109262"/>
            <a:ext cx="1479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b="1" dirty="0">
                <a:solidFill>
                  <a:srgbClr val="FF0000"/>
                </a:solidFill>
                <a:latin typeface="Agency FB" panose="020B0503020202020204" pitchFamily="34" charset="0"/>
              </a:rPr>
              <a:t>*Design Notes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4C721C-2721-C112-CC17-844817075B7A}"/>
              </a:ext>
            </a:extLst>
          </p:cNvPr>
          <p:cNvSpPr txBox="1"/>
          <p:nvPr/>
        </p:nvSpPr>
        <p:spPr>
          <a:xfrm>
            <a:off x="10162509" y="604079"/>
            <a:ext cx="1896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b="1" dirty="0">
                <a:solidFill>
                  <a:srgbClr val="0070C0"/>
                </a:solidFill>
                <a:latin typeface="Agency FB" panose="020B0503020202020204" pitchFamily="34" charset="0"/>
              </a:rPr>
              <a:t>*Programming Notes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DEF0F2-2931-E85C-0F73-4F64D4263E47}"/>
              </a:ext>
            </a:extLst>
          </p:cNvPr>
          <p:cNvSpPr txBox="1"/>
          <p:nvPr/>
        </p:nvSpPr>
        <p:spPr>
          <a:xfrm>
            <a:off x="9949134" y="1369777"/>
            <a:ext cx="2110001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1600" dirty="0">
                <a:solidFill>
                  <a:srgbClr val="FF0000"/>
                </a:solidFill>
                <a:latin typeface="+mj-lt"/>
              </a:rPr>
              <a:t>We can think of different parts of the dashboard as individual </a:t>
            </a:r>
            <a:r>
              <a:rPr lang="en-CA" sz="1600" b="1" dirty="0">
                <a:solidFill>
                  <a:srgbClr val="FF0000"/>
                </a:solidFill>
                <a:latin typeface="+mj-lt"/>
              </a:rPr>
              <a:t>modules</a:t>
            </a:r>
            <a:r>
              <a:rPr lang="en-CA" sz="1600" dirty="0">
                <a:solidFill>
                  <a:srgbClr val="FF0000"/>
                </a:solidFill>
                <a:latin typeface="+mj-lt"/>
              </a:rPr>
              <a:t> which we can add/remove/modify depending on needs/feedback</a:t>
            </a:r>
          </a:p>
          <a:p>
            <a:endParaRPr lang="en-CA" sz="1600" dirty="0">
              <a:solidFill>
                <a:srgbClr val="0070C0"/>
              </a:solidFill>
              <a:latin typeface="+mj-lt"/>
            </a:endParaRPr>
          </a:p>
          <a:p>
            <a:r>
              <a:rPr lang="en-CA" sz="1600" dirty="0">
                <a:solidFill>
                  <a:srgbClr val="0070C0"/>
                </a:solidFill>
                <a:latin typeface="+mj-lt"/>
              </a:rPr>
              <a:t>Column layout outlined shown</a:t>
            </a:r>
          </a:p>
          <a:p>
            <a:r>
              <a:rPr lang="en-CA" sz="1600" dirty="0">
                <a:solidFill>
                  <a:srgbClr val="0070C0"/>
                </a:solidFill>
                <a:latin typeface="+mj-lt"/>
              </a:rPr>
              <a:t>Treat each element as an individual component, we may swap these out later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6EEAB7-B830-7B5F-3185-FBEA420A3F31}"/>
              </a:ext>
            </a:extLst>
          </p:cNvPr>
          <p:cNvSpPr/>
          <p:nvPr/>
        </p:nvSpPr>
        <p:spPr>
          <a:xfrm>
            <a:off x="207034" y="905774"/>
            <a:ext cx="9583947" cy="975322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8547CA-E23C-F12E-2D71-3A3058B6A71F}"/>
              </a:ext>
            </a:extLst>
          </p:cNvPr>
          <p:cNvSpPr/>
          <p:nvPr/>
        </p:nvSpPr>
        <p:spPr>
          <a:xfrm>
            <a:off x="207034" y="2019117"/>
            <a:ext cx="9583947" cy="4528331"/>
          </a:xfrm>
          <a:prstGeom prst="rect">
            <a:avLst/>
          </a:prstGeom>
          <a:noFill/>
          <a:ln w="571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E5A223-3004-127D-B08E-159F35950210}"/>
              </a:ext>
            </a:extLst>
          </p:cNvPr>
          <p:cNvSpPr/>
          <p:nvPr/>
        </p:nvSpPr>
        <p:spPr>
          <a:xfrm>
            <a:off x="377466" y="2171518"/>
            <a:ext cx="2118443" cy="4229282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356480-99F4-2E33-CDC3-FECE32156E7C}"/>
              </a:ext>
            </a:extLst>
          </p:cNvPr>
          <p:cNvSpPr/>
          <p:nvPr/>
        </p:nvSpPr>
        <p:spPr>
          <a:xfrm>
            <a:off x="2648700" y="2171516"/>
            <a:ext cx="2373764" cy="4229284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623B74-9256-0B1A-6939-876497CF8018}"/>
              </a:ext>
            </a:extLst>
          </p:cNvPr>
          <p:cNvSpPr/>
          <p:nvPr/>
        </p:nvSpPr>
        <p:spPr>
          <a:xfrm>
            <a:off x="5219967" y="2171515"/>
            <a:ext cx="2621833" cy="4229283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7C47BC-B2F2-EEE0-3EA6-C87EF793604E}"/>
              </a:ext>
            </a:extLst>
          </p:cNvPr>
          <p:cNvSpPr/>
          <p:nvPr/>
        </p:nvSpPr>
        <p:spPr>
          <a:xfrm>
            <a:off x="7999953" y="2162985"/>
            <a:ext cx="1670055" cy="4237814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5342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D6BBD9-B0DE-3E08-3F11-D8E19289FE6B}"/>
              </a:ext>
            </a:extLst>
          </p:cNvPr>
          <p:cNvSpPr/>
          <p:nvPr/>
        </p:nvSpPr>
        <p:spPr>
          <a:xfrm>
            <a:off x="1622305" y="1024746"/>
            <a:ext cx="2872596" cy="7763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C59E60-58A0-AD0C-601A-AE84448ABF0F}"/>
              </a:ext>
            </a:extLst>
          </p:cNvPr>
          <p:cNvSpPr/>
          <p:nvPr/>
        </p:nvSpPr>
        <p:spPr>
          <a:xfrm>
            <a:off x="1622305" y="1917313"/>
            <a:ext cx="1923690" cy="1492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ED40FB-8732-7065-EFFF-B996C9E380AC}"/>
              </a:ext>
            </a:extLst>
          </p:cNvPr>
          <p:cNvSpPr/>
          <p:nvPr/>
        </p:nvSpPr>
        <p:spPr>
          <a:xfrm>
            <a:off x="1622305" y="3517186"/>
            <a:ext cx="1923690" cy="2034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D368F8-A608-07F7-F91E-05D177E6BF90}"/>
              </a:ext>
            </a:extLst>
          </p:cNvPr>
          <p:cNvSpPr/>
          <p:nvPr/>
        </p:nvSpPr>
        <p:spPr>
          <a:xfrm>
            <a:off x="3718915" y="1917313"/>
            <a:ext cx="2173856" cy="2036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367814-D130-97D0-CE17-B96687E10FB7}"/>
              </a:ext>
            </a:extLst>
          </p:cNvPr>
          <p:cNvSpPr/>
          <p:nvPr/>
        </p:nvSpPr>
        <p:spPr>
          <a:xfrm>
            <a:off x="3718915" y="3988882"/>
            <a:ext cx="2173856" cy="15628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44B9AB-A793-E9E4-8D6F-8059420A34DE}"/>
              </a:ext>
            </a:extLst>
          </p:cNvPr>
          <p:cNvSpPr/>
          <p:nvPr/>
        </p:nvSpPr>
        <p:spPr>
          <a:xfrm>
            <a:off x="5995601" y="1917313"/>
            <a:ext cx="2414020" cy="21273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11CCAD-7E85-1770-65DB-BF7DA485495B}"/>
              </a:ext>
            </a:extLst>
          </p:cNvPr>
          <p:cNvSpPr/>
          <p:nvPr/>
        </p:nvSpPr>
        <p:spPr>
          <a:xfrm>
            <a:off x="5995601" y="4160811"/>
            <a:ext cx="2414020" cy="1390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FB2374-07AE-77F8-9EE5-1E77D4924598}"/>
              </a:ext>
            </a:extLst>
          </p:cNvPr>
          <p:cNvSpPr/>
          <p:nvPr/>
        </p:nvSpPr>
        <p:spPr>
          <a:xfrm>
            <a:off x="8512451" y="1917313"/>
            <a:ext cx="1457473" cy="1307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FF775F-F6C3-63F5-D6FA-E631CD7CA66C}"/>
              </a:ext>
            </a:extLst>
          </p:cNvPr>
          <p:cNvSpPr/>
          <p:nvPr/>
        </p:nvSpPr>
        <p:spPr>
          <a:xfrm>
            <a:off x="8512451" y="3265820"/>
            <a:ext cx="1457473" cy="1789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BD01E8-ED3E-1E1A-9133-EA2583642F4D}"/>
              </a:ext>
            </a:extLst>
          </p:cNvPr>
          <p:cNvSpPr/>
          <p:nvPr/>
        </p:nvSpPr>
        <p:spPr>
          <a:xfrm>
            <a:off x="8512450" y="5184933"/>
            <a:ext cx="1457473" cy="3667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4AA951-6044-9B77-4677-2154E14B3F9A}"/>
              </a:ext>
            </a:extLst>
          </p:cNvPr>
          <p:cNvSpPr/>
          <p:nvPr/>
        </p:nvSpPr>
        <p:spPr>
          <a:xfrm>
            <a:off x="4563912" y="1024746"/>
            <a:ext cx="5406011" cy="776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011079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210C4C-23B0-15FD-AF01-07CC78C2124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4271" y="1030995"/>
            <a:ext cx="10093687" cy="56595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79B249-EF87-1471-3070-C91F63A1FC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51" t="2688" r="68667" b="81482"/>
          <a:stretch/>
        </p:blipFill>
        <p:spPr>
          <a:xfrm>
            <a:off x="341260" y="1183107"/>
            <a:ext cx="2955637" cy="895928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DE1442-32DE-BB32-0F4B-2B66690D4AC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8440"/>
          <a:stretch/>
        </p:blipFill>
        <p:spPr>
          <a:xfrm>
            <a:off x="3558089" y="1030995"/>
            <a:ext cx="7478704" cy="49827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3698D6A-60BE-5FD5-B1AD-1EAFBE3BA917}"/>
              </a:ext>
            </a:extLst>
          </p:cNvPr>
          <p:cNvSpPr/>
          <p:nvPr/>
        </p:nvSpPr>
        <p:spPr>
          <a:xfrm>
            <a:off x="3558089" y="4683688"/>
            <a:ext cx="7478704" cy="4433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6C2183-D8B0-C6FD-2F76-BA8525F4D5B8}"/>
              </a:ext>
            </a:extLst>
          </p:cNvPr>
          <p:cNvSpPr txBox="1"/>
          <p:nvPr/>
        </p:nvSpPr>
        <p:spPr>
          <a:xfrm>
            <a:off x="10295374" y="536178"/>
            <a:ext cx="1479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b="1" dirty="0">
                <a:solidFill>
                  <a:srgbClr val="FF0000"/>
                </a:solidFill>
                <a:latin typeface="Agency FB" panose="020B0503020202020204" pitchFamily="34" charset="0"/>
              </a:rPr>
              <a:t>*Design Notes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FE3F89-CB57-8AAB-5CE2-9A044A8489F0}"/>
              </a:ext>
            </a:extLst>
          </p:cNvPr>
          <p:cNvSpPr txBox="1"/>
          <p:nvPr/>
        </p:nvSpPr>
        <p:spPr>
          <a:xfrm>
            <a:off x="10295374" y="1030995"/>
            <a:ext cx="1896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b="1" dirty="0">
                <a:solidFill>
                  <a:srgbClr val="0070C0"/>
                </a:solidFill>
                <a:latin typeface="Agency FB" panose="020B0503020202020204" pitchFamily="34" charset="0"/>
              </a:rPr>
              <a:t>*Programming Notes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E76D0F-4DDD-480C-E8D2-3736D8511AB3}"/>
              </a:ext>
            </a:extLst>
          </p:cNvPr>
          <p:cNvSpPr txBox="1"/>
          <p:nvPr/>
        </p:nvSpPr>
        <p:spPr>
          <a:xfrm>
            <a:off x="672967" y="644988"/>
            <a:ext cx="3027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b="1" dirty="0">
                <a:solidFill>
                  <a:srgbClr val="0070C0"/>
                </a:solidFill>
                <a:latin typeface="Agency FB" panose="020B0503020202020204" pitchFamily="34" charset="0"/>
              </a:rPr>
              <a:t>Pull from list of MRP names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49BF09-9BBC-A430-8361-DDD06AC24E45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049155" cy="426916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400" dirty="0">
                <a:solidFill>
                  <a:schemeClr val="bg1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1790298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D6BBD9-B0DE-3E08-3F11-D8E19289FE6B}"/>
              </a:ext>
            </a:extLst>
          </p:cNvPr>
          <p:cNvSpPr/>
          <p:nvPr/>
        </p:nvSpPr>
        <p:spPr>
          <a:xfrm>
            <a:off x="1622305" y="1024746"/>
            <a:ext cx="2872596" cy="776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C59E60-58A0-AD0C-601A-AE84448ABF0F}"/>
              </a:ext>
            </a:extLst>
          </p:cNvPr>
          <p:cNvSpPr/>
          <p:nvPr/>
        </p:nvSpPr>
        <p:spPr>
          <a:xfrm>
            <a:off x="1622305" y="1917313"/>
            <a:ext cx="1923690" cy="14926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ED40FB-8732-7065-EFFF-B996C9E380AC}"/>
              </a:ext>
            </a:extLst>
          </p:cNvPr>
          <p:cNvSpPr/>
          <p:nvPr/>
        </p:nvSpPr>
        <p:spPr>
          <a:xfrm>
            <a:off x="1622305" y="3517186"/>
            <a:ext cx="1923690" cy="2034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D368F8-A608-07F7-F91E-05D177E6BF90}"/>
              </a:ext>
            </a:extLst>
          </p:cNvPr>
          <p:cNvSpPr/>
          <p:nvPr/>
        </p:nvSpPr>
        <p:spPr>
          <a:xfrm>
            <a:off x="3718915" y="1917313"/>
            <a:ext cx="2173856" cy="2036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367814-D130-97D0-CE17-B96687E10FB7}"/>
              </a:ext>
            </a:extLst>
          </p:cNvPr>
          <p:cNvSpPr/>
          <p:nvPr/>
        </p:nvSpPr>
        <p:spPr>
          <a:xfrm>
            <a:off x="3718915" y="3988882"/>
            <a:ext cx="2173856" cy="15628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44B9AB-A793-E9E4-8D6F-8059420A34DE}"/>
              </a:ext>
            </a:extLst>
          </p:cNvPr>
          <p:cNvSpPr/>
          <p:nvPr/>
        </p:nvSpPr>
        <p:spPr>
          <a:xfrm>
            <a:off x="5995601" y="1917313"/>
            <a:ext cx="2414020" cy="21273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11CCAD-7E85-1770-65DB-BF7DA485495B}"/>
              </a:ext>
            </a:extLst>
          </p:cNvPr>
          <p:cNvSpPr/>
          <p:nvPr/>
        </p:nvSpPr>
        <p:spPr>
          <a:xfrm>
            <a:off x="5995601" y="4160811"/>
            <a:ext cx="2414020" cy="1390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FB2374-07AE-77F8-9EE5-1E77D4924598}"/>
              </a:ext>
            </a:extLst>
          </p:cNvPr>
          <p:cNvSpPr/>
          <p:nvPr/>
        </p:nvSpPr>
        <p:spPr>
          <a:xfrm>
            <a:off x="8512451" y="1917313"/>
            <a:ext cx="1457473" cy="1307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FF775F-F6C3-63F5-D6FA-E631CD7CA66C}"/>
              </a:ext>
            </a:extLst>
          </p:cNvPr>
          <p:cNvSpPr/>
          <p:nvPr/>
        </p:nvSpPr>
        <p:spPr>
          <a:xfrm>
            <a:off x="8512451" y="3265820"/>
            <a:ext cx="1457473" cy="1789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BD01E8-ED3E-1E1A-9133-EA2583642F4D}"/>
              </a:ext>
            </a:extLst>
          </p:cNvPr>
          <p:cNvSpPr/>
          <p:nvPr/>
        </p:nvSpPr>
        <p:spPr>
          <a:xfrm>
            <a:off x="8512450" y="5184933"/>
            <a:ext cx="1457473" cy="3667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4AA951-6044-9B77-4677-2154E14B3F9A}"/>
              </a:ext>
            </a:extLst>
          </p:cNvPr>
          <p:cNvSpPr/>
          <p:nvPr/>
        </p:nvSpPr>
        <p:spPr>
          <a:xfrm>
            <a:off x="4563912" y="1024746"/>
            <a:ext cx="5406011" cy="776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358056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1285</Words>
  <Application>Microsoft Office PowerPoint</Application>
  <PresentationFormat>Widescreen</PresentationFormat>
  <Paragraphs>290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Agency FB</vt:lpstr>
      <vt:lpstr>Arial</vt:lpstr>
      <vt:lpstr>Calibri</vt:lpstr>
      <vt:lpstr>Calibri Light</vt:lpstr>
      <vt:lpstr>Office Theme</vt:lpstr>
      <vt:lpstr>GADGET   Dashboard Randomization and Layout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GADGET DASHBOARD STORYBOARD</dc:title>
  <dc:creator>Raza S</dc:creator>
  <cp:lastModifiedBy>Sheharyar Raza</cp:lastModifiedBy>
  <cp:revision>1</cp:revision>
  <dcterms:created xsi:type="dcterms:W3CDTF">2023-06-24T20:48:33Z</dcterms:created>
  <dcterms:modified xsi:type="dcterms:W3CDTF">2023-07-17T15:40:27Z</dcterms:modified>
</cp:coreProperties>
</file>