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7038B-CBCB-DEBB-B02F-149AE3E29D99}" v="1634" dt="2024-07-25T20:40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1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8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215973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FOOTBALL TEAM MARKET VALUE 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178" y="4719721"/>
            <a:ext cx="3550857" cy="1406676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BY SAYED RAZA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718" y="397528"/>
            <a:ext cx="7164482" cy="759002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ALGORITHM APPLIED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03" y="1503635"/>
            <a:ext cx="10532120" cy="4566733"/>
          </a:xfrm>
        </p:spPr>
        <p:txBody>
          <a:bodyPr anchor="t">
            <a:normAutofit/>
          </a:bodyPr>
          <a:lstStyle/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</a:rPr>
              <a:t>Applied all types of regression algorithm like Linear regression , Decision Tree regressor, Random Forest Regressor , </a:t>
            </a:r>
            <a:r>
              <a:rPr lang="en-GB" dirty="0">
                <a:solidFill>
                  <a:schemeClr val="bg1"/>
                </a:solidFill>
              </a:rPr>
              <a:t>K-Nearest Neighbor(KNN) Regression, Support Vector Regressor.</a:t>
            </a:r>
          </a:p>
          <a:p>
            <a:pPr marL="800100" lvl="1" indent="-342900" algn="l">
              <a:buChar char="•"/>
            </a:pPr>
            <a:r>
              <a:rPr lang="en-GB" dirty="0">
                <a:solidFill>
                  <a:schemeClr val="bg1"/>
                </a:solidFill>
              </a:rPr>
              <a:t>Tuned the Linear Regression using Regularization Technique </a:t>
            </a:r>
            <a:r>
              <a:rPr lang="en-GB" err="1">
                <a:solidFill>
                  <a:schemeClr val="bg1"/>
                </a:solidFill>
              </a:rPr>
              <a:t>i.e</a:t>
            </a:r>
            <a:r>
              <a:rPr lang="en-GB" dirty="0">
                <a:solidFill>
                  <a:schemeClr val="bg1"/>
                </a:solidFill>
              </a:rPr>
              <a:t> Applying Ridge Regression and Lasso Regression also tuned the Decision tree by </a:t>
            </a:r>
            <a:r>
              <a:rPr lang="en-GB" err="1">
                <a:solidFill>
                  <a:schemeClr val="bg1"/>
                </a:solidFill>
              </a:rPr>
              <a:t>Hyperparametic</a:t>
            </a:r>
            <a:r>
              <a:rPr lang="en-GB" dirty="0">
                <a:solidFill>
                  <a:schemeClr val="bg1"/>
                </a:solidFill>
              </a:rPr>
              <a:t> Tuning and </a:t>
            </a:r>
            <a:r>
              <a:rPr lang="en-GB" err="1">
                <a:solidFill>
                  <a:schemeClr val="bg1"/>
                </a:solidFill>
              </a:rPr>
              <a:t>Optimaztion</a:t>
            </a:r>
            <a:r>
              <a:rPr lang="en-GB" dirty="0">
                <a:solidFill>
                  <a:schemeClr val="bg1"/>
                </a:solidFill>
              </a:rPr>
              <a:t> Technique </a:t>
            </a:r>
            <a:r>
              <a:rPr lang="en-GB" err="1">
                <a:solidFill>
                  <a:schemeClr val="bg1"/>
                </a:solidFill>
              </a:rPr>
              <a:t>i.e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err="1">
                <a:solidFill>
                  <a:schemeClr val="bg1"/>
                </a:solidFill>
              </a:rPr>
              <a:t>GridSearchCV</a:t>
            </a:r>
            <a:endParaRPr lang="en-GB">
              <a:solidFill>
                <a:schemeClr val="bg1"/>
              </a:solidFill>
            </a:endParaRPr>
          </a:p>
          <a:p>
            <a:pPr marL="800100" lvl="1" indent="-342900" algn="l">
              <a:buChar char="•"/>
            </a:pPr>
            <a:r>
              <a:rPr lang="en-GB" dirty="0">
                <a:solidFill>
                  <a:schemeClr val="bg1"/>
                </a:solidFill>
              </a:rPr>
              <a:t>After applying all the types of Regression Algorithm we found that Random Forest Regressor gave the highest accuracy score compared to all the algorithm 82% so we tuned the Random Forest Regressor and got the Accuracy score as 84%</a:t>
            </a:r>
          </a:p>
          <a:p>
            <a:pPr marL="800100" lvl="1" indent="-342900" algn="l">
              <a:buChar char="•"/>
            </a:pPr>
            <a:r>
              <a:rPr lang="en-GB" dirty="0">
                <a:solidFill>
                  <a:schemeClr val="bg1"/>
                </a:solidFill>
              </a:rPr>
              <a:t>Plotted the Graph of Y-actual v/s Y-predicted</a:t>
            </a:r>
          </a:p>
          <a:p>
            <a:pPr lvl="1" algn="l"/>
            <a:endParaRPr lang="en-GB" dirty="0">
              <a:solidFill>
                <a:srgbClr val="FFFFFF"/>
              </a:solidFill>
            </a:endParaRPr>
          </a:p>
          <a:p>
            <a:pPr lvl="1" algn="l"/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00" y="453557"/>
            <a:ext cx="11176186" cy="759002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DEPLOYED THE MODEL USING 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5" y="1862222"/>
            <a:ext cx="10532120" cy="4264175"/>
          </a:xfrm>
        </p:spPr>
        <p:txBody>
          <a:bodyPr anchor="t">
            <a:normAutofit/>
          </a:bodyPr>
          <a:lstStyle/>
          <a:p>
            <a:pPr marL="800100" lvl="1" indent="-342900" algn="l"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lvl="1" algn="l"/>
            <a:endParaRPr lang="en-GB" dirty="0">
              <a:solidFill>
                <a:srgbClr val="FFFFFF"/>
              </a:solidFill>
            </a:endParaRPr>
          </a:p>
          <a:p>
            <a:pPr lvl="1" algn="l"/>
            <a:r>
              <a:rPr lang="en-GB" sz="2200" dirty="0">
                <a:solidFill>
                  <a:srgbClr val="FFFFFF"/>
                </a:solidFill>
              </a:rPr>
              <a:t>Imported the </a:t>
            </a:r>
            <a:r>
              <a:rPr lang="en-GB" sz="2200" dirty="0" err="1">
                <a:solidFill>
                  <a:srgbClr val="FFFFFF"/>
                </a:solidFill>
              </a:rPr>
              <a:t>nessary</a:t>
            </a:r>
            <a:r>
              <a:rPr lang="en-GB" sz="2200" dirty="0">
                <a:solidFill>
                  <a:srgbClr val="FFFFFF"/>
                </a:solidFill>
              </a:rPr>
              <a:t> library of flask to deploy the Random forest algorithm applied the code for Deployment , set the range of values in the input variable which would be generated in the website so that the user enter the right range of values in input</a:t>
            </a:r>
          </a:p>
        </p:txBody>
      </p:sp>
    </p:spTree>
    <p:extLst>
      <p:ext uri="{BB962C8B-B14F-4D97-AF65-F5344CB8AC3E}">
        <p14:creationId xmlns:p14="http://schemas.microsoft.com/office/powerpoint/2010/main" val="43377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00" y="453557"/>
            <a:ext cx="11176186" cy="759002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FOOTBALL TEAM 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5" y="1245899"/>
            <a:ext cx="10532120" cy="4880498"/>
          </a:xfrm>
        </p:spPr>
        <p:txBody>
          <a:bodyPr anchor="t">
            <a:normAutofit/>
          </a:bodyPr>
          <a:lstStyle/>
          <a:p>
            <a:pPr marL="800100" lvl="1" indent="-342900" algn="l"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Char char="•"/>
            </a:pPr>
            <a:r>
              <a:rPr lang="en-GB" sz="2200" dirty="0" err="1">
                <a:solidFill>
                  <a:srgbClr val="FFFFFF"/>
                </a:solidFill>
              </a:rPr>
              <a:t>Manchester+united</a:t>
            </a:r>
            <a:r>
              <a:rPr lang="en-GB" sz="2200" dirty="0">
                <a:solidFill>
                  <a:srgbClr val="FFFFFF"/>
                </a:solidFill>
              </a:rPr>
              <a:t> ,Arsenal, Chelsea are the top 3 clubs with highest Page views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800100" lvl="1" indent="-342900" algn="l">
              <a:buChar char="•"/>
            </a:pPr>
            <a:r>
              <a:rPr lang="en-GB" sz="2200" dirty="0" err="1">
                <a:solidFill>
                  <a:srgbClr val="FFFFFF"/>
                </a:solidFill>
                <a:ea typeface="+mn-lt"/>
                <a:cs typeface="+mn-lt"/>
              </a:rPr>
              <a:t>Manchester+City</a:t>
            </a:r>
            <a:r>
              <a:rPr lang="en-GB" sz="2200" dirty="0">
                <a:solidFill>
                  <a:srgbClr val="FFFFFF"/>
                </a:solidFill>
                <a:ea typeface="+mn-lt"/>
                <a:cs typeface="+mn-lt"/>
              </a:rPr>
              <a:t> ,Arsenal, Chelsea are the top 3 clubs with highest Market Value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  <a:ea typeface="+mn-lt"/>
                <a:cs typeface="+mn-lt"/>
              </a:rPr>
              <a:t>Chelsea , Arsenal, Tottenham are the clubs with highest FPL-Points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</a:rPr>
              <a:t>Center-Forward, Center-back ,Center-</a:t>
            </a:r>
            <a:r>
              <a:rPr lang="en-GB" sz="2200" dirty="0" err="1">
                <a:solidFill>
                  <a:srgbClr val="FFFFFF"/>
                </a:solidFill>
              </a:rPr>
              <a:t>Midfilder</a:t>
            </a:r>
            <a:r>
              <a:rPr lang="en-GB" sz="2200" dirty="0">
                <a:solidFill>
                  <a:srgbClr val="FFFFFF"/>
                </a:solidFill>
              </a:rPr>
              <a:t>  are the positions which have highest market value 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00" y="453557"/>
            <a:ext cx="11176186" cy="759002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FOOTBALL TEAM 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5" y="1245899"/>
            <a:ext cx="10532120" cy="4880498"/>
          </a:xfrm>
        </p:spPr>
        <p:txBody>
          <a:bodyPr anchor="t">
            <a:normAutofit lnSpcReduction="10000"/>
          </a:bodyPr>
          <a:lstStyle/>
          <a:p>
            <a:pPr marL="800100" lvl="1" indent="-342900" algn="l"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</a:rPr>
              <a:t>Most of the players are in the Center-Back, Center-Forward, Center-Midfielder position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  <a:ea typeface="+mn-lt"/>
                <a:cs typeface="+mn-lt"/>
              </a:rPr>
              <a:t>Norway , Chile , Venezuela are the Nationality that have highest average FPL-points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Char char="•"/>
            </a:pPr>
            <a:r>
              <a:rPr lang="en-GB" sz="2200" dirty="0">
                <a:solidFill>
                  <a:srgbClr val="FFFFFF"/>
                </a:solidFill>
                <a:ea typeface="+mn-lt"/>
                <a:cs typeface="+mn-lt"/>
              </a:rPr>
              <a:t>25 to 27 age group have the highest market value considering the Age factor</a:t>
            </a: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</a:endParaRPr>
          </a:p>
          <a:p>
            <a:pPr marL="800100" lvl="1" indent="-342900" algn="l">
              <a:buFont typeface="Arial,Sans-Serif" panose="020B0604020202020204" pitchFamily="34" charset="0"/>
              <a:buChar char="•"/>
            </a:pPr>
            <a:r>
              <a:rPr lang="en-GB" sz="2200" dirty="0">
                <a:solidFill>
                  <a:srgbClr val="FFFFFF"/>
                </a:solidFill>
                <a:ea typeface="+mn-lt"/>
                <a:cs typeface="+mn-lt"/>
              </a:rPr>
              <a:t>Center-Back, Center-Forward, Center-Midfielder position have the highest Market Value</a:t>
            </a:r>
            <a:endParaRPr lang="en-US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800100" lvl="1" indent="-342900" algn="l">
              <a:buFont typeface="Arial,Sans-Serif" panose="020B0604020202020204" pitchFamily="34" charset="0"/>
              <a:buChar char="•"/>
            </a:pPr>
            <a:endParaRPr lang="en-GB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0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olourful wavy concept">
            <a:extLst>
              <a:ext uri="{FF2B5EF4-FFF2-40B4-BE49-F238E27FC236}">
                <a16:creationId xmlns:a16="http://schemas.microsoft.com/office/drawing/2014/main" id="{6BA83AEB-BA09-C503-C0CA-98BD95F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17" r="6" b="1308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9" y="3053322"/>
            <a:ext cx="11176186" cy="759002"/>
          </a:xfrm>
        </p:spPr>
        <p:txBody>
          <a:bodyPr anchor="b">
            <a:normAutofit fontScale="90000"/>
          </a:bodyPr>
          <a:lstStyle/>
          <a:p>
            <a:r>
              <a:rPr lang="en-GB" sz="5200" dirty="0">
                <a:solidFill>
                  <a:srgbClr val="FFFFFF"/>
                </a:solidFill>
                <a:cs typeface="Sabon Next LT"/>
              </a:rPr>
              <a:t>THANK YOU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5" y="1245899"/>
            <a:ext cx="10532120" cy="4880498"/>
          </a:xfrm>
        </p:spPr>
        <p:txBody>
          <a:bodyPr anchor="t">
            <a:normAutofit/>
          </a:bodyPr>
          <a:lstStyle/>
          <a:p>
            <a:pPr marL="800100" lvl="1" indent="-342900" algn="l"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Char char="•"/>
            </a:pPr>
            <a:endParaRPr lang="en-GB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8013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2E5E8"/>
      </a:lt2>
      <a:accent1>
        <a:srgbClr val="BB9D7E"/>
      </a:accent1>
      <a:accent2>
        <a:srgbClr val="C59791"/>
      </a:accent2>
      <a:accent3>
        <a:srgbClr val="A5A27B"/>
      </a:accent3>
      <a:accent4>
        <a:srgbClr val="74ADA7"/>
      </a:accent4>
      <a:accent5>
        <a:srgbClr val="7EA7BB"/>
      </a:accent5>
      <a:accent6>
        <a:srgbClr val="7E8DBB"/>
      </a:accent6>
      <a:hlink>
        <a:srgbClr val="6184A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Arial,Sans-Serif</vt:lpstr>
      <vt:lpstr>Avenir Next LT Pro</vt:lpstr>
      <vt:lpstr>AvenirNext LT Pro Medium</vt:lpstr>
      <vt:lpstr>Sabon Next LT</vt:lpstr>
      <vt:lpstr>DappledVTI</vt:lpstr>
      <vt:lpstr>FOOTBALL TEAM MARKET VALUE PREDICTION</vt:lpstr>
      <vt:lpstr>ALGORITHM APPLIED</vt:lpstr>
      <vt:lpstr>DEPLOYED THE MODEL USING FLASK</vt:lpstr>
      <vt:lpstr>FOOTBALL TEAM DATA ANALYSIS </vt:lpstr>
      <vt:lpstr>FOOTBALL TEAM DATA ANALYSIS 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Raza Sayed</cp:lastModifiedBy>
  <cp:revision>324</cp:revision>
  <dcterms:created xsi:type="dcterms:W3CDTF">2024-07-25T19:45:37Z</dcterms:created>
  <dcterms:modified xsi:type="dcterms:W3CDTF">2024-10-22T11:58:39Z</dcterms:modified>
</cp:coreProperties>
</file>