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Message Level</a:t>
            </a:r>
            <a:endParaRPr lang="en-GB" dirty="0"/>
          </a:p>
        </c:rich>
      </c:tx>
      <c:layout>
        <c:manualLayout>
          <c:xMode val="edge"/>
          <c:yMode val="edge"/>
          <c:x val="0.3244946735503035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Source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TXN_0120912</c:v>
                </c:pt>
                <c:pt idx="1">
                  <c:v>TXN_8741912</c:v>
                </c:pt>
                <c:pt idx="2">
                  <c:v>TXN_4126927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9876</c:v>
                </c:pt>
                <c:pt idx="1">
                  <c:v>8734</c:v>
                </c:pt>
                <c:pt idx="2">
                  <c:v>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E-4D5C-BEA2-225724CA9F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TXN_0120912</c:v>
                </c:pt>
                <c:pt idx="1">
                  <c:v>TXN_8741912</c:v>
                </c:pt>
                <c:pt idx="2">
                  <c:v>TXN_4126927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9287</c:v>
                </c:pt>
                <c:pt idx="1">
                  <c:v>8734</c:v>
                </c:pt>
                <c:pt idx="2">
                  <c:v>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E-4D5C-BEA2-225724CA9F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47809615"/>
        <c:axId val="747802959"/>
      </c:barChart>
      <c:catAx>
        <c:axId val="747809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Transaction ID</a:t>
                </a:r>
              </a:p>
            </c:rich>
          </c:tx>
          <c:layout>
            <c:manualLayout>
              <c:xMode val="edge"/>
              <c:yMode val="edge"/>
              <c:x val="0.42077874985915376"/>
              <c:y val="0.82399479904560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2959"/>
        <c:crosses val="autoZero"/>
        <c:auto val="1"/>
        <c:lblAlgn val="ctr"/>
        <c:lblOffset val="100"/>
        <c:noMultiLvlLbl val="0"/>
      </c:catAx>
      <c:valAx>
        <c:axId val="747802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Record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4780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Latency Monitor</a:t>
            </a:r>
            <a:endParaRPr lang="en-GB" dirty="0"/>
          </a:p>
        </c:rich>
      </c:tx>
      <c:layout>
        <c:manualLayout>
          <c:xMode val="edge"/>
          <c:yMode val="edge"/>
          <c:x val="0.419071088956055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190302467588311E-2"/>
          <c:y val="0.11546787244638833"/>
          <c:w val="0.94580967171415498"/>
          <c:h val="0.735172470328335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TXN_0120912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Source</c:v>
                </c:pt>
                <c:pt idx="1">
                  <c:v>Nifi</c:v>
                </c:pt>
                <c:pt idx="2">
                  <c:v>GCP Bucket</c:v>
                </c:pt>
                <c:pt idx="3">
                  <c:v>BigQuery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D-497C-86BE-4FDB3320BC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TXN_8741912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Source</c:v>
                </c:pt>
                <c:pt idx="1">
                  <c:v>Nifi</c:v>
                </c:pt>
                <c:pt idx="2">
                  <c:v>GCP Bucket</c:v>
                </c:pt>
                <c:pt idx="3">
                  <c:v>BigQuery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D-497C-86BE-4FDB3320BC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TXN_4126927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Source</c:v>
                </c:pt>
                <c:pt idx="1">
                  <c:v>Nifi</c:v>
                </c:pt>
                <c:pt idx="2">
                  <c:v>GCP Bucket</c:v>
                </c:pt>
                <c:pt idx="3">
                  <c:v>BigQuery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9D-497C-86BE-4FDB3320B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908239"/>
        <c:axId val="742909071"/>
      </c:lineChart>
      <c:catAx>
        <c:axId val="7429082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0" dirty="0" smtClean="0"/>
                  <a:t>Data Hops</a:t>
                </a:r>
                <a:endParaRPr lang="en-GB" sz="1600" b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909071"/>
        <c:crosses val="autoZero"/>
        <c:auto val="1"/>
        <c:lblAlgn val="ctr"/>
        <c:lblOffset val="100"/>
        <c:noMultiLvlLbl val="0"/>
      </c:catAx>
      <c:valAx>
        <c:axId val="74290907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Time (sec)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90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704458242401823"/>
          <c:y val="0.12558760516696774"/>
          <c:w val="0.48021195544466361"/>
          <c:h val="8.0094526161113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Table Level</a:t>
            </a:r>
            <a:endParaRPr lang="en-GB" dirty="0"/>
          </a:p>
        </c:rich>
      </c:tx>
      <c:layout>
        <c:manualLayout>
          <c:xMode val="edge"/>
          <c:yMode val="edge"/>
          <c:x val="0.360509746567319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Source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ACCT_FEES</c:v>
                </c:pt>
                <c:pt idx="1">
                  <c:v>ACCT_RLSHP</c:v>
                </c:pt>
                <c:pt idx="2">
                  <c:v>ACCT_FEES_CLOB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1276</c:v>
                </c:pt>
                <c:pt idx="1">
                  <c:v>4800</c:v>
                </c:pt>
                <c:pt idx="2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1-4B43-8C21-E56E9CF3B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ACCT_FEES</c:v>
                </c:pt>
                <c:pt idx="1">
                  <c:v>ACCT_RLSHP</c:v>
                </c:pt>
                <c:pt idx="2">
                  <c:v>ACCT_FEES_CLOB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1276</c:v>
                </c:pt>
                <c:pt idx="1">
                  <c:v>4370</c:v>
                </c:pt>
                <c:pt idx="2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1-4B43-8C21-E56E9CF3BB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47809615"/>
        <c:axId val="747802959"/>
      </c:barChart>
      <c:catAx>
        <c:axId val="747809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Table</a:t>
                </a:r>
                <a:r>
                  <a:rPr lang="en-GB" baseline="0" dirty="0" smtClean="0"/>
                  <a:t> Name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2331795429847929"/>
              <c:y val="0.82047989265974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2959"/>
        <c:crosses val="autoZero"/>
        <c:auto val="1"/>
        <c:lblAlgn val="ctr"/>
        <c:lblOffset val="100"/>
        <c:noMultiLvlLbl val="0"/>
      </c:catAx>
      <c:valAx>
        <c:axId val="747802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Record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4780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3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1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6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EC45-8A8E-45E9-A10D-B2C78647266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A86E-B7E9-4442-B391-379C35FB8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516850880"/>
              </p:ext>
            </p:extLst>
          </p:nvPr>
        </p:nvGraphicFramePr>
        <p:xfrm>
          <a:off x="914401" y="0"/>
          <a:ext cx="5289452" cy="361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253368425"/>
              </p:ext>
            </p:extLst>
          </p:nvPr>
        </p:nvGraphicFramePr>
        <p:xfrm>
          <a:off x="914401" y="3613184"/>
          <a:ext cx="10578904" cy="311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041768885"/>
              </p:ext>
            </p:extLst>
          </p:nvPr>
        </p:nvGraphicFramePr>
        <p:xfrm>
          <a:off x="6203853" y="-14069"/>
          <a:ext cx="5289452" cy="361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52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Khandelwal</dc:creator>
  <cp:lastModifiedBy>Ameya Khandelwal</cp:lastModifiedBy>
  <cp:revision>11</cp:revision>
  <dcterms:created xsi:type="dcterms:W3CDTF">2019-03-27T13:48:07Z</dcterms:created>
  <dcterms:modified xsi:type="dcterms:W3CDTF">2019-03-27T16:05:49Z</dcterms:modified>
</cp:coreProperties>
</file>