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New%20Folder\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lineChart>
        <c:grouping val="standard"/>
        <c:varyColors val="0"/>
        <c:ser>
          <c:idx val="0"/>
          <c:order val="0"/>
          <c:spPr>
            <a:ln w="28575" cap="rnd">
              <a:solidFill>
                <a:schemeClr val="accent1"/>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[1.xlsx]workingnote!$B$1:$B$13</c:f>
              <c:numCache>
                <c:formatCode>General</c:formatCode>
                <c:ptCount val="13"/>
                <c:pt idx="0">
                  <c:v>0</c:v>
                </c:pt>
                <c:pt idx="1">
                  <c:v>19</c:v>
                </c:pt>
                <c:pt idx="2">
                  <c:v>17</c:v>
                </c:pt>
                <c:pt idx="3">
                  <c:v>25</c:v>
                </c:pt>
                <c:pt idx="4">
                  <c:v>220</c:v>
                </c:pt>
                <c:pt idx="5">
                  <c:v>17</c:v>
                </c:pt>
                <c:pt idx="6">
                  <c:v>21</c:v>
                </c:pt>
                <c:pt idx="7">
                  <c:v>34</c:v>
                </c:pt>
                <c:pt idx="8">
                  <c:v>26</c:v>
                </c:pt>
                <c:pt idx="9">
                  <c:v>26</c:v>
                </c:pt>
                <c:pt idx="10">
                  <c:v>21</c:v>
                </c:pt>
                <c:pt idx="11">
                  <c:v>25</c:v>
                </c:pt>
                <c:pt idx="12">
                  <c:v>440</c:v>
                </c:pt>
              </c:numCache>
            </c:numRef>
          </c:val>
          <c:smooth val="0"/>
        </c:ser>
        <c:ser>
          <c:idx val="1"/>
          <c:order val="1"/>
          <c:spPr>
            <a:ln w="28575" cap="rnd">
              <a:solidFill>
                <a:schemeClr val="accent2"/>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[1.xlsx]workingnote!$C$1:$C$13</c:f>
              <c:numCache>
                <c:formatCode>General</c:formatCode>
                <c:ptCount val="13"/>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mooth val="0"/>
        </c:ser>
        <c:ser>
          <c:idx val="2"/>
          <c:order val="2"/>
          <c:spPr>
            <a:ln w="28575" cap="rnd">
              <a:solidFill>
                <a:schemeClr val="accent3"/>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[1.xlsx]workingnote!$D$1:$D$13</c:f>
              <c:numCache>
                <c:formatCode>General</c:formatCode>
                <c:ptCount val="13"/>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mooth val="0"/>
        </c:ser>
        <c:ser>
          <c:idx val="3"/>
          <c:order val="3"/>
          <c:spPr>
            <a:ln w="28575" cap="rnd">
              <a:solidFill>
                <a:schemeClr val="accent4"/>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[1.xlsx]workingnote!$E$1:$E$13</c:f>
              <c:numCache>
                <c:formatCode>General</c:formatCode>
                <c:ptCount val="13"/>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mooth val="0"/>
        </c:ser>
        <c:ser>
          <c:idx val="4"/>
          <c:order val="4"/>
          <c:spPr>
            <a:ln w="28575" cap="rnd">
              <a:solidFill>
                <a:schemeClr val="accent5"/>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[1.xlsx]workingnote!$F$1:$F$13</c:f>
              <c:numCache>
                <c:formatCode>General</c:formatCode>
                <c:ptCount val="13"/>
                <c:pt idx="0">
                  <c:v>0</c:v>
                </c:pt>
                <c:pt idx="1">
                  <c:v>151</c:v>
                </c:pt>
                <c:pt idx="2">
                  <c:v>144</c:v>
                </c:pt>
                <c:pt idx="3">
                  <c:v>159</c:v>
                </c:pt>
                <c:pt idx="4">
                  <c:v>1533</c:v>
                </c:pt>
                <c:pt idx="5">
                  <c:v>157</c:v>
                </c:pt>
                <c:pt idx="6">
                  <c:v>154</c:v>
                </c:pt>
                <c:pt idx="7">
                  <c:v>148</c:v>
                </c:pt>
                <c:pt idx="8">
                  <c:v>157</c:v>
                </c:pt>
                <c:pt idx="9">
                  <c:v>167</c:v>
                </c:pt>
                <c:pt idx="10">
                  <c:v>150</c:v>
                </c:pt>
                <c:pt idx="11">
                  <c:v>156</c:v>
                </c:pt>
                <c:pt idx="12">
                  <c:v>3066</c:v>
                </c:pt>
              </c:numCache>
            </c:numRef>
          </c:val>
          <c:smooth val="0"/>
        </c:ser>
        <c:ser>
          <c:idx val="5"/>
          <c:order val="5"/>
          <c:spPr>
            <a:ln w="28575" cap="rnd">
              <a:solidFill>
                <a:schemeClr val="accent6"/>
              </a:solidFill>
              <a:round/>
            </a:ln>
            <a:effectLst/>
          </c:spPr>
          <c:marker>
            <c:symbol val="none"/>
          </c:marker>
          <c:dLbls>
            <c:delete val="1"/>
          </c:dLbls>
          <c:cat>
            <c:strRef>
              <c:f>[1.xlsx]workingnote!$A$1:$A$13</c:f>
              <c:strCache>
                <c:ptCount val="13"/>
                <c:pt idx="0">
                  <c:v>Row Labels</c:v>
                </c:pt>
                <c:pt idx="1">
                  <c:v>BPC</c:v>
                </c:pt>
                <c:pt idx="2">
                  <c:v>CCDR</c:v>
                </c:pt>
                <c:pt idx="3">
                  <c:v>EW</c:v>
                </c:pt>
                <c:pt idx="4">
                  <c:v>Grand Total</c:v>
                </c:pt>
                <c:pt idx="5">
                  <c:v>MSC</c:v>
                </c:pt>
                <c:pt idx="6">
                  <c:v>NEL</c:v>
                </c:pt>
                <c:pt idx="7">
                  <c:v>PL</c:v>
                </c:pt>
                <c:pt idx="8">
                  <c:v>PYZ</c:v>
                </c:pt>
                <c:pt idx="9">
                  <c:v>SVG</c:v>
                </c:pt>
                <c:pt idx="10">
                  <c:v>TNS</c:v>
                </c:pt>
                <c:pt idx="11">
                  <c:v>WBL</c:v>
                </c:pt>
                <c:pt idx="12">
                  <c:v>Grand Total</c:v>
                </c:pt>
              </c:strCache>
            </c:strRef>
          </c:cat>
          <c:val>
            <c:numRef>
              <c:f>[1.xlsx]workingnote!$G$1:$G$13</c:f>
              <c:numCache>
                <c:formatCode>General</c:formatCode>
                <c:ptCount val="13"/>
              </c:numCache>
            </c:numRef>
          </c:val>
          <c:smooth val="0"/>
        </c:ser>
        <c:dLbls>
          <c:showLegendKey val="0"/>
          <c:showVal val="0"/>
          <c:showCatName val="0"/>
          <c:showSerName val="0"/>
          <c:showPercent val="0"/>
          <c:showBubbleSize val="0"/>
        </c:dLbls>
        <c:marker val="0"/>
        <c:smooth val="0"/>
        <c:axId val="475439718"/>
        <c:axId val="760857351"/>
      </c:lineChart>
      <c:catAx>
        <c:axId val="47543971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60857351"/>
        <c:crosses val="autoZero"/>
        <c:auto val="1"/>
        <c:lblAlgn val="ctr"/>
        <c:lblOffset val="100"/>
        <c:noMultiLvlLbl val="0"/>
      </c:catAx>
      <c:valAx>
        <c:axId val="76085735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7543971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RAZAK BASHA M</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312220047</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13" name="Chart 12"/>
          <p:cNvGraphicFramePr/>
          <p:nvPr/>
        </p:nvGraphicFramePr>
        <p:xfrm>
          <a:off x="1016000" y="2623185"/>
          <a:ext cx="7712075" cy="327279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4390</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57</cp:revision>
  <dcterms:created xsi:type="dcterms:W3CDTF">2024-09-30T16:54:00Z</dcterms:created>
  <dcterms:modified xsi:type="dcterms:W3CDTF">2024-09-30T19:05:56Z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A90252FC3DF14F328E97C6892E16E59F_13</vt:lpwstr>
  </property>
  <property fmtid="{D5CDD505-2E9C-101B-9397-08002B2CF9AE}" pid="3" name="KSOProductBuildVer">
    <vt:lpwstr>1033-12.2.0.18283</vt:lpwstr>
  </property>
</Properties>
</file>