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grandir Wide" charset="1" panose="00000505000000000000"/>
      <p:regular r:id="rId10"/>
    </p:embeddedFont>
    <p:embeddedFont>
      <p:font typeface="Agrandir Wide Bold" charset="1" panose="00000805000000000000"/>
      <p:regular r:id="rId11"/>
    </p:embeddedFont>
    <p:embeddedFont>
      <p:font typeface="Agrandir Wide Italics" charset="1" panose="00000505000000000000"/>
      <p:regular r:id="rId12"/>
    </p:embeddedFont>
    <p:embeddedFont>
      <p:font typeface="Agrandir Wide Bold Italics" charset="1" panose="00000805000000000000"/>
      <p:regular r:id="rId13"/>
    </p:embeddedFont>
    <p:embeddedFont>
      <p:font typeface="Agrandir Wide Thin" charset="1" panose="00000205000000000000"/>
      <p:regular r:id="rId14"/>
    </p:embeddedFont>
    <p:embeddedFont>
      <p:font typeface="Agrandir Wide Thin Italics" charset="1" panose="00000205000000000000"/>
      <p:regular r:id="rId15"/>
    </p:embeddedFont>
    <p:embeddedFont>
      <p:font typeface="Agrandir Wide Medium" charset="1" panose="00000605000000000000"/>
      <p:regular r:id="rId16"/>
    </p:embeddedFont>
    <p:embeddedFont>
      <p:font typeface="Agrandir Wide Medium Italics" charset="1" panose="00000605000000000000"/>
      <p:regular r:id="rId17"/>
    </p:embeddedFont>
    <p:embeddedFont>
      <p:font typeface="Agrandir Wide Ultra-Bold" charset="1" panose="00000905000000000000"/>
      <p:regular r:id="rId18"/>
    </p:embeddedFont>
    <p:embeddedFont>
      <p:font typeface="Agrandir Wide Ultra-Bold Italics" charset="1" panose="00000905000000000000"/>
      <p:regular r:id="rId19"/>
    </p:embeddedFont>
    <p:embeddedFont>
      <p:font typeface="Agrandir Wide Heavy" charset="1" panose="00000A05000000000000"/>
      <p:regular r:id="rId20"/>
    </p:embeddedFont>
    <p:embeddedFont>
      <p:font typeface="Agrandir Wide Heavy Italics" charset="1" panose="00000A05000000000000"/>
      <p:regular r:id="rId21"/>
    </p:embeddedFont>
    <p:embeddedFont>
      <p:font typeface="Now" charset="1" panose="00000500000000000000"/>
      <p:regular r:id="rId22"/>
    </p:embeddedFont>
    <p:embeddedFont>
      <p:font typeface="Now Bold" charset="1" panose="00000800000000000000"/>
      <p:regular r:id="rId23"/>
    </p:embeddedFont>
    <p:embeddedFont>
      <p:font typeface="Now Thin" charset="1" panose="00000300000000000000"/>
      <p:regular r:id="rId24"/>
    </p:embeddedFont>
    <p:embeddedFont>
      <p:font typeface="Now Light" charset="1" panose="00000400000000000000"/>
      <p:regular r:id="rId25"/>
    </p:embeddedFont>
    <p:embeddedFont>
      <p:font typeface="Now Medium" charset="1" panose="00000600000000000000"/>
      <p:regular r:id="rId26"/>
    </p:embeddedFont>
    <p:embeddedFont>
      <p:font typeface="Now Heavy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36" Target="slides/slide9.xml" Type="http://schemas.openxmlformats.org/officeDocument/2006/relationships/slide"/><Relationship Id="rId37" Target="slides/slide10.xml" Type="http://schemas.openxmlformats.org/officeDocument/2006/relationships/slide"/><Relationship Id="rId38" Target="slides/slide11.xml" Type="http://schemas.openxmlformats.org/officeDocument/2006/relationships/slide"/><Relationship Id="rId39" Target="slides/slide12.xml" Type="http://schemas.openxmlformats.org/officeDocument/2006/relationships/slide"/><Relationship Id="rId4" Target="theme/theme1.xml" Type="http://schemas.openxmlformats.org/officeDocument/2006/relationships/theme"/><Relationship Id="rId40" Target="slides/slide13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://localhost:3000" TargetMode="External" Type="http://schemas.openxmlformats.org/officeDocument/2006/relationships/hyperlink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VAF7feim4S4.mp4" Type="http://schemas.openxmlformats.org/officeDocument/2006/relationships/video"/><Relationship Id="rId4" Target="../media/VAF7feim4S4.mp4" Type="http://schemas.microsoft.com/office/2007/relationships/media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6885113" y="0"/>
            <a:ext cx="16137436" cy="10287000"/>
          </a:xfrm>
          <a:custGeom>
            <a:avLst/>
            <a:gdLst/>
            <a:ahLst/>
            <a:cxnLst/>
            <a:rect r="r" b="b" t="t" l="l"/>
            <a:pathLst>
              <a:path h="10287000" w="16137436">
                <a:moveTo>
                  <a:pt x="16137436" y="0"/>
                </a:moveTo>
                <a:lnTo>
                  <a:pt x="0" y="0"/>
                </a:lnTo>
                <a:lnTo>
                  <a:pt x="0" y="10287000"/>
                </a:lnTo>
                <a:lnTo>
                  <a:pt x="16137436" y="10287000"/>
                </a:lnTo>
                <a:lnTo>
                  <a:pt x="16137436" y="0"/>
                </a:lnTo>
                <a:close/>
              </a:path>
            </a:pathLst>
          </a:custGeom>
          <a:blipFill>
            <a:blip r:embed="rId2">
              <a:alphaModFix amt="68000"/>
            </a:blip>
            <a:stretch>
              <a:fillRect l="0" t="-24139" r="0" b="-2371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42111"/>
            <a:ext cx="14793109" cy="386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79"/>
              </a:lnSpc>
            </a:pPr>
            <a:r>
              <a:rPr lang="en-US" sz="6066">
                <a:solidFill>
                  <a:srgbClr val="FFFFFF"/>
                </a:solidFill>
                <a:latin typeface="Agrandir Wide Ultra-Bold"/>
              </a:rPr>
              <a:t>EVER FACED PROBLEMS WHILE LEARNING A NEW LANGUAGE OR WORKING WITH DIFFERENT PROJECTS?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5766274" y="-2910297"/>
            <a:ext cx="18300533" cy="17248253"/>
          </a:xfrm>
          <a:custGeom>
            <a:avLst/>
            <a:gdLst/>
            <a:ahLst/>
            <a:cxnLst/>
            <a:rect r="r" b="b" t="t" l="l"/>
            <a:pathLst>
              <a:path h="17248253" w="18300533">
                <a:moveTo>
                  <a:pt x="0" y="0"/>
                </a:moveTo>
                <a:lnTo>
                  <a:pt x="18300534" y="0"/>
                </a:lnTo>
                <a:lnTo>
                  <a:pt x="18300534" y="17248252"/>
                </a:lnTo>
                <a:lnTo>
                  <a:pt x="0" y="17248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95123" y="2895600"/>
            <a:ext cx="14497755" cy="414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56"/>
              </a:lnSpc>
            </a:pPr>
            <a:r>
              <a:rPr lang="en-US" sz="12463">
                <a:solidFill>
                  <a:srgbClr val="FDFCFB"/>
                </a:solidFill>
                <a:latin typeface="Agrandir Wide Ultra-Bold"/>
              </a:rPr>
              <a:t>WHAT WE ARE DOING?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3661" y="-390303"/>
            <a:ext cx="19035322" cy="16373925"/>
          </a:xfrm>
          <a:custGeom>
            <a:avLst/>
            <a:gdLst/>
            <a:ahLst/>
            <a:cxnLst/>
            <a:rect r="r" b="b" t="t" l="l"/>
            <a:pathLst>
              <a:path h="16373925" w="19035322">
                <a:moveTo>
                  <a:pt x="0" y="0"/>
                </a:moveTo>
                <a:lnTo>
                  <a:pt x="19035322" y="0"/>
                </a:lnTo>
                <a:lnTo>
                  <a:pt x="19035322" y="16373925"/>
                </a:lnTo>
                <a:lnTo>
                  <a:pt x="0" y="163739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691996"/>
            <a:ext cx="4007283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grandir Wide Ultra-Bold"/>
              </a:rPr>
              <a:t>look for project partner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01186" y="7158485"/>
            <a:ext cx="2647578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000000"/>
                </a:solidFill>
                <a:latin typeface="Agrandir Wide Ultra-Bold"/>
              </a:rPr>
              <a:t>real-time chat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9050" y="7486092"/>
            <a:ext cx="324649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grandir Wide Ultra-Bold"/>
              </a:rPr>
              <a:t>find pair programmer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144439" y="7158485"/>
            <a:ext cx="2785902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000000"/>
                </a:solidFill>
                <a:latin typeface="Agrandir Wide Ultra-Bold"/>
              </a:rPr>
              <a:t>share resources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16770" y="1768476"/>
            <a:ext cx="9642530" cy="1505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901"/>
              </a:lnSpc>
            </a:pPr>
            <a:r>
              <a:rPr lang="en-US" sz="8251">
                <a:solidFill>
                  <a:srgbClr val="FDFCFB"/>
                </a:solidFill>
                <a:latin typeface="Agrandir Wide Ultra-Bold"/>
              </a:rPr>
              <a:t>KEY  FEATURES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2273620" y="-406877"/>
            <a:ext cx="18511974" cy="5340745"/>
          </a:xfrm>
          <a:custGeom>
            <a:avLst/>
            <a:gdLst/>
            <a:ahLst/>
            <a:cxnLst/>
            <a:rect r="r" b="b" t="t" l="l"/>
            <a:pathLst>
              <a:path h="5340745" w="18511974">
                <a:moveTo>
                  <a:pt x="18511974" y="0"/>
                </a:moveTo>
                <a:lnTo>
                  <a:pt x="0" y="0"/>
                </a:lnTo>
                <a:lnTo>
                  <a:pt x="0" y="5340745"/>
                </a:lnTo>
                <a:lnTo>
                  <a:pt x="18511974" y="5340745"/>
                </a:lnTo>
                <a:lnTo>
                  <a:pt x="18511974" y="0"/>
                </a:lnTo>
                <a:close/>
              </a:path>
            </a:pathLst>
          </a:custGeom>
          <a:blipFill>
            <a:blip r:embed="rId4"/>
            <a:stretch>
              <a:fillRect l="-41790" t="-420121" r="-20502" b="-10069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5766274" y="-2910297"/>
            <a:ext cx="18300533" cy="17248253"/>
          </a:xfrm>
          <a:custGeom>
            <a:avLst/>
            <a:gdLst/>
            <a:ahLst/>
            <a:cxnLst/>
            <a:rect r="r" b="b" t="t" l="l"/>
            <a:pathLst>
              <a:path h="17248253" w="18300533">
                <a:moveTo>
                  <a:pt x="0" y="0"/>
                </a:moveTo>
                <a:lnTo>
                  <a:pt x="18300534" y="0"/>
                </a:lnTo>
                <a:lnTo>
                  <a:pt x="18300534" y="17248252"/>
                </a:lnTo>
                <a:lnTo>
                  <a:pt x="0" y="17248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95123" y="3843381"/>
            <a:ext cx="14497755" cy="224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56"/>
              </a:lnSpc>
            </a:pPr>
            <a:r>
              <a:rPr lang="en-US" sz="12463" u="sng">
                <a:solidFill>
                  <a:srgbClr val="FDFCFB"/>
                </a:solidFill>
                <a:latin typeface="Agrandir Wide Ultra-Bold"/>
                <a:hlinkClick r:id="rId3" tooltip="http://localhost:3000"/>
              </a:rPr>
              <a:t>LET’S EXPLORE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5195219" y="0"/>
            <a:ext cx="16137436" cy="10287000"/>
          </a:xfrm>
          <a:custGeom>
            <a:avLst/>
            <a:gdLst/>
            <a:ahLst/>
            <a:cxnLst/>
            <a:rect r="r" b="b" t="t" l="l"/>
            <a:pathLst>
              <a:path h="10287000" w="16137436">
                <a:moveTo>
                  <a:pt x="16137436" y="0"/>
                </a:moveTo>
                <a:lnTo>
                  <a:pt x="0" y="0"/>
                </a:lnTo>
                <a:lnTo>
                  <a:pt x="0" y="10287000"/>
                </a:lnTo>
                <a:lnTo>
                  <a:pt x="16137436" y="10287000"/>
                </a:lnTo>
                <a:lnTo>
                  <a:pt x="16137436" y="0"/>
                </a:lnTo>
                <a:close/>
              </a:path>
            </a:pathLst>
          </a:custGeom>
          <a:blipFill>
            <a:blip r:embed="rId2">
              <a:alphaModFix amt="85000"/>
            </a:blip>
            <a:stretch>
              <a:fillRect l="0" t="-24139" r="0" b="-2371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24425" y="3843337"/>
            <a:ext cx="11639151" cy="224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956"/>
              </a:lnSpc>
            </a:pPr>
            <a:r>
              <a:rPr lang="en-US" sz="12463">
                <a:solidFill>
                  <a:srgbClr val="FFFFFF"/>
                </a:solidFill>
                <a:latin typeface="Agrandir Wide Ultra-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74120" y="1868425"/>
            <a:ext cx="4902607" cy="6550150"/>
          </a:xfrm>
          <a:custGeom>
            <a:avLst/>
            <a:gdLst/>
            <a:ahLst/>
            <a:cxnLst/>
            <a:rect r="r" b="b" t="t" l="l"/>
            <a:pathLst>
              <a:path h="6550150" w="4902607">
                <a:moveTo>
                  <a:pt x="0" y="0"/>
                </a:moveTo>
                <a:lnTo>
                  <a:pt x="4902608" y="0"/>
                </a:lnTo>
                <a:lnTo>
                  <a:pt x="4902608" y="6550150"/>
                </a:lnTo>
                <a:lnTo>
                  <a:pt x="0" y="6550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75035" y="3538029"/>
            <a:ext cx="7507586" cy="354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00"/>
              </a:lnSpc>
            </a:pPr>
            <a:r>
              <a:rPr lang="en-US" sz="5000">
                <a:solidFill>
                  <a:srgbClr val="FDFCFB"/>
                </a:solidFill>
                <a:latin typeface="Now Bold"/>
              </a:rPr>
              <a:t>Nisha, a 2nd year Btech student, recently started learning web development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08498" y="2032520"/>
            <a:ext cx="6421609" cy="5739313"/>
          </a:xfrm>
          <a:custGeom>
            <a:avLst/>
            <a:gdLst/>
            <a:ahLst/>
            <a:cxnLst/>
            <a:rect r="r" b="b" t="t" l="l"/>
            <a:pathLst>
              <a:path h="5739313" w="6421609">
                <a:moveTo>
                  <a:pt x="0" y="0"/>
                </a:moveTo>
                <a:lnTo>
                  <a:pt x="6421609" y="0"/>
                </a:lnTo>
                <a:lnTo>
                  <a:pt x="6421609" y="5739313"/>
                </a:lnTo>
                <a:lnTo>
                  <a:pt x="0" y="57393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778250"/>
            <a:ext cx="8982840" cy="264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00"/>
              </a:lnSpc>
            </a:pPr>
            <a:r>
              <a:rPr lang="en-US" sz="5000">
                <a:solidFill>
                  <a:srgbClr val="FDFCFB"/>
                </a:solidFill>
                <a:latin typeface="Now Bold"/>
              </a:rPr>
              <a:t>Facing issues while working on a project with database connectivity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22797" y="1278278"/>
            <a:ext cx="2642406" cy="7730444"/>
          </a:xfrm>
          <a:custGeom>
            <a:avLst/>
            <a:gdLst/>
            <a:ahLst/>
            <a:cxnLst/>
            <a:rect r="r" b="b" t="t" l="l"/>
            <a:pathLst>
              <a:path h="7730444" w="2642406">
                <a:moveTo>
                  <a:pt x="0" y="0"/>
                </a:moveTo>
                <a:lnTo>
                  <a:pt x="2642406" y="0"/>
                </a:lnTo>
                <a:lnTo>
                  <a:pt x="2642406" y="7730444"/>
                </a:lnTo>
                <a:lnTo>
                  <a:pt x="0" y="7730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64357" y="4368800"/>
            <a:ext cx="14835485" cy="138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200"/>
              </a:lnSpc>
            </a:pPr>
            <a:r>
              <a:rPr lang="en-US" sz="8000">
                <a:solidFill>
                  <a:srgbClr val="FDFCFB"/>
                </a:solidFill>
                <a:latin typeface="Now Bold"/>
              </a:rPr>
              <a:t>Now she has        few options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380844" y="2469352"/>
            <a:ext cx="5348295" cy="534829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610172" y="1973218"/>
            <a:ext cx="7533828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DFCFB"/>
                </a:solidFill>
                <a:latin typeface="Now Bold"/>
              </a:rPr>
              <a:t>search on the </a:t>
            </a:r>
            <a:r>
              <a:rPr lang="en-US" sz="3999">
                <a:solidFill>
                  <a:srgbClr val="F4BB3A"/>
                </a:solidFill>
                <a:latin typeface="Now Bold"/>
              </a:rPr>
              <a:t>internet</a:t>
            </a:r>
            <a:r>
              <a:rPr lang="en-US" sz="3999">
                <a:solidFill>
                  <a:srgbClr val="FDFCFB"/>
                </a:solidFill>
                <a:latin typeface="Now Bold"/>
              </a:rPr>
              <a:t> for the </a:t>
            </a:r>
            <a:r>
              <a:rPr lang="en-US" sz="3999">
                <a:solidFill>
                  <a:srgbClr val="F4BB3A"/>
                </a:solidFill>
                <a:latin typeface="Now Bold"/>
              </a:rPr>
              <a:t>solution</a:t>
            </a:r>
            <a:r>
              <a:rPr lang="en-US" sz="3999">
                <a:solidFill>
                  <a:srgbClr val="FDFCFB"/>
                </a:solidFill>
                <a:latin typeface="Now Bold"/>
              </a:rPr>
              <a:t> </a:t>
            </a:r>
            <a:r>
              <a:rPr lang="en-US" sz="3999">
                <a:solidFill>
                  <a:srgbClr val="FDFCFB"/>
                </a:solidFill>
                <a:latin typeface="Now Bold"/>
              </a:rPr>
              <a:t>and try different ways..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10172" y="6064537"/>
            <a:ext cx="7533828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DFCFB"/>
                </a:solidFill>
                <a:latin typeface="Now Bold"/>
              </a:rPr>
              <a:t>search for the </a:t>
            </a:r>
            <a:r>
              <a:rPr lang="en-US" sz="3999">
                <a:solidFill>
                  <a:srgbClr val="F4BB3A"/>
                </a:solidFill>
                <a:latin typeface="Now Bold"/>
              </a:rPr>
              <a:t>latest video</a:t>
            </a:r>
            <a:r>
              <a:rPr lang="en-US" sz="3999">
                <a:solidFill>
                  <a:srgbClr val="FDFCFB"/>
                </a:solidFill>
                <a:latin typeface="Now Bold"/>
              </a:rPr>
              <a:t> or the video with the highest </a:t>
            </a:r>
            <a:r>
              <a:rPr lang="en-US" sz="3999">
                <a:solidFill>
                  <a:srgbClr val="F4BB3A"/>
                </a:solidFill>
                <a:latin typeface="Now Bold"/>
              </a:rPr>
              <a:t>view count</a:t>
            </a:r>
            <a:r>
              <a:rPr lang="en-US" sz="3999">
                <a:solidFill>
                  <a:srgbClr val="FDFCFB"/>
                </a:solidFill>
                <a:latin typeface="Now Bold"/>
              </a:rPr>
              <a:t> on </a:t>
            </a:r>
            <a:r>
              <a:rPr lang="en-US" sz="3999">
                <a:solidFill>
                  <a:srgbClr val="FFFFFF"/>
                </a:solidFill>
                <a:latin typeface="Now Bold"/>
              </a:rPr>
              <a:t>you tube</a:t>
            </a:r>
            <a:r>
              <a:rPr lang="en-US" sz="3999">
                <a:solidFill>
                  <a:srgbClr val="FDFCFB"/>
                </a:solidFill>
                <a:latin typeface="Now Bold"/>
              </a:rPr>
              <a:t>..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48758" y="4632325"/>
            <a:ext cx="105665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DFCFB"/>
                </a:solidFill>
                <a:latin typeface="Now Bold"/>
              </a:rPr>
              <a:t>(or)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5786685" y="-3134815"/>
            <a:ext cx="18300533" cy="17248253"/>
          </a:xfrm>
          <a:custGeom>
            <a:avLst/>
            <a:gdLst/>
            <a:ahLst/>
            <a:cxnLst/>
            <a:rect r="r" b="b" t="t" l="l"/>
            <a:pathLst>
              <a:path h="17248253" w="18300533">
                <a:moveTo>
                  <a:pt x="0" y="0"/>
                </a:moveTo>
                <a:lnTo>
                  <a:pt x="18300533" y="0"/>
                </a:lnTo>
                <a:lnTo>
                  <a:pt x="18300533" y="17248252"/>
                </a:lnTo>
                <a:lnTo>
                  <a:pt x="0" y="17248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02800" y="3841364"/>
            <a:ext cx="11082400" cy="2251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956"/>
              </a:lnSpc>
            </a:pPr>
            <a:r>
              <a:rPr lang="en-US" sz="12463">
                <a:solidFill>
                  <a:srgbClr val="FDFCFB"/>
                </a:solidFill>
                <a:latin typeface="Agrandir Wide Ultra-Bold"/>
              </a:rPr>
              <a:t>BUT  WHAT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36625" y="1857098"/>
            <a:ext cx="4063188" cy="6572804"/>
          </a:xfrm>
          <a:custGeom>
            <a:avLst/>
            <a:gdLst/>
            <a:ahLst/>
            <a:cxnLst/>
            <a:rect r="r" b="b" t="t" l="l"/>
            <a:pathLst>
              <a:path h="6572804" w="4063188">
                <a:moveTo>
                  <a:pt x="0" y="0"/>
                </a:moveTo>
                <a:lnTo>
                  <a:pt x="4063188" y="0"/>
                </a:lnTo>
                <a:lnTo>
                  <a:pt x="4063188" y="6572804"/>
                </a:lnTo>
                <a:lnTo>
                  <a:pt x="0" y="6572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3924300"/>
            <a:ext cx="6825549" cy="236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499">
                <a:solidFill>
                  <a:srgbClr val="FDFCFB"/>
                </a:solidFill>
                <a:latin typeface="Now Bold"/>
              </a:rPr>
              <a:t>if she has a </a:t>
            </a:r>
            <a:r>
              <a:rPr lang="en-US" sz="4499">
                <a:solidFill>
                  <a:srgbClr val="F4BB3A"/>
                </a:solidFill>
                <a:latin typeface="Now Bold"/>
              </a:rPr>
              <a:t>person</a:t>
            </a:r>
            <a:r>
              <a:rPr lang="en-US" sz="4499">
                <a:solidFill>
                  <a:srgbClr val="FDFCFB"/>
                </a:solidFill>
                <a:latin typeface="Now Bold"/>
              </a:rPr>
              <a:t> or a </a:t>
            </a:r>
            <a:r>
              <a:rPr lang="en-US" sz="4499">
                <a:solidFill>
                  <a:srgbClr val="F4BB3A"/>
                </a:solidFill>
                <a:latin typeface="Now Bold"/>
              </a:rPr>
              <a:t>group</a:t>
            </a:r>
            <a:r>
              <a:rPr lang="en-US" sz="4499">
                <a:solidFill>
                  <a:srgbClr val="FDFCFB"/>
                </a:solidFill>
                <a:latin typeface="Now Bold"/>
              </a:rPr>
              <a:t> who will help her solving the </a:t>
            </a:r>
            <a:r>
              <a:rPr lang="en-US" sz="4499">
                <a:solidFill>
                  <a:srgbClr val="F4BB3A"/>
                </a:solidFill>
                <a:latin typeface="Now Bold"/>
              </a:rPr>
              <a:t>bug</a:t>
            </a:r>
            <a:r>
              <a:rPr lang="en-US" sz="4499">
                <a:solidFill>
                  <a:srgbClr val="FDFCFB"/>
                </a:solidFill>
                <a:latin typeface="Now Bold"/>
              </a:rPr>
              <a:t>..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2757234" y="-5619459"/>
            <a:ext cx="17012157" cy="17259226"/>
          </a:xfrm>
          <a:custGeom>
            <a:avLst/>
            <a:gdLst/>
            <a:ahLst/>
            <a:cxnLst/>
            <a:rect r="r" b="b" t="t" l="l"/>
            <a:pathLst>
              <a:path h="17259226" w="17012157">
                <a:moveTo>
                  <a:pt x="0" y="0"/>
                </a:moveTo>
                <a:lnTo>
                  <a:pt x="17012157" y="0"/>
                </a:lnTo>
                <a:lnTo>
                  <a:pt x="17012157" y="17259226"/>
                </a:lnTo>
                <a:lnTo>
                  <a:pt x="0" y="17259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5000"/>
            </a:blip>
            <a:stretch>
              <a:fillRect l="-8569" t="-430" r="0" b="-43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6570" y="3090960"/>
            <a:ext cx="14754861" cy="4105080"/>
            <a:chOff x="0" y="0"/>
            <a:chExt cx="19673148" cy="547344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476250"/>
              <a:ext cx="19673148" cy="3854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9981"/>
                </a:lnSpc>
              </a:pPr>
              <a:r>
                <a:rPr lang="en-US" sz="16651">
                  <a:solidFill>
                    <a:srgbClr val="FFFFFF"/>
                  </a:solidFill>
                  <a:latin typeface="Agrandir Wide Ultra-Bold"/>
                </a:rPr>
                <a:t>forkIt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251492"/>
              <a:ext cx="19673148" cy="1221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61"/>
                </a:lnSpc>
              </a:pPr>
              <a:r>
                <a:rPr lang="en-US" sz="2543">
                  <a:solidFill>
                    <a:srgbClr val="FFFFFF"/>
                  </a:solidFill>
                  <a:latin typeface="Agrandir Wide Ultra-Bold"/>
                </a:rPr>
                <a:t>A community of </a:t>
              </a:r>
              <a:r>
                <a:rPr lang="en-US" sz="2543">
                  <a:solidFill>
                    <a:srgbClr val="FF2F12"/>
                  </a:solidFill>
                  <a:latin typeface="Agrandir Wide Ultra-Bold"/>
                </a:rPr>
                <a:t>peers</a:t>
              </a:r>
              <a:r>
                <a:rPr lang="en-US" sz="2543">
                  <a:solidFill>
                    <a:srgbClr val="FFFFFF"/>
                  </a:solidFill>
                  <a:latin typeface="Agrandir Wide Ultra-Bold"/>
                </a:rPr>
                <a:t> ready to connect, collaborate,</a:t>
              </a:r>
            </a:p>
            <a:p>
              <a:pPr algn="l" marL="0" indent="0" lvl="0">
                <a:lnSpc>
                  <a:spcPts val="3561"/>
                </a:lnSpc>
                <a:spcBef>
                  <a:spcPct val="0"/>
                </a:spcBef>
              </a:pPr>
              <a:r>
                <a:rPr lang="en-US" sz="2543">
                  <a:solidFill>
                    <a:srgbClr val="FFFFFF"/>
                  </a:solidFill>
                  <a:latin typeface="Agrandir Wide Ultra-Bold"/>
                </a:rPr>
                <a:t>and create together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6686973" cy="4814229"/>
          </a:xfrm>
          <a:custGeom>
            <a:avLst/>
            <a:gdLst/>
            <a:ahLst/>
            <a:cxnLst/>
            <a:rect r="r" b="b" t="t" l="l"/>
            <a:pathLst>
              <a:path h="4814229" w="16686973">
                <a:moveTo>
                  <a:pt x="0" y="0"/>
                </a:moveTo>
                <a:lnTo>
                  <a:pt x="16686973" y="0"/>
                </a:lnTo>
                <a:lnTo>
                  <a:pt x="16686973" y="4814229"/>
                </a:lnTo>
                <a:lnTo>
                  <a:pt x="0" y="481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790" t="-420121" r="-20502" b="-1006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12893" y="1432668"/>
            <a:ext cx="11061188" cy="7421664"/>
            <a:chOff x="0" y="0"/>
            <a:chExt cx="14748250" cy="989555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66700"/>
              <a:ext cx="14748250" cy="21698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238"/>
                </a:lnSpc>
              </a:pPr>
              <a:r>
                <a:rPr lang="en-US" sz="9365">
                  <a:solidFill>
                    <a:srgbClr val="FFFFFF"/>
                  </a:solidFill>
                  <a:latin typeface="Agrandir Wide Ultra-Bold"/>
                </a:rPr>
                <a:t>Presented by: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342665"/>
              <a:ext cx="14748250" cy="75528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26"/>
                </a:lnSpc>
              </a:pPr>
            </a:p>
            <a:p>
              <a:pPr>
                <a:lnSpc>
                  <a:spcPts val="5026"/>
                </a:lnSpc>
              </a:pPr>
            </a:p>
            <a:p>
              <a:pPr>
                <a:lnSpc>
                  <a:spcPts val="5026"/>
                </a:lnSpc>
              </a:pPr>
            </a:p>
            <a:p>
              <a:pPr>
                <a:lnSpc>
                  <a:spcPts val="5026"/>
                </a:lnSpc>
              </a:pPr>
            </a:p>
            <a:p>
              <a:pPr>
                <a:lnSpc>
                  <a:spcPts val="5026"/>
                </a:lnSpc>
              </a:pPr>
            </a:p>
            <a:p>
              <a:pPr>
                <a:lnSpc>
                  <a:spcPts val="5026"/>
                </a:lnSpc>
              </a:pPr>
              <a:r>
                <a:rPr lang="en-US" sz="3590">
                  <a:solidFill>
                    <a:srgbClr val="FFFFFF"/>
                  </a:solidFill>
                  <a:latin typeface="Agrandir Wide Ultra-Bold"/>
                </a:rPr>
                <a:t>Mo</a:t>
              </a:r>
              <a:r>
                <a:rPr lang="en-US" sz="3590">
                  <a:solidFill>
                    <a:srgbClr val="FFFFFF"/>
                  </a:solidFill>
                  <a:latin typeface="Agrandir Wide Ultra-Bold"/>
                </a:rPr>
                <a:t>hammed Raza (23MCA1029)</a:t>
              </a:r>
            </a:p>
            <a:p>
              <a:pPr>
                <a:lnSpc>
                  <a:spcPts val="5026"/>
                </a:lnSpc>
              </a:pPr>
              <a:r>
                <a:rPr lang="en-US" sz="3590">
                  <a:solidFill>
                    <a:srgbClr val="FFFFFF"/>
                  </a:solidFill>
                  <a:latin typeface="Agrandir Wide Ultra-Bold"/>
                </a:rPr>
                <a:t>Amit Meerchandani (23MCA1042)</a:t>
              </a:r>
            </a:p>
            <a:p>
              <a:pPr>
                <a:lnSpc>
                  <a:spcPts val="5026"/>
                </a:lnSpc>
              </a:pPr>
              <a:r>
                <a:rPr lang="en-US" sz="3590">
                  <a:solidFill>
                    <a:srgbClr val="FFFFFF"/>
                  </a:solidFill>
                  <a:latin typeface="Agrandir Wide Ultra-Bold"/>
                </a:rPr>
                <a:t>Neha Singh (23MCA1049)</a:t>
              </a:r>
            </a:p>
            <a:p>
              <a:pPr algn="l" marL="0" indent="0" lvl="0">
                <a:lnSpc>
                  <a:spcPts val="5026"/>
                </a:lnSpc>
                <a:spcBef>
                  <a:spcPct val="0"/>
                </a:spcBef>
              </a:pPr>
              <a:r>
                <a:rPr lang="en-US" sz="3590">
                  <a:solidFill>
                    <a:srgbClr val="FFFFFF"/>
                  </a:solidFill>
                  <a:latin typeface="Agrandir Wide Ultra-Bold"/>
                </a:rPr>
                <a:t>Vinayak Singh(23MCA1030)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0800000">
            <a:off x="1554746" y="5446805"/>
            <a:ext cx="16686973" cy="4814229"/>
          </a:xfrm>
          <a:custGeom>
            <a:avLst/>
            <a:gdLst/>
            <a:ahLst/>
            <a:cxnLst/>
            <a:rect r="r" b="b" t="t" l="l"/>
            <a:pathLst>
              <a:path h="4814229" w="16686973">
                <a:moveTo>
                  <a:pt x="0" y="0"/>
                </a:moveTo>
                <a:lnTo>
                  <a:pt x="16686972" y="0"/>
                </a:lnTo>
                <a:lnTo>
                  <a:pt x="16686972" y="4814228"/>
                </a:lnTo>
                <a:lnTo>
                  <a:pt x="0" y="4814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790" t="-420121" r="-20502" b="-10069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812893" y="3601230"/>
            <a:ext cx="7179287" cy="2425998"/>
            <a:chOff x="0" y="0"/>
            <a:chExt cx="9572382" cy="323466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266700"/>
              <a:ext cx="9572382" cy="21698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238"/>
                </a:lnSpc>
              </a:pPr>
              <a:r>
                <a:rPr lang="en-US" sz="9365">
                  <a:solidFill>
                    <a:srgbClr val="FFFFFF"/>
                  </a:solidFill>
                  <a:latin typeface="Agrandir Wide Ultra-Bold"/>
                </a:rPr>
                <a:t>Error 404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342665"/>
              <a:ext cx="9572382" cy="891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026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DAF94pwSTlo</dc:identifier>
  <dcterms:modified xsi:type="dcterms:W3CDTF">2011-08-01T06:04:30Z</dcterms:modified>
  <cp:revision>1</cp:revision>
  <dc:title>forkIt</dc:title>
</cp:coreProperties>
</file>