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1" r:id="rId3"/>
    <p:sldId id="292" r:id="rId4"/>
    <p:sldId id="293" r:id="rId5"/>
    <p:sldId id="294" r:id="rId6"/>
    <p:sldId id="297" r:id="rId7"/>
    <p:sldId id="296" r:id="rId8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449"/>
    <p:restoredTop sz="94713"/>
  </p:normalViewPr>
  <p:slideViewPr>
    <p:cSldViewPr snapToGrid="0" snapToObjects="1">
      <p:cViewPr varScale="1">
        <p:scale>
          <a:sx n="89" d="100"/>
          <a:sy n="89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486-EB52-3142-A6DA-E18A8477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E7C1C-5989-1B43-9934-F1DB913B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D941-CD9B-AF44-BA59-5A4C004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772B-D804-AF43-A745-7AF72361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0B71-EF7B-9E4B-89A9-9851B341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575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6AA4-3E15-5C48-BA9A-3E243657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AE9B-D53A-924B-9817-90B36E5E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D73E-AF8A-5D4D-8A1D-741AF7D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A47-4D8F-4D4C-B913-C7B923AD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46F8-1851-E74F-9DFF-51B30962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262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CF2D9-B0E5-5D4C-8D91-8AED093BB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BCAD9-AF4E-BB4C-9746-3B80D2E7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8DCD-09F6-064C-AD92-2F4D2C37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D643-803B-8145-91CE-CCC4B2B9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38AF-E912-274D-A2BD-1406CAF6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10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7DD-2298-314C-B0BB-758E6F5D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6D04-4FFE-9341-88E5-E80D7535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5E8A-4666-6B4E-8BBD-3043AEEF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62F2-8ED3-3147-8D68-BD85DE7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868E-E639-A24F-9CF5-03598BE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200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949C-4F49-C74A-8C28-153B412D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1B36-86E8-9D45-AEBF-1CBAB5A6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E1-F81B-8B46-B1FA-617E3E0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88D1-DDBC-6E45-BDC1-ACC3C93A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FCE6-C074-5B4B-B64C-41586610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373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C23F-A686-EA49-B208-064003C9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550D-5099-D344-B8FD-243D90347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60FCD-8A83-8747-8329-559F5A7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BA2A-D844-2F4E-B751-A9421D1B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25/10/2022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4ED8-7E28-F64E-875C-7E28BBB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A42A-F1D2-9A48-8A66-0D45BAF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296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2F87-C4C1-2E4E-83FA-D482A385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C107-22D7-B345-ACE0-77BECCFA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3F94-FC02-8743-82E9-7AF9F98E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208B7-7267-1842-AF48-B0092228E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734A8-7BF8-8243-AF1C-3D7B68D4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A7FB-3717-A84F-B10F-F4ABE8B3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25/10/2022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A752-1812-B845-8DF5-9E84A7A8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05D0D-E198-4348-8EB0-5E142029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38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3737-95FB-1C4D-9AA7-DBA31A2C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973-E462-CD43-AD58-F66117CE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25/10/2022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16E5-3395-F048-97EC-D60FE9B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F49A9-1C3D-4240-8169-F6860D77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33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3359-CC2F-6D41-B0B0-B845F70A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25/10/2022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2700-6893-7A4E-BC8D-864ACF0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BEEF-3D29-8D48-8982-4395CE5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429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C87-B356-AC4D-9558-6EA31091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BD5C-41F2-AB48-9BBB-B3C17F00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16F2-00CB-6548-B689-6E7877A20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AE8BA-42F1-0E4A-A8C9-428E91FA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25/10/2022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EB48-78A4-6C48-9BE7-FF5B33C4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9FC7-02EB-B04E-A650-D2209C4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503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533-88D2-8F4F-A492-20B5DF3D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2E243-4B98-B849-AF00-E5192291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89F4-BE0A-E649-9286-20D0F7C6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9F6-F32E-8B45-B2CC-160E32B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25/10/2022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0F86-9066-AD4F-8593-51E60D05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817B2-B303-3C49-A091-D77FB0B2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8071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92832-8D28-3440-950F-561898D4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083F5-6F39-8844-B7F6-32AA410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033-0645-7945-A60F-112C7BA5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D7FC-AE85-2E42-9A3F-70ACC358AC46}" type="datetimeFigureOut">
              <a:rPr lang="en-SA" smtClean="0"/>
              <a:t>25/10/2022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AD44-903B-EC4E-A3C0-E1A0089A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A1C2-2C9B-7C45-A034-1325951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20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32A2-8049-8A45-8A13-168B92317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A" dirty="0"/>
              <a:t>Data Stuctures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D4830-7FD5-2C4C-BD9F-92D63823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SA" dirty="0"/>
              <a:t>Dr. Fidaa Abed</a:t>
            </a:r>
          </a:p>
        </p:txBody>
      </p:sp>
    </p:spTree>
    <p:extLst>
      <p:ext uri="{BB962C8B-B14F-4D97-AF65-F5344CB8AC3E}">
        <p14:creationId xmlns:p14="http://schemas.microsoft.com/office/powerpoint/2010/main" val="78221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Sorting Algorithms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Bubble Sort</a:t>
            </a:r>
          </a:p>
          <a:p>
            <a:endParaRPr lang="en-US" dirty="0"/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6100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Sorting problem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Array of n elements</a:t>
            </a:r>
          </a:p>
          <a:p>
            <a:endParaRPr lang="en-US" dirty="0"/>
          </a:p>
          <a:p>
            <a:r>
              <a:rPr lang="en-US" dirty="0"/>
              <a:t>Output: </a:t>
            </a:r>
            <a:r>
              <a:rPr lang="en-US"/>
              <a:t>Array sorted </a:t>
            </a:r>
            <a:r>
              <a:rPr lang="en-US" dirty="0"/>
              <a:t>in nondecreasing order</a:t>
            </a:r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4640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C8DA-212B-C547-AD64-F3F3437A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Bubble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45BBB-3BA6-EE40-8944-F4E942F5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28600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3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C8DA-212B-C547-AD64-F3F3437A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Bubble Sort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4FE009-CB5D-CA47-97EB-8DDC292C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6" y="1348427"/>
            <a:ext cx="7232650" cy="499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8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79BB-604A-3041-8426-FBB83F41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6D1E-1086-F643-BC9C-2ABE57CB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n+ (n-1) + (n-2) …..  +1 = n(n+1)/2</a:t>
            </a:r>
            <a:endParaRPr lang="en-SA" dirty="0"/>
          </a:p>
          <a:p>
            <a:endParaRPr lang="en-SA" dirty="0"/>
          </a:p>
          <a:p>
            <a:r>
              <a:rPr lang="en-SA" dirty="0"/>
              <a:t>Worst Case Analysis: O(n^2)</a:t>
            </a:r>
          </a:p>
          <a:p>
            <a:endParaRPr lang="en-SA" dirty="0"/>
          </a:p>
          <a:p>
            <a:r>
              <a:rPr lang="en-SA" dirty="0"/>
              <a:t>Best Case Analysis: O(n^2)</a:t>
            </a:r>
          </a:p>
          <a:p>
            <a:endParaRPr lang="en-SA" dirty="0"/>
          </a:p>
          <a:p>
            <a:r>
              <a:rPr lang="en-SA" dirty="0"/>
              <a:t>Average Case Analysis: O(n^2)</a:t>
            </a:r>
          </a:p>
        </p:txBody>
      </p:sp>
    </p:spTree>
    <p:extLst>
      <p:ext uri="{BB962C8B-B14F-4D97-AF65-F5344CB8AC3E}">
        <p14:creationId xmlns:p14="http://schemas.microsoft.com/office/powerpoint/2010/main" val="239949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2A41-57D7-3A4A-9F36-A0BDCA83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8308-9CCB-864D-9848-BE85CE63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Write a method that orders an integer array in non-increasing order using Bubble Sort and test this method.</a:t>
            </a:r>
          </a:p>
          <a:p>
            <a:endParaRPr lang="en-SA" dirty="0"/>
          </a:p>
          <a:p>
            <a:r>
              <a:rPr lang="en-SA" dirty="0"/>
              <a:t>Improve Bubble Sort so that we have best case analysis of O(n)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4823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118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Stuctures and Algorithms</vt:lpstr>
      <vt:lpstr>Sorting Algorithms</vt:lpstr>
      <vt:lpstr>Sorting problem</vt:lpstr>
      <vt:lpstr>Bubble Sort</vt:lpstr>
      <vt:lpstr>Bubble Sort</vt:lpstr>
      <vt:lpstr>Bubble Sort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Stuctures and Algorithms</dc:title>
  <dc:creator>Fidaa Ali Abed</dc:creator>
  <cp:lastModifiedBy>Fidaa Ali Abed</cp:lastModifiedBy>
  <cp:revision>38</cp:revision>
  <dcterms:created xsi:type="dcterms:W3CDTF">2022-09-18T05:22:36Z</dcterms:created>
  <dcterms:modified xsi:type="dcterms:W3CDTF">2022-10-25T06:32:53Z</dcterms:modified>
</cp:coreProperties>
</file>