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1" r:id="rId3"/>
    <p:sldId id="299" r:id="rId4"/>
    <p:sldId id="298" r:id="rId5"/>
    <p:sldId id="300" r:id="rId6"/>
    <p:sldId id="292" r:id="rId7"/>
    <p:sldId id="293" r:id="rId8"/>
    <p:sldId id="294" r:id="rId9"/>
    <p:sldId id="297" r:id="rId10"/>
    <p:sldId id="301" r:id="rId11"/>
    <p:sldId id="296" r:id="rId1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97"/>
    <p:restoredTop sz="94713"/>
  </p:normalViewPr>
  <p:slideViewPr>
    <p:cSldViewPr snapToGrid="0" snapToObjects="1">
      <p:cViewPr varScale="1">
        <p:scale>
          <a:sx n="65" d="100"/>
          <a:sy n="65" d="100"/>
        </p:scale>
        <p:origin x="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01/11/2022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79BB-604A-3041-8426-FBB83F41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tree</a:t>
            </a:r>
            <a:endParaRPr lang="en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27B37-9975-7342-9FC3-0417654B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105"/>
            <a:ext cx="8089900" cy="441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B0D5FA-44D2-1344-A925-633A3325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52" y="5817705"/>
            <a:ext cx="6273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2A41-57D7-3A4A-9F36-A0BDCA83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8308-9CCB-864D-9848-BE85CE63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Implement a binary tree including size and height methods then test the implementation by creating a tree.</a:t>
            </a:r>
          </a:p>
          <a:p>
            <a:endParaRPr lang="en-SA" dirty="0"/>
          </a:p>
          <a:p>
            <a:r>
              <a:rPr lang="en-US" dirty="0"/>
              <a:t>A</a:t>
            </a:r>
            <a:r>
              <a:rPr lang="en-SA"/>
              <a:t>dd a recursive method to print all the nodes’ data</a:t>
            </a:r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4823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Trees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</a:t>
            </a:r>
          </a:p>
          <a:p>
            <a:r>
              <a:rPr lang="en-US" dirty="0"/>
              <a:t>We have nodes</a:t>
            </a:r>
          </a:p>
          <a:p>
            <a:r>
              <a:rPr lang="en-US" dirty="0"/>
              <a:t>Each node has a maximum of two children</a:t>
            </a:r>
          </a:p>
          <a:p>
            <a:pPr lvl="1"/>
            <a:r>
              <a:rPr lang="en-US" dirty="0"/>
              <a:t>Left child</a:t>
            </a:r>
          </a:p>
          <a:p>
            <a:pPr lvl="1"/>
            <a:r>
              <a:rPr lang="en-US" dirty="0"/>
              <a:t>Right child</a:t>
            </a:r>
          </a:p>
          <a:p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2032-17C7-AE43-A69A-E2E0D63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530" y="2353917"/>
            <a:ext cx="279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Trees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1 is the root node</a:t>
            </a:r>
          </a:p>
          <a:p>
            <a:r>
              <a:rPr lang="en-US" dirty="0"/>
              <a:t>The nodes that have no children are called leaf nodes</a:t>
            </a:r>
          </a:p>
          <a:p>
            <a:r>
              <a:rPr lang="en-US" dirty="0"/>
              <a:t>Node 2, 5, 11, and 5 are leaf nodes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2032-17C7-AE43-A69A-E2E0D63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530" y="2353917"/>
            <a:ext cx="279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3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Trees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Size of the tree is the number of nodes in the tree</a:t>
            </a:r>
          </a:p>
          <a:p>
            <a:r>
              <a:rPr lang="en-US" dirty="0"/>
              <a:t>In this example the size is 9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2032-17C7-AE43-A69A-E2E0D63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530" y="2353917"/>
            <a:ext cx="279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Trees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Height of a node is the length of the longest </a:t>
            </a:r>
          </a:p>
          <a:p>
            <a:pPr marL="0" indent="0">
              <a:buNone/>
            </a:pPr>
            <a:r>
              <a:rPr lang="en-US" dirty="0"/>
              <a:t>	path to the leaf nodes</a:t>
            </a:r>
          </a:p>
          <a:p>
            <a:r>
              <a:rPr lang="en-US" dirty="0"/>
              <a:t>Height of  node 7 is 2</a:t>
            </a:r>
          </a:p>
          <a:p>
            <a:r>
              <a:rPr lang="en-US" dirty="0"/>
              <a:t>Height of the binary tree is the height of </a:t>
            </a:r>
          </a:p>
          <a:p>
            <a:pPr marL="0" indent="0">
              <a:buNone/>
            </a:pPr>
            <a:r>
              <a:rPr lang="en-US" dirty="0"/>
              <a:t>	its root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2032-17C7-AE43-A69A-E2E0D63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530" y="2353917"/>
            <a:ext cx="279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3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Node </a:t>
            </a:r>
            <a:endParaRPr lang="en-S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AA776-DCE8-1749-8A9E-9A240CF2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22" y="1925707"/>
            <a:ext cx="5664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C8DA-212B-C547-AD64-F3F3437A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Binary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B94B2-83E0-1E47-9167-8CD9F497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000"/>
            <a:ext cx="7213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3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C8DA-212B-C547-AD64-F3F3437A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size()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CCDE-F5F3-2A4C-AC40-2B31A471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31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8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79BB-604A-3041-8426-FBB83F41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  <a:r>
              <a:rPr lang="en-SA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B578A1-AB6E-9A43-802A-A8008925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489075"/>
            <a:ext cx="118999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9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155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Stuctures and Algorithms</vt:lpstr>
      <vt:lpstr>Binary Trees</vt:lpstr>
      <vt:lpstr>Binary Trees</vt:lpstr>
      <vt:lpstr>Binary Trees</vt:lpstr>
      <vt:lpstr>Binary Trees</vt:lpstr>
      <vt:lpstr>Node </vt:lpstr>
      <vt:lpstr>Binary Tree</vt:lpstr>
      <vt:lpstr>size()</vt:lpstr>
      <vt:lpstr>height()</vt:lpstr>
      <vt:lpstr>Sample tree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43</cp:revision>
  <dcterms:created xsi:type="dcterms:W3CDTF">2022-09-18T05:22:36Z</dcterms:created>
  <dcterms:modified xsi:type="dcterms:W3CDTF">2022-11-01T06:45:03Z</dcterms:modified>
</cp:coreProperties>
</file>