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1" r:id="rId3"/>
    <p:sldId id="302" r:id="rId4"/>
    <p:sldId id="303" r:id="rId5"/>
    <p:sldId id="304" r:id="rId6"/>
    <p:sldId id="305" r:id="rId7"/>
    <p:sldId id="306" r:id="rId8"/>
    <p:sldId id="307" r:id="rId9"/>
    <p:sldId id="296" r:id="rId10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97"/>
    <p:restoredTop sz="94713"/>
  </p:normalViewPr>
  <p:slideViewPr>
    <p:cSldViewPr snapToGrid="0" snapToObjects="1">
      <p:cViewPr varScale="1">
        <p:scale>
          <a:sx n="96" d="100"/>
          <a:sy n="96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06/11/2022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 Traversal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traversal:</a:t>
            </a:r>
          </a:p>
          <a:p>
            <a:pPr lvl="1"/>
            <a:r>
              <a:rPr lang="en-US" dirty="0"/>
              <a:t>Visit the left part</a:t>
            </a:r>
          </a:p>
          <a:p>
            <a:pPr lvl="1"/>
            <a:r>
              <a:rPr lang="en-US" dirty="0"/>
              <a:t>Visit the root</a:t>
            </a:r>
          </a:p>
          <a:p>
            <a:pPr lvl="1"/>
            <a:r>
              <a:rPr lang="en-US" dirty="0"/>
              <a:t>Visit the right part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62A16C-AC50-1845-88E7-857567B1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05" y="1825625"/>
            <a:ext cx="6449695" cy="23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 Traversal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traversal:</a:t>
            </a:r>
          </a:p>
          <a:p>
            <a:pPr lvl="1"/>
            <a:r>
              <a:rPr lang="en-US" dirty="0"/>
              <a:t>Visit the left part</a:t>
            </a:r>
          </a:p>
          <a:p>
            <a:pPr lvl="1"/>
            <a:r>
              <a:rPr lang="en-US" dirty="0"/>
              <a:t>Visit the root</a:t>
            </a:r>
          </a:p>
          <a:p>
            <a:pPr lvl="1"/>
            <a:r>
              <a:rPr lang="en-US" dirty="0"/>
              <a:t>Visit the right part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62A16C-AC50-1845-88E7-857567B1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05" y="1825625"/>
            <a:ext cx="6449695" cy="2375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6FDA4-29DD-6742-8DEB-2415DBC6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16" y="4892917"/>
            <a:ext cx="6794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 Traversal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PreOrder</a:t>
            </a:r>
            <a:r>
              <a:rPr lang="en-US" dirty="0"/>
              <a:t> traversal:</a:t>
            </a:r>
          </a:p>
          <a:p>
            <a:pPr lvl="1"/>
            <a:r>
              <a:rPr lang="en-US" dirty="0"/>
              <a:t>Visit the root</a:t>
            </a:r>
          </a:p>
          <a:p>
            <a:pPr lvl="1"/>
            <a:r>
              <a:rPr lang="en-US" dirty="0"/>
              <a:t>Visit the left part</a:t>
            </a:r>
          </a:p>
          <a:p>
            <a:pPr lvl="1"/>
            <a:r>
              <a:rPr lang="en-US" dirty="0"/>
              <a:t>Visit the right part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62A16C-AC50-1845-88E7-857567B1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05" y="1825625"/>
            <a:ext cx="6449695" cy="23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 Traversal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PreOrder</a:t>
            </a:r>
            <a:r>
              <a:rPr lang="en-US" dirty="0"/>
              <a:t> traversal:</a:t>
            </a:r>
          </a:p>
          <a:p>
            <a:pPr lvl="1"/>
            <a:r>
              <a:rPr lang="en-US" dirty="0"/>
              <a:t>Visit the root</a:t>
            </a:r>
          </a:p>
          <a:p>
            <a:pPr lvl="1"/>
            <a:r>
              <a:rPr lang="en-US" dirty="0"/>
              <a:t>Visit the left part</a:t>
            </a:r>
          </a:p>
          <a:p>
            <a:pPr lvl="1"/>
            <a:r>
              <a:rPr lang="en-US" dirty="0"/>
              <a:t>Visit the right part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62A16C-AC50-1845-88E7-857567B1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05" y="1825625"/>
            <a:ext cx="6449695" cy="2375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3D50F-4D3F-DA49-9727-9A2FEA94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48" y="4700208"/>
            <a:ext cx="8559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 Traversal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traversal:</a:t>
            </a:r>
          </a:p>
          <a:p>
            <a:pPr lvl="1"/>
            <a:r>
              <a:rPr lang="en-US" dirty="0"/>
              <a:t>Visit the left part</a:t>
            </a:r>
          </a:p>
          <a:p>
            <a:pPr lvl="1"/>
            <a:r>
              <a:rPr lang="en-US" dirty="0"/>
              <a:t>Visit the right part</a:t>
            </a:r>
          </a:p>
          <a:p>
            <a:pPr lvl="1"/>
            <a:r>
              <a:rPr lang="en-US" dirty="0"/>
              <a:t>Visit the root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62A16C-AC50-1845-88E7-857567B1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05" y="1825625"/>
            <a:ext cx="6449695" cy="23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9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 Traversal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traversal:</a:t>
            </a:r>
          </a:p>
          <a:p>
            <a:pPr lvl="1"/>
            <a:r>
              <a:rPr lang="en-US" dirty="0"/>
              <a:t>Visit the left part</a:t>
            </a:r>
          </a:p>
          <a:p>
            <a:pPr lvl="1"/>
            <a:r>
              <a:rPr lang="en-US" dirty="0"/>
              <a:t>Visit the right part</a:t>
            </a:r>
          </a:p>
          <a:p>
            <a:pPr lvl="1"/>
            <a:r>
              <a:rPr lang="en-US" dirty="0"/>
              <a:t>Visit the root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62A16C-AC50-1845-88E7-857567B1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05" y="1825625"/>
            <a:ext cx="6449695" cy="2375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F4DCF-AE51-8948-9733-5F13635B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4687508"/>
            <a:ext cx="89662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Binary Trees Traversal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C1B4278-2698-CB42-AECD-5B13A333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690688"/>
            <a:ext cx="7393885" cy="46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2A41-57D7-3A4A-9F36-A0BDCA83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8308-9CCB-864D-9848-BE85CE63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Implement the three traversal methods</a:t>
            </a:r>
          </a:p>
          <a:p>
            <a:pPr lvl="1"/>
            <a:r>
              <a:rPr lang="en-SA" dirty="0"/>
              <a:t>InOrder, PreOrder, and PostOrder</a:t>
            </a:r>
          </a:p>
          <a:p>
            <a:pPr marL="457200" lvl="1" indent="0">
              <a:buNone/>
            </a:pPr>
            <a:endParaRPr lang="en-SA" dirty="0"/>
          </a:p>
          <a:p>
            <a:r>
              <a:rPr lang="en-SA" dirty="0"/>
              <a:t>Write a recursive method that sums all the integer values stored in the nodes in the binary trees.  Test this method.</a:t>
            </a:r>
          </a:p>
          <a:p>
            <a:endParaRPr lang="en-SA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Construct the tree that has the following:</a:t>
            </a:r>
          </a:p>
          <a:p>
            <a:pPr lvl="1" fontAlgn="base"/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Inorder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sequence: D B E A F C 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Preorder sequence: A B D E C F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4823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174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urw-din</vt:lpstr>
      <vt:lpstr>Office Theme</vt:lpstr>
      <vt:lpstr>Data Stuctures and Algorithms</vt:lpstr>
      <vt:lpstr>Binary Trees Traversal</vt:lpstr>
      <vt:lpstr>Binary Trees Traversal</vt:lpstr>
      <vt:lpstr>Binary Trees Traversal</vt:lpstr>
      <vt:lpstr>Binary Trees Traversal</vt:lpstr>
      <vt:lpstr>Binary Trees Traversal</vt:lpstr>
      <vt:lpstr>Binary Trees Traversal</vt:lpstr>
      <vt:lpstr>Binary Trees Traversal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48</cp:revision>
  <dcterms:created xsi:type="dcterms:W3CDTF">2022-09-18T05:22:36Z</dcterms:created>
  <dcterms:modified xsi:type="dcterms:W3CDTF">2022-11-06T06:16:05Z</dcterms:modified>
</cp:coreProperties>
</file>