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296" r:id="rId1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7"/>
    <p:restoredTop sz="94713"/>
  </p:normalViewPr>
  <p:slideViewPr>
    <p:cSldViewPr snapToGrid="0" snapToObjects="1">
      <p:cViewPr varScale="1">
        <p:scale>
          <a:sx n="65" d="100"/>
          <a:sy n="65" d="100"/>
        </p:scale>
        <p:origin x="22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08/11/2022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Search for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CFF-D798-4342-A94C-2F4E0054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Search for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B5E38-4596-EF47-AE4A-B3DA9DC2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66" y="1588294"/>
            <a:ext cx="652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Node Class</a:t>
            </a:r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9840A13-C571-0B4B-9520-16B8170F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45200" cy="3721100"/>
          </a:xfrm>
        </p:spPr>
      </p:pic>
    </p:spTree>
    <p:extLst>
      <p:ext uri="{BB962C8B-B14F-4D97-AF65-F5344CB8AC3E}">
        <p14:creationId xmlns:p14="http://schemas.microsoft.com/office/powerpoint/2010/main" val="341753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BST Class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EFF4A-B8BE-C34D-9ABF-607ED2A3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6300" cy="1041400"/>
          </a:xfrm>
        </p:spPr>
      </p:pic>
    </p:spTree>
    <p:extLst>
      <p:ext uri="{BB962C8B-B14F-4D97-AF65-F5344CB8AC3E}">
        <p14:creationId xmlns:p14="http://schemas.microsoft.com/office/powerpoint/2010/main" val="37948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Insert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1D9929-A7E1-E041-9A46-FD25309D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86201" cy="4351338"/>
          </a:xfrm>
        </p:spPr>
      </p:pic>
    </p:spTree>
    <p:extLst>
      <p:ext uri="{BB962C8B-B14F-4D97-AF65-F5344CB8AC3E}">
        <p14:creationId xmlns:p14="http://schemas.microsoft.com/office/powerpoint/2010/main" val="232171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Search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FC74EB-5215-AB47-8340-218F0226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14" y="1690688"/>
            <a:ext cx="6736023" cy="4351338"/>
          </a:xfrm>
        </p:spPr>
      </p:pic>
    </p:spTree>
    <p:extLst>
      <p:ext uri="{BB962C8B-B14F-4D97-AF65-F5344CB8AC3E}">
        <p14:creationId xmlns:p14="http://schemas.microsoft.com/office/powerpoint/2010/main" val="415276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246BD-31E1-6842-AF23-A75F8B080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87" y="1253331"/>
            <a:ext cx="6563268" cy="4351338"/>
          </a:xfr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19B2C8D3-B5F0-984E-A6E4-37D14425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8" y="5694121"/>
            <a:ext cx="2552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A41-57D7-3A4A-9F36-A0BDCA8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308-9CCB-864D-9848-BE85CE6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Implement Binary Search Tree</a:t>
            </a:r>
          </a:p>
          <a:p>
            <a:pPr marL="457200" lvl="1" indent="0">
              <a:buNone/>
            </a:pPr>
            <a:endParaRPr lang="en-SA" dirty="0"/>
          </a:p>
          <a:p>
            <a:r>
              <a:rPr lang="en-SA" dirty="0"/>
              <a:t>Test this tree by inserting numbers 5,10,20,13,15,27</a:t>
            </a:r>
          </a:p>
          <a:p>
            <a:endParaRPr lang="en-SA" dirty="0"/>
          </a:p>
          <a:p>
            <a:r>
              <a:rPr lang="en-SA" dirty="0"/>
              <a:t>Print the tree using inorder traversal</a:t>
            </a:r>
          </a:p>
          <a:p>
            <a:endParaRPr lang="en-SA" dirty="0"/>
          </a:p>
          <a:p>
            <a:r>
              <a:rPr lang="en-SA" dirty="0"/>
              <a:t>Write a method to find the maximum value in the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14823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Search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</a:t>
            </a:r>
          </a:p>
          <a:p>
            <a:pPr lvl="1"/>
            <a:r>
              <a:rPr lang="en-US" dirty="0"/>
              <a:t>Binary tree</a:t>
            </a:r>
          </a:p>
          <a:p>
            <a:pPr lvl="1"/>
            <a:r>
              <a:rPr lang="en-US" dirty="0"/>
              <a:t>The value in root is greater than in left part</a:t>
            </a:r>
          </a:p>
          <a:p>
            <a:pPr lvl="1"/>
            <a:r>
              <a:rPr lang="en-US" dirty="0"/>
              <a:t>The value in root is less than in right part</a:t>
            </a:r>
          </a:p>
          <a:p>
            <a:pPr lvl="1"/>
            <a:r>
              <a:rPr lang="en-US" dirty="0"/>
              <a:t>This applies for all subtrees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F9764-06C7-4B46-9436-AE4BD7FC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84" y="1027906"/>
            <a:ext cx="4606016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Creating a Binary Search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Given array: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 45, 10, 7, 90, 12, 50, 13, 39, 57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7B167-A179-C943-9E77-A84CAB16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48" y="2925763"/>
            <a:ext cx="8483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Creating a Binary Search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Given array: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 45, 10, 7, 90, 12, 50, 13, 39, 57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16CB4-478F-F647-BDC4-13A4A745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540000"/>
            <a:ext cx="9309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Creating a Binary Search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Given array: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 45, 10, 7, 90, 12, 50, 13, 39, 57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8B366-74A9-D64E-8067-CB0E497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79" y="2535826"/>
            <a:ext cx="7449930" cy="4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Creating a Binary Search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Given array: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 45, 10, 7, 90, 12, 50, 13, 39, 57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8B366-74A9-D64E-8067-CB0E497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79" y="2535826"/>
            <a:ext cx="7449930" cy="4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Insert Element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Start from the root.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Compare the element to be inserted with the root node. If it is less than root, then traverse the left subtree or traverse the right subtree.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Traverse the subtree till the end of the desired subtree. Insert the node in the appropriate subtree as a leaf node.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947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Insert Element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anose="020F0502020204030204" pitchFamily="34" charset="0"/>
              </a:rPr>
              <a:t>Insert 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6C892-D7EA-0848-AFF7-057CFC67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82" y="1793875"/>
            <a:ext cx="3454400" cy="389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22A96-EA82-404C-8115-0A27D2C3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33" y="1793875"/>
            <a:ext cx="2882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D61-6292-2849-AF33-58E8E2B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Search for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ACFF-D798-4342-A94C-2F4E0054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Compare the element to be searched with the root node.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If the key (element to be searched) = root, return root node.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Else if key &lt; root, traverse the left subtree.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Else traverse right subtree.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77"/>
              </a:rPr>
              <a:t>Repetitively compare subtree elements until the key is found or the end of the tree is reached.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400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312</Words>
  <Application>Microsoft Macintosh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Work Sans</vt:lpstr>
      <vt:lpstr>Office Theme</vt:lpstr>
      <vt:lpstr>Data Stuctures and Algorithms</vt:lpstr>
      <vt:lpstr>Binary Search Tree</vt:lpstr>
      <vt:lpstr>Creating a Binary Search Tree</vt:lpstr>
      <vt:lpstr>Creating a Binary Search Tree</vt:lpstr>
      <vt:lpstr>Creating a Binary Search Tree</vt:lpstr>
      <vt:lpstr>Creating a Binary Search Tree</vt:lpstr>
      <vt:lpstr>Insert Element</vt:lpstr>
      <vt:lpstr>Insert Element</vt:lpstr>
      <vt:lpstr>Search for Element</vt:lpstr>
      <vt:lpstr>Search for Element</vt:lpstr>
      <vt:lpstr>Node Class</vt:lpstr>
      <vt:lpstr>BST Class</vt:lpstr>
      <vt:lpstr>Insert</vt:lpstr>
      <vt:lpstr>Search</vt:lpstr>
      <vt:lpstr>Test</vt:lpstr>
      <vt:lpstr>Excercises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54</cp:revision>
  <dcterms:created xsi:type="dcterms:W3CDTF">2022-09-18T05:22:36Z</dcterms:created>
  <dcterms:modified xsi:type="dcterms:W3CDTF">2022-11-08T06:46:46Z</dcterms:modified>
</cp:coreProperties>
</file>