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5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9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06"/>
    <p:restoredTop sz="94713"/>
  </p:normalViewPr>
  <p:slideViewPr>
    <p:cSldViewPr snapToGrid="0" snapToObjects="1">
      <p:cViewPr>
        <p:scale>
          <a:sx n="60" d="100"/>
          <a:sy n="60" d="100"/>
        </p:scale>
        <p:origin x="125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486-EB52-3142-A6DA-E18A84770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E7C1C-5989-1B43-9934-F1DB913B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8D941-CD9B-AF44-BA59-5A4C004D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772B-D804-AF43-A745-7AF72361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B71-EF7B-9E4B-89A9-9851B34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57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6AA4-3E15-5C48-BA9A-3E243657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8AE9B-D53A-924B-9817-90B36E5E5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D73E-AF8A-5D4D-8A1D-741AF7DF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DA47-4D8F-4D4C-B913-C7B923AD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46F8-1851-E74F-9DFF-51B3096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2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F2D9-B0E5-5D4C-8D91-8AED093B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BCAD9-AF4E-BB4C-9746-3B80D2E7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8DCD-09F6-064C-AD92-2F4D2C3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D643-803B-8145-91CE-CCC4B2B9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38AF-E912-274D-A2BD-1406CAF6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10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17DD-2298-314C-B0BB-758E6F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36D04-4FFE-9341-88E5-E80D753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5E8A-4666-6B4E-8BBD-3043AEEF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62F2-8ED3-3147-8D68-BD85DE7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868E-E639-A24F-9CF5-03598BE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200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949C-4F49-C74A-8C28-153B412D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1B36-86E8-9D45-AEBF-1CBAB5A6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E1-F81B-8B46-B1FA-617E3E0B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88D1-DDBC-6E45-BDC1-ACC3C93A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CE6-C074-5B4B-B64C-41586610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37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C23F-A686-EA49-B208-064003C9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550D-5099-D344-B8FD-243D90347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60FCD-8A83-8747-8329-559F5A78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BA2A-D844-2F4E-B751-A9421D1B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74ED8-7E28-F64E-875C-7E28BBB1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A42A-F1D2-9A48-8A66-0D45BAF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8296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2F87-C4C1-2E4E-83FA-D482A385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C107-22D7-B345-ACE0-77BECCF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3F94-FC02-8743-82E9-7AF9F98E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208B7-7267-1842-AF48-B009222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734A8-7BF8-8243-AF1C-3D7B68D4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7FB-3717-A84F-B10F-F4ABE8B3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8A752-1812-B845-8DF5-9E84A7A8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05D0D-E198-4348-8EB0-5E142029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386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3737-95FB-1C4D-9AA7-DBA31A2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973-E462-CD43-AD58-F66117CE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16E5-3395-F048-97EC-D60FE9BA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49A9-1C3D-4240-8169-F6860D77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33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73359-CC2F-6D41-B0B0-B845F70A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2700-6893-7A4E-BC8D-864ACF0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9BEEF-3D29-8D48-8982-4395CE5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4293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C87-B356-AC4D-9558-6EA31091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BD5C-41F2-AB48-9BBB-B3C17F00E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A16F2-00CB-6548-B689-6E7877A20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AE8BA-42F1-0E4A-A8C9-428E91FA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BEB48-78A4-6C48-9BE7-FF5B33C4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9FC7-02EB-B04E-A650-D2209C4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503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533-88D2-8F4F-A492-20B5DF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2E243-4B98-B849-AF00-E5192291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89F4-BE0A-E649-9286-20D0F7C66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A39F6-F32E-8B45-B2CC-160E32B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0F86-9066-AD4F-8593-51E60D05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17B2-B303-3C49-A091-D77FB0B2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807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832-8D28-3440-950F-561898D4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083F5-6F39-8844-B7F6-32AA4100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E033-0645-7945-A60F-112C7BA5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D7FC-AE85-2E42-9A3F-70ACC358AC46}" type="datetimeFigureOut">
              <a:rPr lang="en-SA" smtClean="0"/>
              <a:t>15/11/2022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AD44-903B-EC4E-A3C0-E1A0089A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A1C2-2C9B-7C45-A034-1325951F5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05B0-D4D4-0240-945D-9F4189521F8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202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32A2-8049-8A45-8A13-168B92317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Data Stuctures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D4830-7FD5-2C4C-BD9F-92D63823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SA" dirty="0"/>
              <a:t>Dr. Fidaa Abed</a:t>
            </a:r>
          </a:p>
        </p:txBody>
      </p:sp>
    </p:spTree>
    <p:extLst>
      <p:ext uri="{BB962C8B-B14F-4D97-AF65-F5344CB8AC3E}">
        <p14:creationId xmlns:p14="http://schemas.microsoft.com/office/powerpoint/2010/main" val="78221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632F-8DEF-3844-B214-B16C8391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Class AVL (Left Rotation)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5B942-0789-4949-9092-90E34D68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019"/>
            <a:ext cx="7442200" cy="3365500"/>
          </a:xfrm>
          <a:prstGeom prst="rect">
            <a:avLst/>
          </a:prstGeom>
        </p:spPr>
      </p:pic>
      <p:pic>
        <p:nvPicPr>
          <p:cNvPr id="7" name="Content Placeholder 6" descr="A picture containing watch, clock&#10;&#10;Description automatically generated">
            <a:extLst>
              <a:ext uri="{FF2B5EF4-FFF2-40B4-BE49-F238E27FC236}">
                <a16:creationId xmlns:a16="http://schemas.microsoft.com/office/drawing/2014/main" id="{0D8BD59F-9F2A-1B4B-9C6E-387D05272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7500" y="3144950"/>
            <a:ext cx="8064500" cy="2692400"/>
          </a:xfrm>
        </p:spPr>
      </p:pic>
    </p:spTree>
    <p:extLst>
      <p:ext uri="{BB962C8B-B14F-4D97-AF65-F5344CB8AC3E}">
        <p14:creationId xmlns:p14="http://schemas.microsoft.com/office/powerpoint/2010/main" val="36685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632F-8DEF-3844-B214-B16C8391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Class AVL (Rebalacing)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39DD64-018E-4E4B-84E7-FF057C878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48" y="1846890"/>
            <a:ext cx="6563634" cy="4351338"/>
          </a:xfrm>
        </p:spPr>
      </p:pic>
    </p:spTree>
    <p:extLst>
      <p:ext uri="{BB962C8B-B14F-4D97-AF65-F5344CB8AC3E}">
        <p14:creationId xmlns:p14="http://schemas.microsoft.com/office/powerpoint/2010/main" val="272714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8B0E-1A8E-1B4D-BB99-28B6AE94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Case 1</a:t>
            </a:r>
          </a:p>
        </p:txBody>
      </p:sp>
      <p:pic>
        <p:nvPicPr>
          <p:cNvPr id="5" name="Content Placeholder 4" descr="A picture containing watch&#10;&#10;Description automatically generated">
            <a:extLst>
              <a:ext uri="{FF2B5EF4-FFF2-40B4-BE49-F238E27FC236}">
                <a16:creationId xmlns:a16="http://schemas.microsoft.com/office/drawing/2014/main" id="{218E3F87-6044-8440-AF8B-AE5ADF270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3673475"/>
            <a:ext cx="89154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A952C3-577F-B446-9A69-F4991ACF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738535"/>
            <a:ext cx="10375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0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8B0E-1A8E-1B4D-BB99-28B6AE94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Case 2</a:t>
            </a:r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C33AE5B-C8D6-BA41-A702-552B526B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382"/>
            <a:ext cx="10388600" cy="2565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E4BDF-7153-2548-97C8-CBB8A589A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3" y="4141622"/>
            <a:ext cx="10148857" cy="23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37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8B0E-1A8E-1B4D-BB99-28B6AE94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Case 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67D4CC-D406-BE40-A71C-0F2F26E51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30" y="4610100"/>
            <a:ext cx="7366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4AE0D-7A5D-A64B-9A98-85746419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2146300"/>
            <a:ext cx="114173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8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8B0E-1A8E-1B4D-BB99-28B6AE94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Case 4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CCBEB4D-3A10-6C44-904E-45F2CDB0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9" y="1521342"/>
            <a:ext cx="9601200" cy="2667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1A4294B-3146-CC46-8A9C-CF9E9265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8" y="4188341"/>
            <a:ext cx="10693034" cy="230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6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632F-8DEF-3844-B214-B16C8391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Class AVL (Rebalacing)</a:t>
            </a:r>
          </a:p>
        </p:txBody>
      </p:sp>
      <p:pic>
        <p:nvPicPr>
          <p:cNvPr id="8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39DD64-018E-4E4B-84E7-FF057C878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48" y="1846890"/>
            <a:ext cx="6563634" cy="4351338"/>
          </a:xfrm>
        </p:spPr>
      </p:pic>
    </p:spTree>
    <p:extLst>
      <p:ext uri="{BB962C8B-B14F-4D97-AF65-F5344CB8AC3E}">
        <p14:creationId xmlns:p14="http://schemas.microsoft.com/office/powerpoint/2010/main" val="4248159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F0A4-E9E9-6342-BA35-74238B17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Insert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CB3B36E-B81B-994F-9867-1121E2C1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676275"/>
            <a:ext cx="875030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8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F0A4-E9E9-6342-BA35-74238B17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search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DC470A-21ED-884B-A1E0-B0395318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87250" cy="4351338"/>
          </a:xfrm>
        </p:spPr>
      </p:pic>
    </p:spTree>
    <p:extLst>
      <p:ext uri="{BB962C8B-B14F-4D97-AF65-F5344CB8AC3E}">
        <p14:creationId xmlns:p14="http://schemas.microsoft.com/office/powerpoint/2010/main" val="108762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0E2F-9D32-6848-8455-76DA3C70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Main Class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F57E54-18D2-C946-B4B2-C5A1841E1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15" y="1781065"/>
            <a:ext cx="5191185" cy="4351338"/>
          </a:xfrm>
        </p:spPr>
      </p:pic>
    </p:spTree>
    <p:extLst>
      <p:ext uri="{BB962C8B-B14F-4D97-AF65-F5344CB8AC3E}">
        <p14:creationId xmlns:p14="http://schemas.microsoft.com/office/powerpoint/2010/main" val="380575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AVL Tree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AVL Tree</a:t>
            </a:r>
          </a:p>
          <a:p>
            <a:pPr lvl="1"/>
            <a:r>
              <a:rPr lang="en-US" dirty="0"/>
              <a:t>Binary Search Tree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difference between heights of left and right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subtrees cannot be more than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one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all nodes. 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61427-D439-7140-8BBF-A80DD920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69" y="1508126"/>
            <a:ext cx="5130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9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B79D-F535-694D-ADD0-B8A5EE1F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30F6-AB73-5843-A9B1-D5BD3AA4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Implement AVL Tree and test it</a:t>
            </a:r>
          </a:p>
        </p:txBody>
      </p:sp>
    </p:spTree>
    <p:extLst>
      <p:ext uri="{BB962C8B-B14F-4D97-AF65-F5344CB8AC3E}">
        <p14:creationId xmlns:p14="http://schemas.microsoft.com/office/powerpoint/2010/main" val="368727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AVL Tree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</a:t>
            </a:r>
          </a:p>
          <a:p>
            <a:pPr lvl="1"/>
            <a:r>
              <a:rPr lang="en-US" dirty="0"/>
              <a:t>Binary Search Tree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difference between heights of left and right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   subtrees cannot be more than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one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   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all nodes. 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457200" lvl="1" indent="0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urw-din"/>
              </a:rPr>
              <a:t>Not AVL Tree: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urw-din"/>
              </a:rPr>
              <a:t>Height of left(node 8) is 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urw-din"/>
              </a:rPr>
              <a:t>Height of right(node 8) is 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urw-din"/>
              </a:rPr>
              <a:t>Difference is more that 1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330C4-4A3B-6A49-928C-481AD193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76" y="2030413"/>
            <a:ext cx="5443991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Why AVL Tree?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Worst Case Analysis: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Insert: O(h)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Search O(h)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330C4-4A3B-6A49-928C-481AD193D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76" y="2030413"/>
            <a:ext cx="5443991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Why AVL Tree?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Worst Case Analysis: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Insert: O(h)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Search O(h)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some situation h can be as large as n</a:t>
            </a:r>
          </a:p>
          <a:p>
            <a:pPr lvl="1"/>
            <a:r>
              <a:rPr lang="en-US" dirty="0"/>
              <a:t>So the efficiency is O(n)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1026" name="Picture 2" descr="Red-Black Tree vs. AVL Tree | Baeldung on Computer Science">
            <a:extLst>
              <a:ext uri="{FF2B5EF4-FFF2-40B4-BE49-F238E27FC236}">
                <a16:creationId xmlns:a16="http://schemas.microsoft.com/office/drawing/2014/main" id="{17E3203D-E56D-474E-885B-A8CB113D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492" y="1034705"/>
            <a:ext cx="6027576" cy="32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5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44C8-B4CF-6B4A-BC12-6CF2B96B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Why AVL Tree?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FACC-B615-544B-95C8-104EDF4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Worst Case Analysis: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Insert: O(h)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Search O(h)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AVL tree h is log n</a:t>
            </a:r>
          </a:p>
          <a:p>
            <a:pPr lvl="1"/>
            <a:r>
              <a:rPr lang="en-US" dirty="0"/>
              <a:t>So the efficiency is O(log n)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FA29D-1874-F14F-A08A-16DE8E61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48" y="1660871"/>
            <a:ext cx="406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632F-8DEF-3844-B214-B16C8391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Class Node</a:t>
            </a:r>
          </a:p>
        </p:txBody>
      </p:sp>
      <p:pic>
        <p:nvPicPr>
          <p:cNvPr id="9" name="Content Placeholder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1C15667-029B-E847-9336-0710E7425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48008" cy="4351338"/>
          </a:xfrm>
        </p:spPr>
      </p:pic>
    </p:spTree>
    <p:extLst>
      <p:ext uri="{BB962C8B-B14F-4D97-AF65-F5344CB8AC3E}">
        <p14:creationId xmlns:p14="http://schemas.microsoft.com/office/powerpoint/2010/main" val="396933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632F-8DEF-3844-B214-B16C8391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Class AVL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ACF04B-3FC7-2549-8123-61CEAF6F4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73357" cy="4351338"/>
          </a:xfrm>
        </p:spPr>
      </p:pic>
    </p:spTree>
    <p:extLst>
      <p:ext uri="{BB962C8B-B14F-4D97-AF65-F5344CB8AC3E}">
        <p14:creationId xmlns:p14="http://schemas.microsoft.com/office/powerpoint/2010/main" val="174540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632F-8DEF-3844-B214-B16C8391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Class AVL (Right Rotation)</a:t>
            </a:r>
          </a:p>
        </p:txBody>
      </p:sp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FD53189A-05BA-6541-8B2F-59AAD8D8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64" y="2112848"/>
            <a:ext cx="7023100" cy="3429000"/>
          </a:xfrm>
          <a:prstGeom prst="rect">
            <a:avLst/>
          </a:prstGeom>
        </p:spPr>
      </p:pic>
      <p:pic>
        <p:nvPicPr>
          <p:cNvPr id="6" name="Content Placeholder 5" descr="A picture containing watch&#10;&#10;Description automatically generated">
            <a:extLst>
              <a:ext uri="{FF2B5EF4-FFF2-40B4-BE49-F238E27FC236}">
                <a16:creationId xmlns:a16="http://schemas.microsoft.com/office/drawing/2014/main" id="{AFAA9F6D-4BB7-8547-A464-97ADC1E01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84914" y="3271608"/>
            <a:ext cx="8915400" cy="2692400"/>
          </a:xfrm>
        </p:spPr>
      </p:pic>
    </p:spTree>
    <p:extLst>
      <p:ext uri="{BB962C8B-B14F-4D97-AF65-F5344CB8AC3E}">
        <p14:creationId xmlns:p14="http://schemas.microsoft.com/office/powerpoint/2010/main" val="377176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224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urw-din</vt:lpstr>
      <vt:lpstr>Office Theme</vt:lpstr>
      <vt:lpstr>Data Stuctures and Algorithms</vt:lpstr>
      <vt:lpstr>AVL Tree</vt:lpstr>
      <vt:lpstr>AVL Tree</vt:lpstr>
      <vt:lpstr>Why AVL Tree?</vt:lpstr>
      <vt:lpstr>Why AVL Tree?</vt:lpstr>
      <vt:lpstr>Why AVL Tree?</vt:lpstr>
      <vt:lpstr>Class Node</vt:lpstr>
      <vt:lpstr>Class AVL</vt:lpstr>
      <vt:lpstr>Class AVL (Right Rotation)</vt:lpstr>
      <vt:lpstr>Class AVL (Left Rotation)</vt:lpstr>
      <vt:lpstr>Class AVL (Rebalacing)</vt:lpstr>
      <vt:lpstr>Case 1</vt:lpstr>
      <vt:lpstr>Case 2</vt:lpstr>
      <vt:lpstr>Case 3</vt:lpstr>
      <vt:lpstr>Case 4</vt:lpstr>
      <vt:lpstr>Class AVL (Rebalacing)</vt:lpstr>
      <vt:lpstr>Insert</vt:lpstr>
      <vt:lpstr>search</vt:lpstr>
      <vt:lpstr>Main Class</vt:lpstr>
      <vt:lpstr>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Stuctures and Algorithms</dc:title>
  <dc:creator>Fidaa Ali Abed</dc:creator>
  <cp:lastModifiedBy>Fidaa Ali Abed</cp:lastModifiedBy>
  <cp:revision>62</cp:revision>
  <dcterms:created xsi:type="dcterms:W3CDTF">2022-09-18T05:22:36Z</dcterms:created>
  <dcterms:modified xsi:type="dcterms:W3CDTF">2022-11-15T06:35:50Z</dcterms:modified>
</cp:coreProperties>
</file>