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68" r:id="rId3"/>
    <p:sldId id="265" r:id="rId4"/>
    <p:sldId id="270" r:id="rId5"/>
    <p:sldId id="271" r:id="rId6"/>
    <p:sldId id="272" r:id="rId7"/>
    <p:sldId id="274" r:id="rId8"/>
    <p:sldId id="273" r:id="rId9"/>
    <p:sldId id="275" r:id="rId10"/>
    <p:sldId id="276" r:id="rId11"/>
    <p:sldId id="277" r:id="rId12"/>
    <p:sldId id="278" r:id="rId13"/>
    <p:sldId id="279" r:id="rId14"/>
    <p:sldId id="280" r:id="rId15"/>
    <p:sldId id="282" r:id="rId16"/>
    <p:sldId id="281" r:id="rId17"/>
    <p:sldId id="283" r:id="rId18"/>
    <p:sldId id="284" r:id="rId19"/>
    <p:sldId id="285" r:id="rId20"/>
  </p:sldIdLst>
  <p:sldSz cx="12192000" cy="6858000"/>
  <p:notesSz cx="6858000" cy="9144000"/>
  <p:defaultTextStyle>
    <a:defPPr>
      <a:defRPr lang="en-S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1198"/>
    <p:restoredTop sz="94713"/>
  </p:normalViewPr>
  <p:slideViewPr>
    <p:cSldViewPr snapToGrid="0" snapToObjects="1">
      <p:cViewPr varScale="1">
        <p:scale>
          <a:sx n="47" d="100"/>
          <a:sy n="47" d="100"/>
        </p:scale>
        <p:origin x="216" y="11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ED486-EB52-3142-A6DA-E18A847703E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A"/>
          </a:p>
        </p:txBody>
      </p:sp>
      <p:sp>
        <p:nvSpPr>
          <p:cNvPr id="3" name="Subtitle 2">
            <a:extLst>
              <a:ext uri="{FF2B5EF4-FFF2-40B4-BE49-F238E27FC236}">
                <a16:creationId xmlns:a16="http://schemas.microsoft.com/office/drawing/2014/main" id="{DB4E7C1C-5989-1B43-9934-F1DB913BCF4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A"/>
          </a:p>
        </p:txBody>
      </p:sp>
      <p:sp>
        <p:nvSpPr>
          <p:cNvPr id="4" name="Date Placeholder 3">
            <a:extLst>
              <a:ext uri="{FF2B5EF4-FFF2-40B4-BE49-F238E27FC236}">
                <a16:creationId xmlns:a16="http://schemas.microsoft.com/office/drawing/2014/main" id="{91B8D941-CD9B-AF44-BA59-5A4C004D7BFD}"/>
              </a:ext>
            </a:extLst>
          </p:cNvPr>
          <p:cNvSpPr>
            <a:spLocks noGrp="1"/>
          </p:cNvSpPr>
          <p:nvPr>
            <p:ph type="dt" sz="half" idx="10"/>
          </p:nvPr>
        </p:nvSpPr>
        <p:spPr/>
        <p:txBody>
          <a:bodyPr/>
          <a:lstStyle/>
          <a:p>
            <a:fld id="{FCD6D7FC-AE85-2E42-9A3F-70ACC358AC46}" type="datetimeFigureOut">
              <a:rPr lang="en-SA" smtClean="0"/>
              <a:t>06/09/2022 R</a:t>
            </a:fld>
            <a:endParaRPr lang="en-SA"/>
          </a:p>
        </p:txBody>
      </p:sp>
      <p:sp>
        <p:nvSpPr>
          <p:cNvPr id="5" name="Footer Placeholder 4">
            <a:extLst>
              <a:ext uri="{FF2B5EF4-FFF2-40B4-BE49-F238E27FC236}">
                <a16:creationId xmlns:a16="http://schemas.microsoft.com/office/drawing/2014/main" id="{4182772B-D804-AF43-A745-7AF72361A454}"/>
              </a:ext>
            </a:extLst>
          </p:cNvPr>
          <p:cNvSpPr>
            <a:spLocks noGrp="1"/>
          </p:cNvSpPr>
          <p:nvPr>
            <p:ph type="ftr" sz="quarter" idx="11"/>
          </p:nvPr>
        </p:nvSpPr>
        <p:spPr/>
        <p:txBody>
          <a:bodyPr/>
          <a:lstStyle/>
          <a:p>
            <a:endParaRPr lang="en-SA"/>
          </a:p>
        </p:txBody>
      </p:sp>
      <p:sp>
        <p:nvSpPr>
          <p:cNvPr id="6" name="Slide Number Placeholder 5">
            <a:extLst>
              <a:ext uri="{FF2B5EF4-FFF2-40B4-BE49-F238E27FC236}">
                <a16:creationId xmlns:a16="http://schemas.microsoft.com/office/drawing/2014/main" id="{93620B71-EF7B-9E4B-89A9-9851B341C7A5}"/>
              </a:ext>
            </a:extLst>
          </p:cNvPr>
          <p:cNvSpPr>
            <a:spLocks noGrp="1"/>
          </p:cNvSpPr>
          <p:nvPr>
            <p:ph type="sldNum" sz="quarter" idx="12"/>
          </p:nvPr>
        </p:nvSpPr>
        <p:spPr/>
        <p:txBody>
          <a:bodyPr/>
          <a:lstStyle/>
          <a:p>
            <a:fld id="{4DC905B0-D4D4-0240-945D-9F4189521F8F}" type="slidenum">
              <a:rPr lang="en-SA" smtClean="0"/>
              <a:t>‹#›</a:t>
            </a:fld>
            <a:endParaRPr lang="en-SA"/>
          </a:p>
        </p:txBody>
      </p:sp>
    </p:spTree>
    <p:extLst>
      <p:ext uri="{BB962C8B-B14F-4D97-AF65-F5344CB8AC3E}">
        <p14:creationId xmlns:p14="http://schemas.microsoft.com/office/powerpoint/2010/main" val="17575716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A6AA4-3E15-5C48-BA9A-3E243657BCF1}"/>
              </a:ext>
            </a:extLst>
          </p:cNvPr>
          <p:cNvSpPr>
            <a:spLocks noGrp="1"/>
          </p:cNvSpPr>
          <p:nvPr>
            <p:ph type="title"/>
          </p:nvPr>
        </p:nvSpPr>
        <p:spPr/>
        <p:txBody>
          <a:bodyPr/>
          <a:lstStyle/>
          <a:p>
            <a:r>
              <a:rPr lang="en-US"/>
              <a:t>Click to edit Master title style</a:t>
            </a:r>
            <a:endParaRPr lang="en-SA"/>
          </a:p>
        </p:txBody>
      </p:sp>
      <p:sp>
        <p:nvSpPr>
          <p:cNvPr id="3" name="Vertical Text Placeholder 2">
            <a:extLst>
              <a:ext uri="{FF2B5EF4-FFF2-40B4-BE49-F238E27FC236}">
                <a16:creationId xmlns:a16="http://schemas.microsoft.com/office/drawing/2014/main" id="{0668AE9B-D53A-924B-9817-90B36E5E5EF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A"/>
          </a:p>
        </p:txBody>
      </p:sp>
      <p:sp>
        <p:nvSpPr>
          <p:cNvPr id="4" name="Date Placeholder 3">
            <a:extLst>
              <a:ext uri="{FF2B5EF4-FFF2-40B4-BE49-F238E27FC236}">
                <a16:creationId xmlns:a16="http://schemas.microsoft.com/office/drawing/2014/main" id="{D1B2D73E-AF8A-5D4D-8A1D-741AF7DF5033}"/>
              </a:ext>
            </a:extLst>
          </p:cNvPr>
          <p:cNvSpPr>
            <a:spLocks noGrp="1"/>
          </p:cNvSpPr>
          <p:nvPr>
            <p:ph type="dt" sz="half" idx="10"/>
          </p:nvPr>
        </p:nvSpPr>
        <p:spPr/>
        <p:txBody>
          <a:bodyPr/>
          <a:lstStyle/>
          <a:p>
            <a:fld id="{FCD6D7FC-AE85-2E42-9A3F-70ACC358AC46}" type="datetimeFigureOut">
              <a:rPr lang="en-SA" smtClean="0"/>
              <a:t>06/09/2022 R</a:t>
            </a:fld>
            <a:endParaRPr lang="en-SA"/>
          </a:p>
        </p:txBody>
      </p:sp>
      <p:sp>
        <p:nvSpPr>
          <p:cNvPr id="5" name="Footer Placeholder 4">
            <a:extLst>
              <a:ext uri="{FF2B5EF4-FFF2-40B4-BE49-F238E27FC236}">
                <a16:creationId xmlns:a16="http://schemas.microsoft.com/office/drawing/2014/main" id="{0EC8DA47-4D8F-4D4C-B913-C7B923AD12CA}"/>
              </a:ext>
            </a:extLst>
          </p:cNvPr>
          <p:cNvSpPr>
            <a:spLocks noGrp="1"/>
          </p:cNvSpPr>
          <p:nvPr>
            <p:ph type="ftr" sz="quarter" idx="11"/>
          </p:nvPr>
        </p:nvSpPr>
        <p:spPr/>
        <p:txBody>
          <a:bodyPr/>
          <a:lstStyle/>
          <a:p>
            <a:endParaRPr lang="en-SA"/>
          </a:p>
        </p:txBody>
      </p:sp>
      <p:sp>
        <p:nvSpPr>
          <p:cNvPr id="6" name="Slide Number Placeholder 5">
            <a:extLst>
              <a:ext uri="{FF2B5EF4-FFF2-40B4-BE49-F238E27FC236}">
                <a16:creationId xmlns:a16="http://schemas.microsoft.com/office/drawing/2014/main" id="{A30746F8-1851-E74F-9DFF-51B30962ABC0}"/>
              </a:ext>
            </a:extLst>
          </p:cNvPr>
          <p:cNvSpPr>
            <a:spLocks noGrp="1"/>
          </p:cNvSpPr>
          <p:nvPr>
            <p:ph type="sldNum" sz="quarter" idx="12"/>
          </p:nvPr>
        </p:nvSpPr>
        <p:spPr/>
        <p:txBody>
          <a:bodyPr/>
          <a:lstStyle/>
          <a:p>
            <a:fld id="{4DC905B0-D4D4-0240-945D-9F4189521F8F}" type="slidenum">
              <a:rPr lang="en-SA" smtClean="0"/>
              <a:t>‹#›</a:t>
            </a:fld>
            <a:endParaRPr lang="en-SA"/>
          </a:p>
        </p:txBody>
      </p:sp>
    </p:spTree>
    <p:extLst>
      <p:ext uri="{BB962C8B-B14F-4D97-AF65-F5344CB8AC3E}">
        <p14:creationId xmlns:p14="http://schemas.microsoft.com/office/powerpoint/2010/main" val="3126286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56CF2D9-B0E5-5D4C-8D91-8AED093BBD2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A"/>
          </a:p>
        </p:txBody>
      </p:sp>
      <p:sp>
        <p:nvSpPr>
          <p:cNvPr id="3" name="Vertical Text Placeholder 2">
            <a:extLst>
              <a:ext uri="{FF2B5EF4-FFF2-40B4-BE49-F238E27FC236}">
                <a16:creationId xmlns:a16="http://schemas.microsoft.com/office/drawing/2014/main" id="{B7CBCAD9-AF4E-BB4C-9746-3B80D2E7920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A"/>
          </a:p>
        </p:txBody>
      </p:sp>
      <p:sp>
        <p:nvSpPr>
          <p:cNvPr id="4" name="Date Placeholder 3">
            <a:extLst>
              <a:ext uri="{FF2B5EF4-FFF2-40B4-BE49-F238E27FC236}">
                <a16:creationId xmlns:a16="http://schemas.microsoft.com/office/drawing/2014/main" id="{8CC08DCD-09F6-064C-AD92-2F4D2C3705FD}"/>
              </a:ext>
            </a:extLst>
          </p:cNvPr>
          <p:cNvSpPr>
            <a:spLocks noGrp="1"/>
          </p:cNvSpPr>
          <p:nvPr>
            <p:ph type="dt" sz="half" idx="10"/>
          </p:nvPr>
        </p:nvSpPr>
        <p:spPr/>
        <p:txBody>
          <a:bodyPr/>
          <a:lstStyle/>
          <a:p>
            <a:fld id="{FCD6D7FC-AE85-2E42-9A3F-70ACC358AC46}" type="datetimeFigureOut">
              <a:rPr lang="en-SA" smtClean="0"/>
              <a:t>06/09/2022 R</a:t>
            </a:fld>
            <a:endParaRPr lang="en-SA"/>
          </a:p>
        </p:txBody>
      </p:sp>
      <p:sp>
        <p:nvSpPr>
          <p:cNvPr id="5" name="Footer Placeholder 4">
            <a:extLst>
              <a:ext uri="{FF2B5EF4-FFF2-40B4-BE49-F238E27FC236}">
                <a16:creationId xmlns:a16="http://schemas.microsoft.com/office/drawing/2014/main" id="{7CEBD643-803B-8145-91CE-CCC4B2B91018}"/>
              </a:ext>
            </a:extLst>
          </p:cNvPr>
          <p:cNvSpPr>
            <a:spLocks noGrp="1"/>
          </p:cNvSpPr>
          <p:nvPr>
            <p:ph type="ftr" sz="quarter" idx="11"/>
          </p:nvPr>
        </p:nvSpPr>
        <p:spPr/>
        <p:txBody>
          <a:bodyPr/>
          <a:lstStyle/>
          <a:p>
            <a:endParaRPr lang="en-SA"/>
          </a:p>
        </p:txBody>
      </p:sp>
      <p:sp>
        <p:nvSpPr>
          <p:cNvPr id="6" name="Slide Number Placeholder 5">
            <a:extLst>
              <a:ext uri="{FF2B5EF4-FFF2-40B4-BE49-F238E27FC236}">
                <a16:creationId xmlns:a16="http://schemas.microsoft.com/office/drawing/2014/main" id="{E8EA38AF-E912-274D-A2BD-1406CAF65AAE}"/>
              </a:ext>
            </a:extLst>
          </p:cNvPr>
          <p:cNvSpPr>
            <a:spLocks noGrp="1"/>
          </p:cNvSpPr>
          <p:nvPr>
            <p:ph type="sldNum" sz="quarter" idx="12"/>
          </p:nvPr>
        </p:nvSpPr>
        <p:spPr/>
        <p:txBody>
          <a:bodyPr/>
          <a:lstStyle/>
          <a:p>
            <a:fld id="{4DC905B0-D4D4-0240-945D-9F4189521F8F}" type="slidenum">
              <a:rPr lang="en-SA" smtClean="0"/>
              <a:t>‹#›</a:t>
            </a:fld>
            <a:endParaRPr lang="en-SA"/>
          </a:p>
        </p:txBody>
      </p:sp>
    </p:spTree>
    <p:extLst>
      <p:ext uri="{BB962C8B-B14F-4D97-AF65-F5344CB8AC3E}">
        <p14:creationId xmlns:p14="http://schemas.microsoft.com/office/powerpoint/2010/main" val="25110861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117DD-2298-314C-B0BB-758E6F5D00FB}"/>
              </a:ext>
            </a:extLst>
          </p:cNvPr>
          <p:cNvSpPr>
            <a:spLocks noGrp="1"/>
          </p:cNvSpPr>
          <p:nvPr>
            <p:ph type="title"/>
          </p:nvPr>
        </p:nvSpPr>
        <p:spPr/>
        <p:txBody>
          <a:bodyPr/>
          <a:lstStyle/>
          <a:p>
            <a:r>
              <a:rPr lang="en-US"/>
              <a:t>Click to edit Master title style</a:t>
            </a:r>
            <a:endParaRPr lang="en-SA"/>
          </a:p>
        </p:txBody>
      </p:sp>
      <p:sp>
        <p:nvSpPr>
          <p:cNvPr id="3" name="Content Placeholder 2">
            <a:extLst>
              <a:ext uri="{FF2B5EF4-FFF2-40B4-BE49-F238E27FC236}">
                <a16:creationId xmlns:a16="http://schemas.microsoft.com/office/drawing/2014/main" id="{55236D04-4FFE-9341-88E5-E80D7535AFA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A"/>
          </a:p>
        </p:txBody>
      </p:sp>
      <p:sp>
        <p:nvSpPr>
          <p:cNvPr id="4" name="Date Placeholder 3">
            <a:extLst>
              <a:ext uri="{FF2B5EF4-FFF2-40B4-BE49-F238E27FC236}">
                <a16:creationId xmlns:a16="http://schemas.microsoft.com/office/drawing/2014/main" id="{55B25E8A-4666-6B4E-8BBD-3043AEEF2A07}"/>
              </a:ext>
            </a:extLst>
          </p:cNvPr>
          <p:cNvSpPr>
            <a:spLocks noGrp="1"/>
          </p:cNvSpPr>
          <p:nvPr>
            <p:ph type="dt" sz="half" idx="10"/>
          </p:nvPr>
        </p:nvSpPr>
        <p:spPr/>
        <p:txBody>
          <a:bodyPr/>
          <a:lstStyle/>
          <a:p>
            <a:fld id="{FCD6D7FC-AE85-2E42-9A3F-70ACC358AC46}" type="datetimeFigureOut">
              <a:rPr lang="en-SA" smtClean="0"/>
              <a:t>06/09/2022 R</a:t>
            </a:fld>
            <a:endParaRPr lang="en-SA"/>
          </a:p>
        </p:txBody>
      </p:sp>
      <p:sp>
        <p:nvSpPr>
          <p:cNvPr id="5" name="Footer Placeholder 4">
            <a:extLst>
              <a:ext uri="{FF2B5EF4-FFF2-40B4-BE49-F238E27FC236}">
                <a16:creationId xmlns:a16="http://schemas.microsoft.com/office/drawing/2014/main" id="{DACF62F2-8ED3-3147-8D68-BD85DE7677AB}"/>
              </a:ext>
            </a:extLst>
          </p:cNvPr>
          <p:cNvSpPr>
            <a:spLocks noGrp="1"/>
          </p:cNvSpPr>
          <p:nvPr>
            <p:ph type="ftr" sz="quarter" idx="11"/>
          </p:nvPr>
        </p:nvSpPr>
        <p:spPr/>
        <p:txBody>
          <a:bodyPr/>
          <a:lstStyle/>
          <a:p>
            <a:endParaRPr lang="en-SA"/>
          </a:p>
        </p:txBody>
      </p:sp>
      <p:sp>
        <p:nvSpPr>
          <p:cNvPr id="6" name="Slide Number Placeholder 5">
            <a:extLst>
              <a:ext uri="{FF2B5EF4-FFF2-40B4-BE49-F238E27FC236}">
                <a16:creationId xmlns:a16="http://schemas.microsoft.com/office/drawing/2014/main" id="{063B868E-E639-A24F-9CF5-03598BEF5F8A}"/>
              </a:ext>
            </a:extLst>
          </p:cNvPr>
          <p:cNvSpPr>
            <a:spLocks noGrp="1"/>
          </p:cNvSpPr>
          <p:nvPr>
            <p:ph type="sldNum" sz="quarter" idx="12"/>
          </p:nvPr>
        </p:nvSpPr>
        <p:spPr/>
        <p:txBody>
          <a:bodyPr/>
          <a:lstStyle/>
          <a:p>
            <a:fld id="{4DC905B0-D4D4-0240-945D-9F4189521F8F}" type="slidenum">
              <a:rPr lang="en-SA" smtClean="0"/>
              <a:t>‹#›</a:t>
            </a:fld>
            <a:endParaRPr lang="en-SA"/>
          </a:p>
        </p:txBody>
      </p:sp>
    </p:spTree>
    <p:extLst>
      <p:ext uri="{BB962C8B-B14F-4D97-AF65-F5344CB8AC3E}">
        <p14:creationId xmlns:p14="http://schemas.microsoft.com/office/powerpoint/2010/main" val="25200138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1949C-4F49-C74A-8C28-153B412DE03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A"/>
          </a:p>
        </p:txBody>
      </p:sp>
      <p:sp>
        <p:nvSpPr>
          <p:cNvPr id="3" name="Text Placeholder 2">
            <a:extLst>
              <a:ext uri="{FF2B5EF4-FFF2-40B4-BE49-F238E27FC236}">
                <a16:creationId xmlns:a16="http://schemas.microsoft.com/office/drawing/2014/main" id="{4CDE1B36-86E8-9D45-AEBF-1CBAB5A6705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F6B10E1-F81B-8B46-B1FA-617E3E0BB231}"/>
              </a:ext>
            </a:extLst>
          </p:cNvPr>
          <p:cNvSpPr>
            <a:spLocks noGrp="1"/>
          </p:cNvSpPr>
          <p:nvPr>
            <p:ph type="dt" sz="half" idx="10"/>
          </p:nvPr>
        </p:nvSpPr>
        <p:spPr/>
        <p:txBody>
          <a:bodyPr/>
          <a:lstStyle/>
          <a:p>
            <a:fld id="{FCD6D7FC-AE85-2E42-9A3F-70ACC358AC46}" type="datetimeFigureOut">
              <a:rPr lang="en-SA" smtClean="0"/>
              <a:t>06/09/2022 R</a:t>
            </a:fld>
            <a:endParaRPr lang="en-SA"/>
          </a:p>
        </p:txBody>
      </p:sp>
      <p:sp>
        <p:nvSpPr>
          <p:cNvPr id="5" name="Footer Placeholder 4">
            <a:extLst>
              <a:ext uri="{FF2B5EF4-FFF2-40B4-BE49-F238E27FC236}">
                <a16:creationId xmlns:a16="http://schemas.microsoft.com/office/drawing/2014/main" id="{C10788D1-DDBC-6E45-BDC1-ACC3C93A37F3}"/>
              </a:ext>
            </a:extLst>
          </p:cNvPr>
          <p:cNvSpPr>
            <a:spLocks noGrp="1"/>
          </p:cNvSpPr>
          <p:nvPr>
            <p:ph type="ftr" sz="quarter" idx="11"/>
          </p:nvPr>
        </p:nvSpPr>
        <p:spPr/>
        <p:txBody>
          <a:bodyPr/>
          <a:lstStyle/>
          <a:p>
            <a:endParaRPr lang="en-SA"/>
          </a:p>
        </p:txBody>
      </p:sp>
      <p:sp>
        <p:nvSpPr>
          <p:cNvPr id="6" name="Slide Number Placeholder 5">
            <a:extLst>
              <a:ext uri="{FF2B5EF4-FFF2-40B4-BE49-F238E27FC236}">
                <a16:creationId xmlns:a16="http://schemas.microsoft.com/office/drawing/2014/main" id="{A56DFCE6-C074-5B4B-B64C-415866102B04}"/>
              </a:ext>
            </a:extLst>
          </p:cNvPr>
          <p:cNvSpPr>
            <a:spLocks noGrp="1"/>
          </p:cNvSpPr>
          <p:nvPr>
            <p:ph type="sldNum" sz="quarter" idx="12"/>
          </p:nvPr>
        </p:nvSpPr>
        <p:spPr/>
        <p:txBody>
          <a:bodyPr/>
          <a:lstStyle/>
          <a:p>
            <a:fld id="{4DC905B0-D4D4-0240-945D-9F4189521F8F}" type="slidenum">
              <a:rPr lang="en-SA" smtClean="0"/>
              <a:t>‹#›</a:t>
            </a:fld>
            <a:endParaRPr lang="en-SA"/>
          </a:p>
        </p:txBody>
      </p:sp>
    </p:spTree>
    <p:extLst>
      <p:ext uri="{BB962C8B-B14F-4D97-AF65-F5344CB8AC3E}">
        <p14:creationId xmlns:p14="http://schemas.microsoft.com/office/powerpoint/2010/main" val="21373805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1C23F-A686-EA49-B208-064003C929B0}"/>
              </a:ext>
            </a:extLst>
          </p:cNvPr>
          <p:cNvSpPr>
            <a:spLocks noGrp="1"/>
          </p:cNvSpPr>
          <p:nvPr>
            <p:ph type="title"/>
          </p:nvPr>
        </p:nvSpPr>
        <p:spPr/>
        <p:txBody>
          <a:bodyPr/>
          <a:lstStyle/>
          <a:p>
            <a:r>
              <a:rPr lang="en-US"/>
              <a:t>Click to edit Master title style</a:t>
            </a:r>
            <a:endParaRPr lang="en-SA"/>
          </a:p>
        </p:txBody>
      </p:sp>
      <p:sp>
        <p:nvSpPr>
          <p:cNvPr id="3" name="Content Placeholder 2">
            <a:extLst>
              <a:ext uri="{FF2B5EF4-FFF2-40B4-BE49-F238E27FC236}">
                <a16:creationId xmlns:a16="http://schemas.microsoft.com/office/drawing/2014/main" id="{B8DE550D-5099-D344-B8FD-243D90347B1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A"/>
          </a:p>
        </p:txBody>
      </p:sp>
      <p:sp>
        <p:nvSpPr>
          <p:cNvPr id="4" name="Content Placeholder 3">
            <a:extLst>
              <a:ext uri="{FF2B5EF4-FFF2-40B4-BE49-F238E27FC236}">
                <a16:creationId xmlns:a16="http://schemas.microsoft.com/office/drawing/2014/main" id="{DEA60FCD-8A83-8747-8329-559F5A78AB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A"/>
          </a:p>
        </p:txBody>
      </p:sp>
      <p:sp>
        <p:nvSpPr>
          <p:cNvPr id="5" name="Date Placeholder 4">
            <a:extLst>
              <a:ext uri="{FF2B5EF4-FFF2-40B4-BE49-F238E27FC236}">
                <a16:creationId xmlns:a16="http://schemas.microsoft.com/office/drawing/2014/main" id="{B934BA2A-D844-2F4E-B751-A9421D1B64DE}"/>
              </a:ext>
            </a:extLst>
          </p:cNvPr>
          <p:cNvSpPr>
            <a:spLocks noGrp="1"/>
          </p:cNvSpPr>
          <p:nvPr>
            <p:ph type="dt" sz="half" idx="10"/>
          </p:nvPr>
        </p:nvSpPr>
        <p:spPr/>
        <p:txBody>
          <a:bodyPr/>
          <a:lstStyle/>
          <a:p>
            <a:fld id="{FCD6D7FC-AE85-2E42-9A3F-70ACC358AC46}" type="datetimeFigureOut">
              <a:rPr lang="en-SA" smtClean="0"/>
              <a:t>06/09/2022 R</a:t>
            </a:fld>
            <a:endParaRPr lang="en-SA"/>
          </a:p>
        </p:txBody>
      </p:sp>
      <p:sp>
        <p:nvSpPr>
          <p:cNvPr id="6" name="Footer Placeholder 5">
            <a:extLst>
              <a:ext uri="{FF2B5EF4-FFF2-40B4-BE49-F238E27FC236}">
                <a16:creationId xmlns:a16="http://schemas.microsoft.com/office/drawing/2014/main" id="{E9774ED8-7E28-F64E-875C-7E28BBB1564D}"/>
              </a:ext>
            </a:extLst>
          </p:cNvPr>
          <p:cNvSpPr>
            <a:spLocks noGrp="1"/>
          </p:cNvSpPr>
          <p:nvPr>
            <p:ph type="ftr" sz="quarter" idx="11"/>
          </p:nvPr>
        </p:nvSpPr>
        <p:spPr/>
        <p:txBody>
          <a:bodyPr/>
          <a:lstStyle/>
          <a:p>
            <a:endParaRPr lang="en-SA"/>
          </a:p>
        </p:txBody>
      </p:sp>
      <p:sp>
        <p:nvSpPr>
          <p:cNvPr id="7" name="Slide Number Placeholder 6">
            <a:extLst>
              <a:ext uri="{FF2B5EF4-FFF2-40B4-BE49-F238E27FC236}">
                <a16:creationId xmlns:a16="http://schemas.microsoft.com/office/drawing/2014/main" id="{62B1A42A-F1D2-9A48-8A66-0D45BAF0D458}"/>
              </a:ext>
            </a:extLst>
          </p:cNvPr>
          <p:cNvSpPr>
            <a:spLocks noGrp="1"/>
          </p:cNvSpPr>
          <p:nvPr>
            <p:ph type="sldNum" sz="quarter" idx="12"/>
          </p:nvPr>
        </p:nvSpPr>
        <p:spPr/>
        <p:txBody>
          <a:bodyPr/>
          <a:lstStyle/>
          <a:p>
            <a:fld id="{4DC905B0-D4D4-0240-945D-9F4189521F8F}" type="slidenum">
              <a:rPr lang="en-SA" smtClean="0"/>
              <a:t>‹#›</a:t>
            </a:fld>
            <a:endParaRPr lang="en-SA"/>
          </a:p>
        </p:txBody>
      </p:sp>
    </p:spTree>
    <p:extLst>
      <p:ext uri="{BB962C8B-B14F-4D97-AF65-F5344CB8AC3E}">
        <p14:creationId xmlns:p14="http://schemas.microsoft.com/office/powerpoint/2010/main" val="33829661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82F87-C4C1-2E4E-83FA-D482A3852047}"/>
              </a:ext>
            </a:extLst>
          </p:cNvPr>
          <p:cNvSpPr>
            <a:spLocks noGrp="1"/>
          </p:cNvSpPr>
          <p:nvPr>
            <p:ph type="title"/>
          </p:nvPr>
        </p:nvSpPr>
        <p:spPr>
          <a:xfrm>
            <a:off x="839788" y="365125"/>
            <a:ext cx="10515600" cy="1325563"/>
          </a:xfrm>
        </p:spPr>
        <p:txBody>
          <a:bodyPr/>
          <a:lstStyle/>
          <a:p>
            <a:r>
              <a:rPr lang="en-US"/>
              <a:t>Click to edit Master title style</a:t>
            </a:r>
            <a:endParaRPr lang="en-SA"/>
          </a:p>
        </p:txBody>
      </p:sp>
      <p:sp>
        <p:nvSpPr>
          <p:cNvPr id="3" name="Text Placeholder 2">
            <a:extLst>
              <a:ext uri="{FF2B5EF4-FFF2-40B4-BE49-F238E27FC236}">
                <a16:creationId xmlns:a16="http://schemas.microsoft.com/office/drawing/2014/main" id="{421BC107-22D7-B345-ACE0-77BECCFAE06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7AE3F94-FC02-8743-82E9-7AF9F98E868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A"/>
          </a:p>
        </p:txBody>
      </p:sp>
      <p:sp>
        <p:nvSpPr>
          <p:cNvPr id="5" name="Text Placeholder 4">
            <a:extLst>
              <a:ext uri="{FF2B5EF4-FFF2-40B4-BE49-F238E27FC236}">
                <a16:creationId xmlns:a16="http://schemas.microsoft.com/office/drawing/2014/main" id="{E4C208B7-7267-1842-AF48-B0092228E27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CC734A8-7BF8-8243-AF1C-3D7B68D455B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A"/>
          </a:p>
        </p:txBody>
      </p:sp>
      <p:sp>
        <p:nvSpPr>
          <p:cNvPr id="7" name="Date Placeholder 6">
            <a:extLst>
              <a:ext uri="{FF2B5EF4-FFF2-40B4-BE49-F238E27FC236}">
                <a16:creationId xmlns:a16="http://schemas.microsoft.com/office/drawing/2014/main" id="{ED91A7FB-3717-A84F-B10F-F4ABE8B38AFE}"/>
              </a:ext>
            </a:extLst>
          </p:cNvPr>
          <p:cNvSpPr>
            <a:spLocks noGrp="1"/>
          </p:cNvSpPr>
          <p:nvPr>
            <p:ph type="dt" sz="half" idx="10"/>
          </p:nvPr>
        </p:nvSpPr>
        <p:spPr/>
        <p:txBody>
          <a:bodyPr/>
          <a:lstStyle/>
          <a:p>
            <a:fld id="{FCD6D7FC-AE85-2E42-9A3F-70ACC358AC46}" type="datetimeFigureOut">
              <a:rPr lang="en-SA" smtClean="0"/>
              <a:t>06/09/2022 R</a:t>
            </a:fld>
            <a:endParaRPr lang="en-SA"/>
          </a:p>
        </p:txBody>
      </p:sp>
      <p:sp>
        <p:nvSpPr>
          <p:cNvPr id="8" name="Footer Placeholder 7">
            <a:extLst>
              <a:ext uri="{FF2B5EF4-FFF2-40B4-BE49-F238E27FC236}">
                <a16:creationId xmlns:a16="http://schemas.microsoft.com/office/drawing/2014/main" id="{6F08A752-1812-B845-8DF5-9E84A7A8C3CD}"/>
              </a:ext>
            </a:extLst>
          </p:cNvPr>
          <p:cNvSpPr>
            <a:spLocks noGrp="1"/>
          </p:cNvSpPr>
          <p:nvPr>
            <p:ph type="ftr" sz="quarter" idx="11"/>
          </p:nvPr>
        </p:nvSpPr>
        <p:spPr/>
        <p:txBody>
          <a:bodyPr/>
          <a:lstStyle/>
          <a:p>
            <a:endParaRPr lang="en-SA"/>
          </a:p>
        </p:txBody>
      </p:sp>
      <p:sp>
        <p:nvSpPr>
          <p:cNvPr id="9" name="Slide Number Placeholder 8">
            <a:extLst>
              <a:ext uri="{FF2B5EF4-FFF2-40B4-BE49-F238E27FC236}">
                <a16:creationId xmlns:a16="http://schemas.microsoft.com/office/drawing/2014/main" id="{E1405D0D-E198-4348-8EB0-5E142029E58A}"/>
              </a:ext>
            </a:extLst>
          </p:cNvPr>
          <p:cNvSpPr>
            <a:spLocks noGrp="1"/>
          </p:cNvSpPr>
          <p:nvPr>
            <p:ph type="sldNum" sz="quarter" idx="12"/>
          </p:nvPr>
        </p:nvSpPr>
        <p:spPr/>
        <p:txBody>
          <a:bodyPr/>
          <a:lstStyle/>
          <a:p>
            <a:fld id="{4DC905B0-D4D4-0240-945D-9F4189521F8F}" type="slidenum">
              <a:rPr lang="en-SA" smtClean="0"/>
              <a:t>‹#›</a:t>
            </a:fld>
            <a:endParaRPr lang="en-SA"/>
          </a:p>
        </p:txBody>
      </p:sp>
    </p:spTree>
    <p:extLst>
      <p:ext uri="{BB962C8B-B14F-4D97-AF65-F5344CB8AC3E}">
        <p14:creationId xmlns:p14="http://schemas.microsoft.com/office/powerpoint/2010/main" val="10938653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A3737-95FB-1C4D-9AA7-DBA31A2CE52B}"/>
              </a:ext>
            </a:extLst>
          </p:cNvPr>
          <p:cNvSpPr>
            <a:spLocks noGrp="1"/>
          </p:cNvSpPr>
          <p:nvPr>
            <p:ph type="title"/>
          </p:nvPr>
        </p:nvSpPr>
        <p:spPr/>
        <p:txBody>
          <a:bodyPr/>
          <a:lstStyle/>
          <a:p>
            <a:r>
              <a:rPr lang="en-US"/>
              <a:t>Click to edit Master title style</a:t>
            </a:r>
            <a:endParaRPr lang="en-SA"/>
          </a:p>
        </p:txBody>
      </p:sp>
      <p:sp>
        <p:nvSpPr>
          <p:cNvPr id="3" name="Date Placeholder 2">
            <a:extLst>
              <a:ext uri="{FF2B5EF4-FFF2-40B4-BE49-F238E27FC236}">
                <a16:creationId xmlns:a16="http://schemas.microsoft.com/office/drawing/2014/main" id="{D48CA973-E462-CD43-AD58-F66117CE5F4A}"/>
              </a:ext>
            </a:extLst>
          </p:cNvPr>
          <p:cNvSpPr>
            <a:spLocks noGrp="1"/>
          </p:cNvSpPr>
          <p:nvPr>
            <p:ph type="dt" sz="half" idx="10"/>
          </p:nvPr>
        </p:nvSpPr>
        <p:spPr/>
        <p:txBody>
          <a:bodyPr/>
          <a:lstStyle/>
          <a:p>
            <a:fld id="{FCD6D7FC-AE85-2E42-9A3F-70ACC358AC46}" type="datetimeFigureOut">
              <a:rPr lang="en-SA" smtClean="0"/>
              <a:t>06/09/2022 R</a:t>
            </a:fld>
            <a:endParaRPr lang="en-SA"/>
          </a:p>
        </p:txBody>
      </p:sp>
      <p:sp>
        <p:nvSpPr>
          <p:cNvPr id="4" name="Footer Placeholder 3">
            <a:extLst>
              <a:ext uri="{FF2B5EF4-FFF2-40B4-BE49-F238E27FC236}">
                <a16:creationId xmlns:a16="http://schemas.microsoft.com/office/drawing/2014/main" id="{F93116E5-3395-F048-97EC-D60FE9BA5F0D}"/>
              </a:ext>
            </a:extLst>
          </p:cNvPr>
          <p:cNvSpPr>
            <a:spLocks noGrp="1"/>
          </p:cNvSpPr>
          <p:nvPr>
            <p:ph type="ftr" sz="quarter" idx="11"/>
          </p:nvPr>
        </p:nvSpPr>
        <p:spPr/>
        <p:txBody>
          <a:bodyPr/>
          <a:lstStyle/>
          <a:p>
            <a:endParaRPr lang="en-SA"/>
          </a:p>
        </p:txBody>
      </p:sp>
      <p:sp>
        <p:nvSpPr>
          <p:cNvPr id="5" name="Slide Number Placeholder 4">
            <a:extLst>
              <a:ext uri="{FF2B5EF4-FFF2-40B4-BE49-F238E27FC236}">
                <a16:creationId xmlns:a16="http://schemas.microsoft.com/office/drawing/2014/main" id="{1C5F49A9-1C3D-4240-8169-F6860D779635}"/>
              </a:ext>
            </a:extLst>
          </p:cNvPr>
          <p:cNvSpPr>
            <a:spLocks noGrp="1"/>
          </p:cNvSpPr>
          <p:nvPr>
            <p:ph type="sldNum" sz="quarter" idx="12"/>
          </p:nvPr>
        </p:nvSpPr>
        <p:spPr/>
        <p:txBody>
          <a:bodyPr/>
          <a:lstStyle/>
          <a:p>
            <a:fld id="{4DC905B0-D4D4-0240-945D-9F4189521F8F}" type="slidenum">
              <a:rPr lang="en-SA" smtClean="0"/>
              <a:t>‹#›</a:t>
            </a:fld>
            <a:endParaRPr lang="en-SA"/>
          </a:p>
        </p:txBody>
      </p:sp>
    </p:spTree>
    <p:extLst>
      <p:ext uri="{BB962C8B-B14F-4D97-AF65-F5344CB8AC3E}">
        <p14:creationId xmlns:p14="http://schemas.microsoft.com/office/powerpoint/2010/main" val="9633877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2273359-CC2F-6D41-B0B0-B845F70A0A63}"/>
              </a:ext>
            </a:extLst>
          </p:cNvPr>
          <p:cNvSpPr>
            <a:spLocks noGrp="1"/>
          </p:cNvSpPr>
          <p:nvPr>
            <p:ph type="dt" sz="half" idx="10"/>
          </p:nvPr>
        </p:nvSpPr>
        <p:spPr/>
        <p:txBody>
          <a:bodyPr/>
          <a:lstStyle/>
          <a:p>
            <a:fld id="{FCD6D7FC-AE85-2E42-9A3F-70ACC358AC46}" type="datetimeFigureOut">
              <a:rPr lang="en-SA" smtClean="0"/>
              <a:t>06/09/2022 R</a:t>
            </a:fld>
            <a:endParaRPr lang="en-SA"/>
          </a:p>
        </p:txBody>
      </p:sp>
      <p:sp>
        <p:nvSpPr>
          <p:cNvPr id="3" name="Footer Placeholder 2">
            <a:extLst>
              <a:ext uri="{FF2B5EF4-FFF2-40B4-BE49-F238E27FC236}">
                <a16:creationId xmlns:a16="http://schemas.microsoft.com/office/drawing/2014/main" id="{7B042700-6893-7A4E-BC8D-864ACF0654A4}"/>
              </a:ext>
            </a:extLst>
          </p:cNvPr>
          <p:cNvSpPr>
            <a:spLocks noGrp="1"/>
          </p:cNvSpPr>
          <p:nvPr>
            <p:ph type="ftr" sz="quarter" idx="11"/>
          </p:nvPr>
        </p:nvSpPr>
        <p:spPr/>
        <p:txBody>
          <a:bodyPr/>
          <a:lstStyle/>
          <a:p>
            <a:endParaRPr lang="en-SA"/>
          </a:p>
        </p:txBody>
      </p:sp>
      <p:sp>
        <p:nvSpPr>
          <p:cNvPr id="4" name="Slide Number Placeholder 3">
            <a:extLst>
              <a:ext uri="{FF2B5EF4-FFF2-40B4-BE49-F238E27FC236}">
                <a16:creationId xmlns:a16="http://schemas.microsoft.com/office/drawing/2014/main" id="{A5B9BEEF-3D29-8D48-8982-4395CE5DFB7C}"/>
              </a:ext>
            </a:extLst>
          </p:cNvPr>
          <p:cNvSpPr>
            <a:spLocks noGrp="1"/>
          </p:cNvSpPr>
          <p:nvPr>
            <p:ph type="sldNum" sz="quarter" idx="12"/>
          </p:nvPr>
        </p:nvSpPr>
        <p:spPr/>
        <p:txBody>
          <a:bodyPr/>
          <a:lstStyle/>
          <a:p>
            <a:fld id="{4DC905B0-D4D4-0240-945D-9F4189521F8F}" type="slidenum">
              <a:rPr lang="en-SA" smtClean="0"/>
              <a:t>‹#›</a:t>
            </a:fld>
            <a:endParaRPr lang="en-SA"/>
          </a:p>
        </p:txBody>
      </p:sp>
    </p:spTree>
    <p:extLst>
      <p:ext uri="{BB962C8B-B14F-4D97-AF65-F5344CB8AC3E}">
        <p14:creationId xmlns:p14="http://schemas.microsoft.com/office/powerpoint/2010/main" val="35429386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9AC87-B356-AC4D-9558-6EA31091CB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A"/>
          </a:p>
        </p:txBody>
      </p:sp>
      <p:sp>
        <p:nvSpPr>
          <p:cNvPr id="3" name="Content Placeholder 2">
            <a:extLst>
              <a:ext uri="{FF2B5EF4-FFF2-40B4-BE49-F238E27FC236}">
                <a16:creationId xmlns:a16="http://schemas.microsoft.com/office/drawing/2014/main" id="{3DFCBD5C-41F2-AB48-9BBB-B3C17F00E9D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A"/>
          </a:p>
        </p:txBody>
      </p:sp>
      <p:sp>
        <p:nvSpPr>
          <p:cNvPr id="4" name="Text Placeholder 3">
            <a:extLst>
              <a:ext uri="{FF2B5EF4-FFF2-40B4-BE49-F238E27FC236}">
                <a16:creationId xmlns:a16="http://schemas.microsoft.com/office/drawing/2014/main" id="{E2EA16F2-00CB-6548-B689-6E7877A20B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0AE8BA-42F1-0E4A-A8C9-428E91FA5766}"/>
              </a:ext>
            </a:extLst>
          </p:cNvPr>
          <p:cNvSpPr>
            <a:spLocks noGrp="1"/>
          </p:cNvSpPr>
          <p:nvPr>
            <p:ph type="dt" sz="half" idx="10"/>
          </p:nvPr>
        </p:nvSpPr>
        <p:spPr/>
        <p:txBody>
          <a:bodyPr/>
          <a:lstStyle/>
          <a:p>
            <a:fld id="{FCD6D7FC-AE85-2E42-9A3F-70ACC358AC46}" type="datetimeFigureOut">
              <a:rPr lang="en-SA" smtClean="0"/>
              <a:t>06/09/2022 R</a:t>
            </a:fld>
            <a:endParaRPr lang="en-SA"/>
          </a:p>
        </p:txBody>
      </p:sp>
      <p:sp>
        <p:nvSpPr>
          <p:cNvPr id="6" name="Footer Placeholder 5">
            <a:extLst>
              <a:ext uri="{FF2B5EF4-FFF2-40B4-BE49-F238E27FC236}">
                <a16:creationId xmlns:a16="http://schemas.microsoft.com/office/drawing/2014/main" id="{3DEBEB48-78A4-6C48-9BE7-FF5B33C471BD}"/>
              </a:ext>
            </a:extLst>
          </p:cNvPr>
          <p:cNvSpPr>
            <a:spLocks noGrp="1"/>
          </p:cNvSpPr>
          <p:nvPr>
            <p:ph type="ftr" sz="quarter" idx="11"/>
          </p:nvPr>
        </p:nvSpPr>
        <p:spPr/>
        <p:txBody>
          <a:bodyPr/>
          <a:lstStyle/>
          <a:p>
            <a:endParaRPr lang="en-SA"/>
          </a:p>
        </p:txBody>
      </p:sp>
      <p:sp>
        <p:nvSpPr>
          <p:cNvPr id="7" name="Slide Number Placeholder 6">
            <a:extLst>
              <a:ext uri="{FF2B5EF4-FFF2-40B4-BE49-F238E27FC236}">
                <a16:creationId xmlns:a16="http://schemas.microsoft.com/office/drawing/2014/main" id="{4F4B9FC7-02EB-B04E-A650-D2209C451E57}"/>
              </a:ext>
            </a:extLst>
          </p:cNvPr>
          <p:cNvSpPr>
            <a:spLocks noGrp="1"/>
          </p:cNvSpPr>
          <p:nvPr>
            <p:ph type="sldNum" sz="quarter" idx="12"/>
          </p:nvPr>
        </p:nvSpPr>
        <p:spPr/>
        <p:txBody>
          <a:bodyPr/>
          <a:lstStyle/>
          <a:p>
            <a:fld id="{4DC905B0-D4D4-0240-945D-9F4189521F8F}" type="slidenum">
              <a:rPr lang="en-SA" smtClean="0"/>
              <a:t>‹#›</a:t>
            </a:fld>
            <a:endParaRPr lang="en-SA"/>
          </a:p>
        </p:txBody>
      </p:sp>
    </p:spTree>
    <p:extLst>
      <p:ext uri="{BB962C8B-B14F-4D97-AF65-F5344CB8AC3E}">
        <p14:creationId xmlns:p14="http://schemas.microsoft.com/office/powerpoint/2010/main" val="39503018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3E533-88D2-8F4F-A492-20B5DF3D2A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A"/>
          </a:p>
        </p:txBody>
      </p:sp>
      <p:sp>
        <p:nvSpPr>
          <p:cNvPr id="3" name="Picture Placeholder 2">
            <a:extLst>
              <a:ext uri="{FF2B5EF4-FFF2-40B4-BE49-F238E27FC236}">
                <a16:creationId xmlns:a16="http://schemas.microsoft.com/office/drawing/2014/main" id="{D932E243-4B98-B849-AF00-E5192291B79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A"/>
          </a:p>
        </p:txBody>
      </p:sp>
      <p:sp>
        <p:nvSpPr>
          <p:cNvPr id="4" name="Text Placeholder 3">
            <a:extLst>
              <a:ext uri="{FF2B5EF4-FFF2-40B4-BE49-F238E27FC236}">
                <a16:creationId xmlns:a16="http://schemas.microsoft.com/office/drawing/2014/main" id="{2AE889F4-BE0A-E649-9286-20D0F7C664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AFA39F6-F32E-8B45-B2CC-160E32B9FA52}"/>
              </a:ext>
            </a:extLst>
          </p:cNvPr>
          <p:cNvSpPr>
            <a:spLocks noGrp="1"/>
          </p:cNvSpPr>
          <p:nvPr>
            <p:ph type="dt" sz="half" idx="10"/>
          </p:nvPr>
        </p:nvSpPr>
        <p:spPr/>
        <p:txBody>
          <a:bodyPr/>
          <a:lstStyle/>
          <a:p>
            <a:fld id="{FCD6D7FC-AE85-2E42-9A3F-70ACC358AC46}" type="datetimeFigureOut">
              <a:rPr lang="en-SA" smtClean="0"/>
              <a:t>06/09/2022 R</a:t>
            </a:fld>
            <a:endParaRPr lang="en-SA"/>
          </a:p>
        </p:txBody>
      </p:sp>
      <p:sp>
        <p:nvSpPr>
          <p:cNvPr id="6" name="Footer Placeholder 5">
            <a:extLst>
              <a:ext uri="{FF2B5EF4-FFF2-40B4-BE49-F238E27FC236}">
                <a16:creationId xmlns:a16="http://schemas.microsoft.com/office/drawing/2014/main" id="{D9050F86-9066-AD4F-8593-51E60D0537D8}"/>
              </a:ext>
            </a:extLst>
          </p:cNvPr>
          <p:cNvSpPr>
            <a:spLocks noGrp="1"/>
          </p:cNvSpPr>
          <p:nvPr>
            <p:ph type="ftr" sz="quarter" idx="11"/>
          </p:nvPr>
        </p:nvSpPr>
        <p:spPr/>
        <p:txBody>
          <a:bodyPr/>
          <a:lstStyle/>
          <a:p>
            <a:endParaRPr lang="en-SA"/>
          </a:p>
        </p:txBody>
      </p:sp>
      <p:sp>
        <p:nvSpPr>
          <p:cNvPr id="7" name="Slide Number Placeholder 6">
            <a:extLst>
              <a:ext uri="{FF2B5EF4-FFF2-40B4-BE49-F238E27FC236}">
                <a16:creationId xmlns:a16="http://schemas.microsoft.com/office/drawing/2014/main" id="{E66817B2-B303-3C49-A091-D77FB0B28FC0}"/>
              </a:ext>
            </a:extLst>
          </p:cNvPr>
          <p:cNvSpPr>
            <a:spLocks noGrp="1"/>
          </p:cNvSpPr>
          <p:nvPr>
            <p:ph type="sldNum" sz="quarter" idx="12"/>
          </p:nvPr>
        </p:nvSpPr>
        <p:spPr/>
        <p:txBody>
          <a:bodyPr/>
          <a:lstStyle/>
          <a:p>
            <a:fld id="{4DC905B0-D4D4-0240-945D-9F4189521F8F}" type="slidenum">
              <a:rPr lang="en-SA" smtClean="0"/>
              <a:t>‹#›</a:t>
            </a:fld>
            <a:endParaRPr lang="en-SA"/>
          </a:p>
        </p:txBody>
      </p:sp>
    </p:spTree>
    <p:extLst>
      <p:ext uri="{BB962C8B-B14F-4D97-AF65-F5344CB8AC3E}">
        <p14:creationId xmlns:p14="http://schemas.microsoft.com/office/powerpoint/2010/main" val="19807199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E392832-8D28-3440-950F-561898D49D8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A"/>
          </a:p>
        </p:txBody>
      </p:sp>
      <p:sp>
        <p:nvSpPr>
          <p:cNvPr id="3" name="Text Placeholder 2">
            <a:extLst>
              <a:ext uri="{FF2B5EF4-FFF2-40B4-BE49-F238E27FC236}">
                <a16:creationId xmlns:a16="http://schemas.microsoft.com/office/drawing/2014/main" id="{294083F5-6F39-8844-B7F6-32AA41001FA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A"/>
          </a:p>
        </p:txBody>
      </p:sp>
      <p:sp>
        <p:nvSpPr>
          <p:cNvPr id="4" name="Date Placeholder 3">
            <a:extLst>
              <a:ext uri="{FF2B5EF4-FFF2-40B4-BE49-F238E27FC236}">
                <a16:creationId xmlns:a16="http://schemas.microsoft.com/office/drawing/2014/main" id="{EDD5E033-0645-7945-A60F-112C7BA56F4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D6D7FC-AE85-2E42-9A3F-70ACC358AC46}" type="datetimeFigureOut">
              <a:rPr lang="en-SA" smtClean="0"/>
              <a:t>06/09/2022 R</a:t>
            </a:fld>
            <a:endParaRPr lang="en-SA"/>
          </a:p>
        </p:txBody>
      </p:sp>
      <p:sp>
        <p:nvSpPr>
          <p:cNvPr id="5" name="Footer Placeholder 4">
            <a:extLst>
              <a:ext uri="{FF2B5EF4-FFF2-40B4-BE49-F238E27FC236}">
                <a16:creationId xmlns:a16="http://schemas.microsoft.com/office/drawing/2014/main" id="{768CAD44-903B-EC4E-A3C0-E1A0089A58D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A"/>
          </a:p>
        </p:txBody>
      </p:sp>
      <p:sp>
        <p:nvSpPr>
          <p:cNvPr id="6" name="Slide Number Placeholder 5">
            <a:extLst>
              <a:ext uri="{FF2B5EF4-FFF2-40B4-BE49-F238E27FC236}">
                <a16:creationId xmlns:a16="http://schemas.microsoft.com/office/drawing/2014/main" id="{F4C6A1C2-2C9B-7C45-A034-1325951F5FB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C905B0-D4D4-0240-945D-9F4189521F8F}" type="slidenum">
              <a:rPr lang="en-SA" smtClean="0"/>
              <a:t>‹#›</a:t>
            </a:fld>
            <a:endParaRPr lang="en-SA"/>
          </a:p>
        </p:txBody>
      </p:sp>
    </p:spTree>
    <p:extLst>
      <p:ext uri="{BB962C8B-B14F-4D97-AF65-F5344CB8AC3E}">
        <p14:creationId xmlns:p14="http://schemas.microsoft.com/office/powerpoint/2010/main" val="1020280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S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732A2-8049-8A45-8A13-168B9231722B}"/>
              </a:ext>
            </a:extLst>
          </p:cNvPr>
          <p:cNvSpPr>
            <a:spLocks noGrp="1"/>
          </p:cNvSpPr>
          <p:nvPr>
            <p:ph type="ctrTitle"/>
          </p:nvPr>
        </p:nvSpPr>
        <p:spPr/>
        <p:txBody>
          <a:bodyPr/>
          <a:lstStyle/>
          <a:p>
            <a:r>
              <a:rPr lang="en-SA" dirty="0"/>
              <a:t>Data Stucture and Algorithms</a:t>
            </a:r>
          </a:p>
        </p:txBody>
      </p:sp>
      <p:sp>
        <p:nvSpPr>
          <p:cNvPr id="3" name="Subtitle 2">
            <a:extLst>
              <a:ext uri="{FF2B5EF4-FFF2-40B4-BE49-F238E27FC236}">
                <a16:creationId xmlns:a16="http://schemas.microsoft.com/office/drawing/2014/main" id="{19AD4830-7FD5-2C4C-BD9F-92D6382326B6}"/>
              </a:ext>
            </a:extLst>
          </p:cNvPr>
          <p:cNvSpPr>
            <a:spLocks noGrp="1"/>
          </p:cNvSpPr>
          <p:nvPr>
            <p:ph type="subTitle" idx="1"/>
          </p:nvPr>
        </p:nvSpPr>
        <p:spPr>
          <a:xfrm>
            <a:off x="1524000" y="4079875"/>
            <a:ext cx="9144000" cy="1655762"/>
          </a:xfrm>
        </p:spPr>
        <p:txBody>
          <a:bodyPr/>
          <a:lstStyle/>
          <a:p>
            <a:r>
              <a:rPr lang="en-SA" dirty="0"/>
              <a:t>Dr. Fidaa Abed</a:t>
            </a:r>
          </a:p>
        </p:txBody>
      </p:sp>
    </p:spTree>
    <p:extLst>
      <p:ext uri="{BB962C8B-B14F-4D97-AF65-F5344CB8AC3E}">
        <p14:creationId xmlns:p14="http://schemas.microsoft.com/office/powerpoint/2010/main" val="7822188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7FBE4-7724-3444-BA86-47BA6130F7DE}"/>
              </a:ext>
            </a:extLst>
          </p:cNvPr>
          <p:cNvSpPr>
            <a:spLocks noGrp="1"/>
          </p:cNvSpPr>
          <p:nvPr>
            <p:ph type="title"/>
          </p:nvPr>
        </p:nvSpPr>
        <p:spPr>
          <a:xfrm>
            <a:off x="838200" y="2766218"/>
            <a:ext cx="10515600" cy="1325563"/>
          </a:xfrm>
        </p:spPr>
        <p:txBody>
          <a:bodyPr>
            <a:normAutofit/>
          </a:bodyPr>
          <a:lstStyle/>
          <a:p>
            <a:pPr algn="ctr"/>
            <a:r>
              <a:rPr lang="en-US" sz="8000" dirty="0"/>
              <a:t>Example</a:t>
            </a:r>
            <a:endParaRPr lang="en-SA" sz="8000" dirty="0"/>
          </a:p>
        </p:txBody>
      </p:sp>
    </p:spTree>
    <p:extLst>
      <p:ext uri="{BB962C8B-B14F-4D97-AF65-F5344CB8AC3E}">
        <p14:creationId xmlns:p14="http://schemas.microsoft.com/office/powerpoint/2010/main" val="31643114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0E718B37-ED27-D043-A630-620DC96118E9}"/>
              </a:ext>
            </a:extLst>
          </p:cNvPr>
          <p:cNvPicPr>
            <a:picLocks noGrp="1" noChangeAspect="1"/>
          </p:cNvPicPr>
          <p:nvPr>
            <p:ph idx="1"/>
          </p:nvPr>
        </p:nvPicPr>
        <p:blipFill>
          <a:blip r:embed="rId2"/>
          <a:stretch>
            <a:fillRect/>
          </a:stretch>
        </p:blipFill>
        <p:spPr>
          <a:xfrm>
            <a:off x="1341556" y="504825"/>
            <a:ext cx="9508888" cy="5848350"/>
          </a:xfrm>
        </p:spPr>
      </p:pic>
    </p:spTree>
    <p:extLst>
      <p:ext uri="{BB962C8B-B14F-4D97-AF65-F5344CB8AC3E}">
        <p14:creationId xmlns:p14="http://schemas.microsoft.com/office/powerpoint/2010/main" val="1503398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644C8-B4CF-6B4A-BC12-6CF2B96B0863}"/>
              </a:ext>
            </a:extLst>
          </p:cNvPr>
          <p:cNvSpPr>
            <a:spLocks noGrp="1"/>
          </p:cNvSpPr>
          <p:nvPr>
            <p:ph type="title"/>
          </p:nvPr>
        </p:nvSpPr>
        <p:spPr/>
        <p:txBody>
          <a:bodyPr/>
          <a:lstStyle/>
          <a:p>
            <a:r>
              <a:rPr lang="en-SA" dirty="0"/>
              <a:t>Deque</a:t>
            </a:r>
          </a:p>
        </p:txBody>
      </p:sp>
      <p:sp>
        <p:nvSpPr>
          <p:cNvPr id="3" name="Content Placeholder 2">
            <a:extLst>
              <a:ext uri="{FF2B5EF4-FFF2-40B4-BE49-F238E27FC236}">
                <a16:creationId xmlns:a16="http://schemas.microsoft.com/office/drawing/2014/main" id="{E26B1BBC-A19A-D341-B643-EF4F8C289525}"/>
              </a:ext>
            </a:extLst>
          </p:cNvPr>
          <p:cNvSpPr>
            <a:spLocks noGrp="1"/>
          </p:cNvSpPr>
          <p:nvPr>
            <p:ph idx="1"/>
          </p:nvPr>
        </p:nvSpPr>
        <p:spPr>
          <a:xfrm>
            <a:off x="838199" y="1825625"/>
            <a:ext cx="11212513" cy="4351338"/>
          </a:xfrm>
        </p:spPr>
        <p:txBody>
          <a:bodyPr/>
          <a:lstStyle/>
          <a:p>
            <a:r>
              <a:rPr lang="en-US" dirty="0"/>
              <a:t>Double-ended queue</a:t>
            </a:r>
            <a:endParaRPr lang="en-SA" dirty="0"/>
          </a:p>
          <a:p>
            <a:r>
              <a:rPr lang="en-SA" dirty="0"/>
              <a:t>Stack+Queue</a:t>
            </a:r>
          </a:p>
          <a:p>
            <a:r>
              <a:rPr lang="en-SA" dirty="0"/>
              <a:t>Operations: </a:t>
            </a:r>
          </a:p>
          <a:p>
            <a:pPr lvl="1"/>
            <a:r>
              <a:rPr lang="en-SA" dirty="0"/>
              <a:t>addFirst(x), addLast(), </a:t>
            </a:r>
            <a:r>
              <a:rPr lang="en-US" dirty="0" err="1"/>
              <a:t>removeFirst</a:t>
            </a:r>
            <a:r>
              <a:rPr lang="en-US" dirty="0"/>
              <a:t>(), </a:t>
            </a:r>
            <a:r>
              <a:rPr lang="en-US" dirty="0" err="1"/>
              <a:t>removeLast</a:t>
            </a:r>
            <a:r>
              <a:rPr lang="en-US" dirty="0"/>
              <a:t>()</a:t>
            </a:r>
            <a:endParaRPr lang="en-SA" dirty="0"/>
          </a:p>
          <a:p>
            <a:r>
              <a:rPr lang="en-US" dirty="0"/>
              <a:t>Stack: </a:t>
            </a:r>
          </a:p>
          <a:p>
            <a:pPr lvl="1"/>
            <a:r>
              <a:rPr lang="en-SA" dirty="0"/>
              <a:t>addFirst(x) + removeFirst()</a:t>
            </a:r>
          </a:p>
          <a:p>
            <a:r>
              <a:rPr lang="en-US" dirty="0"/>
              <a:t>Queue: </a:t>
            </a:r>
          </a:p>
          <a:p>
            <a:pPr lvl="1"/>
            <a:r>
              <a:rPr lang="en-SA" dirty="0"/>
              <a:t>addFirst(x) + removeLast()</a:t>
            </a:r>
          </a:p>
          <a:p>
            <a:endParaRPr lang="en-SA" dirty="0"/>
          </a:p>
        </p:txBody>
      </p:sp>
      <p:pic>
        <p:nvPicPr>
          <p:cNvPr id="4" name="Picture 3">
            <a:extLst>
              <a:ext uri="{FF2B5EF4-FFF2-40B4-BE49-F238E27FC236}">
                <a16:creationId xmlns:a16="http://schemas.microsoft.com/office/drawing/2014/main" id="{62D2CAD9-E696-7C4A-95FB-77742FA0C3F8}"/>
              </a:ext>
            </a:extLst>
          </p:cNvPr>
          <p:cNvPicPr>
            <a:picLocks noChangeAspect="1"/>
          </p:cNvPicPr>
          <p:nvPr/>
        </p:nvPicPr>
        <p:blipFill>
          <a:blip r:embed="rId2"/>
          <a:stretch>
            <a:fillRect/>
          </a:stretch>
        </p:blipFill>
        <p:spPr>
          <a:xfrm>
            <a:off x="4913313" y="2028825"/>
            <a:ext cx="7137400" cy="1143000"/>
          </a:xfrm>
          <a:prstGeom prst="rect">
            <a:avLst/>
          </a:prstGeom>
        </p:spPr>
      </p:pic>
    </p:spTree>
    <p:extLst>
      <p:ext uri="{BB962C8B-B14F-4D97-AF65-F5344CB8AC3E}">
        <p14:creationId xmlns:p14="http://schemas.microsoft.com/office/powerpoint/2010/main" val="39298916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7FBE4-7724-3444-BA86-47BA6130F7DE}"/>
              </a:ext>
            </a:extLst>
          </p:cNvPr>
          <p:cNvSpPr>
            <a:spLocks noGrp="1"/>
          </p:cNvSpPr>
          <p:nvPr>
            <p:ph type="title"/>
          </p:nvPr>
        </p:nvSpPr>
        <p:spPr>
          <a:xfrm>
            <a:off x="838200" y="2766218"/>
            <a:ext cx="10515600" cy="1325563"/>
          </a:xfrm>
        </p:spPr>
        <p:txBody>
          <a:bodyPr>
            <a:normAutofit/>
          </a:bodyPr>
          <a:lstStyle/>
          <a:p>
            <a:pPr algn="ctr"/>
            <a:r>
              <a:rPr lang="en-US" sz="8000" dirty="0"/>
              <a:t>Example</a:t>
            </a:r>
            <a:endParaRPr lang="en-SA" sz="8000" dirty="0"/>
          </a:p>
        </p:txBody>
      </p:sp>
    </p:spTree>
    <p:extLst>
      <p:ext uri="{BB962C8B-B14F-4D97-AF65-F5344CB8AC3E}">
        <p14:creationId xmlns:p14="http://schemas.microsoft.com/office/powerpoint/2010/main" val="21226720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Graphical user interface, text, application&#10;&#10;Description automatically generated">
            <a:extLst>
              <a:ext uri="{FF2B5EF4-FFF2-40B4-BE49-F238E27FC236}">
                <a16:creationId xmlns:a16="http://schemas.microsoft.com/office/drawing/2014/main" id="{79569186-3635-674E-B522-334EEE454B6A}"/>
              </a:ext>
            </a:extLst>
          </p:cNvPr>
          <p:cNvPicPr>
            <a:picLocks noGrp="1" noChangeAspect="1"/>
          </p:cNvPicPr>
          <p:nvPr>
            <p:ph idx="1"/>
          </p:nvPr>
        </p:nvPicPr>
        <p:blipFill>
          <a:blip r:embed="rId2"/>
          <a:stretch>
            <a:fillRect/>
          </a:stretch>
        </p:blipFill>
        <p:spPr>
          <a:xfrm>
            <a:off x="3128586" y="668965"/>
            <a:ext cx="5934828" cy="5520070"/>
          </a:xfrm>
        </p:spPr>
      </p:pic>
    </p:spTree>
    <p:extLst>
      <p:ext uri="{BB962C8B-B14F-4D97-AF65-F5344CB8AC3E}">
        <p14:creationId xmlns:p14="http://schemas.microsoft.com/office/powerpoint/2010/main" val="5095189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7FBE4-7724-3444-BA86-47BA6130F7DE}"/>
              </a:ext>
            </a:extLst>
          </p:cNvPr>
          <p:cNvSpPr>
            <a:spLocks noGrp="1"/>
          </p:cNvSpPr>
          <p:nvPr>
            <p:ph type="title"/>
          </p:nvPr>
        </p:nvSpPr>
        <p:spPr>
          <a:xfrm>
            <a:off x="838200" y="2766218"/>
            <a:ext cx="10515600" cy="1325563"/>
          </a:xfrm>
        </p:spPr>
        <p:txBody>
          <a:bodyPr>
            <a:normAutofit/>
          </a:bodyPr>
          <a:lstStyle/>
          <a:p>
            <a:pPr algn="ctr"/>
            <a:r>
              <a:rPr lang="en-US" sz="8000" dirty="0"/>
              <a:t>Exercises</a:t>
            </a:r>
            <a:endParaRPr lang="en-SA" sz="8000" dirty="0"/>
          </a:p>
        </p:txBody>
      </p:sp>
    </p:spTree>
    <p:extLst>
      <p:ext uri="{BB962C8B-B14F-4D97-AF65-F5344CB8AC3E}">
        <p14:creationId xmlns:p14="http://schemas.microsoft.com/office/powerpoint/2010/main" val="39865550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0064E8-45A9-6A4B-B9C4-295C7F14E3FC}"/>
              </a:ext>
            </a:extLst>
          </p:cNvPr>
          <p:cNvSpPr>
            <a:spLocks noGrp="1"/>
          </p:cNvSpPr>
          <p:nvPr>
            <p:ph idx="1"/>
          </p:nvPr>
        </p:nvSpPr>
        <p:spPr/>
        <p:txBody>
          <a:bodyPr/>
          <a:lstStyle/>
          <a:p>
            <a:pPr marL="0" indent="0">
              <a:buNone/>
            </a:pPr>
            <a:r>
              <a:rPr lang="en-US" sz="3600" dirty="0"/>
              <a:t>Solve the following problems by reading a text file one line at a time and performing operations on each line in the appropriate data structure(s). </a:t>
            </a:r>
          </a:p>
          <a:p>
            <a:pPr marL="0" indent="0">
              <a:buNone/>
            </a:pPr>
            <a:endParaRPr lang="en-US" sz="3600" dirty="0"/>
          </a:p>
          <a:p>
            <a:pPr marL="0" indent="0">
              <a:buNone/>
            </a:pPr>
            <a:r>
              <a:rPr lang="en-US" sz="3600" dirty="0"/>
              <a:t>Your implementations should be fast enough that even files containing a million lines can be processed in a few seconds.</a:t>
            </a:r>
            <a:endParaRPr lang="en-SA" sz="3600" dirty="0"/>
          </a:p>
          <a:p>
            <a:pPr marL="0" indent="0">
              <a:buNone/>
            </a:pPr>
            <a:endParaRPr lang="en-SA" dirty="0"/>
          </a:p>
        </p:txBody>
      </p:sp>
    </p:spTree>
    <p:extLst>
      <p:ext uri="{BB962C8B-B14F-4D97-AF65-F5344CB8AC3E}">
        <p14:creationId xmlns:p14="http://schemas.microsoft.com/office/powerpoint/2010/main" val="4267309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080A86-34C7-974F-B061-A40E9E76E494}"/>
              </a:ext>
            </a:extLst>
          </p:cNvPr>
          <p:cNvSpPr>
            <a:spLocks noGrp="1"/>
          </p:cNvSpPr>
          <p:nvPr>
            <p:ph idx="1"/>
          </p:nvPr>
        </p:nvSpPr>
        <p:spPr/>
        <p:txBody>
          <a:bodyPr>
            <a:normAutofit/>
          </a:bodyPr>
          <a:lstStyle/>
          <a:p>
            <a:pPr marL="514350" indent="-514350">
              <a:buFont typeface="+mj-lt"/>
              <a:buAutoNum type="arabicPeriod"/>
            </a:pPr>
            <a:r>
              <a:rPr lang="en-US" sz="3600" dirty="0"/>
              <a:t>Read the input one line at a time and then write the lines out in reverse order, so that the last input line is printed first, then the second last input line, and so on.</a:t>
            </a:r>
            <a:endParaRPr lang="en-SA" sz="3600" dirty="0"/>
          </a:p>
        </p:txBody>
      </p:sp>
    </p:spTree>
    <p:extLst>
      <p:ext uri="{BB962C8B-B14F-4D97-AF65-F5344CB8AC3E}">
        <p14:creationId xmlns:p14="http://schemas.microsoft.com/office/powerpoint/2010/main" val="29305329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470A67F-8C46-E847-AD18-78165708DDFD}"/>
              </a:ext>
            </a:extLst>
          </p:cNvPr>
          <p:cNvSpPr>
            <a:spLocks noGrp="1"/>
          </p:cNvSpPr>
          <p:nvPr>
            <p:ph idx="1"/>
          </p:nvPr>
        </p:nvSpPr>
        <p:spPr>
          <a:xfrm>
            <a:off x="838200" y="1253331"/>
            <a:ext cx="10515600" cy="4351338"/>
          </a:xfrm>
        </p:spPr>
        <p:txBody>
          <a:bodyPr/>
          <a:lstStyle/>
          <a:p>
            <a:pPr marL="0" indent="0">
              <a:buNone/>
            </a:pPr>
            <a:r>
              <a:rPr lang="en-US" dirty="0"/>
              <a:t>2. Read the first 50 lines of input and then write them out in reverse order. Read the next 50 lines and then write them out in reverse 26 order. Do this until there are no more lines left to read, at which point any remaining lines should be output in reverse order. </a:t>
            </a:r>
          </a:p>
          <a:p>
            <a:pPr marL="0" indent="0">
              <a:buNone/>
            </a:pPr>
            <a:endParaRPr lang="en-US" dirty="0"/>
          </a:p>
          <a:p>
            <a:pPr marL="0" indent="0">
              <a:buNone/>
            </a:pPr>
            <a:r>
              <a:rPr lang="en-US" dirty="0"/>
              <a:t>In other words, your output will start with the 50th line, then the 49th, then the 48th, and so on down to the first line. This will be followed by the 100th line, followed by the 99th, and so on down to the 51st line. And so on. Your code should never have to store more than 50 lines at any given time.</a:t>
            </a:r>
            <a:endParaRPr lang="en-SA" dirty="0"/>
          </a:p>
        </p:txBody>
      </p:sp>
    </p:spTree>
    <p:extLst>
      <p:ext uri="{BB962C8B-B14F-4D97-AF65-F5344CB8AC3E}">
        <p14:creationId xmlns:p14="http://schemas.microsoft.com/office/powerpoint/2010/main" val="13703270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990127-B878-0C4F-B0DF-87AB070A4839}"/>
              </a:ext>
            </a:extLst>
          </p:cNvPr>
          <p:cNvSpPr>
            <a:spLocks noGrp="1"/>
          </p:cNvSpPr>
          <p:nvPr>
            <p:ph idx="1"/>
          </p:nvPr>
        </p:nvSpPr>
        <p:spPr/>
        <p:txBody>
          <a:bodyPr/>
          <a:lstStyle/>
          <a:p>
            <a:pPr marL="0" indent="0">
              <a:buNone/>
            </a:pPr>
            <a:r>
              <a:rPr lang="en-US" dirty="0"/>
              <a:t>3. Read the input one line at a time. At any point after reading the first 42 lines, if some line is blank (i.e., a string of length 0), then output the line that occurred 42 lines prior to that one. For example, if Line 242 is blank, then your program should output line 200. This program should be implemented so that it never stores more than 43 lines of the input at any given time.</a:t>
            </a:r>
            <a:endParaRPr lang="en-SA" dirty="0"/>
          </a:p>
        </p:txBody>
      </p:sp>
    </p:spTree>
    <p:extLst>
      <p:ext uri="{BB962C8B-B14F-4D97-AF65-F5344CB8AC3E}">
        <p14:creationId xmlns:p14="http://schemas.microsoft.com/office/powerpoint/2010/main" val="5042328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644C8-B4CF-6B4A-BC12-6CF2B96B0863}"/>
              </a:ext>
            </a:extLst>
          </p:cNvPr>
          <p:cNvSpPr>
            <a:spLocks noGrp="1"/>
          </p:cNvSpPr>
          <p:nvPr>
            <p:ph type="title"/>
          </p:nvPr>
        </p:nvSpPr>
        <p:spPr/>
        <p:txBody>
          <a:bodyPr/>
          <a:lstStyle/>
          <a:p>
            <a:r>
              <a:rPr lang="en-SA" dirty="0"/>
              <a:t>Data Structures</a:t>
            </a:r>
          </a:p>
        </p:txBody>
      </p:sp>
      <p:sp>
        <p:nvSpPr>
          <p:cNvPr id="3" name="Content Placeholder 2">
            <a:extLst>
              <a:ext uri="{FF2B5EF4-FFF2-40B4-BE49-F238E27FC236}">
                <a16:creationId xmlns:a16="http://schemas.microsoft.com/office/drawing/2014/main" id="{E26B1BBC-A19A-D341-B643-EF4F8C289525}"/>
              </a:ext>
            </a:extLst>
          </p:cNvPr>
          <p:cNvSpPr>
            <a:spLocks noGrp="1"/>
          </p:cNvSpPr>
          <p:nvPr>
            <p:ph idx="1"/>
          </p:nvPr>
        </p:nvSpPr>
        <p:spPr/>
        <p:txBody>
          <a:bodyPr/>
          <a:lstStyle/>
          <a:p>
            <a:r>
              <a:rPr lang="en-SA" dirty="0"/>
              <a:t>Stack</a:t>
            </a:r>
          </a:p>
          <a:p>
            <a:r>
              <a:rPr lang="en-SA" dirty="0"/>
              <a:t>Queue</a:t>
            </a:r>
          </a:p>
          <a:p>
            <a:r>
              <a:rPr lang="en-SA" dirty="0"/>
              <a:t>Piriority Queue</a:t>
            </a:r>
          </a:p>
          <a:p>
            <a:r>
              <a:rPr lang="en-SA" dirty="0"/>
              <a:t>Deque</a:t>
            </a:r>
          </a:p>
          <a:p>
            <a:endParaRPr lang="en-SA" dirty="0"/>
          </a:p>
        </p:txBody>
      </p:sp>
    </p:spTree>
    <p:extLst>
      <p:ext uri="{BB962C8B-B14F-4D97-AF65-F5344CB8AC3E}">
        <p14:creationId xmlns:p14="http://schemas.microsoft.com/office/powerpoint/2010/main" val="8095202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644C8-B4CF-6B4A-BC12-6CF2B96B0863}"/>
              </a:ext>
            </a:extLst>
          </p:cNvPr>
          <p:cNvSpPr>
            <a:spLocks noGrp="1"/>
          </p:cNvSpPr>
          <p:nvPr>
            <p:ph type="title"/>
          </p:nvPr>
        </p:nvSpPr>
        <p:spPr/>
        <p:txBody>
          <a:bodyPr/>
          <a:lstStyle/>
          <a:p>
            <a:r>
              <a:rPr lang="en-SA" dirty="0"/>
              <a:t>Stack</a:t>
            </a:r>
          </a:p>
        </p:txBody>
      </p:sp>
      <p:sp>
        <p:nvSpPr>
          <p:cNvPr id="3" name="Content Placeholder 2">
            <a:extLst>
              <a:ext uri="{FF2B5EF4-FFF2-40B4-BE49-F238E27FC236}">
                <a16:creationId xmlns:a16="http://schemas.microsoft.com/office/drawing/2014/main" id="{E26B1BBC-A19A-D341-B643-EF4F8C289525}"/>
              </a:ext>
            </a:extLst>
          </p:cNvPr>
          <p:cNvSpPr>
            <a:spLocks noGrp="1"/>
          </p:cNvSpPr>
          <p:nvPr>
            <p:ph idx="1"/>
          </p:nvPr>
        </p:nvSpPr>
        <p:spPr/>
        <p:txBody>
          <a:bodyPr/>
          <a:lstStyle/>
          <a:p>
            <a:r>
              <a:rPr lang="en-SA" dirty="0"/>
              <a:t>Last In First Out (LIFO)</a:t>
            </a:r>
          </a:p>
          <a:p>
            <a:r>
              <a:rPr lang="en-SA" dirty="0"/>
              <a:t>Operations: push(x), pop()</a:t>
            </a:r>
          </a:p>
          <a:p>
            <a:pPr lvl="1"/>
            <a:r>
              <a:rPr lang="en-US" dirty="0"/>
              <a:t>a</a:t>
            </a:r>
            <a:r>
              <a:rPr lang="en-SA" dirty="0"/>
              <a:t>dd(x), remove()</a:t>
            </a:r>
          </a:p>
          <a:p>
            <a:r>
              <a:rPr lang="en-SA" dirty="0"/>
              <a:t>Application: reverse a word</a:t>
            </a:r>
          </a:p>
        </p:txBody>
      </p:sp>
      <p:pic>
        <p:nvPicPr>
          <p:cNvPr id="4" name="Picture 3">
            <a:extLst>
              <a:ext uri="{FF2B5EF4-FFF2-40B4-BE49-F238E27FC236}">
                <a16:creationId xmlns:a16="http://schemas.microsoft.com/office/drawing/2014/main" id="{98908CF5-C04A-9A48-81B0-2383CD93EABD}"/>
              </a:ext>
            </a:extLst>
          </p:cNvPr>
          <p:cNvPicPr>
            <a:picLocks noChangeAspect="1"/>
          </p:cNvPicPr>
          <p:nvPr/>
        </p:nvPicPr>
        <p:blipFill>
          <a:blip r:embed="rId2"/>
          <a:stretch>
            <a:fillRect/>
          </a:stretch>
        </p:blipFill>
        <p:spPr>
          <a:xfrm>
            <a:off x="5687692" y="1690688"/>
            <a:ext cx="5436745" cy="3790188"/>
          </a:xfrm>
          <a:prstGeom prst="rect">
            <a:avLst/>
          </a:prstGeom>
          <a:ln>
            <a:solidFill>
              <a:schemeClr val="tx1"/>
            </a:solidFill>
          </a:ln>
        </p:spPr>
      </p:pic>
    </p:spTree>
    <p:extLst>
      <p:ext uri="{BB962C8B-B14F-4D97-AF65-F5344CB8AC3E}">
        <p14:creationId xmlns:p14="http://schemas.microsoft.com/office/powerpoint/2010/main" val="13174214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7FBE4-7724-3444-BA86-47BA6130F7DE}"/>
              </a:ext>
            </a:extLst>
          </p:cNvPr>
          <p:cNvSpPr>
            <a:spLocks noGrp="1"/>
          </p:cNvSpPr>
          <p:nvPr>
            <p:ph type="title"/>
          </p:nvPr>
        </p:nvSpPr>
        <p:spPr>
          <a:xfrm>
            <a:off x="838200" y="2766218"/>
            <a:ext cx="10515600" cy="1325563"/>
          </a:xfrm>
        </p:spPr>
        <p:txBody>
          <a:bodyPr>
            <a:normAutofit/>
          </a:bodyPr>
          <a:lstStyle/>
          <a:p>
            <a:pPr algn="ctr"/>
            <a:r>
              <a:rPr lang="en-US" sz="8000" dirty="0"/>
              <a:t>Example</a:t>
            </a:r>
            <a:endParaRPr lang="en-SA" sz="8000" dirty="0"/>
          </a:p>
        </p:txBody>
      </p:sp>
    </p:spTree>
    <p:extLst>
      <p:ext uri="{BB962C8B-B14F-4D97-AF65-F5344CB8AC3E}">
        <p14:creationId xmlns:p14="http://schemas.microsoft.com/office/powerpoint/2010/main" val="33229413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Text&#10;&#10;Description automatically generated">
            <a:extLst>
              <a:ext uri="{FF2B5EF4-FFF2-40B4-BE49-F238E27FC236}">
                <a16:creationId xmlns:a16="http://schemas.microsoft.com/office/drawing/2014/main" id="{0BC861E8-7F29-F140-888F-53FA7C5DF7A9}"/>
              </a:ext>
            </a:extLst>
          </p:cNvPr>
          <p:cNvPicPr>
            <a:picLocks noGrp="1" noChangeAspect="1"/>
          </p:cNvPicPr>
          <p:nvPr>
            <p:ph idx="1"/>
          </p:nvPr>
        </p:nvPicPr>
        <p:blipFill>
          <a:blip r:embed="rId2"/>
          <a:stretch>
            <a:fillRect/>
          </a:stretch>
        </p:blipFill>
        <p:spPr>
          <a:xfrm>
            <a:off x="2635955" y="1825625"/>
            <a:ext cx="6920090" cy="4351338"/>
          </a:xfrm>
        </p:spPr>
      </p:pic>
    </p:spTree>
    <p:extLst>
      <p:ext uri="{BB962C8B-B14F-4D97-AF65-F5344CB8AC3E}">
        <p14:creationId xmlns:p14="http://schemas.microsoft.com/office/powerpoint/2010/main" val="21593857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644C8-B4CF-6B4A-BC12-6CF2B96B0863}"/>
              </a:ext>
            </a:extLst>
          </p:cNvPr>
          <p:cNvSpPr>
            <a:spLocks noGrp="1"/>
          </p:cNvSpPr>
          <p:nvPr>
            <p:ph type="title"/>
          </p:nvPr>
        </p:nvSpPr>
        <p:spPr/>
        <p:txBody>
          <a:bodyPr/>
          <a:lstStyle/>
          <a:p>
            <a:r>
              <a:rPr lang="en-SA" dirty="0"/>
              <a:t>Queue</a:t>
            </a:r>
          </a:p>
        </p:txBody>
      </p:sp>
      <p:sp>
        <p:nvSpPr>
          <p:cNvPr id="3" name="Content Placeholder 2">
            <a:extLst>
              <a:ext uri="{FF2B5EF4-FFF2-40B4-BE49-F238E27FC236}">
                <a16:creationId xmlns:a16="http://schemas.microsoft.com/office/drawing/2014/main" id="{E26B1BBC-A19A-D341-B643-EF4F8C289525}"/>
              </a:ext>
            </a:extLst>
          </p:cNvPr>
          <p:cNvSpPr>
            <a:spLocks noGrp="1"/>
          </p:cNvSpPr>
          <p:nvPr>
            <p:ph idx="1"/>
          </p:nvPr>
        </p:nvSpPr>
        <p:spPr/>
        <p:txBody>
          <a:bodyPr/>
          <a:lstStyle/>
          <a:p>
            <a:r>
              <a:rPr lang="en-SA" dirty="0"/>
              <a:t>First In First Out (FIFO)</a:t>
            </a:r>
          </a:p>
          <a:p>
            <a:r>
              <a:rPr lang="en-SA" dirty="0"/>
              <a:t>Operations: enque(x), deque()</a:t>
            </a:r>
          </a:p>
          <a:p>
            <a:pPr lvl="1"/>
            <a:r>
              <a:rPr lang="en-US" dirty="0"/>
              <a:t>a</a:t>
            </a:r>
            <a:r>
              <a:rPr lang="en-SA" dirty="0"/>
              <a:t>dd(x), remove()</a:t>
            </a:r>
          </a:p>
          <a:p>
            <a:r>
              <a:rPr lang="en-SA" dirty="0"/>
              <a:t>Application: CPU schedule</a:t>
            </a:r>
          </a:p>
        </p:txBody>
      </p:sp>
      <p:pic>
        <p:nvPicPr>
          <p:cNvPr id="5" name="Picture 4">
            <a:extLst>
              <a:ext uri="{FF2B5EF4-FFF2-40B4-BE49-F238E27FC236}">
                <a16:creationId xmlns:a16="http://schemas.microsoft.com/office/drawing/2014/main" id="{880066CC-A13E-0147-B755-3DF9CA8C802F}"/>
              </a:ext>
            </a:extLst>
          </p:cNvPr>
          <p:cNvPicPr>
            <a:picLocks noChangeAspect="1"/>
          </p:cNvPicPr>
          <p:nvPr/>
        </p:nvPicPr>
        <p:blipFill>
          <a:blip r:embed="rId2"/>
          <a:stretch>
            <a:fillRect/>
          </a:stretch>
        </p:blipFill>
        <p:spPr>
          <a:xfrm>
            <a:off x="6848475" y="2184400"/>
            <a:ext cx="3810000" cy="2489200"/>
          </a:xfrm>
          <a:prstGeom prst="rect">
            <a:avLst/>
          </a:prstGeom>
        </p:spPr>
      </p:pic>
    </p:spTree>
    <p:extLst>
      <p:ext uri="{BB962C8B-B14F-4D97-AF65-F5344CB8AC3E}">
        <p14:creationId xmlns:p14="http://schemas.microsoft.com/office/powerpoint/2010/main" val="7177803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7FBE4-7724-3444-BA86-47BA6130F7DE}"/>
              </a:ext>
            </a:extLst>
          </p:cNvPr>
          <p:cNvSpPr>
            <a:spLocks noGrp="1"/>
          </p:cNvSpPr>
          <p:nvPr>
            <p:ph type="title"/>
          </p:nvPr>
        </p:nvSpPr>
        <p:spPr>
          <a:xfrm>
            <a:off x="838200" y="2766218"/>
            <a:ext cx="10515600" cy="1325563"/>
          </a:xfrm>
        </p:spPr>
        <p:txBody>
          <a:bodyPr>
            <a:normAutofit/>
          </a:bodyPr>
          <a:lstStyle/>
          <a:p>
            <a:pPr algn="ctr"/>
            <a:r>
              <a:rPr lang="en-US" sz="8000" dirty="0"/>
              <a:t>Example</a:t>
            </a:r>
            <a:endParaRPr lang="en-SA" sz="8000" dirty="0"/>
          </a:p>
        </p:txBody>
      </p:sp>
    </p:spTree>
    <p:extLst>
      <p:ext uri="{BB962C8B-B14F-4D97-AF65-F5344CB8AC3E}">
        <p14:creationId xmlns:p14="http://schemas.microsoft.com/office/powerpoint/2010/main" val="33588022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Graphical user interface, text, application&#10;&#10;Description automatically generated">
            <a:extLst>
              <a:ext uri="{FF2B5EF4-FFF2-40B4-BE49-F238E27FC236}">
                <a16:creationId xmlns:a16="http://schemas.microsoft.com/office/drawing/2014/main" id="{5CAD96B9-8E0A-1A46-A4A8-A84D04B33773}"/>
              </a:ext>
            </a:extLst>
          </p:cNvPr>
          <p:cNvPicPr>
            <a:picLocks noGrp="1" noChangeAspect="1"/>
          </p:cNvPicPr>
          <p:nvPr>
            <p:ph idx="1"/>
          </p:nvPr>
        </p:nvPicPr>
        <p:blipFill>
          <a:blip r:embed="rId2"/>
          <a:stretch>
            <a:fillRect/>
          </a:stretch>
        </p:blipFill>
        <p:spPr>
          <a:xfrm>
            <a:off x="2635710" y="643466"/>
            <a:ext cx="6920579" cy="5571067"/>
          </a:xfrm>
          <a:prstGeom prst="rect">
            <a:avLst/>
          </a:prstGeom>
        </p:spPr>
      </p:pic>
    </p:spTree>
    <p:extLst>
      <p:ext uri="{BB962C8B-B14F-4D97-AF65-F5344CB8AC3E}">
        <p14:creationId xmlns:p14="http://schemas.microsoft.com/office/powerpoint/2010/main" val="38166006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644C8-B4CF-6B4A-BC12-6CF2B96B0863}"/>
              </a:ext>
            </a:extLst>
          </p:cNvPr>
          <p:cNvSpPr>
            <a:spLocks noGrp="1"/>
          </p:cNvSpPr>
          <p:nvPr>
            <p:ph type="title"/>
          </p:nvPr>
        </p:nvSpPr>
        <p:spPr/>
        <p:txBody>
          <a:bodyPr/>
          <a:lstStyle/>
          <a:p>
            <a:r>
              <a:rPr lang="en-SA" dirty="0"/>
              <a:t>Piriority Queue</a:t>
            </a:r>
          </a:p>
        </p:txBody>
      </p:sp>
      <p:sp>
        <p:nvSpPr>
          <p:cNvPr id="3" name="Content Placeholder 2">
            <a:extLst>
              <a:ext uri="{FF2B5EF4-FFF2-40B4-BE49-F238E27FC236}">
                <a16:creationId xmlns:a16="http://schemas.microsoft.com/office/drawing/2014/main" id="{E26B1BBC-A19A-D341-B643-EF4F8C289525}"/>
              </a:ext>
            </a:extLst>
          </p:cNvPr>
          <p:cNvSpPr>
            <a:spLocks noGrp="1"/>
          </p:cNvSpPr>
          <p:nvPr>
            <p:ph idx="1"/>
          </p:nvPr>
        </p:nvSpPr>
        <p:spPr/>
        <p:txBody>
          <a:bodyPr/>
          <a:lstStyle/>
          <a:p>
            <a:r>
              <a:rPr lang="en-SA" dirty="0"/>
              <a:t>Highest Piriority First</a:t>
            </a:r>
          </a:p>
          <a:p>
            <a:r>
              <a:rPr lang="en-SA" dirty="0"/>
              <a:t>Operations: enque(x), deletmin()</a:t>
            </a:r>
          </a:p>
          <a:p>
            <a:pPr lvl="1"/>
            <a:r>
              <a:rPr lang="en-US" dirty="0"/>
              <a:t>a</a:t>
            </a:r>
            <a:r>
              <a:rPr lang="en-SA" dirty="0"/>
              <a:t>dd(x), remove()</a:t>
            </a:r>
          </a:p>
          <a:p>
            <a:r>
              <a:rPr lang="en-SA" dirty="0"/>
              <a:t>Application: Emergency Room</a:t>
            </a:r>
          </a:p>
        </p:txBody>
      </p:sp>
      <p:pic>
        <p:nvPicPr>
          <p:cNvPr id="6" name="Picture 5" descr="Diagram&#10;&#10;Description automatically generated">
            <a:extLst>
              <a:ext uri="{FF2B5EF4-FFF2-40B4-BE49-F238E27FC236}">
                <a16:creationId xmlns:a16="http://schemas.microsoft.com/office/drawing/2014/main" id="{E7C4008F-3FB5-6546-9ADF-3FC2956BE1AD}"/>
              </a:ext>
            </a:extLst>
          </p:cNvPr>
          <p:cNvPicPr>
            <a:picLocks noChangeAspect="1"/>
          </p:cNvPicPr>
          <p:nvPr/>
        </p:nvPicPr>
        <p:blipFill>
          <a:blip r:embed="rId2"/>
          <a:stretch>
            <a:fillRect/>
          </a:stretch>
        </p:blipFill>
        <p:spPr>
          <a:xfrm>
            <a:off x="5900738" y="1576388"/>
            <a:ext cx="6443661" cy="2646361"/>
          </a:xfrm>
          <a:prstGeom prst="rect">
            <a:avLst/>
          </a:prstGeom>
        </p:spPr>
      </p:pic>
    </p:spTree>
    <p:extLst>
      <p:ext uri="{BB962C8B-B14F-4D97-AF65-F5344CB8AC3E}">
        <p14:creationId xmlns:p14="http://schemas.microsoft.com/office/powerpoint/2010/main" val="39602622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166</TotalTime>
  <Words>443</Words>
  <Application>Microsoft Macintosh PowerPoint</Application>
  <PresentationFormat>Widescreen</PresentationFormat>
  <Paragraphs>44</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Data Stucture and Algorithms</vt:lpstr>
      <vt:lpstr>Data Structures</vt:lpstr>
      <vt:lpstr>Stack</vt:lpstr>
      <vt:lpstr>Example</vt:lpstr>
      <vt:lpstr>PowerPoint Presentation</vt:lpstr>
      <vt:lpstr>Queue</vt:lpstr>
      <vt:lpstr>Example</vt:lpstr>
      <vt:lpstr>PowerPoint Presentation</vt:lpstr>
      <vt:lpstr>Piriority Queue</vt:lpstr>
      <vt:lpstr>Example</vt:lpstr>
      <vt:lpstr>PowerPoint Presentation</vt:lpstr>
      <vt:lpstr>Deque</vt:lpstr>
      <vt:lpstr>Example</vt:lpstr>
      <vt:lpstr>PowerPoint Presentation</vt:lpstr>
      <vt:lpstr>Exercises</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Stucture and Algorithms</dc:title>
  <dc:creator>Fidaa Ali Abed</dc:creator>
  <cp:lastModifiedBy>Fidaa Ali Abed</cp:lastModifiedBy>
  <cp:revision>6</cp:revision>
  <dcterms:created xsi:type="dcterms:W3CDTF">2022-09-06T05:19:12Z</dcterms:created>
  <dcterms:modified xsi:type="dcterms:W3CDTF">2022-09-06T08:06:04Z</dcterms:modified>
</cp:coreProperties>
</file>