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5" r:id="rId4"/>
    <p:sldId id="287" r:id="rId5"/>
    <p:sldId id="298" r:id="rId6"/>
    <p:sldId id="288" r:id="rId7"/>
    <p:sldId id="289" r:id="rId8"/>
    <p:sldId id="290" r:id="rId9"/>
    <p:sldId id="291" r:id="rId10"/>
    <p:sldId id="292" r:id="rId11"/>
    <p:sldId id="293" r:id="rId12"/>
    <p:sldId id="296" r:id="rId13"/>
    <p:sldId id="286" r:id="rId14"/>
    <p:sldId id="295" r:id="rId15"/>
    <p:sldId id="297" r:id="rId16"/>
    <p:sldId id="299" r:id="rId17"/>
    <p:sldId id="300" r:id="rId1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713"/>
  </p:normalViewPr>
  <p:slideViewPr>
    <p:cSldViewPr snapToGrid="0" snapToObjects="1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10/09/2022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Sorted Set Operations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0662D-D635-9C49-ADEA-EFF121A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A" dirty="0"/>
          </a:p>
          <a:p>
            <a:endParaRPr lang="en-S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93102E-0220-AC40-8334-4CDB5FFB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90688"/>
            <a:ext cx="7855949" cy="4954945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B86ED3A-BF30-6F4D-AA76-0F0C35C1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85157"/>
            <a:ext cx="8373160" cy="12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7B80-6311-3745-A9DF-9C897BF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Asymtotic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0FE4-78C7-3049-B85B-70DE9EE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SA" dirty="0"/>
              <a:t>o compare the running time of operations</a:t>
            </a:r>
          </a:p>
          <a:p>
            <a:r>
              <a:rPr lang="en-SA" dirty="0"/>
              <a:t>Exact running times varies from computer to computer</a:t>
            </a:r>
          </a:p>
          <a:p>
            <a:r>
              <a:rPr lang="en-SA" dirty="0"/>
              <a:t>Solution 1: Count the number of operations</a:t>
            </a:r>
          </a:p>
          <a:p>
            <a:r>
              <a:rPr lang="en-SA" dirty="0"/>
              <a:t>Hard to count exactly</a:t>
            </a:r>
          </a:p>
          <a:p>
            <a:r>
              <a:rPr lang="en-SA" dirty="0"/>
              <a:t>Solution 2: Asymtotic Notation</a:t>
            </a:r>
          </a:p>
        </p:txBody>
      </p:sp>
    </p:spTree>
    <p:extLst>
      <p:ext uri="{BB962C8B-B14F-4D97-AF65-F5344CB8AC3E}">
        <p14:creationId xmlns:p14="http://schemas.microsoft.com/office/powerpoint/2010/main" val="127443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0013646-11D5-584A-A60C-3C4B4CCF1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9" y="244474"/>
            <a:ext cx="8669331" cy="5997651"/>
          </a:xfr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A6BCCBA7-9496-2B47-B4A6-C2778EBA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3643349"/>
            <a:ext cx="2006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1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7B80-6311-3745-A9DF-9C897BF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Big-Oh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411EA-CF17-F44F-BA7F-37031E13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705100"/>
            <a:ext cx="12153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7B80-6311-3745-A9DF-9C897BF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Big-Oh notation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FC58AF-2358-7A41-9FCB-B85635F9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143"/>
            <a:ext cx="12192000" cy="31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B8AE-F36F-E641-B3B7-7267F84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Time Complexity vs. Space Complexity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E4E1CE-E4ED-AA46-AE08-424AA5C1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8610"/>
            <a:ext cx="10515600" cy="2045368"/>
          </a:xfrm>
        </p:spPr>
      </p:pic>
    </p:spTree>
    <p:extLst>
      <p:ext uri="{BB962C8B-B14F-4D97-AF65-F5344CB8AC3E}">
        <p14:creationId xmlns:p14="http://schemas.microsoft.com/office/powerpoint/2010/main" val="66358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B8AE-F36F-E641-B3B7-7267F84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Exercise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951F2F0-BA6E-9D4D-A8CE-4E0C90745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1884"/>
            <a:ext cx="10515600" cy="2378819"/>
          </a:xfrm>
        </p:spPr>
      </p:pic>
    </p:spTree>
    <p:extLst>
      <p:ext uri="{BB962C8B-B14F-4D97-AF65-F5344CB8AC3E}">
        <p14:creationId xmlns:p14="http://schemas.microsoft.com/office/powerpoint/2010/main" val="60875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B8AE-F36F-E641-B3B7-7267F84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Exercise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5BFE444-BDAB-6F4E-9DC8-F8D273E6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698750"/>
            <a:ext cx="11074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1BBC-A19A-D341-B643-EF4F8C28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Stack</a:t>
            </a:r>
          </a:p>
          <a:p>
            <a:r>
              <a:rPr lang="en-SA" dirty="0"/>
              <a:t>Queue</a:t>
            </a:r>
          </a:p>
          <a:p>
            <a:r>
              <a:rPr lang="en-SA" dirty="0"/>
              <a:t>Priority Queue</a:t>
            </a:r>
          </a:p>
          <a:p>
            <a:r>
              <a:rPr lang="en-SA" dirty="0"/>
              <a:t>Deque</a:t>
            </a:r>
          </a:p>
          <a:p>
            <a:r>
              <a:rPr lang="en-SA" dirty="0">
                <a:solidFill>
                  <a:srgbClr val="FF0000"/>
                </a:solidFill>
              </a:rPr>
              <a:t>List</a:t>
            </a:r>
          </a:p>
          <a:p>
            <a:r>
              <a:rPr lang="en-SA" dirty="0">
                <a:solidFill>
                  <a:srgbClr val="FF0000"/>
                </a:solidFill>
              </a:rPr>
              <a:t>Unorder Set</a:t>
            </a:r>
          </a:p>
          <a:p>
            <a:r>
              <a:rPr lang="en-SA" dirty="0">
                <a:solidFill>
                  <a:srgbClr val="FF0000"/>
                </a:solidFill>
              </a:rPr>
              <a:t>Sorted Set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095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1BBC-A19A-D341-B643-EF4F8C28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43"/>
            <a:ext cx="10515600" cy="4351338"/>
          </a:xfrm>
        </p:spPr>
        <p:txBody>
          <a:bodyPr/>
          <a:lstStyle/>
          <a:p>
            <a:r>
              <a:rPr lang="en-SA" dirty="0"/>
              <a:t>General data structure</a:t>
            </a:r>
          </a:p>
          <a:p>
            <a:r>
              <a:rPr lang="en-SA" dirty="0"/>
              <a:t>Operations:</a:t>
            </a:r>
          </a:p>
          <a:p>
            <a:pPr lvl="1"/>
            <a:r>
              <a:rPr lang="en-US" dirty="0"/>
              <a:t>a</a:t>
            </a:r>
            <a:r>
              <a:rPr lang="en-SA" dirty="0"/>
              <a:t>dd(</a:t>
            </a:r>
            <a:r>
              <a:rPr lang="en-US" dirty="0" err="1"/>
              <a:t>i</a:t>
            </a:r>
            <a:r>
              <a:rPr lang="en-US" dirty="0"/>
              <a:t>,</a:t>
            </a:r>
            <a:r>
              <a:rPr lang="en-SA" dirty="0"/>
              <a:t>x), remove(i), set(</a:t>
            </a:r>
            <a:r>
              <a:rPr lang="en-US" dirty="0" err="1"/>
              <a:t>i</a:t>
            </a:r>
            <a:r>
              <a:rPr lang="en-SA" dirty="0"/>
              <a:t>,x), get(i)</a:t>
            </a:r>
          </a:p>
          <a:p>
            <a:r>
              <a:rPr lang="en-SA" dirty="0"/>
              <a:t>Application: Stack, Queue, Deque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5A75E86-F059-424D-A66E-6ACA2F76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671112"/>
            <a:ext cx="8477250" cy="17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List operations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66D96822-B12E-5D45-B047-FC8F19B2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535"/>
            <a:ext cx="9829800" cy="49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6E6-58E1-484D-B77A-923FE977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List 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780B72-5EB3-FF44-8196-86F49EE0E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1422392"/>
            <a:ext cx="5689661" cy="4754571"/>
          </a:xfrm>
        </p:spPr>
      </p:pic>
    </p:spTree>
    <p:extLst>
      <p:ext uri="{BB962C8B-B14F-4D97-AF65-F5344CB8AC3E}">
        <p14:creationId xmlns:p14="http://schemas.microsoft.com/office/powerpoint/2010/main" val="16501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List to Deque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67CD583-6160-5F41-839C-DD672453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600"/>
            <a:ext cx="778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Unorder 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0662D-D635-9C49-ADEA-EFF121A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A" dirty="0"/>
          </a:p>
          <a:p>
            <a:r>
              <a:rPr lang="en-SA" dirty="0"/>
              <a:t>Unorderd</a:t>
            </a:r>
          </a:p>
          <a:p>
            <a:r>
              <a:rPr lang="en-SA" dirty="0"/>
              <a:t>Unique: no repetition</a:t>
            </a:r>
          </a:p>
          <a:p>
            <a:r>
              <a:rPr lang="en-SA" dirty="0"/>
              <a:t>Similar to the mathematical set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23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Unorder Set Operations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0662D-D635-9C49-ADEA-EFF121A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A" dirty="0"/>
          </a:p>
          <a:p>
            <a:endParaRPr lang="en-S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93102E-0220-AC40-8334-4CDB5FFB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90688"/>
            <a:ext cx="7855949" cy="49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Sorted 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0662D-D635-9C49-ADEA-EFF121A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A" dirty="0"/>
          </a:p>
          <a:p>
            <a:r>
              <a:rPr lang="en-SA" dirty="0"/>
              <a:t>Sorted based on an order</a:t>
            </a:r>
          </a:p>
          <a:p>
            <a:r>
              <a:rPr lang="en-SA" dirty="0"/>
              <a:t>Unique: no repetition</a:t>
            </a:r>
          </a:p>
          <a:p>
            <a:r>
              <a:rPr lang="en-SA" dirty="0"/>
              <a:t>Similar to the mathematical set</a:t>
            </a:r>
          </a:p>
          <a:p>
            <a:endParaRPr lang="en-SA" dirty="0"/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1DB15CA-F4AC-F946-8FAF-B635E140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3063"/>
            <a:ext cx="7912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142</Words>
  <Application>Microsoft Macintosh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Stuctures and Algorithms</vt:lpstr>
      <vt:lpstr>Data Structures</vt:lpstr>
      <vt:lpstr>List</vt:lpstr>
      <vt:lpstr>List operations</vt:lpstr>
      <vt:lpstr>List Example</vt:lpstr>
      <vt:lpstr>List to Deque</vt:lpstr>
      <vt:lpstr>Unorder Set</vt:lpstr>
      <vt:lpstr>Unorder Set Operations</vt:lpstr>
      <vt:lpstr>Sorted Set</vt:lpstr>
      <vt:lpstr>Sorted Set Operations</vt:lpstr>
      <vt:lpstr>Asymtotic Notation</vt:lpstr>
      <vt:lpstr>PowerPoint Presentation</vt:lpstr>
      <vt:lpstr>Big-Oh notation</vt:lpstr>
      <vt:lpstr>Big-Oh notation</vt:lpstr>
      <vt:lpstr>Time Complexity vs. Space Complexity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 and Algorithms</dc:title>
  <dc:creator>Fidaa Ali Abed</dc:creator>
  <cp:lastModifiedBy>Fidaa Ali Abed</cp:lastModifiedBy>
  <cp:revision>22</cp:revision>
  <dcterms:created xsi:type="dcterms:W3CDTF">2022-09-06T05:19:12Z</dcterms:created>
  <dcterms:modified xsi:type="dcterms:W3CDTF">2022-09-10T06:25:16Z</dcterms:modified>
</cp:coreProperties>
</file>