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4713"/>
  </p:normalViewPr>
  <p:slideViewPr>
    <p:cSldViewPr snapToGrid="0" snapToObjects="1">
      <p:cViewPr varScale="1">
        <p:scale>
          <a:sx n="61" d="100"/>
          <a:sy n="61" d="100"/>
        </p:scale>
        <p:origin x="24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18/09/2022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A367-D153-464A-8563-25834CC3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</a:t>
            </a:r>
            <a:r>
              <a:rPr lang="en-SA" dirty="0"/>
              <a:t> method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9D13C25-B16F-2F43-9015-74B7FED04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00" y="2216944"/>
            <a:ext cx="7493000" cy="3568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82E66-786C-FA4E-86D2-6F28A70C3C7E}"/>
              </a:ext>
            </a:extLst>
          </p:cNvPr>
          <p:cNvSpPr txBox="1"/>
          <p:nvPr/>
        </p:nvSpPr>
        <p:spPr>
          <a:xfrm>
            <a:off x="4825249" y="5582093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04859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A367-D153-464A-8563-25834CC3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</a:t>
            </a:r>
            <a:r>
              <a:rPr lang="en-SA" dirty="0"/>
              <a:t>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EC7B-EFE4-C34C-B7C6-1D024A84559B}"/>
              </a:ext>
            </a:extLst>
          </p:cNvPr>
          <p:cNvSpPr txBox="1"/>
          <p:nvPr/>
        </p:nvSpPr>
        <p:spPr>
          <a:xfrm>
            <a:off x="4825249" y="5582093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O(n)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5262381C-F703-554C-AAF7-76695FCDD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191544"/>
            <a:ext cx="8128000" cy="3267147"/>
          </a:xfrm>
        </p:spPr>
      </p:pic>
    </p:spTree>
    <p:extLst>
      <p:ext uri="{BB962C8B-B14F-4D97-AF65-F5344CB8AC3E}">
        <p14:creationId xmlns:p14="http://schemas.microsoft.com/office/powerpoint/2010/main" val="22906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2D2AC-AA40-B245-904E-B5A1023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F69F8-24F3-9547-999C-948E71D77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039" y="396541"/>
            <a:ext cx="5155179" cy="60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550A-346F-2E43-AB07-432E798B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017F-6875-4541-AA22-86E8E98F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SA" dirty="0"/>
              <a:t>op()  </a:t>
            </a:r>
            <a:r>
              <a:rPr lang="en-SA" dirty="0">
                <a:sym typeface="Wingdings" pitchFamily="2" charset="2"/>
              </a:rPr>
              <a:t> remove(n-1)</a:t>
            </a:r>
          </a:p>
          <a:p>
            <a:r>
              <a:rPr lang="en-US" dirty="0">
                <a:sym typeface="Wingdings" pitchFamily="2" charset="2"/>
              </a:rPr>
              <a:t>push</a:t>
            </a:r>
            <a:r>
              <a:rPr lang="en-SA" dirty="0">
                <a:sym typeface="Wingdings" pitchFamily="2" charset="2"/>
              </a:rPr>
              <a:t>(x)  add(n,x)</a:t>
            </a:r>
          </a:p>
          <a:p>
            <a:endParaRPr lang="en-SA" dirty="0">
              <a:sym typeface="Wingdings" pitchFamily="2" charset="2"/>
            </a:endParaRPr>
          </a:p>
          <a:p>
            <a:endParaRPr lang="en-SA" dirty="0">
              <a:sym typeface="Wingdings" pitchFamily="2" charset="2"/>
            </a:endParaRPr>
          </a:p>
          <a:p>
            <a:r>
              <a:rPr lang="en-SA" dirty="0">
                <a:sym typeface="Wingdings" pitchFamily="2" charset="2"/>
              </a:rPr>
              <a:t>O(1) for both operations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5902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3EEB-8E0A-2F4C-8B3E-D65E8E50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7012-05CE-824A-8BB3-0DEE859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/>
              <a:t>Use the ArrayBasedList class as a stack to reverse an input String.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730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Array-Based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1BBC-A19A-D341-B643-EF4F8C28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Advantages:</a:t>
            </a:r>
          </a:p>
          <a:p>
            <a:pPr lvl="1"/>
            <a:r>
              <a:rPr lang="en-SA" dirty="0"/>
              <a:t>Easy to access any element in the the array</a:t>
            </a:r>
          </a:p>
          <a:p>
            <a:pPr lvl="1"/>
            <a:r>
              <a:rPr lang="en-SA" dirty="0"/>
              <a:t>Easy to change the value of any element in the array</a:t>
            </a:r>
          </a:p>
          <a:p>
            <a:pPr marL="457200" lvl="1" indent="0">
              <a:buNone/>
            </a:pPr>
            <a:endParaRPr lang="en-SA" dirty="0"/>
          </a:p>
          <a:p>
            <a:r>
              <a:rPr lang="en-SA" dirty="0"/>
              <a:t>Disadvantages</a:t>
            </a:r>
          </a:p>
          <a:p>
            <a:pPr lvl="1"/>
            <a:r>
              <a:rPr lang="en-US" dirty="0"/>
              <a:t>F</a:t>
            </a:r>
            <a:r>
              <a:rPr lang="en-SA" dirty="0"/>
              <a:t>ixed size. Adding more elemets might need expanision.</a:t>
            </a:r>
          </a:p>
          <a:p>
            <a:pPr lvl="1"/>
            <a:r>
              <a:rPr lang="en-SA" dirty="0"/>
              <a:t>Adding an element </a:t>
            </a:r>
            <a:r>
              <a:rPr lang="en-US" dirty="0"/>
              <a:t>I</a:t>
            </a:r>
            <a:r>
              <a:rPr lang="en-SA" dirty="0"/>
              <a:t> the middle need shifting.</a:t>
            </a:r>
          </a:p>
          <a:p>
            <a:pPr lvl="1"/>
            <a:r>
              <a:rPr lang="en-SA" dirty="0"/>
              <a:t>Removing an element from the middile need shifting.</a:t>
            </a:r>
          </a:p>
          <a:p>
            <a:pPr marL="457200" lvl="1" indent="0">
              <a:buNone/>
            </a:pPr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095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875E-AAFC-5645-92D8-579D4ACB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Array-Based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6BBB-C36E-CF4C-8B4D-BA316E11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SA" dirty="0"/>
              <a:t>ize()</a:t>
            </a:r>
          </a:p>
          <a:p>
            <a:r>
              <a:rPr lang="en-US" dirty="0"/>
              <a:t>g</a:t>
            </a:r>
            <a:r>
              <a:rPr lang="en-SA" dirty="0"/>
              <a:t>et(i)</a:t>
            </a:r>
          </a:p>
          <a:p>
            <a:r>
              <a:rPr lang="en-US" dirty="0"/>
              <a:t>s</a:t>
            </a:r>
            <a:r>
              <a:rPr lang="en-SA" dirty="0"/>
              <a:t>et(</a:t>
            </a:r>
            <a:r>
              <a:rPr lang="en-US" dirty="0"/>
              <a:t>i</a:t>
            </a:r>
            <a:r>
              <a:rPr lang="en-SA" dirty="0"/>
              <a:t>,x)</a:t>
            </a:r>
          </a:p>
          <a:p>
            <a:r>
              <a:rPr lang="en-US" dirty="0"/>
              <a:t>a</a:t>
            </a:r>
            <a:r>
              <a:rPr lang="en-SA" dirty="0"/>
              <a:t>dd(</a:t>
            </a:r>
            <a:r>
              <a:rPr lang="en-US" dirty="0"/>
              <a:t>i</a:t>
            </a:r>
            <a:r>
              <a:rPr lang="en-SA" dirty="0"/>
              <a:t>,x)</a:t>
            </a:r>
          </a:p>
          <a:p>
            <a:r>
              <a:rPr lang="en-US" dirty="0"/>
              <a:t>r</a:t>
            </a:r>
            <a:r>
              <a:rPr lang="en-SA" dirty="0"/>
              <a:t>emove(i)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518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9A5E-33C4-EE4C-A464-C6B3B83E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Fields and Constructor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7FC11B-9CF3-E540-A4D1-E52E5C1AB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2299494"/>
            <a:ext cx="6756400" cy="3403600"/>
          </a:xfrm>
        </p:spPr>
      </p:pic>
    </p:spTree>
    <p:extLst>
      <p:ext uri="{BB962C8B-B14F-4D97-AF65-F5344CB8AC3E}">
        <p14:creationId xmlns:p14="http://schemas.microsoft.com/office/powerpoint/2010/main" val="41646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DCA4-BB84-5647-B2EB-899F5D0C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  <a:r>
              <a:rPr lang="en-SA" dirty="0"/>
              <a:t>() method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4BEB0DE-E724-BA46-8FF5-85814BA7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50" y="3093244"/>
            <a:ext cx="5727700" cy="1816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71728-02F9-FC45-A5B5-EC08C986285B}"/>
              </a:ext>
            </a:extLst>
          </p:cNvPr>
          <p:cNvSpPr txBox="1"/>
          <p:nvPr/>
        </p:nvSpPr>
        <p:spPr>
          <a:xfrm>
            <a:off x="4825249" y="5582093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0448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977F-6953-414B-A27D-3B89C160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SA" dirty="0"/>
              <a:t>et(i) method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0D6876-E760-1D4A-B9B6-F4B8F27AD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3042444"/>
            <a:ext cx="6591300" cy="1917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64AD8-97CC-BD48-B83F-1C38B8422A60}"/>
              </a:ext>
            </a:extLst>
          </p:cNvPr>
          <p:cNvSpPr txBox="1"/>
          <p:nvPr/>
        </p:nvSpPr>
        <p:spPr>
          <a:xfrm>
            <a:off x="4825249" y="5582093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817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EB5C-E290-2146-9D88-311333DE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SA" dirty="0"/>
              <a:t>et(</a:t>
            </a:r>
            <a:r>
              <a:rPr lang="en-US" dirty="0" err="1"/>
              <a:t>i</a:t>
            </a:r>
            <a:r>
              <a:rPr lang="en-SA" dirty="0"/>
              <a:t>,x) method</a:t>
            </a: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471F40-5F05-D84D-B5BC-46C6D23D5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3131344"/>
            <a:ext cx="7518400" cy="173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5263B-3DC4-1447-ABE1-FBEFAD925303}"/>
              </a:ext>
            </a:extLst>
          </p:cNvPr>
          <p:cNvSpPr txBox="1"/>
          <p:nvPr/>
        </p:nvSpPr>
        <p:spPr>
          <a:xfrm>
            <a:off x="4825249" y="5582093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357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C08D-4CE3-F24F-B8C5-AEBD7CD2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SA" dirty="0"/>
              <a:t>dd(</a:t>
            </a:r>
            <a:r>
              <a:rPr lang="en-US" dirty="0" err="1"/>
              <a:t>i</a:t>
            </a:r>
            <a:r>
              <a:rPr lang="en-SA" dirty="0"/>
              <a:t>,x) method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9E2474-398A-BE41-8C44-95D078035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210594"/>
            <a:ext cx="6667500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871DA-B4CC-984B-8F4B-4FD4490757D8}"/>
              </a:ext>
            </a:extLst>
          </p:cNvPr>
          <p:cNvSpPr txBox="1"/>
          <p:nvPr/>
        </p:nvSpPr>
        <p:spPr>
          <a:xfrm>
            <a:off x="4825249" y="558209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O(n-i)</a:t>
            </a:r>
          </a:p>
        </p:txBody>
      </p:sp>
    </p:spTree>
    <p:extLst>
      <p:ext uri="{BB962C8B-B14F-4D97-AF65-F5344CB8AC3E}">
        <p14:creationId xmlns:p14="http://schemas.microsoft.com/office/powerpoint/2010/main" val="5055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C08D-4CE3-F24F-B8C5-AEBD7CD2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SA" dirty="0"/>
              <a:t>emove(i) method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214CD07-1B41-2649-BED6-193F13B9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725" y="1825625"/>
            <a:ext cx="57325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F7C45-C705-1F4B-B6BB-F013EE1C8308}"/>
              </a:ext>
            </a:extLst>
          </p:cNvPr>
          <p:cNvSpPr txBox="1"/>
          <p:nvPr/>
        </p:nvSpPr>
        <p:spPr>
          <a:xfrm>
            <a:off x="5919758" y="5946130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/>
              <a:t>O(n-i)</a:t>
            </a:r>
          </a:p>
        </p:txBody>
      </p:sp>
    </p:spTree>
    <p:extLst>
      <p:ext uri="{BB962C8B-B14F-4D97-AF65-F5344CB8AC3E}">
        <p14:creationId xmlns:p14="http://schemas.microsoft.com/office/powerpoint/2010/main" val="232600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200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Stuctures and Algorithms</vt:lpstr>
      <vt:lpstr>Array-Based Lists</vt:lpstr>
      <vt:lpstr>Array-Based List Operations</vt:lpstr>
      <vt:lpstr>Fields and Constructor</vt:lpstr>
      <vt:lpstr>size() method</vt:lpstr>
      <vt:lpstr>get(i) method</vt:lpstr>
      <vt:lpstr>set(i,x) method</vt:lpstr>
      <vt:lpstr>add(i,x) method</vt:lpstr>
      <vt:lpstr>remove(i) method</vt:lpstr>
      <vt:lpstr>expand method</vt:lpstr>
      <vt:lpstr>shrink method</vt:lpstr>
      <vt:lpstr>Example</vt:lpstr>
      <vt:lpstr>Stack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2</cp:revision>
  <dcterms:created xsi:type="dcterms:W3CDTF">2022-09-18T05:22:36Z</dcterms:created>
  <dcterms:modified xsi:type="dcterms:W3CDTF">2022-09-18T06:13:09Z</dcterms:modified>
</cp:coreProperties>
</file>