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8" r:id="rId3"/>
    <p:sldId id="281" r:id="rId4"/>
    <p:sldId id="283" r:id="rId5"/>
    <p:sldId id="282" r:id="rId6"/>
    <p:sldId id="284" r:id="rId7"/>
    <p:sldId id="285" r:id="rId8"/>
    <p:sldId id="286" r:id="rId9"/>
    <p:sldId id="287" r:id="rId10"/>
    <p:sldId id="288" r:id="rId11"/>
    <p:sldId id="289" r:id="rId12"/>
    <p:sldId id="290" r:id="rId13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68"/>
    <p:restoredTop sz="94713"/>
  </p:normalViewPr>
  <p:slideViewPr>
    <p:cSldViewPr snapToGrid="0" snapToObjects="1">
      <p:cViewPr varScale="1">
        <p:scale>
          <a:sx n="61" d="100"/>
          <a:sy n="61" d="100"/>
        </p:scale>
        <p:origin x="248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ED486-EB52-3142-A6DA-E18A84770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E7C1C-5989-1B43-9934-F1DB913BC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8D941-CD9B-AF44-BA59-5A4C004D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25/09/2022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2772B-D804-AF43-A745-7AF72361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20B71-EF7B-9E4B-89A9-9851B341C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75757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6AA4-3E15-5C48-BA9A-3E243657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8AE9B-D53A-924B-9817-90B36E5E5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2D73E-AF8A-5D4D-8A1D-741AF7DF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25/09/2022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8DA47-4D8F-4D4C-B913-C7B923AD1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746F8-1851-E74F-9DFF-51B30962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12628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6CF2D9-B0E5-5D4C-8D91-8AED093BB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BCAD9-AF4E-BB4C-9746-3B80D2E79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08DCD-09F6-064C-AD92-2F4D2C370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25/09/2022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BD643-803B-8145-91CE-CCC4B2B9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A38AF-E912-274D-A2BD-1406CAF65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51108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17DD-2298-314C-B0BB-758E6F5D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36D04-4FFE-9341-88E5-E80D7535A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25E8A-4666-6B4E-8BBD-3043AEEF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25/09/2022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F62F2-8ED3-3147-8D68-BD85DE76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B868E-E639-A24F-9CF5-03598BEF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52001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949C-4F49-C74A-8C28-153B412DE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E1B36-86E8-9D45-AEBF-1CBAB5A67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B10E1-F81B-8B46-B1FA-617E3E0BB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25/09/2022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788D1-DDBC-6E45-BDC1-ACC3C93A3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DFCE6-C074-5B4B-B64C-41586610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13738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C23F-A686-EA49-B208-064003C9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E550D-5099-D344-B8FD-243D90347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60FCD-8A83-8747-8329-559F5A78A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4BA2A-D844-2F4E-B751-A9421D1B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25/09/2022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74ED8-7E28-F64E-875C-7E28BBB1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1A42A-F1D2-9A48-8A66-0D45BAF0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38296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2F87-C4C1-2E4E-83FA-D482A3852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BC107-22D7-B345-ACE0-77BECCFAE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E3F94-FC02-8743-82E9-7AF9F98E8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208B7-7267-1842-AF48-B0092228E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734A8-7BF8-8243-AF1C-3D7B68D45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1A7FB-3717-A84F-B10F-F4ABE8B38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25/09/2022 R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8A752-1812-B845-8DF5-9E84A7A8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405D0D-E198-4348-8EB0-5E142029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09386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A3737-95FB-1C4D-9AA7-DBA31A2C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8CA973-E462-CD43-AD58-F66117CE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25/09/2022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116E5-3395-F048-97EC-D60FE9BA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F49A9-1C3D-4240-8169-F6860D77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96338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273359-CC2F-6D41-B0B0-B845F70A0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25/09/2022 R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42700-6893-7A4E-BC8D-864ACF06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9BEEF-3D29-8D48-8982-4395CE5D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54293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AC87-B356-AC4D-9558-6EA31091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CBD5C-41F2-AB48-9BBB-B3C17F00E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A16F2-00CB-6548-B689-6E7877A20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AE8BA-42F1-0E4A-A8C9-428E91FA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25/09/2022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BEB48-78A4-6C48-9BE7-FF5B33C4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B9FC7-02EB-B04E-A650-D2209C45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95030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E533-88D2-8F4F-A492-20B5DF3D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32E243-4B98-B849-AF00-E5192291B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889F4-BE0A-E649-9286-20D0F7C66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A39F6-F32E-8B45-B2CC-160E32B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25/09/2022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50F86-9066-AD4F-8593-51E60D05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817B2-B303-3C49-A091-D77FB0B2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98071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92832-8D28-3440-950F-561898D4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083F5-6F39-8844-B7F6-32AA41001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E033-0645-7945-A60F-112C7BA56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6D7FC-AE85-2E42-9A3F-70ACC358AC46}" type="datetimeFigureOut">
              <a:rPr lang="en-SA" smtClean="0"/>
              <a:t>25/09/2022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CAD44-903B-EC4E-A3C0-E1A0089A5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6A1C2-2C9B-7C45-A034-1325951F5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0202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32A2-8049-8A45-8A13-168B923172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A" dirty="0"/>
              <a:t>Data Stuctures and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D4830-7FD5-2C4C-BD9F-92D638232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SA" dirty="0"/>
              <a:t>Dr. Fidaa Abed</a:t>
            </a:r>
          </a:p>
        </p:txBody>
      </p:sp>
    </p:spTree>
    <p:extLst>
      <p:ext uri="{BB962C8B-B14F-4D97-AF65-F5344CB8AC3E}">
        <p14:creationId xmlns:p14="http://schemas.microsoft.com/office/powerpoint/2010/main" val="782218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D7DC-E7DD-5A45-A9F0-2381C1D42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resize</a:t>
            </a:r>
            <a:r>
              <a:rPr lang="en-SA" dirty="0"/>
              <a:t>()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F516232-30D2-A84B-A151-FA908E7A3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47697"/>
            <a:ext cx="10515600" cy="37071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4B1A84-5004-8A4E-A9AC-49BCA89C85AA}"/>
              </a:ext>
            </a:extLst>
          </p:cNvPr>
          <p:cNvSpPr txBox="1"/>
          <p:nvPr/>
        </p:nvSpPr>
        <p:spPr>
          <a:xfrm>
            <a:off x="7931888" y="3395254"/>
            <a:ext cx="915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sz="3200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4145214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D7DC-E7DD-5A45-A9F0-2381C1D42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resize</a:t>
            </a:r>
            <a:r>
              <a:rPr lang="en-SA" dirty="0"/>
              <a:t>()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9FA5EA87-8D38-024B-A6F8-EB056F9EF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15544"/>
            <a:ext cx="10515600" cy="2571500"/>
          </a:xfrm>
        </p:spPr>
      </p:pic>
    </p:spTree>
    <p:extLst>
      <p:ext uri="{BB962C8B-B14F-4D97-AF65-F5344CB8AC3E}">
        <p14:creationId xmlns:p14="http://schemas.microsoft.com/office/powerpoint/2010/main" val="2017787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6416-17F0-C84E-89AB-AAA62D66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Excercise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E9687F-FB1B-5A43-B61C-C58BFB8CE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480864"/>
            <a:ext cx="10515600" cy="1040859"/>
          </a:xfrm>
        </p:spPr>
      </p:pic>
    </p:spTree>
    <p:extLst>
      <p:ext uri="{BB962C8B-B14F-4D97-AF65-F5344CB8AC3E}">
        <p14:creationId xmlns:p14="http://schemas.microsoft.com/office/powerpoint/2010/main" val="221289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44C8-B4CF-6B4A-BC12-6CF2B96B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Using </a:t>
            </a:r>
            <a:r>
              <a:rPr lang="en-US" dirty="0" err="1"/>
              <a:t>ArrayBasedList</a:t>
            </a:r>
            <a:r>
              <a:rPr lang="en-US" dirty="0"/>
              <a:t> as a Queue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B1BBC-A19A-D341-B643-EF4F8C289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add(x)       	</a:t>
            </a:r>
            <a:r>
              <a:rPr lang="en-US" dirty="0">
                <a:sym typeface="Wingdings" pitchFamily="2" charset="2"/>
              </a:rPr>
              <a:t> add(</a:t>
            </a:r>
            <a:r>
              <a:rPr lang="en-US" dirty="0" err="1">
                <a:sym typeface="Wingdings" pitchFamily="2" charset="2"/>
              </a:rPr>
              <a:t>x,n</a:t>
            </a:r>
            <a:r>
              <a:rPr lang="en-US" dirty="0">
                <a:sym typeface="Wingdings" pitchFamily="2" charset="2"/>
              </a:rPr>
              <a:t>)                  O(1)           	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remove() 	 remove(0)         	O(n)           	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Can We Have Both as O(1) ????</a:t>
            </a:r>
            <a:endParaRPr lang="en-SA" dirty="0"/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80952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736B-A693-A841-930E-635922F5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Circular Implementation </a:t>
            </a:r>
          </a:p>
        </p:txBody>
      </p:sp>
      <p:pic>
        <p:nvPicPr>
          <p:cNvPr id="5" name="Content Placeholder 4" descr="Diagram, table, rectangle&#10;&#10;Description automatically generated">
            <a:extLst>
              <a:ext uri="{FF2B5EF4-FFF2-40B4-BE49-F238E27FC236}">
                <a16:creationId xmlns:a16="http://schemas.microsoft.com/office/drawing/2014/main" id="{F2B5F048-5798-BC4A-9DBA-438AD0327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56072"/>
            <a:ext cx="10515600" cy="1890444"/>
          </a:xfrm>
        </p:spPr>
      </p:pic>
    </p:spTree>
    <p:extLst>
      <p:ext uri="{BB962C8B-B14F-4D97-AF65-F5344CB8AC3E}">
        <p14:creationId xmlns:p14="http://schemas.microsoft.com/office/powerpoint/2010/main" val="790511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736B-A693-A841-930E-635922F5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Circular Implementation </a:t>
            </a:r>
          </a:p>
        </p:txBody>
      </p:sp>
      <p:pic>
        <p:nvPicPr>
          <p:cNvPr id="7" name="Content Placeholder 6" descr="Rectangle&#10;&#10;Description automatically generated">
            <a:extLst>
              <a:ext uri="{FF2B5EF4-FFF2-40B4-BE49-F238E27FC236}">
                <a16:creationId xmlns:a16="http://schemas.microsoft.com/office/drawing/2014/main" id="{56FD82CC-622E-7E41-8620-4CD6CC8FC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26788"/>
            <a:ext cx="10515600" cy="1949012"/>
          </a:xfrm>
        </p:spPr>
      </p:pic>
    </p:spTree>
    <p:extLst>
      <p:ext uri="{BB962C8B-B14F-4D97-AF65-F5344CB8AC3E}">
        <p14:creationId xmlns:p14="http://schemas.microsoft.com/office/powerpoint/2010/main" val="49880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A00B6-9AD1-134F-B422-C153A3B3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Circular Implementation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664EFC6-36DF-824F-B9EE-0115F7A12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58062"/>
            <a:ext cx="10515600" cy="16864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5F1699-41E0-1E49-9114-202C037112AE}"/>
              </a:ext>
            </a:extLst>
          </p:cNvPr>
          <p:cNvSpPr txBox="1"/>
          <p:nvPr/>
        </p:nvSpPr>
        <p:spPr>
          <a:xfrm>
            <a:off x="3616036" y="5292436"/>
            <a:ext cx="3032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r>
              <a:rPr lang="en-SA" sz="2400" dirty="0"/>
              <a:t>[ j+n % a.length] = ”e”</a:t>
            </a:r>
          </a:p>
        </p:txBody>
      </p:sp>
    </p:spTree>
    <p:extLst>
      <p:ext uri="{BB962C8B-B14F-4D97-AF65-F5344CB8AC3E}">
        <p14:creationId xmlns:p14="http://schemas.microsoft.com/office/powerpoint/2010/main" val="385088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23691-DA59-AE43-BBEB-2AA709AB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ArrayBasedQueue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4C467-8AB8-C846-B1FA-DBB5B6A82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</a:t>
            </a:r>
            <a:r>
              <a:rPr lang="en-SA" dirty="0"/>
              <a:t>(x)</a:t>
            </a:r>
          </a:p>
          <a:p>
            <a:pPr lvl="1"/>
            <a:r>
              <a:rPr lang="en-US" dirty="0"/>
              <a:t>W</a:t>
            </a:r>
            <a:r>
              <a:rPr lang="en-SA" dirty="0"/>
              <a:t>ill add element x at the end of the queue</a:t>
            </a:r>
          </a:p>
          <a:p>
            <a:pPr lvl="1"/>
            <a:endParaRPr lang="en-SA" dirty="0"/>
          </a:p>
          <a:p>
            <a:r>
              <a:rPr lang="en-US" dirty="0"/>
              <a:t>remove</a:t>
            </a:r>
            <a:r>
              <a:rPr lang="en-SA" dirty="0"/>
              <a:t>()</a:t>
            </a:r>
          </a:p>
          <a:p>
            <a:pPr lvl="1"/>
            <a:r>
              <a:rPr lang="en-US" dirty="0"/>
              <a:t>W</a:t>
            </a:r>
            <a:r>
              <a:rPr lang="en-SA" dirty="0"/>
              <a:t>ill remove the element at the beginning of the queue</a:t>
            </a:r>
          </a:p>
        </p:txBody>
      </p:sp>
    </p:spTree>
    <p:extLst>
      <p:ext uri="{BB962C8B-B14F-4D97-AF65-F5344CB8AC3E}">
        <p14:creationId xmlns:p14="http://schemas.microsoft.com/office/powerpoint/2010/main" val="3754010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5FEA1-796C-0E4F-AEEC-78CF7F639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ArrayBasedQueue</a:t>
            </a:r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7EA7841-9626-4342-BE32-4D0073A71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607" y="1694873"/>
            <a:ext cx="8775700" cy="4165600"/>
          </a:xfrm>
        </p:spPr>
      </p:pic>
    </p:spTree>
    <p:extLst>
      <p:ext uri="{BB962C8B-B14F-4D97-AF65-F5344CB8AC3E}">
        <p14:creationId xmlns:p14="http://schemas.microsoft.com/office/powerpoint/2010/main" val="1956796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5FEA1-796C-0E4F-AEEC-78CF7F639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SA" dirty="0"/>
              <a:t>dd(x)</a:t>
            </a:r>
          </a:p>
        </p:txBody>
      </p:sp>
      <p:pic>
        <p:nvPicPr>
          <p:cNvPr id="7" name="Content Placeholder 6" descr="Text&#10;&#10;Description automatically generated with medium confidence">
            <a:extLst>
              <a:ext uri="{FF2B5EF4-FFF2-40B4-BE49-F238E27FC236}">
                <a16:creationId xmlns:a16="http://schemas.microsoft.com/office/drawing/2014/main" id="{C11175EE-1113-684B-BD55-9FEBBDF7A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77473"/>
            <a:ext cx="10515600" cy="324764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988182-DAE2-AF43-B6DB-8A419000A44E}"/>
              </a:ext>
            </a:extLst>
          </p:cNvPr>
          <p:cNvSpPr txBox="1"/>
          <p:nvPr/>
        </p:nvSpPr>
        <p:spPr>
          <a:xfrm>
            <a:off x="7931888" y="3395254"/>
            <a:ext cx="915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sz="3200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1230814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5FEA1-796C-0E4F-AEEC-78CF7F639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</a:t>
            </a:r>
            <a:r>
              <a:rPr lang="en-SA" dirty="0"/>
              <a:t>()</a:t>
            </a:r>
          </a:p>
        </p:txBody>
      </p:sp>
      <p:pic>
        <p:nvPicPr>
          <p:cNvPr id="6" name="Content Placeholder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0970CDE-AC23-FB4D-9372-C4196CBCA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5350" y="1912144"/>
            <a:ext cx="7861300" cy="41783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847EDE-6E99-8E4B-8409-4C15A254C98E}"/>
              </a:ext>
            </a:extLst>
          </p:cNvPr>
          <p:cNvSpPr txBox="1"/>
          <p:nvPr/>
        </p:nvSpPr>
        <p:spPr>
          <a:xfrm>
            <a:off x="7931888" y="3395254"/>
            <a:ext cx="915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sz="3200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3416363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130</Words>
  <Application>Microsoft Macintosh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Data Stuctures and Algorithms</vt:lpstr>
      <vt:lpstr>Using ArrayBasedList as a Queue</vt:lpstr>
      <vt:lpstr>Circular Implementation </vt:lpstr>
      <vt:lpstr>Circular Implementation </vt:lpstr>
      <vt:lpstr>Circular Implementation </vt:lpstr>
      <vt:lpstr>ArrayBasedQueue</vt:lpstr>
      <vt:lpstr>ArrayBasedQueue</vt:lpstr>
      <vt:lpstr>add(x)</vt:lpstr>
      <vt:lpstr>remove()</vt:lpstr>
      <vt:lpstr>resize()</vt:lpstr>
      <vt:lpstr>resize()</vt:lpstr>
      <vt:lpstr>Excercise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Stuctures and Algorithms</dc:title>
  <dc:creator>Fidaa Ali Abed</dc:creator>
  <cp:lastModifiedBy>Fidaa Ali Abed</cp:lastModifiedBy>
  <cp:revision>16</cp:revision>
  <dcterms:created xsi:type="dcterms:W3CDTF">2022-09-18T05:22:36Z</dcterms:created>
  <dcterms:modified xsi:type="dcterms:W3CDTF">2022-09-25T05:47:46Z</dcterms:modified>
</cp:coreProperties>
</file>