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8" r:id="rId3"/>
    <p:sldId id="291" r:id="rId4"/>
    <p:sldId id="292" r:id="rId5"/>
    <p:sldId id="294" r:id="rId6"/>
    <p:sldId id="281" r:id="rId7"/>
    <p:sldId id="293" r:id="rId8"/>
    <p:sldId id="296" r:id="rId9"/>
    <p:sldId id="295" r:id="rId10"/>
    <p:sldId id="297" r:id="rId11"/>
    <p:sldId id="290" r:id="rId12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092"/>
    <p:restoredTop sz="94713"/>
  </p:normalViewPr>
  <p:slideViewPr>
    <p:cSldViewPr snapToGrid="0" snapToObjects="1">
      <p:cViewPr varScale="1">
        <p:scale>
          <a:sx n="61" d="100"/>
          <a:sy n="61" d="100"/>
        </p:scale>
        <p:origin x="248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D486-EB52-3142-A6DA-E18A84770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E7C1C-5989-1B43-9934-F1DB913BC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8D941-CD9B-AF44-BA59-5A4C004D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27/09/2022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2772B-D804-AF43-A745-7AF72361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20B71-EF7B-9E4B-89A9-9851B341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75757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6AA4-3E15-5C48-BA9A-3E243657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8AE9B-D53A-924B-9817-90B36E5E5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D73E-AF8A-5D4D-8A1D-741AF7DF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27/09/2022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8DA47-4D8F-4D4C-B913-C7B923AD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746F8-1851-E74F-9DFF-51B30962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12628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CF2D9-B0E5-5D4C-8D91-8AED093BB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BCAD9-AF4E-BB4C-9746-3B80D2E79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08DCD-09F6-064C-AD92-2F4D2C37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27/09/2022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BD643-803B-8145-91CE-CCC4B2B9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A38AF-E912-274D-A2BD-1406CAF6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51108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17DD-2298-314C-B0BB-758E6F5D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36D04-4FFE-9341-88E5-E80D7535A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25E8A-4666-6B4E-8BBD-3043AEEF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27/09/2022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F62F2-8ED3-3147-8D68-BD85DE76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B868E-E639-A24F-9CF5-03598BEF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52001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949C-4F49-C74A-8C28-153B412D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E1B36-86E8-9D45-AEBF-1CBAB5A67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10E1-F81B-8B46-B1FA-617E3E0B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27/09/2022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788D1-DDBC-6E45-BDC1-ACC3C93A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DFCE6-C074-5B4B-B64C-41586610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13738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C23F-A686-EA49-B208-064003C9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E550D-5099-D344-B8FD-243D90347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60FCD-8A83-8747-8329-559F5A78A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4BA2A-D844-2F4E-B751-A9421D1B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27/09/2022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74ED8-7E28-F64E-875C-7E28BBB1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1A42A-F1D2-9A48-8A66-0D45BAF0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38296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2F87-C4C1-2E4E-83FA-D482A385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BC107-22D7-B345-ACE0-77BECCFAE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E3F94-FC02-8743-82E9-7AF9F98E8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208B7-7267-1842-AF48-B0092228E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734A8-7BF8-8243-AF1C-3D7B68D45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1A7FB-3717-A84F-B10F-F4ABE8B3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27/09/2022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8A752-1812-B845-8DF5-9E84A7A8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405D0D-E198-4348-8EB0-5E142029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9386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3737-95FB-1C4D-9AA7-DBA31A2C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CA973-E462-CD43-AD58-F66117CE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27/09/2022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116E5-3395-F048-97EC-D60FE9BA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F49A9-1C3D-4240-8169-F6860D77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6338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73359-CC2F-6D41-B0B0-B845F70A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27/09/2022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42700-6893-7A4E-BC8D-864ACF06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9BEEF-3D29-8D48-8982-4395CE5D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54293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AC87-B356-AC4D-9558-6EA31091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CBD5C-41F2-AB48-9BBB-B3C17F00E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A16F2-00CB-6548-B689-6E7877A20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AE8BA-42F1-0E4A-A8C9-428E91FA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27/09/2022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BEB48-78A4-6C48-9BE7-FF5B33C4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B9FC7-02EB-B04E-A650-D2209C45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5030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E533-88D2-8F4F-A492-20B5DF3D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2E243-4B98-B849-AF00-E5192291B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889F4-BE0A-E649-9286-20D0F7C66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A39F6-F32E-8B45-B2CC-160E32B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27/09/2022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50F86-9066-AD4F-8593-51E60D05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817B2-B303-3C49-A091-D77FB0B2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8071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92832-8D28-3440-950F-561898D4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083F5-6F39-8844-B7F6-32AA41001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E033-0645-7945-A60F-112C7BA56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6D7FC-AE85-2E42-9A3F-70ACC358AC46}" type="datetimeFigureOut">
              <a:rPr lang="en-SA" smtClean="0"/>
              <a:t>27/09/2022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CAD44-903B-EC4E-A3C0-E1A0089A5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6A1C2-2C9B-7C45-A034-1325951F5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202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32A2-8049-8A45-8A13-168B92317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A" dirty="0"/>
              <a:t>Data Stuctures and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D4830-7FD5-2C4C-BD9F-92D638232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SA" dirty="0"/>
              <a:t>Dr. Fidaa Abed</a:t>
            </a:r>
          </a:p>
        </p:txBody>
      </p:sp>
    </p:spTree>
    <p:extLst>
      <p:ext uri="{BB962C8B-B14F-4D97-AF65-F5344CB8AC3E}">
        <p14:creationId xmlns:p14="http://schemas.microsoft.com/office/powerpoint/2010/main" val="782218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736B-A693-A841-930E-635922F5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pop()</a:t>
            </a:r>
          </a:p>
        </p:txBody>
      </p:sp>
      <p:pic>
        <p:nvPicPr>
          <p:cNvPr id="7" name="Content Placeholder 6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A764A721-FC41-8B40-8774-72D5E0204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4850" y="1854994"/>
            <a:ext cx="5702300" cy="4292600"/>
          </a:xfrm>
        </p:spPr>
      </p:pic>
    </p:spTree>
    <p:extLst>
      <p:ext uri="{BB962C8B-B14F-4D97-AF65-F5344CB8AC3E}">
        <p14:creationId xmlns:p14="http://schemas.microsoft.com/office/powerpoint/2010/main" val="299237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6416-17F0-C84E-89AB-AAA62D66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Excercise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F4722-C989-8746-A25C-7CB7DBAB2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dirty="0"/>
              <a:t>Implement Queue operations in the linked list</a:t>
            </a:r>
          </a:p>
          <a:p>
            <a:endParaRPr lang="en-SA" dirty="0"/>
          </a:p>
          <a:p>
            <a:endParaRPr lang="en-SA" dirty="0"/>
          </a:p>
          <a:p>
            <a:pPr lvl="1"/>
            <a:r>
              <a:rPr lang="en-US" dirty="0"/>
              <a:t>add</a:t>
            </a:r>
            <a:r>
              <a:rPr lang="en-SA" dirty="0"/>
              <a:t>(x)</a:t>
            </a:r>
          </a:p>
          <a:p>
            <a:pPr lvl="1"/>
            <a:endParaRPr lang="en-SA" dirty="0"/>
          </a:p>
          <a:p>
            <a:pPr lvl="1"/>
            <a:endParaRPr lang="en-SA" dirty="0"/>
          </a:p>
          <a:p>
            <a:pPr lvl="1"/>
            <a:r>
              <a:rPr lang="en-US" dirty="0"/>
              <a:t>remove</a:t>
            </a:r>
            <a:r>
              <a:rPr lang="en-S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1289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Linked Lists</a:t>
            </a:r>
            <a:endParaRPr lang="en-SA" dirty="0"/>
          </a:p>
        </p:txBody>
      </p:sp>
      <p:pic>
        <p:nvPicPr>
          <p:cNvPr id="7" name="Content Placeholder 6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DEFEB777-19F5-3740-A718-BD8841107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337800" cy="1485900"/>
          </a:xfrm>
        </p:spPr>
      </p:pic>
    </p:spTree>
    <p:extLst>
      <p:ext uri="{BB962C8B-B14F-4D97-AF65-F5344CB8AC3E}">
        <p14:creationId xmlns:p14="http://schemas.microsoft.com/office/powerpoint/2010/main" val="80952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Linked Lists</a:t>
            </a:r>
            <a:endParaRPr lang="en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3FACC-B615-544B-95C8-104EDF42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dirty="0"/>
              <a:t>Advantages</a:t>
            </a:r>
          </a:p>
          <a:p>
            <a:pPr lvl="1"/>
            <a:r>
              <a:rPr lang="en-US" dirty="0"/>
              <a:t>add</a:t>
            </a:r>
            <a:r>
              <a:rPr lang="en-SA" dirty="0"/>
              <a:t> and remove are efficient</a:t>
            </a:r>
          </a:p>
          <a:p>
            <a:pPr lvl="1"/>
            <a:r>
              <a:rPr lang="en-US" dirty="0"/>
              <a:t>Linked L</a:t>
            </a:r>
            <a:r>
              <a:rPr lang="en-SA" dirty="0"/>
              <a:t>ists are dynamics</a:t>
            </a:r>
          </a:p>
          <a:p>
            <a:pPr lvl="1"/>
            <a:endParaRPr lang="en-SA" dirty="0"/>
          </a:p>
          <a:p>
            <a:pPr lvl="1"/>
            <a:endParaRPr lang="en-SA" dirty="0"/>
          </a:p>
          <a:p>
            <a:r>
              <a:rPr lang="en-SA" dirty="0"/>
              <a:t>Disadvantages</a:t>
            </a:r>
          </a:p>
          <a:p>
            <a:pPr lvl="1"/>
            <a:r>
              <a:rPr lang="en-US" dirty="0"/>
              <a:t>set</a:t>
            </a:r>
            <a:r>
              <a:rPr lang="en-SA" dirty="0"/>
              <a:t>(</a:t>
            </a:r>
            <a:r>
              <a:rPr lang="en-US" dirty="0"/>
              <a:t>I</a:t>
            </a:r>
            <a:r>
              <a:rPr lang="en-SA" dirty="0"/>
              <a:t>,x), get(i) are not efficient operations any more</a:t>
            </a:r>
          </a:p>
          <a:p>
            <a:pPr lvl="1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16100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Singly Linked Lists</a:t>
            </a:r>
            <a:endParaRPr lang="en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3FACC-B615-544B-95C8-104EDF42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node points to the next node.</a:t>
            </a:r>
          </a:p>
          <a:p>
            <a:r>
              <a:rPr lang="en-US" dirty="0"/>
              <a:t>The last node points to null.</a:t>
            </a:r>
          </a:p>
          <a:p>
            <a:r>
              <a:rPr lang="en-US" dirty="0"/>
              <a:t>We have head pointing to the first node.</a:t>
            </a:r>
          </a:p>
          <a:p>
            <a:r>
              <a:rPr lang="en-US" dirty="0"/>
              <a:t>We have tail pointing to the last node.</a:t>
            </a:r>
            <a:endParaRPr lang="en-SA" dirty="0"/>
          </a:p>
          <a:p>
            <a:pPr lvl="1"/>
            <a:endParaRPr lang="en-SA" dirty="0"/>
          </a:p>
        </p:txBody>
      </p:sp>
      <p:pic>
        <p:nvPicPr>
          <p:cNvPr id="5" name="Content Placeholder 6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AAD733F8-B2F9-7142-84AB-A2FD3F406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103378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0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Singly Linked Lists</a:t>
            </a:r>
            <a:endParaRPr lang="en-SA" dirty="0"/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7573E582-E3BA-4142-8B34-476A5B746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309" y="1690688"/>
            <a:ext cx="6070600" cy="1917700"/>
          </a:xfrm>
        </p:spPr>
      </p:pic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774FE1D8-1699-1149-9AF7-3BD0C4BE0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991" y="4121151"/>
            <a:ext cx="5943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8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736B-A693-A841-930E-635922F5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Stack as a link 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98BCC-EB00-314D-9402-64BD73AAB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</a:t>
            </a:r>
            <a:r>
              <a:rPr lang="en-SA" dirty="0"/>
              <a:t>(x) at the head of the linked list</a:t>
            </a:r>
          </a:p>
          <a:p>
            <a:r>
              <a:rPr lang="en-US" dirty="0"/>
              <a:t>pop</a:t>
            </a:r>
            <a:r>
              <a:rPr lang="en-SA" dirty="0"/>
              <a:t>() the head of the linked list</a:t>
            </a:r>
          </a:p>
        </p:txBody>
      </p:sp>
    </p:spTree>
    <p:extLst>
      <p:ext uri="{BB962C8B-B14F-4D97-AF65-F5344CB8AC3E}">
        <p14:creationId xmlns:p14="http://schemas.microsoft.com/office/powerpoint/2010/main" val="79051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736B-A693-A841-930E-635922F5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push(x)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28EE93-5778-A74A-83D4-8F5A83841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850" y="2216150"/>
            <a:ext cx="72263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93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736B-A693-A841-930E-635922F5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push(x)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7812B4C-F30D-7142-8ED2-EF442B00E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2045494"/>
            <a:ext cx="6400800" cy="3911600"/>
          </a:xfrm>
        </p:spPr>
      </p:pic>
    </p:spTree>
    <p:extLst>
      <p:ext uri="{BB962C8B-B14F-4D97-AF65-F5344CB8AC3E}">
        <p14:creationId xmlns:p14="http://schemas.microsoft.com/office/powerpoint/2010/main" val="3345334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736B-A693-A841-930E-635922F5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pop()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A265DF-20EB-9941-8AC1-307E02E63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150" y="2609850"/>
            <a:ext cx="4965700" cy="1638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468BB9-F3AB-C946-842B-BB473279D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379" y="2025650"/>
            <a:ext cx="85090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04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129</Words>
  <Application>Microsoft Macintosh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 Stuctures and Algorithms</vt:lpstr>
      <vt:lpstr>Linked Lists</vt:lpstr>
      <vt:lpstr>Linked Lists</vt:lpstr>
      <vt:lpstr>Singly Linked Lists</vt:lpstr>
      <vt:lpstr>Singly Linked Lists</vt:lpstr>
      <vt:lpstr>Stack as a link list</vt:lpstr>
      <vt:lpstr>push(x)</vt:lpstr>
      <vt:lpstr>push(x)</vt:lpstr>
      <vt:lpstr>pop()</vt:lpstr>
      <vt:lpstr>pop()</vt:lpstr>
      <vt:lpstr>Excercise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Stuctures and Algorithms</dc:title>
  <dc:creator>Fidaa Ali Abed</dc:creator>
  <cp:lastModifiedBy>Fidaa Ali Abed</cp:lastModifiedBy>
  <cp:revision>19</cp:revision>
  <dcterms:created xsi:type="dcterms:W3CDTF">2022-09-18T05:22:36Z</dcterms:created>
  <dcterms:modified xsi:type="dcterms:W3CDTF">2022-09-27T06:35:07Z</dcterms:modified>
</cp:coreProperties>
</file>