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8" r:id="rId3"/>
    <p:sldId id="291" r:id="rId4"/>
    <p:sldId id="294" r:id="rId5"/>
    <p:sldId id="298" r:id="rId6"/>
    <p:sldId id="281" r:id="rId7"/>
    <p:sldId id="295" r:id="rId8"/>
    <p:sldId id="297" r:id="rId9"/>
    <p:sldId id="299" r:id="rId10"/>
    <p:sldId id="300" r:id="rId11"/>
    <p:sldId id="301" r:id="rId12"/>
    <p:sldId id="302" r:id="rId13"/>
    <p:sldId id="303" r:id="rId14"/>
    <p:sldId id="304" r:id="rId15"/>
    <p:sldId id="290" r:id="rId16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068"/>
    <p:restoredTop sz="94713"/>
  </p:normalViewPr>
  <p:slideViewPr>
    <p:cSldViewPr snapToGrid="0" snapToObjects="1">
      <p:cViewPr varScale="1">
        <p:scale>
          <a:sx n="49" d="100"/>
          <a:sy n="49" d="100"/>
        </p:scale>
        <p:origin x="208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ED486-EB52-3142-A6DA-E18A84770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E7C1C-5989-1B43-9934-F1DB913BC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8D941-CD9B-AF44-BA59-5A4C004D7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02/10/2022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2772B-D804-AF43-A745-7AF72361A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20B71-EF7B-9E4B-89A9-9851B341C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75757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A6AA4-3E15-5C48-BA9A-3E243657B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8AE9B-D53A-924B-9817-90B36E5E5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2D73E-AF8A-5D4D-8A1D-741AF7DF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02/10/2022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8DA47-4D8F-4D4C-B913-C7B923AD1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746F8-1851-E74F-9DFF-51B30962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12628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6CF2D9-B0E5-5D4C-8D91-8AED093BB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BCAD9-AF4E-BB4C-9746-3B80D2E79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08DCD-09F6-064C-AD92-2F4D2C370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02/10/2022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BD643-803B-8145-91CE-CCC4B2B9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A38AF-E912-274D-A2BD-1406CAF65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511086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117DD-2298-314C-B0BB-758E6F5D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36D04-4FFE-9341-88E5-E80D7535A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25E8A-4666-6B4E-8BBD-3043AEEF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02/10/2022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F62F2-8ED3-3147-8D68-BD85DE767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B868E-E639-A24F-9CF5-03598BEF5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52001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1949C-4F49-C74A-8C28-153B412DE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E1B36-86E8-9D45-AEBF-1CBAB5A67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B10E1-F81B-8B46-B1FA-617E3E0BB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02/10/2022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788D1-DDBC-6E45-BDC1-ACC3C93A3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DFCE6-C074-5B4B-B64C-415866102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137380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1C23F-A686-EA49-B208-064003C92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E550D-5099-D344-B8FD-243D90347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60FCD-8A83-8747-8329-559F5A78A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4BA2A-D844-2F4E-B751-A9421D1B6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02/10/2022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74ED8-7E28-F64E-875C-7E28BBB15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1A42A-F1D2-9A48-8A66-0D45BAF0D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38296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82F87-C4C1-2E4E-83FA-D482A3852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BC107-22D7-B345-ACE0-77BECCFAE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E3F94-FC02-8743-82E9-7AF9F98E8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208B7-7267-1842-AF48-B0092228E2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C734A8-7BF8-8243-AF1C-3D7B68D455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91A7FB-3717-A84F-B10F-F4ABE8B38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02/10/2022 R</a:t>
            </a:fld>
            <a:endParaRPr lang="en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08A752-1812-B845-8DF5-9E84A7A8C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405D0D-E198-4348-8EB0-5E142029E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09386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A3737-95FB-1C4D-9AA7-DBA31A2CE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8CA973-E462-CD43-AD58-F66117CE5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02/10/2022 R</a:t>
            </a:fld>
            <a:endParaRPr lang="en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3116E5-3395-F048-97EC-D60FE9BA5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F49A9-1C3D-4240-8169-F6860D77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96338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273359-CC2F-6D41-B0B0-B845F70A0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02/10/2022 R</a:t>
            </a:fld>
            <a:endParaRPr lang="en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042700-6893-7A4E-BC8D-864ACF06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9BEEF-3D29-8D48-8982-4395CE5DF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542938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9AC87-B356-AC4D-9558-6EA31091C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CBD5C-41F2-AB48-9BBB-B3C17F00E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A16F2-00CB-6548-B689-6E7877A20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AE8BA-42F1-0E4A-A8C9-428E91FA5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02/10/2022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BEB48-78A4-6C48-9BE7-FF5B33C47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B9FC7-02EB-B04E-A650-D2209C451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95030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3E533-88D2-8F4F-A492-20B5DF3D2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32E243-4B98-B849-AF00-E5192291B7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889F4-BE0A-E649-9286-20D0F7C66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A39F6-F32E-8B45-B2CC-160E32B9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02/10/2022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50F86-9066-AD4F-8593-51E60D053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817B2-B303-3C49-A091-D77FB0B2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98071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392832-8D28-3440-950F-561898D49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083F5-6F39-8844-B7F6-32AA41001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5E033-0645-7945-A60F-112C7BA56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6D7FC-AE85-2E42-9A3F-70ACC358AC46}" type="datetimeFigureOut">
              <a:rPr lang="en-SA" smtClean="0"/>
              <a:t>02/10/2022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CAD44-903B-EC4E-A3C0-E1A0089A58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6A1C2-2C9B-7C45-A034-1325951F5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0202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732A2-8049-8A45-8A13-168B923172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A" dirty="0"/>
              <a:t>Data Stuctures and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D4830-7FD5-2C4C-BD9F-92D638232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SA" dirty="0"/>
              <a:t>Dr. Fidaa Abed</a:t>
            </a:r>
          </a:p>
        </p:txBody>
      </p:sp>
    </p:spTree>
    <p:extLst>
      <p:ext uri="{BB962C8B-B14F-4D97-AF65-F5344CB8AC3E}">
        <p14:creationId xmlns:p14="http://schemas.microsoft.com/office/powerpoint/2010/main" val="782218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3736B-A693-A841-930E-635922F5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addBefore</a:t>
            </a:r>
            <a:r>
              <a:rPr lang="en-US" dirty="0"/>
              <a:t>(w, x)</a:t>
            </a:r>
            <a:endParaRPr lang="en-SA" dirty="0"/>
          </a:p>
        </p:txBody>
      </p:sp>
      <p:pic>
        <p:nvPicPr>
          <p:cNvPr id="6" name="Content Placeholder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3F1341D-1CD6-8B48-9225-0A6F451F08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7100" y="2108994"/>
            <a:ext cx="7797800" cy="37846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7E7691-E716-074D-BACF-03C0AA04790C}"/>
              </a:ext>
            </a:extLst>
          </p:cNvPr>
          <p:cNvSpPr txBox="1"/>
          <p:nvPr/>
        </p:nvSpPr>
        <p:spPr>
          <a:xfrm>
            <a:off x="313899" y="363196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1880193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3736B-A693-A841-930E-635922F5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addBefore</a:t>
            </a:r>
            <a:r>
              <a:rPr lang="en-US" dirty="0"/>
              <a:t>(w, x)</a:t>
            </a:r>
            <a:endParaRPr lang="en-SA" dirty="0"/>
          </a:p>
        </p:txBody>
      </p:sp>
      <p:pic>
        <p:nvPicPr>
          <p:cNvPr id="6" name="Content Placeholder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3F1341D-1CD6-8B48-9225-0A6F451F08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7100" y="2108994"/>
            <a:ext cx="7797800" cy="37846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BF98BC-CA56-8E4C-88F7-83091C1471E1}"/>
              </a:ext>
            </a:extLst>
          </p:cNvPr>
          <p:cNvSpPr txBox="1"/>
          <p:nvPr/>
        </p:nvSpPr>
        <p:spPr>
          <a:xfrm>
            <a:off x="313899" y="363196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3233445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3736B-A693-A841-930E-635922F5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(</a:t>
            </a:r>
            <a:r>
              <a:rPr lang="en-US" dirty="0" err="1"/>
              <a:t>i</a:t>
            </a:r>
            <a:r>
              <a:rPr lang="en-US" dirty="0"/>
              <a:t>, x)</a:t>
            </a:r>
            <a:endParaRPr lang="en-SA" dirty="0"/>
          </a:p>
        </p:txBody>
      </p:sp>
      <p:pic>
        <p:nvPicPr>
          <p:cNvPr id="7" name="Content Placeholder 6" descr="Text&#10;&#10;Description automatically generated with medium confidence">
            <a:extLst>
              <a:ext uri="{FF2B5EF4-FFF2-40B4-BE49-F238E27FC236}">
                <a16:creationId xmlns:a16="http://schemas.microsoft.com/office/drawing/2014/main" id="{7436D6D6-D419-124D-923F-371785D6C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9983" y="2333018"/>
            <a:ext cx="7531100" cy="20447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D93238-538C-D34F-B270-126DBE01054F}"/>
              </a:ext>
            </a:extLst>
          </p:cNvPr>
          <p:cNvSpPr txBox="1"/>
          <p:nvPr/>
        </p:nvSpPr>
        <p:spPr>
          <a:xfrm>
            <a:off x="509647" y="4797980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dirty="0"/>
              <a:t>O(min(</a:t>
            </a:r>
            <a:r>
              <a:rPr lang="en-US" dirty="0"/>
              <a:t>i</a:t>
            </a:r>
            <a:r>
              <a:rPr lang="en-SA" dirty="0"/>
              <a:t>,n-i))</a:t>
            </a:r>
          </a:p>
        </p:txBody>
      </p:sp>
    </p:spTree>
    <p:extLst>
      <p:ext uri="{BB962C8B-B14F-4D97-AF65-F5344CB8AC3E}">
        <p14:creationId xmlns:p14="http://schemas.microsoft.com/office/powerpoint/2010/main" val="1244172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3736B-A693-A841-930E-635922F5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remove(w)</a:t>
            </a:r>
            <a:endParaRPr lang="en-SA" dirty="0"/>
          </a:p>
        </p:txBody>
      </p:sp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EA105E9C-6C64-7042-A339-7DBBB8294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350" y="2235200"/>
            <a:ext cx="8369300" cy="2387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962836-B1B2-684B-B8DB-34780214CC4E}"/>
              </a:ext>
            </a:extLst>
          </p:cNvPr>
          <p:cNvSpPr txBox="1"/>
          <p:nvPr/>
        </p:nvSpPr>
        <p:spPr>
          <a:xfrm>
            <a:off x="313899" y="363196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3563766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3736B-A693-A841-930E-635922F5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remove(</a:t>
            </a:r>
            <a:r>
              <a:rPr lang="en-US" dirty="0" err="1"/>
              <a:t>i</a:t>
            </a:r>
            <a:r>
              <a:rPr lang="en-US" dirty="0"/>
              <a:t>)</a:t>
            </a:r>
            <a:endParaRPr lang="en-SA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F960CF7-D40A-A34D-B810-5922BC6EC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150" y="2273300"/>
            <a:ext cx="7251700" cy="2311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60EE84-8BCB-1F4D-8C1C-2449DE5CE75F}"/>
              </a:ext>
            </a:extLst>
          </p:cNvPr>
          <p:cNvSpPr txBox="1"/>
          <p:nvPr/>
        </p:nvSpPr>
        <p:spPr>
          <a:xfrm>
            <a:off x="614149" y="3429000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dirty="0"/>
              <a:t>O(min(</a:t>
            </a:r>
            <a:r>
              <a:rPr lang="en-US" dirty="0"/>
              <a:t>i</a:t>
            </a:r>
            <a:r>
              <a:rPr lang="en-SA" dirty="0"/>
              <a:t>,n-i))</a:t>
            </a:r>
          </a:p>
        </p:txBody>
      </p:sp>
    </p:spTree>
    <p:extLst>
      <p:ext uri="{BB962C8B-B14F-4D97-AF65-F5344CB8AC3E}">
        <p14:creationId xmlns:p14="http://schemas.microsoft.com/office/powerpoint/2010/main" val="169291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76416-17F0-C84E-89AB-AAA62D667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Excercise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F4722-C989-8746-A25C-7CB7DBAB2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A" dirty="0"/>
              <a:t>Implement Doubly linked list</a:t>
            </a:r>
          </a:p>
          <a:p>
            <a:endParaRPr lang="en-SA" dirty="0"/>
          </a:p>
          <a:p>
            <a:r>
              <a:rPr lang="en-US" dirty="0"/>
              <a:t>U</a:t>
            </a:r>
            <a:r>
              <a:rPr lang="en-SA" dirty="0"/>
              <a:t>se the doubly linked lins as a Deque by implementing:</a:t>
            </a:r>
          </a:p>
          <a:p>
            <a:endParaRPr lang="en-SA" dirty="0"/>
          </a:p>
          <a:p>
            <a:pPr lvl="1"/>
            <a:r>
              <a:rPr lang="en-SA" dirty="0"/>
              <a:t>addFirst(Object x)</a:t>
            </a:r>
          </a:p>
          <a:p>
            <a:pPr lvl="1"/>
            <a:r>
              <a:rPr lang="en-SA" dirty="0"/>
              <a:t>addLast(Object x)</a:t>
            </a:r>
          </a:p>
          <a:p>
            <a:pPr lvl="1"/>
            <a:r>
              <a:rPr lang="en-US" dirty="0"/>
              <a:t>r</a:t>
            </a:r>
            <a:r>
              <a:rPr lang="en-SA" dirty="0"/>
              <a:t>emoveFirst()</a:t>
            </a:r>
          </a:p>
          <a:p>
            <a:pPr lvl="1"/>
            <a:r>
              <a:rPr lang="en-SA" dirty="0"/>
              <a:t>removeLast()</a:t>
            </a:r>
          </a:p>
        </p:txBody>
      </p:sp>
    </p:spTree>
    <p:extLst>
      <p:ext uri="{BB962C8B-B14F-4D97-AF65-F5344CB8AC3E}">
        <p14:creationId xmlns:p14="http://schemas.microsoft.com/office/powerpoint/2010/main" val="2212897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644C8-B4CF-6B4A-BC12-6CF2B96B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Doubly Linked Lists</a:t>
            </a:r>
            <a:endParaRPr lang="en-SA" dirty="0"/>
          </a:p>
        </p:txBody>
      </p:sp>
      <p:pic>
        <p:nvPicPr>
          <p:cNvPr id="7" name="Content Placeholder 6" descr="A picture containing text, clock, gauge&#10;&#10;Description automatically generated">
            <a:extLst>
              <a:ext uri="{FF2B5EF4-FFF2-40B4-BE49-F238E27FC236}">
                <a16:creationId xmlns:a16="http://schemas.microsoft.com/office/drawing/2014/main" id="{DEFEB777-19F5-3740-A718-BD8841107D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337800" cy="1485900"/>
          </a:xfrm>
        </p:spPr>
      </p:pic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36E0967-58AB-6F43-810C-00DCDC859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81413"/>
            <a:ext cx="12192000" cy="258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520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644C8-B4CF-6B4A-BC12-6CF2B96B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Doubly Linked Lists</a:t>
            </a:r>
            <a:endParaRPr lang="en-S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3FACC-B615-544B-95C8-104EDF42E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dummy node is added to avoid special cases</a:t>
            </a:r>
          </a:p>
          <a:p>
            <a:endParaRPr lang="en-US" dirty="0"/>
          </a:p>
          <a:p>
            <a:r>
              <a:rPr lang="en-US" dirty="0"/>
              <a:t>No explicit Head</a:t>
            </a:r>
          </a:p>
          <a:p>
            <a:pPr lvl="1"/>
            <a:r>
              <a:rPr lang="en-US" dirty="0" err="1"/>
              <a:t>dummy.next</a:t>
            </a:r>
            <a:r>
              <a:rPr lang="en-US" dirty="0"/>
              <a:t> is the head</a:t>
            </a:r>
          </a:p>
          <a:p>
            <a:endParaRPr lang="en-US" dirty="0"/>
          </a:p>
          <a:p>
            <a:r>
              <a:rPr lang="en-US" dirty="0"/>
              <a:t>No explicit Tail</a:t>
            </a:r>
          </a:p>
          <a:p>
            <a:pPr lvl="1"/>
            <a:r>
              <a:rPr lang="en-US" dirty="0" err="1"/>
              <a:t>dummy.previous</a:t>
            </a:r>
            <a:r>
              <a:rPr lang="en-US" dirty="0"/>
              <a:t> is the tail</a:t>
            </a:r>
            <a:endParaRPr lang="en-SA" dirty="0"/>
          </a:p>
          <a:p>
            <a:pPr marL="0" indent="0">
              <a:buNone/>
            </a:pP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1161002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644C8-B4CF-6B4A-BC12-6CF2B96B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Doubly Linked Lists</a:t>
            </a:r>
            <a:endParaRPr lang="en-SA" dirty="0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AEB3B514-A460-8E40-98B4-9C35229A1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136" y="2146300"/>
            <a:ext cx="40894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83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644C8-B4CF-6B4A-BC12-6CF2B96B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Doubly Linked Lists</a:t>
            </a:r>
            <a:endParaRPr lang="en-SA" dirty="0"/>
          </a:p>
        </p:txBody>
      </p:sp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DCDDA9F-0902-0749-9043-D9C01B269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3043"/>
            <a:ext cx="73406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247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3736B-A693-A841-930E-635922F5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getNode(i)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3F32EE-F01C-9C49-A040-1297A38233A0}"/>
              </a:ext>
            </a:extLst>
          </p:cNvPr>
          <p:cNvSpPr txBox="1"/>
          <p:nvPr/>
        </p:nvSpPr>
        <p:spPr>
          <a:xfrm>
            <a:off x="2060812" y="3766782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dirty="0"/>
              <a:t>O(min(</a:t>
            </a:r>
            <a:r>
              <a:rPr lang="en-US" dirty="0"/>
              <a:t>i</a:t>
            </a:r>
            <a:r>
              <a:rPr lang="en-SA" dirty="0"/>
              <a:t>,n-i))</a:t>
            </a:r>
          </a:p>
        </p:txBody>
      </p:sp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817633A-7D57-1946-ACFB-ADE683573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248" y="0"/>
            <a:ext cx="69018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511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3736B-A693-A841-930E-635922F5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get(i)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9ABFA7-66CA-564E-B323-5B47FE336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23210"/>
            <a:ext cx="5803900" cy="1905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ECF57E-2389-E74D-8CD4-798D124E4A2F}"/>
              </a:ext>
            </a:extLst>
          </p:cNvPr>
          <p:cNvSpPr txBox="1"/>
          <p:nvPr/>
        </p:nvSpPr>
        <p:spPr>
          <a:xfrm>
            <a:off x="2674962" y="5158854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dirty="0"/>
              <a:t>O(min(</a:t>
            </a:r>
            <a:r>
              <a:rPr lang="en-US" dirty="0"/>
              <a:t>i</a:t>
            </a:r>
            <a:r>
              <a:rPr lang="en-SA" dirty="0"/>
              <a:t>,n-i))</a:t>
            </a:r>
          </a:p>
        </p:txBody>
      </p:sp>
    </p:spTree>
    <p:extLst>
      <p:ext uri="{BB962C8B-B14F-4D97-AF65-F5344CB8AC3E}">
        <p14:creationId xmlns:p14="http://schemas.microsoft.com/office/powerpoint/2010/main" val="3513004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3736B-A693-A841-930E-635922F5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  <a:r>
              <a:rPr lang="en-SA" dirty="0"/>
              <a:t>(</a:t>
            </a:r>
            <a:r>
              <a:rPr lang="en-US" dirty="0" err="1"/>
              <a:t>i</a:t>
            </a:r>
            <a:r>
              <a:rPr lang="en-SA" dirty="0"/>
              <a:t>, x)</a:t>
            </a:r>
          </a:p>
        </p:txBody>
      </p:sp>
      <p:pic>
        <p:nvPicPr>
          <p:cNvPr id="6" name="Content Placeholder 5" descr="Text&#10;&#10;Description automatically generated with low confidence">
            <a:extLst>
              <a:ext uri="{FF2B5EF4-FFF2-40B4-BE49-F238E27FC236}">
                <a16:creationId xmlns:a16="http://schemas.microsoft.com/office/drawing/2014/main" id="{61D21070-4755-BB40-B79B-349E8027B2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5450" y="2997994"/>
            <a:ext cx="6261100" cy="20066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40DB5C-CACC-FA4C-AF85-7BF0029AE1A3}"/>
              </a:ext>
            </a:extLst>
          </p:cNvPr>
          <p:cNvSpPr txBox="1"/>
          <p:nvPr/>
        </p:nvSpPr>
        <p:spPr>
          <a:xfrm>
            <a:off x="614149" y="3429000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dirty="0"/>
              <a:t>O(min(</a:t>
            </a:r>
            <a:r>
              <a:rPr lang="en-US" dirty="0"/>
              <a:t>i</a:t>
            </a:r>
            <a:r>
              <a:rPr lang="en-SA" dirty="0"/>
              <a:t>,n-i))</a:t>
            </a:r>
          </a:p>
        </p:txBody>
      </p:sp>
    </p:spTree>
    <p:extLst>
      <p:ext uri="{BB962C8B-B14F-4D97-AF65-F5344CB8AC3E}">
        <p14:creationId xmlns:p14="http://schemas.microsoft.com/office/powerpoint/2010/main" val="2992378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3736B-A693-A841-930E-635922F5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addBefore</a:t>
            </a:r>
            <a:r>
              <a:rPr lang="en-US" dirty="0"/>
              <a:t>(w, x)</a:t>
            </a:r>
            <a:endParaRPr lang="en-SA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8026DAA-DA87-CC43-89E1-563D654E85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000" y="1943894"/>
            <a:ext cx="10160000" cy="4114800"/>
          </a:xfrm>
        </p:spPr>
      </p:pic>
    </p:spTree>
    <p:extLst>
      <p:ext uri="{BB962C8B-B14F-4D97-AF65-F5344CB8AC3E}">
        <p14:creationId xmlns:p14="http://schemas.microsoft.com/office/powerpoint/2010/main" val="501638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177</Words>
  <Application>Microsoft Macintosh PowerPoint</Application>
  <PresentationFormat>Widescreen</PresentationFormat>
  <Paragraphs>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Data Stuctures and Algorithms</vt:lpstr>
      <vt:lpstr>Doubly Linked Lists</vt:lpstr>
      <vt:lpstr>Doubly Linked Lists</vt:lpstr>
      <vt:lpstr>Doubly Linked Lists</vt:lpstr>
      <vt:lpstr>Doubly Linked Lists</vt:lpstr>
      <vt:lpstr>getNode(i)</vt:lpstr>
      <vt:lpstr>get(i)</vt:lpstr>
      <vt:lpstr>set(i, x)</vt:lpstr>
      <vt:lpstr>addBefore(w, x)</vt:lpstr>
      <vt:lpstr>addBefore(w, x)</vt:lpstr>
      <vt:lpstr>addBefore(w, x)</vt:lpstr>
      <vt:lpstr>add (i, x)</vt:lpstr>
      <vt:lpstr>remove(w)</vt:lpstr>
      <vt:lpstr>remove(i)</vt:lpstr>
      <vt:lpstr>Excercise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Stuctures and Algorithms</dc:title>
  <dc:creator>Fidaa Ali Abed</dc:creator>
  <cp:lastModifiedBy>Fidaa Ali Abed</cp:lastModifiedBy>
  <cp:revision>26</cp:revision>
  <dcterms:created xsi:type="dcterms:W3CDTF">2022-09-18T05:22:36Z</dcterms:created>
  <dcterms:modified xsi:type="dcterms:W3CDTF">2022-10-02T08:21:38Z</dcterms:modified>
</cp:coreProperties>
</file>