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676"/>
    <p:restoredTop sz="94713"/>
  </p:normalViewPr>
  <p:slideViewPr>
    <p:cSldViewPr snapToGrid="0" snapToObjects="1">
      <p:cViewPr>
        <p:scale>
          <a:sx n="67" d="100"/>
          <a:sy n="67" d="100"/>
        </p:scale>
        <p:origin x="44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D486-EB52-3142-A6DA-E18A84770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E7C1C-5989-1B43-9934-F1DB913BC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8D941-CD9B-AF44-BA59-5A4C004D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09/10/2022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2772B-D804-AF43-A745-7AF72361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20B71-EF7B-9E4B-89A9-9851B341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75757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6AA4-3E15-5C48-BA9A-3E243657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8AE9B-D53A-924B-9817-90B36E5E5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D73E-AF8A-5D4D-8A1D-741AF7DF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09/10/2022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8DA47-4D8F-4D4C-B913-C7B923AD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46F8-1851-E74F-9DFF-51B30962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12628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CF2D9-B0E5-5D4C-8D91-8AED093BB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BCAD9-AF4E-BB4C-9746-3B80D2E79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08DCD-09F6-064C-AD92-2F4D2C37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09/10/2022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BD643-803B-8145-91CE-CCC4B2B9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A38AF-E912-274D-A2BD-1406CAF6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1108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17DD-2298-314C-B0BB-758E6F5D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36D04-4FFE-9341-88E5-E80D7535A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25E8A-4666-6B4E-8BBD-3043AEEF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09/10/2022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F62F2-8ED3-3147-8D68-BD85DE76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B868E-E639-A24F-9CF5-03598BEF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2001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949C-4F49-C74A-8C28-153B412D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E1B36-86E8-9D45-AEBF-1CBAB5A67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10E1-F81B-8B46-B1FA-617E3E0B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09/10/2022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788D1-DDBC-6E45-BDC1-ACC3C93A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DFCE6-C074-5B4B-B64C-41586610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13738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C23F-A686-EA49-B208-064003C9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E550D-5099-D344-B8FD-243D90347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60FCD-8A83-8747-8329-559F5A78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4BA2A-D844-2F4E-B751-A9421D1B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09/10/2022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74ED8-7E28-F64E-875C-7E28BBB1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1A42A-F1D2-9A48-8A66-0D45BAF0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8296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2F87-C4C1-2E4E-83FA-D482A385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BC107-22D7-B345-ACE0-77BECCFAE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E3F94-FC02-8743-82E9-7AF9F98E8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208B7-7267-1842-AF48-B0092228E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734A8-7BF8-8243-AF1C-3D7B68D45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1A7FB-3717-A84F-B10F-F4ABE8B3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09/10/2022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8A752-1812-B845-8DF5-9E84A7A8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05D0D-E198-4348-8EB0-5E142029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9386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3737-95FB-1C4D-9AA7-DBA31A2C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CA973-E462-CD43-AD58-F66117CE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09/10/2022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116E5-3395-F048-97EC-D60FE9BA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F49A9-1C3D-4240-8169-F6860D77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6338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73359-CC2F-6D41-B0B0-B845F70A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09/10/2022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42700-6893-7A4E-BC8D-864ACF06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9BEEF-3D29-8D48-8982-4395CE5D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54293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C87-B356-AC4D-9558-6EA31091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CBD5C-41F2-AB48-9BBB-B3C17F00E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A16F2-00CB-6548-B689-6E7877A20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AE8BA-42F1-0E4A-A8C9-428E91FA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09/10/2022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BEB48-78A4-6C48-9BE7-FF5B33C4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B9FC7-02EB-B04E-A650-D2209C45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5030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E533-88D2-8F4F-A492-20B5DF3D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2E243-4B98-B849-AF00-E5192291B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889F4-BE0A-E649-9286-20D0F7C66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A39F6-F32E-8B45-B2CC-160E32B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09/10/2022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50F86-9066-AD4F-8593-51E60D05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817B2-B303-3C49-A091-D77FB0B2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8071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92832-8D28-3440-950F-561898D4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083F5-6F39-8844-B7F6-32AA41001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E033-0645-7945-A60F-112C7BA56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6D7FC-AE85-2E42-9A3F-70ACC358AC46}" type="datetimeFigureOut">
              <a:rPr lang="en-SA" smtClean="0"/>
              <a:t>09/10/2022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CAD44-903B-EC4E-A3C0-E1A0089A5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6A1C2-2C9B-7C45-A034-1325951F5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202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32A2-8049-8A45-8A13-168B92317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A" dirty="0"/>
              <a:t>Data Stuctures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D4830-7FD5-2C4C-BD9F-92D638232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SA" dirty="0"/>
              <a:t>Dr. Fidaa Abed</a:t>
            </a:r>
          </a:p>
        </p:txBody>
      </p:sp>
    </p:spTree>
    <p:extLst>
      <p:ext uri="{BB962C8B-B14F-4D97-AF65-F5344CB8AC3E}">
        <p14:creationId xmlns:p14="http://schemas.microsoft.com/office/powerpoint/2010/main" val="782218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0BFB-56B4-C143-9D97-3B510139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48437-2570-D243-A2A8-C427B22EF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Implement linear search</a:t>
            </a:r>
          </a:p>
          <a:p>
            <a:endParaRPr lang="en-US" dirty="0"/>
          </a:p>
          <a:p>
            <a:r>
              <a:rPr lang="en-US" dirty="0"/>
              <a:t>Implement Binary search using:</a:t>
            </a:r>
          </a:p>
          <a:p>
            <a:pPr lvl="1"/>
            <a:r>
              <a:rPr lang="en-US" dirty="0"/>
              <a:t>Iteration</a:t>
            </a:r>
          </a:p>
          <a:p>
            <a:pPr lvl="1"/>
            <a:r>
              <a:rPr lang="en-US" dirty="0"/>
              <a:t>Recursion</a:t>
            </a:r>
          </a:p>
          <a:p>
            <a:pPr marL="457200" lvl="1" indent="0">
              <a:buNone/>
            </a:pP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44624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Searching Algorithms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3FACC-B615-544B-95C8-104EDF42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Search</a:t>
            </a:r>
          </a:p>
          <a:p>
            <a:endParaRPr lang="en-US" dirty="0"/>
          </a:p>
          <a:p>
            <a:r>
              <a:rPr lang="en-US" dirty="0"/>
              <a:t>Binary search</a:t>
            </a:r>
          </a:p>
          <a:p>
            <a:pPr marL="0" indent="0">
              <a:buNone/>
            </a:pP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16100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Searching problem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3FACC-B615-544B-95C8-104EDF42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Input: Array of n elements and a value x</a:t>
            </a:r>
          </a:p>
          <a:p>
            <a:endParaRPr lang="en-US" dirty="0"/>
          </a:p>
          <a:p>
            <a:r>
              <a:rPr lang="en-US" dirty="0"/>
              <a:t>Output: the index of the value x in the array, or -1 if x is not in the array</a:t>
            </a:r>
          </a:p>
          <a:p>
            <a:pPr marL="0" indent="0">
              <a:buNone/>
            </a:pP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4640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088D1-0867-7246-8225-8C3B4424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Linear Search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597226-AF03-BA4D-A77E-BE36FCE2A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300" y="2286794"/>
            <a:ext cx="9423400" cy="3429000"/>
          </a:xfrm>
        </p:spPr>
      </p:pic>
    </p:spTree>
    <p:extLst>
      <p:ext uri="{BB962C8B-B14F-4D97-AF65-F5344CB8AC3E}">
        <p14:creationId xmlns:p14="http://schemas.microsoft.com/office/powerpoint/2010/main" val="237189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3863-92E0-5A40-B1E8-AC79915C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Linear Search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CBAB9-4F79-524F-99E5-CAAF79C03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dirty="0"/>
              <a:t>Best Case Analysis: O(1)</a:t>
            </a:r>
          </a:p>
          <a:p>
            <a:pPr lvl="1"/>
            <a:r>
              <a:rPr lang="en-US" dirty="0"/>
              <a:t>I</a:t>
            </a:r>
            <a:r>
              <a:rPr lang="en-SA" dirty="0"/>
              <a:t>f x is the first element</a:t>
            </a:r>
          </a:p>
          <a:p>
            <a:pPr lvl="1"/>
            <a:endParaRPr lang="en-SA" dirty="0"/>
          </a:p>
          <a:p>
            <a:r>
              <a:rPr lang="en-SA" dirty="0"/>
              <a:t>Worst Case Analysis: O(n)</a:t>
            </a:r>
          </a:p>
          <a:p>
            <a:pPr lvl="1"/>
            <a:r>
              <a:rPr lang="en-US" dirty="0"/>
              <a:t>I</a:t>
            </a:r>
            <a:r>
              <a:rPr lang="en-SA" dirty="0"/>
              <a:t>f x is the last element or x is not in the array</a:t>
            </a:r>
          </a:p>
          <a:p>
            <a:pPr lvl="1"/>
            <a:endParaRPr lang="en-SA" dirty="0"/>
          </a:p>
          <a:p>
            <a:r>
              <a:rPr lang="en-SA" dirty="0"/>
              <a:t>Average Case Analysis: O(n)</a:t>
            </a:r>
          </a:p>
          <a:p>
            <a:pPr lvl="1"/>
            <a:r>
              <a:rPr lang="en-US" dirty="0"/>
              <a:t>I</a:t>
            </a:r>
            <a:r>
              <a:rPr lang="en-SA" dirty="0"/>
              <a:t>f x is in the middle of the array</a:t>
            </a:r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30971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7634-16BF-8249-AEF0-6AADCBC4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047E0-8B29-9A44-8897-71FF1D056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dirty="0"/>
              <a:t>The array has to be sorted</a:t>
            </a:r>
          </a:p>
          <a:p>
            <a:endParaRPr lang="en-SA" dirty="0"/>
          </a:p>
          <a:p>
            <a:r>
              <a:rPr lang="en-US" dirty="0"/>
              <a:t>M</a:t>
            </a:r>
            <a:r>
              <a:rPr lang="en-SA" dirty="0"/>
              <a:t>uch more efficient that linear search</a:t>
            </a:r>
          </a:p>
        </p:txBody>
      </p:sp>
    </p:spTree>
    <p:extLst>
      <p:ext uri="{BB962C8B-B14F-4D97-AF65-F5344CB8AC3E}">
        <p14:creationId xmlns:p14="http://schemas.microsoft.com/office/powerpoint/2010/main" val="252008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3049-617A-1247-83A6-72A19B6C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Binary Search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655339-9AFD-5340-BB8A-46920A533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655" y="1825625"/>
            <a:ext cx="8284690" cy="4351338"/>
          </a:xfrm>
        </p:spPr>
      </p:pic>
    </p:spTree>
    <p:extLst>
      <p:ext uri="{BB962C8B-B14F-4D97-AF65-F5344CB8AC3E}">
        <p14:creationId xmlns:p14="http://schemas.microsoft.com/office/powerpoint/2010/main" val="3663753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E8F0-991C-2146-B1F9-0841164A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Binary Search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13D3890-2593-E542-B9E1-D060EA993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9866" y="1825625"/>
            <a:ext cx="6352268" cy="4351338"/>
          </a:xfrm>
        </p:spPr>
      </p:pic>
    </p:spTree>
    <p:extLst>
      <p:ext uri="{BB962C8B-B14F-4D97-AF65-F5344CB8AC3E}">
        <p14:creationId xmlns:p14="http://schemas.microsoft.com/office/powerpoint/2010/main" val="175965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0BFB-56B4-C143-9D97-3B510139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Binary Search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48437-2570-D243-A2A8-C427B22EF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SA" dirty="0"/>
              <a:t>very comparison we divide the search space by 2</a:t>
            </a:r>
          </a:p>
          <a:p>
            <a:r>
              <a:rPr lang="en-SA" dirty="0"/>
              <a:t>If we start with 32 element</a:t>
            </a:r>
          </a:p>
          <a:p>
            <a:pPr lvl="1"/>
            <a:r>
              <a:rPr lang="en-SA" dirty="0"/>
              <a:t>32-16-8-4-2-1 : we need 5 comparisons</a:t>
            </a:r>
          </a:p>
          <a:p>
            <a:r>
              <a:rPr lang="en-SA" dirty="0"/>
              <a:t>This behaviour is the same as log n behaviour</a:t>
            </a:r>
          </a:p>
          <a:p>
            <a:r>
              <a:rPr lang="en-SA" dirty="0"/>
              <a:t>O(log n) whic</a:t>
            </a:r>
            <a:r>
              <a:rPr lang="en-US" dirty="0"/>
              <a:t>h</a:t>
            </a:r>
            <a:r>
              <a:rPr lang="en-SA" dirty="0"/>
              <a:t> is much faster that linear search</a:t>
            </a:r>
          </a:p>
          <a:p>
            <a:r>
              <a:rPr lang="en-SA" dirty="0"/>
              <a:t>Remember the array has to be sorted</a:t>
            </a:r>
          </a:p>
        </p:txBody>
      </p:sp>
    </p:spTree>
    <p:extLst>
      <p:ext uri="{BB962C8B-B14F-4D97-AF65-F5344CB8AC3E}">
        <p14:creationId xmlns:p14="http://schemas.microsoft.com/office/powerpoint/2010/main" val="4149878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192</Words>
  <Application>Microsoft Macintosh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Data Stuctures and Algorithms</vt:lpstr>
      <vt:lpstr>Searching Algorithms</vt:lpstr>
      <vt:lpstr>Searching problem</vt:lpstr>
      <vt:lpstr>Linear Search</vt:lpstr>
      <vt:lpstr>Linear Search Analysis</vt:lpstr>
      <vt:lpstr>Binary Search</vt:lpstr>
      <vt:lpstr>Binary Search</vt:lpstr>
      <vt:lpstr>Binary Search</vt:lpstr>
      <vt:lpstr>Binary Search Analysis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Stuctures and Algorithms</dc:title>
  <dc:creator>Fidaa Ali Abed</dc:creator>
  <cp:lastModifiedBy>Fidaa Ali Abed</cp:lastModifiedBy>
  <cp:revision>31</cp:revision>
  <dcterms:created xsi:type="dcterms:W3CDTF">2022-09-18T05:22:36Z</dcterms:created>
  <dcterms:modified xsi:type="dcterms:W3CDTF">2022-10-09T06:44:04Z</dcterms:modified>
</cp:coreProperties>
</file>