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122"/>
    <p:restoredTop sz="94713"/>
  </p:normalViewPr>
  <p:slideViewPr>
    <p:cSldViewPr snapToGrid="0" snapToObjects="1">
      <p:cViewPr>
        <p:scale>
          <a:sx n="59" d="100"/>
          <a:sy n="59" d="100"/>
        </p:scale>
        <p:origin x="84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486-EB52-3142-A6DA-E18A8477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E7C1C-5989-1B43-9934-F1DB913B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D941-CD9B-AF44-BA59-5A4C004D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11/10/2022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772B-D804-AF43-A745-7AF72361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0B71-EF7B-9E4B-89A9-9851B341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5757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6AA4-3E15-5C48-BA9A-3E243657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8AE9B-D53A-924B-9817-90B36E5E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D73E-AF8A-5D4D-8A1D-741AF7D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11/10/2022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DA47-4D8F-4D4C-B913-C7B923AD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46F8-1851-E74F-9DFF-51B30962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262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CF2D9-B0E5-5D4C-8D91-8AED093BB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BCAD9-AF4E-BB4C-9746-3B80D2E7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8DCD-09F6-064C-AD92-2F4D2C37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11/10/2022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D643-803B-8145-91CE-CCC4B2B9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38AF-E912-274D-A2BD-1406CAF6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110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17DD-2298-314C-B0BB-758E6F5D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6D04-4FFE-9341-88E5-E80D7535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5E8A-4666-6B4E-8BBD-3043AEEF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11/10/2022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62F2-8ED3-3147-8D68-BD85DE76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868E-E639-A24F-9CF5-03598BE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200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949C-4F49-C74A-8C28-153B412D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E1B36-86E8-9D45-AEBF-1CBAB5A6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E1-F81B-8B46-B1FA-617E3E0B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11/10/2022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88D1-DDBC-6E45-BDC1-ACC3C93A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FCE6-C074-5B4B-B64C-41586610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3738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C23F-A686-EA49-B208-064003C9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550D-5099-D344-B8FD-243D90347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60FCD-8A83-8747-8329-559F5A78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BA2A-D844-2F4E-B751-A9421D1B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11/10/2022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4ED8-7E28-F64E-875C-7E28BBB1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A42A-F1D2-9A48-8A66-0D45BAF0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296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2F87-C4C1-2E4E-83FA-D482A385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C107-22D7-B345-ACE0-77BECCFA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E3F94-FC02-8743-82E9-7AF9F98E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208B7-7267-1842-AF48-B0092228E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734A8-7BF8-8243-AF1C-3D7B68D45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A7FB-3717-A84F-B10F-F4ABE8B3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11/10/2022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A752-1812-B845-8DF5-9E84A7A8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05D0D-E198-4348-8EB0-5E142029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938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3737-95FB-1C4D-9AA7-DBA31A2C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A973-E462-CD43-AD58-F66117CE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11/10/2022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16E5-3395-F048-97EC-D60FE9BA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F49A9-1C3D-4240-8169-F6860D77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338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73359-CC2F-6D41-B0B0-B845F70A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11/10/2022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2700-6893-7A4E-BC8D-864ACF06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BEEF-3D29-8D48-8982-4395CE5D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429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C87-B356-AC4D-9558-6EA31091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BD5C-41F2-AB48-9BBB-B3C17F00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A16F2-00CB-6548-B689-6E7877A20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AE8BA-42F1-0E4A-A8C9-428E91FA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11/10/2022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EB48-78A4-6C48-9BE7-FF5B33C4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9FC7-02EB-B04E-A650-D2209C4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503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533-88D2-8F4F-A492-20B5DF3D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2E243-4B98-B849-AF00-E5192291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889F4-BE0A-E649-9286-20D0F7C6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39F6-F32E-8B45-B2CC-160E32B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11/10/2022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0F86-9066-AD4F-8593-51E60D05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817B2-B303-3C49-A091-D77FB0B2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8071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92832-8D28-3440-950F-561898D4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083F5-6F39-8844-B7F6-32AA4100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E033-0645-7945-A60F-112C7BA56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D7FC-AE85-2E42-9A3F-70ACC358AC46}" type="datetimeFigureOut">
              <a:rPr lang="en-SA" smtClean="0"/>
              <a:t>11/10/2022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AD44-903B-EC4E-A3C0-E1A0089A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A1C2-2C9B-7C45-A034-1325951F5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20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32A2-8049-8A45-8A13-168B92317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A" dirty="0"/>
              <a:t>Data Stuctures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D4830-7FD5-2C4C-BD9F-92D638232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SA" dirty="0"/>
              <a:t>Dr. Fidaa Abed</a:t>
            </a:r>
          </a:p>
        </p:txBody>
      </p:sp>
    </p:spTree>
    <p:extLst>
      <p:ext uri="{BB962C8B-B14F-4D97-AF65-F5344CB8AC3E}">
        <p14:creationId xmlns:p14="http://schemas.microsoft.com/office/powerpoint/2010/main" val="78221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Sorting Algorithms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Sort</a:t>
            </a:r>
          </a:p>
          <a:p>
            <a:endParaRPr lang="en-US" dirty="0"/>
          </a:p>
          <a:p>
            <a:r>
              <a:rPr lang="en-US" dirty="0"/>
              <a:t>Bubble Sort</a:t>
            </a:r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6100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Sorting problem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Array of n elements</a:t>
            </a:r>
          </a:p>
          <a:p>
            <a:endParaRPr lang="en-US" dirty="0"/>
          </a:p>
          <a:p>
            <a:r>
              <a:rPr lang="en-US" dirty="0"/>
              <a:t>Output: Array array sorted in nondecreasing order</a:t>
            </a:r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4640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C8DA-212B-C547-AD64-F3F3437A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15A39-331C-E446-BAAA-27F2A2B9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0" y="1435100"/>
            <a:ext cx="69977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3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C8DA-212B-C547-AD64-F3F3437A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Selection Sort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ACA7742-F94F-A242-BC9A-04B17D94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542890"/>
            <a:ext cx="8966199" cy="494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8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3D3C-6558-8443-889E-93515563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Selection Sort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FFD9-C87E-8541-B365-DDAFC8EF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n+ (n-1) + (n-2) …..  +1 = n(n+1)/2</a:t>
            </a:r>
          </a:p>
          <a:p>
            <a:endParaRPr lang="en-US" dirty="0"/>
          </a:p>
          <a:p>
            <a:r>
              <a:rPr lang="en-US" dirty="0"/>
              <a:t>Best Case: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Worst Case: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SA" dirty="0"/>
          </a:p>
          <a:p>
            <a:r>
              <a:rPr lang="en-SA" dirty="0"/>
              <a:t>Average Case: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80559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2A41-57D7-3A4A-9F36-A0BDCA83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18308-9CCB-864D-9848-BE85CE63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Write a method that orders an integer array in non-increasing order using selection sort.</a:t>
            </a:r>
          </a:p>
          <a:p>
            <a:endParaRPr lang="en-SA" dirty="0"/>
          </a:p>
          <a:p>
            <a:r>
              <a:rPr lang="en-SA" dirty="0"/>
              <a:t>Write a method </a:t>
            </a:r>
            <a:r>
              <a:rPr lang="en-SA"/>
              <a:t>that orders </a:t>
            </a:r>
            <a:r>
              <a:rPr lang="en-SA" dirty="0"/>
              <a:t>an an array of strings in alphabatical order using selection sort.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4823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111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Stuctures and Algorithms</vt:lpstr>
      <vt:lpstr>Sorting Algorithms</vt:lpstr>
      <vt:lpstr>Sorting problem</vt:lpstr>
      <vt:lpstr>Selection Sort</vt:lpstr>
      <vt:lpstr>Selection Sort</vt:lpstr>
      <vt:lpstr>Selection Sort Analysis</vt:lpstr>
      <vt:lpstr>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Stuctures and Algorithms</dc:title>
  <dc:creator>Fidaa Ali Abed</dc:creator>
  <cp:lastModifiedBy>Fidaa Ali Abed</cp:lastModifiedBy>
  <cp:revision>33</cp:revision>
  <dcterms:created xsi:type="dcterms:W3CDTF">2022-09-18T05:22:36Z</dcterms:created>
  <dcterms:modified xsi:type="dcterms:W3CDTF">2022-10-11T07:02:29Z</dcterms:modified>
</cp:coreProperties>
</file>