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handoutMasterIdLst>
    <p:handoutMasterId r:id="rId22"/>
  </p:handoutMasterIdLst>
  <p:sldIdLst>
    <p:sldId id="331" r:id="rId3"/>
    <p:sldId id="420" r:id="rId5"/>
    <p:sldId id="532" r:id="rId6"/>
    <p:sldId id="424" r:id="rId7"/>
    <p:sldId id="338" r:id="rId8"/>
    <p:sldId id="339" r:id="rId9"/>
    <p:sldId id="343" r:id="rId10"/>
    <p:sldId id="450" r:id="rId11"/>
    <p:sldId id="432" r:id="rId12"/>
    <p:sldId id="533" r:id="rId13"/>
    <p:sldId id="352" r:id="rId14"/>
    <p:sldId id="451" r:id="rId15"/>
    <p:sldId id="472" r:id="rId16"/>
    <p:sldId id="547" r:id="rId17"/>
    <p:sldId id="354" r:id="rId18"/>
    <p:sldId id="355" r:id="rId19"/>
    <p:sldId id="356" r:id="rId20"/>
    <p:sldId id="404" r:id="rId21"/>
  </p:sldIdLst>
  <p:sldSz cx="9144000" cy="6858000" type="screen4x3"/>
  <p:notesSz cx="7102475" cy="93884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930" indent="1905"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3130" indent="1905"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330" indent="1905"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530" indent="1905"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336699"/>
    <a:srgbClr val="0066CC"/>
    <a:srgbClr val="CC6600"/>
    <a:srgbClr val="993300"/>
    <a:srgbClr val="FF0000"/>
    <a:srgbClr val="CCECFF"/>
    <a:srgbClr val="66CCFF"/>
    <a:srgbClr val="CC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5"/>
    <p:restoredTop sz="94646"/>
  </p:normalViewPr>
  <p:slideViewPr>
    <p:cSldViewPr snapToGrid="0">
      <p:cViewPr varScale="1">
        <p:scale>
          <a:sx n="75" d="100"/>
          <a:sy n="75" d="100"/>
        </p:scale>
        <p:origin x="883" y="43"/>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113766" cy="447300"/>
          </a:xfrm>
          <a:prstGeom prst="rect">
            <a:avLst/>
          </a:prstGeom>
          <a:noFill/>
          <a:ln w="9525">
            <a:noFill/>
            <a:miter lim="800000"/>
          </a:ln>
        </p:spPr>
        <p:txBody>
          <a:bodyPr vert="horz" wrap="none" lIns="89250" tIns="44626" rIns="89250" bIns="44626" numCol="1" anchor="ctr" anchorCtr="0" compatLnSpc="1"/>
          <a:lstStyle>
            <a:lvl1pPr defTabSz="892810">
              <a:defRPr sz="1100">
                <a:latin typeface="Helvetica" panose="020B0604020202020204" pitchFamily="34" charset="0"/>
              </a:defRPr>
            </a:lvl1pPr>
          </a:lstStyle>
          <a:p>
            <a:endParaRPr lang="en-US" altLang="en-US"/>
          </a:p>
        </p:txBody>
      </p:sp>
      <p:sp>
        <p:nvSpPr>
          <p:cNvPr id="46083" name="Rectangle 3"/>
          <p:cNvSpPr>
            <a:spLocks noGrp="1" noChangeArrowheads="1"/>
          </p:cNvSpPr>
          <p:nvPr>
            <p:ph type="dt" sz="quarter" idx="1"/>
          </p:nvPr>
        </p:nvSpPr>
        <p:spPr bwMode="auto">
          <a:xfrm>
            <a:off x="4003185" y="0"/>
            <a:ext cx="3112157" cy="447300"/>
          </a:xfrm>
          <a:prstGeom prst="rect">
            <a:avLst/>
          </a:prstGeom>
          <a:noFill/>
          <a:ln w="9525">
            <a:noFill/>
            <a:miter lim="800000"/>
          </a:ln>
        </p:spPr>
        <p:txBody>
          <a:bodyPr vert="horz" wrap="none" lIns="89250" tIns="44626" rIns="89250" bIns="44626" numCol="1" anchor="ctr" anchorCtr="0" compatLnSpc="1"/>
          <a:lstStyle>
            <a:lvl1pPr algn="r" defTabSz="892810">
              <a:defRPr sz="1100">
                <a:latin typeface="Helvetica" panose="020B0604020202020204" pitchFamily="34" charset="0"/>
              </a:defRPr>
            </a:lvl1pPr>
          </a:lstStyle>
          <a:p>
            <a:endParaRPr lang="en-US" altLang="en-US"/>
          </a:p>
        </p:txBody>
      </p:sp>
      <p:sp>
        <p:nvSpPr>
          <p:cNvPr id="46084" name="Rectangle 4"/>
          <p:cNvSpPr>
            <a:spLocks noGrp="1" noChangeArrowheads="1"/>
          </p:cNvSpPr>
          <p:nvPr>
            <p:ph type="ftr" sz="quarter" idx="2"/>
          </p:nvPr>
        </p:nvSpPr>
        <p:spPr bwMode="auto">
          <a:xfrm>
            <a:off x="0" y="8954002"/>
            <a:ext cx="3113766" cy="447299"/>
          </a:xfrm>
          <a:prstGeom prst="rect">
            <a:avLst/>
          </a:prstGeom>
          <a:noFill/>
          <a:ln w="9525">
            <a:noFill/>
            <a:miter lim="800000"/>
          </a:ln>
        </p:spPr>
        <p:txBody>
          <a:bodyPr vert="horz" wrap="none" lIns="89250" tIns="44626" rIns="89250" bIns="44626" numCol="1" anchor="b" anchorCtr="0" compatLnSpc="1"/>
          <a:lstStyle>
            <a:lvl1pPr defTabSz="892810">
              <a:defRPr sz="1100">
                <a:latin typeface="Helvetica" panose="020B0604020202020204" pitchFamily="34" charset="0"/>
              </a:defRPr>
            </a:lvl1pPr>
          </a:lstStyle>
          <a:p>
            <a:endParaRPr lang="en-US" altLang="en-US"/>
          </a:p>
        </p:txBody>
      </p:sp>
      <p:sp>
        <p:nvSpPr>
          <p:cNvPr id="46085" name="Rectangle 5"/>
          <p:cNvSpPr>
            <a:spLocks noGrp="1" noChangeArrowheads="1"/>
          </p:cNvSpPr>
          <p:nvPr>
            <p:ph type="sldNum" sz="quarter" idx="3"/>
          </p:nvPr>
        </p:nvSpPr>
        <p:spPr bwMode="auto">
          <a:xfrm>
            <a:off x="4003185" y="8954002"/>
            <a:ext cx="3112157" cy="447299"/>
          </a:xfrm>
          <a:prstGeom prst="rect">
            <a:avLst/>
          </a:prstGeom>
          <a:noFill/>
          <a:ln w="9525">
            <a:noFill/>
            <a:miter lim="800000"/>
          </a:ln>
        </p:spPr>
        <p:txBody>
          <a:bodyPr vert="horz" wrap="none" lIns="89250" tIns="44626" rIns="89250" bIns="44626" numCol="1" anchor="b" anchorCtr="0" compatLnSpc="1"/>
          <a:lstStyle>
            <a:lvl1pPr algn="r" defTabSz="892810">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775" cy="468141"/>
          </a:xfrm>
          <a:prstGeom prst="rect">
            <a:avLst/>
          </a:prstGeom>
          <a:noFill/>
          <a:ln w="9525">
            <a:noFill/>
            <a:miter lim="800000"/>
          </a:ln>
        </p:spPr>
        <p:txBody>
          <a:bodyPr vert="horz" wrap="none" lIns="94203" tIns="47102" rIns="94203" bIns="47102" numCol="1" anchor="ctr" anchorCtr="0" compatLnSpc="1"/>
          <a:lstStyle>
            <a:lvl1pPr defTabSz="940435">
              <a:defRPr sz="1200">
                <a:latin typeface="Times New Roman" panose="02020603050405020304" pitchFamily="18" charset="0"/>
              </a:defRPr>
            </a:lvl1pPr>
          </a:lstStyle>
          <a:p>
            <a:endParaRPr lang="en-US" altLang="en-US"/>
          </a:p>
        </p:txBody>
      </p:sp>
      <p:sp>
        <p:nvSpPr>
          <p:cNvPr id="6147" name="Rectangle 3"/>
          <p:cNvSpPr>
            <a:spLocks noGrp="1" noChangeArrowheads="1"/>
          </p:cNvSpPr>
          <p:nvPr>
            <p:ph type="dt" idx="1"/>
          </p:nvPr>
        </p:nvSpPr>
        <p:spPr bwMode="auto">
          <a:xfrm>
            <a:off x="4025702" y="0"/>
            <a:ext cx="3076774" cy="468141"/>
          </a:xfrm>
          <a:prstGeom prst="rect">
            <a:avLst/>
          </a:prstGeom>
          <a:noFill/>
          <a:ln w="9525">
            <a:noFill/>
            <a:miter lim="800000"/>
          </a:ln>
        </p:spPr>
        <p:txBody>
          <a:bodyPr vert="horz" wrap="none" lIns="94203" tIns="47102" rIns="94203" bIns="47102" numCol="1" anchor="ctr" anchorCtr="0" compatLnSpc="1"/>
          <a:lstStyle>
            <a:lvl1pPr algn="r" defTabSz="940435">
              <a:defRPr sz="1200">
                <a:latin typeface="Times New Roman" panose="02020603050405020304" pitchFamily="18" charset="0"/>
              </a:defRPr>
            </a:lvl1pPr>
          </a:lstStyle>
          <a:p>
            <a:endParaRPr lang="en-US" altLang="en-US"/>
          </a:p>
        </p:txBody>
      </p:sp>
      <p:sp>
        <p:nvSpPr>
          <p:cNvPr id="3076" name="Rectangle 4"/>
          <p:cNvSpPr>
            <a:spLocks noGrp="1" noRot="1" noChangeAspect="1" noChangeArrowheads="1" noTextEdit="1"/>
          </p:cNvSpPr>
          <p:nvPr>
            <p:ph type="sldImg" idx="2"/>
          </p:nvPr>
        </p:nvSpPr>
        <p:spPr bwMode="auto">
          <a:xfrm>
            <a:off x="1204913" y="704850"/>
            <a:ext cx="4694237" cy="35210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47320" y="4460167"/>
            <a:ext cx="5207838" cy="4222890"/>
          </a:xfrm>
          <a:prstGeom prst="rect">
            <a:avLst/>
          </a:prstGeom>
          <a:noFill/>
          <a:ln w="9525">
            <a:noFill/>
            <a:miter lim="800000"/>
          </a:ln>
        </p:spPr>
        <p:txBody>
          <a:bodyPr vert="horz" wrap="none" lIns="94203" tIns="47102" rIns="94203" bIns="47102" numCol="1" anchor="ctr"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150" name="Rectangle 6"/>
          <p:cNvSpPr>
            <a:spLocks noGrp="1" noChangeArrowheads="1"/>
          </p:cNvSpPr>
          <p:nvPr>
            <p:ph type="ftr" sz="quarter" idx="4"/>
          </p:nvPr>
        </p:nvSpPr>
        <p:spPr bwMode="auto">
          <a:xfrm>
            <a:off x="0" y="8920334"/>
            <a:ext cx="3076775" cy="468141"/>
          </a:xfrm>
          <a:prstGeom prst="rect">
            <a:avLst/>
          </a:prstGeom>
          <a:noFill/>
          <a:ln w="9525">
            <a:noFill/>
            <a:miter lim="800000"/>
          </a:ln>
        </p:spPr>
        <p:txBody>
          <a:bodyPr vert="horz" wrap="none" lIns="94203" tIns="47102" rIns="94203" bIns="47102" numCol="1" anchor="b" anchorCtr="0" compatLnSpc="1"/>
          <a:lstStyle>
            <a:lvl1pPr defTabSz="940435">
              <a:defRPr sz="1200">
                <a:latin typeface="Times New Roman" panose="02020603050405020304" pitchFamily="18" charset="0"/>
              </a:defRPr>
            </a:lvl1pPr>
          </a:lstStyle>
          <a:p>
            <a:endParaRPr lang="en-US" altLang="en-US"/>
          </a:p>
        </p:txBody>
      </p:sp>
      <p:sp>
        <p:nvSpPr>
          <p:cNvPr id="6151" name="Rectangle 7"/>
          <p:cNvSpPr>
            <a:spLocks noGrp="1" noChangeArrowheads="1"/>
          </p:cNvSpPr>
          <p:nvPr>
            <p:ph type="sldNum" sz="quarter" idx="5"/>
          </p:nvPr>
        </p:nvSpPr>
        <p:spPr bwMode="auto">
          <a:xfrm>
            <a:off x="4025702" y="8920334"/>
            <a:ext cx="3076774" cy="468141"/>
          </a:xfrm>
          <a:prstGeom prst="rect">
            <a:avLst/>
          </a:prstGeom>
          <a:noFill/>
          <a:ln w="9525">
            <a:noFill/>
            <a:miter lim="800000"/>
          </a:ln>
        </p:spPr>
        <p:txBody>
          <a:bodyPr vert="horz" wrap="none" lIns="94203" tIns="47102" rIns="94203" bIns="47102" numCol="1" anchor="b" anchorCtr="0" compatLnSpc="1"/>
          <a:lstStyle>
            <a:lvl1pPr algn="r" defTabSz="940435">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45593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91313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37033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182753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35">
              <a:defRPr>
                <a:solidFill>
                  <a:schemeClr val="tx1"/>
                </a:solidFill>
                <a:latin typeface="Verdana" panose="020B0604030504040204" pitchFamily="34" charset="0"/>
                <a:ea typeface="MS PGothic" panose="020B0600070205080204" pitchFamily="34" charset="-128"/>
              </a:defRPr>
            </a:lvl1pPr>
            <a:lvl2pPr marL="751205" indent="-288925" defTabSz="940435">
              <a:defRPr>
                <a:solidFill>
                  <a:schemeClr val="tx1"/>
                </a:solidFill>
                <a:latin typeface="Verdana" panose="020B0604030504040204" pitchFamily="34" charset="0"/>
                <a:ea typeface="MS PGothic" panose="020B0600070205080204" pitchFamily="34" charset="-128"/>
              </a:defRPr>
            </a:lvl2pPr>
            <a:lvl3pPr marL="1155700" indent="-231140" defTabSz="940435">
              <a:defRPr>
                <a:solidFill>
                  <a:schemeClr val="tx1"/>
                </a:solidFill>
                <a:latin typeface="Verdana" panose="020B0604030504040204" pitchFamily="34" charset="0"/>
                <a:ea typeface="MS PGothic" panose="020B0600070205080204" pitchFamily="34" charset="-128"/>
              </a:defRPr>
            </a:lvl3pPr>
            <a:lvl4pPr marL="1617980" indent="-231140" defTabSz="940435">
              <a:defRPr>
                <a:solidFill>
                  <a:schemeClr val="tx1"/>
                </a:solidFill>
                <a:latin typeface="Verdana" panose="020B0604030504040204" pitchFamily="34" charset="0"/>
                <a:ea typeface="MS PGothic" panose="020B0600070205080204" pitchFamily="34" charset="-128"/>
              </a:defRPr>
            </a:lvl4pPr>
            <a:lvl5pPr marL="2080260" indent="-231140" defTabSz="940435">
              <a:defRPr>
                <a:solidFill>
                  <a:schemeClr val="tx1"/>
                </a:solidFill>
                <a:latin typeface="Verdana" panose="020B0604030504040204" pitchFamily="34" charset="0"/>
                <a:ea typeface="MS PGothic" panose="020B0600070205080204" pitchFamily="34" charset="-128"/>
              </a:defRPr>
            </a:lvl5pPr>
            <a:lvl6pPr marL="254254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482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10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30015"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35">
              <a:defRPr>
                <a:solidFill>
                  <a:schemeClr val="tx1"/>
                </a:solidFill>
                <a:latin typeface="Verdana" panose="020B0604030504040204" pitchFamily="34" charset="0"/>
                <a:ea typeface="MS PGothic" panose="020B0600070205080204" pitchFamily="34" charset="-128"/>
              </a:defRPr>
            </a:lvl1pPr>
            <a:lvl2pPr marL="751205" indent="-288925" defTabSz="940435">
              <a:defRPr>
                <a:solidFill>
                  <a:schemeClr val="tx1"/>
                </a:solidFill>
                <a:latin typeface="Verdana" panose="020B0604030504040204" pitchFamily="34" charset="0"/>
                <a:ea typeface="MS PGothic" panose="020B0600070205080204" pitchFamily="34" charset="-128"/>
              </a:defRPr>
            </a:lvl2pPr>
            <a:lvl3pPr marL="1155700" indent="-231140" defTabSz="940435">
              <a:defRPr>
                <a:solidFill>
                  <a:schemeClr val="tx1"/>
                </a:solidFill>
                <a:latin typeface="Verdana" panose="020B0604030504040204" pitchFamily="34" charset="0"/>
                <a:ea typeface="MS PGothic" panose="020B0600070205080204" pitchFamily="34" charset="-128"/>
              </a:defRPr>
            </a:lvl3pPr>
            <a:lvl4pPr marL="1617980" indent="-231140" defTabSz="940435">
              <a:defRPr>
                <a:solidFill>
                  <a:schemeClr val="tx1"/>
                </a:solidFill>
                <a:latin typeface="Verdana" panose="020B0604030504040204" pitchFamily="34" charset="0"/>
                <a:ea typeface="MS PGothic" panose="020B0600070205080204" pitchFamily="34" charset="-128"/>
              </a:defRPr>
            </a:lvl4pPr>
            <a:lvl5pPr marL="2080260" indent="-231140" defTabSz="940435">
              <a:defRPr>
                <a:solidFill>
                  <a:schemeClr val="tx1"/>
                </a:solidFill>
                <a:latin typeface="Verdana" panose="020B0604030504040204" pitchFamily="34" charset="0"/>
                <a:ea typeface="MS PGothic" panose="020B0600070205080204" pitchFamily="34" charset="-128"/>
              </a:defRPr>
            </a:lvl5pPr>
            <a:lvl6pPr marL="254254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482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10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30015"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50178" name="Rectangle 2"/>
          <p:cNvSpPr>
            <a:spLocks noGrp="1" noRot="1" noChangeAspect="1" noChangeArrowheads="1" noTextEdit="1"/>
          </p:cNvSpPr>
          <p:nvPr>
            <p:ph type="sldImg"/>
          </p:nvPr>
        </p:nvSpPr>
        <p:spPr/>
      </p:sp>
      <p:sp>
        <p:nvSpPr>
          <p:cNvPr id="501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35">
              <a:defRPr>
                <a:solidFill>
                  <a:schemeClr val="tx1"/>
                </a:solidFill>
                <a:latin typeface="Verdana" panose="020B0604030504040204" pitchFamily="34" charset="0"/>
                <a:ea typeface="MS PGothic" panose="020B0600070205080204" pitchFamily="34" charset="-128"/>
              </a:defRPr>
            </a:lvl1pPr>
            <a:lvl2pPr marL="751205" indent="-288925" defTabSz="940435">
              <a:defRPr>
                <a:solidFill>
                  <a:schemeClr val="tx1"/>
                </a:solidFill>
                <a:latin typeface="Verdana" panose="020B0604030504040204" pitchFamily="34" charset="0"/>
                <a:ea typeface="MS PGothic" panose="020B0600070205080204" pitchFamily="34" charset="-128"/>
              </a:defRPr>
            </a:lvl2pPr>
            <a:lvl3pPr marL="1155700" indent="-231140" defTabSz="940435">
              <a:defRPr>
                <a:solidFill>
                  <a:schemeClr val="tx1"/>
                </a:solidFill>
                <a:latin typeface="Verdana" panose="020B0604030504040204" pitchFamily="34" charset="0"/>
                <a:ea typeface="MS PGothic" panose="020B0600070205080204" pitchFamily="34" charset="-128"/>
              </a:defRPr>
            </a:lvl3pPr>
            <a:lvl4pPr marL="1617980" indent="-231140" defTabSz="940435">
              <a:defRPr>
                <a:solidFill>
                  <a:schemeClr val="tx1"/>
                </a:solidFill>
                <a:latin typeface="Verdana" panose="020B0604030504040204" pitchFamily="34" charset="0"/>
                <a:ea typeface="MS PGothic" panose="020B0600070205080204" pitchFamily="34" charset="-128"/>
              </a:defRPr>
            </a:lvl4pPr>
            <a:lvl5pPr marL="2080260" indent="-231140" defTabSz="940435">
              <a:defRPr>
                <a:solidFill>
                  <a:schemeClr val="tx1"/>
                </a:solidFill>
                <a:latin typeface="Verdana" panose="020B0604030504040204" pitchFamily="34" charset="0"/>
                <a:ea typeface="MS PGothic" panose="020B0600070205080204" pitchFamily="34" charset="-128"/>
              </a:defRPr>
            </a:lvl5pPr>
            <a:lvl6pPr marL="254254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482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10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30015"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8E544B-713C-425B-9C97-BF82FAFD58DE}"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52226" name="Rectangle 2"/>
          <p:cNvSpPr>
            <a:spLocks noGrp="1" noRot="1" noChangeAspect="1" noChangeArrowheads="1" noTextEdit="1"/>
          </p:cNvSpPr>
          <p:nvPr>
            <p:ph type="sldImg"/>
          </p:nvPr>
        </p:nvSpPr>
        <p:spPr/>
      </p:sp>
      <p:sp>
        <p:nvSpPr>
          <p:cNvPr id="5222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35">
              <a:defRPr>
                <a:solidFill>
                  <a:schemeClr val="tx1"/>
                </a:solidFill>
                <a:latin typeface="Verdana" panose="020B0604030504040204" pitchFamily="34" charset="0"/>
                <a:ea typeface="MS PGothic" panose="020B0600070205080204" pitchFamily="34" charset="-128"/>
              </a:defRPr>
            </a:lvl1pPr>
            <a:lvl2pPr marL="751205" indent="-288925" defTabSz="940435">
              <a:defRPr>
                <a:solidFill>
                  <a:schemeClr val="tx1"/>
                </a:solidFill>
                <a:latin typeface="Verdana" panose="020B0604030504040204" pitchFamily="34" charset="0"/>
                <a:ea typeface="MS PGothic" panose="020B0600070205080204" pitchFamily="34" charset="-128"/>
              </a:defRPr>
            </a:lvl2pPr>
            <a:lvl3pPr marL="1155700" indent="-231140" defTabSz="940435">
              <a:defRPr>
                <a:solidFill>
                  <a:schemeClr val="tx1"/>
                </a:solidFill>
                <a:latin typeface="Verdana" panose="020B0604030504040204" pitchFamily="34" charset="0"/>
                <a:ea typeface="MS PGothic" panose="020B0600070205080204" pitchFamily="34" charset="-128"/>
              </a:defRPr>
            </a:lvl3pPr>
            <a:lvl4pPr marL="1617980" indent="-231140" defTabSz="940435">
              <a:defRPr>
                <a:solidFill>
                  <a:schemeClr val="tx1"/>
                </a:solidFill>
                <a:latin typeface="Verdana" panose="020B0604030504040204" pitchFamily="34" charset="0"/>
                <a:ea typeface="MS PGothic" panose="020B0600070205080204" pitchFamily="34" charset="-128"/>
              </a:defRPr>
            </a:lvl4pPr>
            <a:lvl5pPr marL="2080260" indent="-231140" defTabSz="940435">
              <a:defRPr>
                <a:solidFill>
                  <a:schemeClr val="tx1"/>
                </a:solidFill>
                <a:latin typeface="Verdana" panose="020B0604030504040204" pitchFamily="34" charset="0"/>
                <a:ea typeface="MS PGothic" panose="020B0600070205080204" pitchFamily="34" charset="-128"/>
              </a:defRPr>
            </a:lvl5pPr>
            <a:lvl6pPr marL="254254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482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10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30015"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54274" name="Rectangle 2"/>
          <p:cNvSpPr>
            <a:spLocks noGrp="1" noRot="1" noChangeAspect="1" noChangeArrowheads="1" noTextEdit="1"/>
          </p:cNvSpPr>
          <p:nvPr>
            <p:ph type="sldImg"/>
          </p:nvPr>
        </p:nvSpPr>
        <p:spPr/>
      </p:sp>
      <p:sp>
        <p:nvSpPr>
          <p:cNvPr id="542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35">
              <a:defRPr>
                <a:solidFill>
                  <a:schemeClr val="tx1"/>
                </a:solidFill>
                <a:latin typeface="Verdana" panose="020B0604030504040204" pitchFamily="34" charset="0"/>
                <a:ea typeface="MS PGothic" panose="020B0600070205080204" pitchFamily="34" charset="-128"/>
              </a:defRPr>
            </a:lvl1pPr>
            <a:lvl2pPr marL="751205" indent="-288925" defTabSz="940435">
              <a:defRPr>
                <a:solidFill>
                  <a:schemeClr val="tx1"/>
                </a:solidFill>
                <a:latin typeface="Verdana" panose="020B0604030504040204" pitchFamily="34" charset="0"/>
                <a:ea typeface="MS PGothic" panose="020B0600070205080204" pitchFamily="34" charset="-128"/>
              </a:defRPr>
            </a:lvl2pPr>
            <a:lvl3pPr marL="1155700" indent="-231140" defTabSz="940435">
              <a:defRPr>
                <a:solidFill>
                  <a:schemeClr val="tx1"/>
                </a:solidFill>
                <a:latin typeface="Verdana" panose="020B0604030504040204" pitchFamily="34" charset="0"/>
                <a:ea typeface="MS PGothic" panose="020B0600070205080204" pitchFamily="34" charset="-128"/>
              </a:defRPr>
            </a:lvl3pPr>
            <a:lvl4pPr marL="1617980" indent="-231140" defTabSz="940435">
              <a:defRPr>
                <a:solidFill>
                  <a:schemeClr val="tx1"/>
                </a:solidFill>
                <a:latin typeface="Verdana" panose="020B0604030504040204" pitchFamily="34" charset="0"/>
                <a:ea typeface="MS PGothic" panose="020B0600070205080204" pitchFamily="34" charset="-128"/>
              </a:defRPr>
            </a:lvl4pPr>
            <a:lvl5pPr marL="2080260" indent="-231140" defTabSz="940435">
              <a:defRPr>
                <a:solidFill>
                  <a:schemeClr val="tx1"/>
                </a:solidFill>
                <a:latin typeface="Verdana" panose="020B0604030504040204" pitchFamily="34" charset="0"/>
                <a:ea typeface="MS PGothic" panose="020B0600070205080204" pitchFamily="34" charset="-128"/>
              </a:defRPr>
            </a:lvl5pPr>
            <a:lvl6pPr marL="254254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482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10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30015"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5B653E-C24A-4F9F-9ED4-52FDB2A09115}"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56322" name="Rectangle 2"/>
          <p:cNvSpPr>
            <a:spLocks noGrp="1" noRot="1" noChangeAspect="1" noChangeArrowheads="1" noTextEdit="1"/>
          </p:cNvSpPr>
          <p:nvPr>
            <p:ph type="sldImg"/>
          </p:nvPr>
        </p:nvSpPr>
        <p:spPr/>
      </p:sp>
      <p:sp>
        <p:nvSpPr>
          <p:cNvPr id="563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35">
              <a:defRPr>
                <a:solidFill>
                  <a:schemeClr val="tx1"/>
                </a:solidFill>
                <a:latin typeface="Verdana" panose="020B0604030504040204" pitchFamily="34" charset="0"/>
                <a:ea typeface="MS PGothic" panose="020B0600070205080204" pitchFamily="34" charset="-128"/>
              </a:defRPr>
            </a:lvl1pPr>
            <a:lvl2pPr marL="751205" indent="-288925" defTabSz="940435">
              <a:defRPr>
                <a:solidFill>
                  <a:schemeClr val="tx1"/>
                </a:solidFill>
                <a:latin typeface="Verdana" panose="020B0604030504040204" pitchFamily="34" charset="0"/>
                <a:ea typeface="MS PGothic" panose="020B0600070205080204" pitchFamily="34" charset="-128"/>
              </a:defRPr>
            </a:lvl2pPr>
            <a:lvl3pPr marL="1155700" indent="-231140" defTabSz="940435">
              <a:defRPr>
                <a:solidFill>
                  <a:schemeClr val="tx1"/>
                </a:solidFill>
                <a:latin typeface="Verdana" panose="020B0604030504040204" pitchFamily="34" charset="0"/>
                <a:ea typeface="MS PGothic" panose="020B0600070205080204" pitchFamily="34" charset="-128"/>
              </a:defRPr>
            </a:lvl3pPr>
            <a:lvl4pPr marL="1617980" indent="-231140" defTabSz="940435">
              <a:defRPr>
                <a:solidFill>
                  <a:schemeClr val="tx1"/>
                </a:solidFill>
                <a:latin typeface="Verdana" panose="020B0604030504040204" pitchFamily="34" charset="0"/>
                <a:ea typeface="MS PGothic" panose="020B0600070205080204" pitchFamily="34" charset="-128"/>
              </a:defRPr>
            </a:lvl4pPr>
            <a:lvl5pPr marL="2080260" indent="-231140" defTabSz="940435">
              <a:defRPr>
                <a:solidFill>
                  <a:schemeClr val="tx1"/>
                </a:solidFill>
                <a:latin typeface="Verdana" panose="020B0604030504040204" pitchFamily="34" charset="0"/>
                <a:ea typeface="MS PGothic" panose="020B0600070205080204" pitchFamily="34" charset="-128"/>
              </a:defRPr>
            </a:lvl5pPr>
            <a:lvl6pPr marL="254254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482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10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30015"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88066" name="Rectangle 2"/>
          <p:cNvSpPr>
            <a:spLocks noGrp="1" noRot="1" noChangeAspect="1" noChangeArrowheads="1" noTextEdit="1"/>
          </p:cNvSpPr>
          <p:nvPr>
            <p:ph type="sldImg"/>
          </p:nvPr>
        </p:nvSpPr>
        <p:spPr/>
      </p:sp>
      <p:sp>
        <p:nvSpPr>
          <p:cNvPr id="880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35">
              <a:defRPr>
                <a:solidFill>
                  <a:schemeClr val="tx1"/>
                </a:solidFill>
                <a:latin typeface="Verdana" panose="020B0604030504040204" pitchFamily="34" charset="0"/>
                <a:ea typeface="MS PGothic" panose="020B0600070205080204" pitchFamily="34" charset="-128"/>
              </a:defRPr>
            </a:lvl1pPr>
            <a:lvl2pPr marL="751205" indent="-288925" defTabSz="940435">
              <a:defRPr>
                <a:solidFill>
                  <a:schemeClr val="tx1"/>
                </a:solidFill>
                <a:latin typeface="Verdana" panose="020B0604030504040204" pitchFamily="34" charset="0"/>
                <a:ea typeface="MS PGothic" panose="020B0600070205080204" pitchFamily="34" charset="-128"/>
              </a:defRPr>
            </a:lvl2pPr>
            <a:lvl3pPr marL="1155700" indent="-231140" defTabSz="940435">
              <a:defRPr>
                <a:solidFill>
                  <a:schemeClr val="tx1"/>
                </a:solidFill>
                <a:latin typeface="Verdana" panose="020B0604030504040204" pitchFamily="34" charset="0"/>
                <a:ea typeface="MS PGothic" panose="020B0600070205080204" pitchFamily="34" charset="-128"/>
              </a:defRPr>
            </a:lvl3pPr>
            <a:lvl4pPr marL="1617980" indent="-231140" defTabSz="940435">
              <a:defRPr>
                <a:solidFill>
                  <a:schemeClr val="tx1"/>
                </a:solidFill>
                <a:latin typeface="Verdana" panose="020B0604030504040204" pitchFamily="34" charset="0"/>
                <a:ea typeface="MS PGothic" panose="020B0600070205080204" pitchFamily="34" charset="-128"/>
              </a:defRPr>
            </a:lvl4pPr>
            <a:lvl5pPr marL="2080260" indent="-231140" defTabSz="940435">
              <a:defRPr>
                <a:solidFill>
                  <a:schemeClr val="tx1"/>
                </a:solidFill>
                <a:latin typeface="Verdana" panose="020B0604030504040204" pitchFamily="34" charset="0"/>
                <a:ea typeface="MS PGothic" panose="020B0600070205080204" pitchFamily="34" charset="-128"/>
              </a:defRPr>
            </a:lvl5pPr>
            <a:lvl6pPr marL="254254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482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10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30015"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2284F21-9F1A-4F22-8037-297481AD2DC1}"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2290" name="Rectangle 2"/>
          <p:cNvSpPr>
            <a:spLocks noGrp="1" noRot="1" noChangeAspect="1" noChangeArrowheads="1" noTextEdit="1"/>
          </p:cNvSpPr>
          <p:nvPr>
            <p:ph type="sldImg"/>
          </p:nvPr>
        </p:nvSpPr>
        <p:spPr/>
      </p:sp>
      <p:sp>
        <p:nvSpPr>
          <p:cNvPr id="122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7"/>
          <p:cNvSpPr txBox="1">
            <a:spLocks noGrp="1"/>
          </p:cNvSpPr>
          <p:nvPr>
            <p:ph type="sldNum" sz="quarter"/>
          </p:nvPr>
        </p:nvSpPr>
        <p:spPr>
          <a:xfrm>
            <a:off x="4144963" y="9121775"/>
            <a:ext cx="3170237" cy="479425"/>
          </a:xfrm>
          <a:prstGeom prst="rect">
            <a:avLst/>
          </a:prstGeom>
          <a:noFill/>
          <a:ln w="9525">
            <a:noFill/>
          </a:ln>
        </p:spPr>
        <p:txBody>
          <a:bodyPr wrap="none" lIns="96651" tIns="48326" rIns="96651" bIns="48326" anchor="b" anchorCtr="0"/>
          <a:p>
            <a:pPr lvl="0" algn="r" defTabSz="967105"/>
            <a:fld id="{9A0DB2DC-4C9A-4742-B13C-FB6460FD3503}" type="slidenum">
              <a:rPr lang="en-US" altLang="en-US" sz="1400" dirty="0">
                <a:latin typeface="Times New Roman" panose="02020603050405020304" pitchFamily="18" charset="0"/>
              </a:rPr>
            </a:fld>
            <a:endParaRPr lang="en-US" altLang="en-US" sz="1400" dirty="0">
              <a:latin typeface="Times New Roman" panose="02020603050405020304" pitchFamily="18" charset="0"/>
            </a:endParaRPr>
          </a:p>
        </p:txBody>
      </p:sp>
      <p:sp>
        <p:nvSpPr>
          <p:cNvPr id="10243" name="Rectangle 2"/>
          <p:cNvSpPr>
            <a:spLocks noTextEdit="1"/>
          </p:cNvSpPr>
          <p:nvPr>
            <p:ph type="sldImg"/>
          </p:nvPr>
        </p:nvSpPr>
        <p:spPr/>
      </p:sp>
      <p:sp>
        <p:nvSpPr>
          <p:cNvPr id="10244" name="Rectangle 3"/>
          <p:cNvSpPr>
            <a:spLocks noGrp="1"/>
          </p:cNvSpPr>
          <p:nvPr>
            <p:ph type="body" idx="1"/>
          </p:nvPr>
        </p:nvSpPr>
        <p:spPr>
          <a:xfrm>
            <a:off x="976313" y="4560888"/>
            <a:ext cx="5362575" cy="4319587"/>
          </a:xfrm>
        </p:spPr>
        <p:txBody>
          <a:bodyPr wrap="none" lIns="96651" tIns="48326" rIns="96651" bIns="48326" anchor="ctr" anchorCtr="0"/>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35">
              <a:defRPr>
                <a:solidFill>
                  <a:schemeClr val="tx1"/>
                </a:solidFill>
                <a:latin typeface="Verdana" panose="020B0604030504040204" pitchFamily="34" charset="0"/>
                <a:ea typeface="MS PGothic" panose="020B0600070205080204" pitchFamily="34" charset="-128"/>
              </a:defRPr>
            </a:lvl1pPr>
            <a:lvl2pPr marL="751205" indent="-288925" defTabSz="940435">
              <a:defRPr>
                <a:solidFill>
                  <a:schemeClr val="tx1"/>
                </a:solidFill>
                <a:latin typeface="Verdana" panose="020B0604030504040204" pitchFamily="34" charset="0"/>
                <a:ea typeface="MS PGothic" panose="020B0600070205080204" pitchFamily="34" charset="-128"/>
              </a:defRPr>
            </a:lvl2pPr>
            <a:lvl3pPr marL="1155700" indent="-231140" defTabSz="940435">
              <a:defRPr>
                <a:solidFill>
                  <a:schemeClr val="tx1"/>
                </a:solidFill>
                <a:latin typeface="Verdana" panose="020B0604030504040204" pitchFamily="34" charset="0"/>
                <a:ea typeface="MS PGothic" panose="020B0600070205080204" pitchFamily="34" charset="-128"/>
              </a:defRPr>
            </a:lvl3pPr>
            <a:lvl4pPr marL="1617980" indent="-231140" defTabSz="940435">
              <a:defRPr>
                <a:solidFill>
                  <a:schemeClr val="tx1"/>
                </a:solidFill>
                <a:latin typeface="Verdana" panose="020B0604030504040204" pitchFamily="34" charset="0"/>
                <a:ea typeface="MS PGothic" panose="020B0600070205080204" pitchFamily="34" charset="-128"/>
              </a:defRPr>
            </a:lvl4pPr>
            <a:lvl5pPr marL="2080260" indent="-231140" defTabSz="940435">
              <a:defRPr>
                <a:solidFill>
                  <a:schemeClr val="tx1"/>
                </a:solidFill>
                <a:latin typeface="Verdana" panose="020B0604030504040204" pitchFamily="34" charset="0"/>
                <a:ea typeface="MS PGothic" panose="020B0600070205080204" pitchFamily="34" charset="-128"/>
              </a:defRPr>
            </a:lvl5pPr>
            <a:lvl6pPr marL="254254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482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10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30015"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6991540-E9B1-402B-A0AC-B1966207FC52}"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30722" name="Rectangle 2"/>
          <p:cNvSpPr>
            <a:spLocks noGrp="1" noRot="1" noChangeAspect="1" noChangeArrowheads="1" noTextEdit="1"/>
          </p:cNvSpPr>
          <p:nvPr>
            <p:ph type="sldImg"/>
          </p:nvPr>
        </p:nvSpPr>
        <p:spPr/>
      </p:sp>
      <p:sp>
        <p:nvSpPr>
          <p:cNvPr id="307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35">
              <a:defRPr>
                <a:solidFill>
                  <a:schemeClr val="tx1"/>
                </a:solidFill>
                <a:latin typeface="Verdana" panose="020B0604030504040204" pitchFamily="34" charset="0"/>
                <a:ea typeface="MS PGothic" panose="020B0600070205080204" pitchFamily="34" charset="-128"/>
              </a:defRPr>
            </a:lvl1pPr>
            <a:lvl2pPr marL="751205" indent="-288925" defTabSz="940435">
              <a:defRPr>
                <a:solidFill>
                  <a:schemeClr val="tx1"/>
                </a:solidFill>
                <a:latin typeface="Verdana" panose="020B0604030504040204" pitchFamily="34" charset="0"/>
                <a:ea typeface="MS PGothic" panose="020B0600070205080204" pitchFamily="34" charset="-128"/>
              </a:defRPr>
            </a:lvl2pPr>
            <a:lvl3pPr marL="1155700" indent="-231140" defTabSz="940435">
              <a:defRPr>
                <a:solidFill>
                  <a:schemeClr val="tx1"/>
                </a:solidFill>
                <a:latin typeface="Verdana" panose="020B0604030504040204" pitchFamily="34" charset="0"/>
                <a:ea typeface="MS PGothic" panose="020B0600070205080204" pitchFamily="34" charset="-128"/>
              </a:defRPr>
            </a:lvl3pPr>
            <a:lvl4pPr marL="1617980" indent="-231140" defTabSz="940435">
              <a:defRPr>
                <a:solidFill>
                  <a:schemeClr val="tx1"/>
                </a:solidFill>
                <a:latin typeface="Verdana" panose="020B0604030504040204" pitchFamily="34" charset="0"/>
                <a:ea typeface="MS PGothic" panose="020B0600070205080204" pitchFamily="34" charset="-128"/>
              </a:defRPr>
            </a:lvl4pPr>
            <a:lvl5pPr marL="2080260" indent="-231140" defTabSz="940435">
              <a:defRPr>
                <a:solidFill>
                  <a:schemeClr val="tx1"/>
                </a:solidFill>
                <a:latin typeface="Verdana" panose="020B0604030504040204" pitchFamily="34" charset="0"/>
                <a:ea typeface="MS PGothic" panose="020B0600070205080204" pitchFamily="34" charset="-128"/>
              </a:defRPr>
            </a:lvl5pPr>
            <a:lvl6pPr marL="254254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482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10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30015"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B86FDC-C417-482B-A0A4-CC6DE31F6685}"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43010" name="Rectangle 2"/>
          <p:cNvSpPr>
            <a:spLocks noGrp="1" noRot="1" noChangeAspect="1" noChangeArrowheads="1" noTextEdit="1"/>
          </p:cNvSpPr>
          <p:nvPr>
            <p:ph type="sldImg"/>
          </p:nvPr>
        </p:nvSpPr>
        <p:spPr/>
      </p:sp>
      <p:sp>
        <p:nvSpPr>
          <p:cNvPr id="430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noChangeArrowheads="1" noTextEdit="1"/>
          </p:cNvSpPr>
          <p:nvPr>
            <p:ph type="sldImg"/>
          </p:nvPr>
        </p:nvSpPr>
        <p:spPr/>
      </p:sp>
      <p:sp>
        <p:nvSpPr>
          <p:cNvPr id="4505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35">
              <a:defRPr>
                <a:solidFill>
                  <a:schemeClr val="tx1"/>
                </a:solidFill>
                <a:latin typeface="Verdana" panose="020B0604030504040204" pitchFamily="34" charset="0"/>
                <a:ea typeface="MS PGothic" panose="020B0600070205080204" pitchFamily="34" charset="-128"/>
              </a:defRPr>
            </a:lvl1pPr>
            <a:lvl2pPr marL="751205" indent="-288925" defTabSz="940435">
              <a:defRPr>
                <a:solidFill>
                  <a:schemeClr val="tx1"/>
                </a:solidFill>
                <a:latin typeface="Verdana" panose="020B0604030504040204" pitchFamily="34" charset="0"/>
                <a:ea typeface="MS PGothic" panose="020B0600070205080204" pitchFamily="34" charset="-128"/>
              </a:defRPr>
            </a:lvl2pPr>
            <a:lvl3pPr marL="1155700" indent="-231140" defTabSz="940435">
              <a:defRPr>
                <a:solidFill>
                  <a:schemeClr val="tx1"/>
                </a:solidFill>
                <a:latin typeface="Verdana" panose="020B0604030504040204" pitchFamily="34" charset="0"/>
                <a:ea typeface="MS PGothic" panose="020B0600070205080204" pitchFamily="34" charset="-128"/>
              </a:defRPr>
            </a:lvl3pPr>
            <a:lvl4pPr marL="1617980" indent="-231140" defTabSz="940435">
              <a:defRPr>
                <a:solidFill>
                  <a:schemeClr val="tx1"/>
                </a:solidFill>
                <a:latin typeface="Verdana" panose="020B0604030504040204" pitchFamily="34" charset="0"/>
                <a:ea typeface="MS PGothic" panose="020B0600070205080204" pitchFamily="34" charset="-128"/>
              </a:defRPr>
            </a:lvl4pPr>
            <a:lvl5pPr marL="2080260" indent="-231140" defTabSz="940435">
              <a:defRPr>
                <a:solidFill>
                  <a:schemeClr val="tx1"/>
                </a:solidFill>
                <a:latin typeface="Verdana" panose="020B0604030504040204" pitchFamily="34" charset="0"/>
                <a:ea typeface="MS PGothic" panose="020B0600070205080204" pitchFamily="34" charset="-128"/>
              </a:defRPr>
            </a:lvl5pPr>
            <a:lvl6pPr marL="254254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482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10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30015"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48130" name="Rectangle 2"/>
          <p:cNvSpPr>
            <a:spLocks noGrp="1" noRot="1" noChangeAspect="1" noChangeArrowheads="1" noTextEdit="1"/>
          </p:cNvSpPr>
          <p:nvPr>
            <p:ph type="sldImg"/>
          </p:nvPr>
        </p:nvSpPr>
        <p:spPr/>
      </p:sp>
      <p:sp>
        <p:nvSpPr>
          <p:cNvPr id="481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35">
              <a:defRPr>
                <a:solidFill>
                  <a:schemeClr val="tx1"/>
                </a:solidFill>
                <a:latin typeface="Verdana" panose="020B0604030504040204" pitchFamily="34" charset="0"/>
                <a:ea typeface="MS PGothic" panose="020B0600070205080204" pitchFamily="34" charset="-128"/>
              </a:defRPr>
            </a:lvl1pPr>
            <a:lvl2pPr marL="751205" indent="-288925" defTabSz="940435">
              <a:defRPr>
                <a:solidFill>
                  <a:schemeClr val="tx1"/>
                </a:solidFill>
                <a:latin typeface="Verdana" panose="020B0604030504040204" pitchFamily="34" charset="0"/>
                <a:ea typeface="MS PGothic" panose="020B0600070205080204" pitchFamily="34" charset="-128"/>
              </a:defRPr>
            </a:lvl2pPr>
            <a:lvl3pPr marL="1155700" indent="-231140" defTabSz="940435">
              <a:defRPr>
                <a:solidFill>
                  <a:schemeClr val="tx1"/>
                </a:solidFill>
                <a:latin typeface="Verdana" panose="020B0604030504040204" pitchFamily="34" charset="0"/>
                <a:ea typeface="MS PGothic" panose="020B0600070205080204" pitchFamily="34" charset="-128"/>
              </a:defRPr>
            </a:lvl3pPr>
            <a:lvl4pPr marL="1617980" indent="-231140" defTabSz="940435">
              <a:defRPr>
                <a:solidFill>
                  <a:schemeClr val="tx1"/>
                </a:solidFill>
                <a:latin typeface="Verdana" panose="020B0604030504040204" pitchFamily="34" charset="0"/>
                <a:ea typeface="MS PGothic" panose="020B0600070205080204" pitchFamily="34" charset="-128"/>
              </a:defRPr>
            </a:lvl4pPr>
            <a:lvl5pPr marL="2080260" indent="-231140" defTabSz="940435">
              <a:defRPr>
                <a:solidFill>
                  <a:schemeClr val="tx1"/>
                </a:solidFill>
                <a:latin typeface="Verdana" panose="020B0604030504040204" pitchFamily="34" charset="0"/>
                <a:ea typeface="MS PGothic" panose="020B0600070205080204" pitchFamily="34" charset="-128"/>
              </a:defRPr>
            </a:lvl5pPr>
            <a:lvl6pPr marL="254254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482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10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30015"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50178" name="Rectangle 2"/>
          <p:cNvSpPr>
            <a:spLocks noGrp="1" noRot="1" noChangeAspect="1" noChangeArrowheads="1" noTextEdit="1"/>
          </p:cNvSpPr>
          <p:nvPr>
            <p:ph type="sldImg"/>
          </p:nvPr>
        </p:nvSpPr>
        <p:spPr/>
      </p:sp>
      <p:sp>
        <p:nvSpPr>
          <p:cNvPr id="501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35">
              <a:defRPr>
                <a:solidFill>
                  <a:schemeClr val="tx1"/>
                </a:solidFill>
                <a:latin typeface="Verdana" panose="020B0604030504040204" pitchFamily="34" charset="0"/>
                <a:ea typeface="MS PGothic" panose="020B0600070205080204" pitchFamily="34" charset="-128"/>
              </a:defRPr>
            </a:lvl1pPr>
            <a:lvl2pPr marL="751205" indent="-288925" defTabSz="940435">
              <a:defRPr>
                <a:solidFill>
                  <a:schemeClr val="tx1"/>
                </a:solidFill>
                <a:latin typeface="Verdana" panose="020B0604030504040204" pitchFamily="34" charset="0"/>
                <a:ea typeface="MS PGothic" panose="020B0600070205080204" pitchFamily="34" charset="-128"/>
              </a:defRPr>
            </a:lvl2pPr>
            <a:lvl3pPr marL="1155700" indent="-231140" defTabSz="940435">
              <a:defRPr>
                <a:solidFill>
                  <a:schemeClr val="tx1"/>
                </a:solidFill>
                <a:latin typeface="Verdana" panose="020B0604030504040204" pitchFamily="34" charset="0"/>
                <a:ea typeface="MS PGothic" panose="020B0600070205080204" pitchFamily="34" charset="-128"/>
              </a:defRPr>
            </a:lvl3pPr>
            <a:lvl4pPr marL="1617980" indent="-231140" defTabSz="940435">
              <a:defRPr>
                <a:solidFill>
                  <a:schemeClr val="tx1"/>
                </a:solidFill>
                <a:latin typeface="Verdana" panose="020B0604030504040204" pitchFamily="34" charset="0"/>
                <a:ea typeface="MS PGothic" panose="020B0600070205080204" pitchFamily="34" charset="-128"/>
              </a:defRPr>
            </a:lvl4pPr>
            <a:lvl5pPr marL="2080260" indent="-231140" defTabSz="940435">
              <a:defRPr>
                <a:solidFill>
                  <a:schemeClr val="tx1"/>
                </a:solidFill>
                <a:latin typeface="Verdana" panose="020B0604030504040204" pitchFamily="34" charset="0"/>
                <a:ea typeface="MS PGothic" panose="020B0600070205080204" pitchFamily="34" charset="-128"/>
              </a:defRPr>
            </a:lvl5pPr>
            <a:lvl6pPr marL="254254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482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10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30015"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50178" name="Rectangle 2"/>
          <p:cNvSpPr>
            <a:spLocks noGrp="1" noRot="1" noChangeAspect="1" noChangeArrowheads="1" noTextEdit="1"/>
          </p:cNvSpPr>
          <p:nvPr>
            <p:ph type="sldImg"/>
          </p:nvPr>
        </p:nvSpPr>
        <p:spPr/>
      </p:sp>
      <p:sp>
        <p:nvSpPr>
          <p:cNvPr id="501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3" name="Group 3"/>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5" name="Rectangle 5"/>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6" name="Rectangle 6"/>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grpSp>
      <p:sp>
        <p:nvSpPr>
          <p:cNvPr id="7" name="Text Box 7"/>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336699"/>
                </a:solidFill>
                <a:latin typeface="Helvetica" panose="020B0604020202020204" pitchFamily="34" charset="0"/>
              </a:rPr>
              <a:t>Silberschatz, Galvin and Gagne ©2018</a:t>
            </a:r>
            <a:endParaRPr lang="en-US" altLang="en-US" sz="1000" b="1">
              <a:solidFill>
                <a:srgbClr val="336699"/>
              </a:solidFill>
              <a:latin typeface="Helvetica" panose="020B0604020202020204" pitchFamily="34" charset="0"/>
            </a:endParaRPr>
          </a:p>
        </p:txBody>
      </p:sp>
      <p:sp>
        <p:nvSpPr>
          <p:cNvPr id="8" name="Text Box 8"/>
          <p:cNvSpPr txBox="1">
            <a:spLocks noChangeArrowheads="1"/>
          </p:cNvSpPr>
          <p:nvPr/>
        </p:nvSpPr>
        <p:spPr bwMode="auto">
          <a:xfrm>
            <a:off x="26988" y="6613525"/>
            <a:ext cx="2730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336699"/>
                </a:solidFill>
                <a:latin typeface="Helvetica" panose="020B0604020202020204" pitchFamily="34" charset="0"/>
              </a:rPr>
              <a:t>Operating System Concepts – 10</a:t>
            </a:r>
            <a:r>
              <a:rPr lang="en-US" altLang="en-US" sz="1000" b="1" baseline="30000">
                <a:solidFill>
                  <a:srgbClr val="336699"/>
                </a:solidFill>
                <a:latin typeface="Helvetica" panose="020B0604020202020204" pitchFamily="34" charset="0"/>
              </a:rPr>
              <a:t>th</a:t>
            </a:r>
            <a:r>
              <a:rPr lang="en-US" altLang="en-US" sz="1000" b="1">
                <a:solidFill>
                  <a:srgbClr val="336699"/>
                </a:solidFill>
                <a:latin typeface="Helvetica" panose="020B0604020202020204" pitchFamily="34" charset="0"/>
              </a:rPr>
              <a:t> Edition</a:t>
            </a:r>
            <a:endParaRPr lang="en-US" altLang="en-US" sz="1000" b="1">
              <a:solidFill>
                <a:srgbClr val="336699"/>
              </a:solidFill>
              <a:latin typeface="Helvetica" panose="020B0604020202020204" pitchFamily="34" charset="0"/>
            </a:endParaRPr>
          </a:p>
        </p:txBody>
      </p:sp>
      <p:pic>
        <p:nvPicPr>
          <p:cNvPr id="9" name="Picture 9" descr="dino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ln>
        </p:spPr>
        <p:txBody>
          <a:bodyPr wrap="none" lIns="91435" tIns="45718" rIns="91435" bIns="45718"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jpe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lstStyle/>
          <a:p>
            <a:pPr lvl="0"/>
            <a:r>
              <a:rPr lang="en-US" altLang="en-US"/>
              <a:t>Click to edit Master title style</a:t>
            </a:r>
            <a:endParaRPr lang="en-US" altLang="en-US"/>
          </a:p>
        </p:txBody>
      </p:sp>
      <p:sp>
        <p:nvSpPr>
          <p:cNvPr id="1028" name="Rectangle 4"/>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lstStyle/>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1029" name="Rectangle 5"/>
          <p:cNvSpPr>
            <a:spLocks noChangeArrowheads="1"/>
          </p:cNvSpPr>
          <p:nvPr/>
        </p:nvSpPr>
        <p:spPr bwMode="auto">
          <a:xfrm>
            <a:off x="0" y="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dirty="0">
              <a:latin typeface="Times New Roman" panose="02020603050405020304" pitchFamily="18" charset="0"/>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p:cNvSpPr>
            <a:spLocks noChangeArrowheads="1"/>
          </p:cNvSpPr>
          <p:nvPr/>
        </p:nvSpPr>
        <p:spPr bwMode="auto">
          <a:xfrm>
            <a:off x="0" y="2286000"/>
            <a:ext cx="2286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dirty="0">
              <a:latin typeface="Times New Roman" panose="02020603050405020304" pitchFamily="18" charset="0"/>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dirty="0">
              <a:latin typeface="Times New Roman" panose="02020603050405020304" pitchFamily="18" charset="0"/>
            </a:endParaRPr>
          </a:p>
        </p:txBody>
      </p:sp>
      <p:sp>
        <p:nvSpPr>
          <p:cNvPr id="1033" name="Text Box 9"/>
          <p:cNvSpPr txBox="1">
            <a:spLocks noChangeArrowheads="1"/>
          </p:cNvSpPr>
          <p:nvPr/>
        </p:nvSpPr>
        <p:spPr bwMode="auto">
          <a:xfrm>
            <a:off x="4256088" y="6613525"/>
            <a:ext cx="447675" cy="24606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anose="020B0604020202020204" pitchFamily="34" charset="0"/>
              </a:rPr>
              <a:t>6.</a:t>
            </a:r>
            <a:fld id="{B911E7D7-D784-4B10-991E-22AC2D897065}" type="slidenum">
              <a:rPr lang="en-US" altLang="en-US" sz="1000" b="1" smtClean="0">
                <a:solidFill>
                  <a:srgbClr val="006699"/>
                </a:solidFill>
                <a:latin typeface="Helvetica" panose="020B0604020202020204" pitchFamily="34" charset="0"/>
              </a:rPr>
            </a:fld>
            <a:endParaRPr lang="en-US" altLang="en-US" sz="1000" b="1">
              <a:solidFill>
                <a:srgbClr val="006699"/>
              </a:solidFill>
              <a:latin typeface="Helvetica" panose="020B0604020202020204" pitchFamily="34" charset="0"/>
            </a:endParaRPr>
          </a:p>
        </p:txBody>
      </p:sp>
      <p:sp>
        <p:nvSpPr>
          <p:cNvPr id="1034" name="Text Box 10"/>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006699"/>
                </a:solidFill>
                <a:latin typeface="Helvetica" panose="020B0604020202020204" pitchFamily="34" charset="0"/>
              </a:rPr>
              <a:t>Silberschatz, Galvin and Gagne ©2018</a:t>
            </a:r>
            <a:endParaRPr lang="en-US" altLang="en-US" sz="1000" b="1">
              <a:solidFill>
                <a:srgbClr val="006699"/>
              </a:solidFill>
              <a:latin typeface="Helvetica" panose="020B0604020202020204" pitchFamily="34" charset="0"/>
            </a:endParaRPr>
          </a:p>
        </p:txBody>
      </p:sp>
      <p:sp>
        <p:nvSpPr>
          <p:cNvPr id="1035" name="Text Box 11"/>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006699"/>
                </a:solidFill>
                <a:latin typeface="Helvetica" panose="020B0604020202020204" pitchFamily="34" charset="0"/>
              </a:rPr>
              <a:t>Operating System Concepts – 10</a:t>
            </a:r>
            <a:r>
              <a:rPr lang="en-US" altLang="en-US" sz="1000" b="1" baseline="30000">
                <a:solidFill>
                  <a:srgbClr val="006699"/>
                </a:solidFill>
                <a:latin typeface="Helvetica" panose="020B0604020202020204" pitchFamily="34" charset="0"/>
              </a:rPr>
              <a:t>th</a:t>
            </a:r>
            <a:r>
              <a:rPr lang="en-US" altLang="en-US" sz="1000" b="1">
                <a:solidFill>
                  <a:srgbClr val="006699"/>
                </a:solidFill>
                <a:latin typeface="Helvetica" panose="020B0604020202020204" pitchFamily="34" charset="0"/>
              </a:rPr>
              <a:t> Edition</a:t>
            </a:r>
            <a:endParaRPr lang="en-US" altLang="en-US" sz="1000" b="1">
              <a:solidFill>
                <a:srgbClr val="006699"/>
              </a:solidFill>
              <a:latin typeface="Helvetica" panose="020B0604020202020204" pitchFamily="34" charset="0"/>
            </a:endParaRPr>
          </a:p>
        </p:txBody>
      </p:sp>
      <p:pic>
        <p:nvPicPr>
          <p:cNvPr id="1036" name="Picture 12" descr="dino_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200" b="1">
          <a:solidFill>
            <a:srgbClr val="006699"/>
          </a:solidFill>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panose="020B0604020202020204" pitchFamily="34" charset="0"/>
        </a:defRPr>
      </a:lvl6pPr>
      <a:lvl7pPr marL="914400" algn="ctr" rtl="0" fontAlgn="base">
        <a:spcBef>
          <a:spcPct val="0"/>
        </a:spcBef>
        <a:spcAft>
          <a:spcPct val="0"/>
        </a:spcAft>
        <a:defRPr sz="3200" b="1">
          <a:solidFill>
            <a:srgbClr val="006699"/>
          </a:solidFill>
          <a:latin typeface="Arial" panose="020B0604020202020204" pitchFamily="34" charset="0"/>
        </a:defRPr>
      </a:lvl7pPr>
      <a:lvl8pPr marL="1371600" algn="ctr" rtl="0" fontAlgn="base">
        <a:spcBef>
          <a:spcPct val="0"/>
        </a:spcBef>
        <a:spcAft>
          <a:spcPct val="0"/>
        </a:spcAft>
        <a:defRPr sz="3200" b="1">
          <a:solidFill>
            <a:srgbClr val="006699"/>
          </a:solidFill>
          <a:latin typeface="Arial" panose="020B0604020202020204" pitchFamily="34" charset="0"/>
        </a:defRPr>
      </a:lvl8pPr>
      <a:lvl9pPr marL="1828800" algn="ctr" rtl="0" fontAlgn="base">
        <a:spcBef>
          <a:spcPct val="0"/>
        </a:spcBef>
        <a:spcAft>
          <a:spcPct val="0"/>
        </a:spcAft>
        <a:defRPr sz="3200" b="1">
          <a:solidFill>
            <a:srgbClr val="006699"/>
          </a:solidFill>
          <a:latin typeface="Arial" panose="020B0604020202020204" pitchFamily="34" charset="0"/>
        </a:defRPr>
      </a:lvl9pPr>
    </p:titleStyle>
    <p:bodyStyle>
      <a:lvl1pPr marL="341630" indent="-341630"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anose="020B0600070205080204" pitchFamily="34" charset="-128"/>
          <a:cs typeface="MS PGothic" panose="020B0600070205080204" pitchFamily="34" charset="-128"/>
        </a:defRPr>
      </a:lvl1pPr>
      <a:lvl2pPr marL="741680" indent="-284480"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anose="020B0600070205080204" pitchFamily="34" charset="-128"/>
          <a:cs typeface="MS PGothic" panose="020B0600070205080204" pitchFamily="34" charset="-128"/>
        </a:defRPr>
      </a:lvl2pPr>
      <a:lvl3pPr marL="1084580" indent="-22733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anose="020B0600070205080204" pitchFamily="34" charset="-128"/>
          <a:cs typeface="MS PGothic" panose="020B0600070205080204" pitchFamily="34" charset="-128"/>
        </a:defRPr>
      </a:lvl3pPr>
      <a:lvl4pPr marL="1427480" indent="-227330" algn="l" rtl="0" eaLnBrk="0" fontAlgn="base" hangingPunct="0">
        <a:spcBef>
          <a:spcPct val="35000"/>
        </a:spcBef>
        <a:spcAft>
          <a:spcPct val="0"/>
        </a:spcAft>
        <a:buClr>
          <a:schemeClr val="hlink"/>
        </a:buClr>
        <a:buSzPct val="75000"/>
        <a:buChar char="–"/>
        <a:defRPr kumimoji="1">
          <a:solidFill>
            <a:schemeClr val="tx1"/>
          </a:solidFill>
          <a:latin typeface="+mn-lt"/>
          <a:ea typeface="MS PGothic" panose="020B0600070205080204" pitchFamily="34" charset="-128"/>
          <a:cs typeface="MS PGothic" panose="020B0600070205080204" pitchFamily="34" charset="-128"/>
        </a:defRPr>
      </a:lvl4pPr>
      <a:lvl5pPr marL="1770380" indent="-22733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cs typeface="MS PGothic" panose="020B0600070205080204"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ChangeArrowheads="1"/>
          </p:cNvSpPr>
          <p:nvPr>
            <p:ph type="ctrTitle"/>
          </p:nvPr>
        </p:nvSpPr>
        <p:spPr>
          <a:xfrm>
            <a:off x="685800" y="808038"/>
            <a:ext cx="7772400" cy="2128837"/>
          </a:xfrm>
        </p:spPr>
        <p:txBody>
          <a:bodyPr/>
          <a:lstStyle/>
          <a:p>
            <a:pPr eaLnBrk="1" hangingPunct="1"/>
            <a:r>
              <a:rPr lang="en-US" altLang="en-US"/>
              <a:t>Chapter 6:  Synchronization Tools</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itle 1"/>
          <p:cNvSpPr>
            <a:spLocks noGrp="1"/>
          </p:cNvSpPr>
          <p:nvPr>
            <p:ph type="title"/>
          </p:nvPr>
        </p:nvSpPr>
        <p:spPr/>
        <p:txBody>
          <a:bodyPr vert="horz" wrap="square" lIns="87081" tIns="43540" rIns="87081" bIns="43540" anchor="b" anchorCtr="0"/>
          <a:p>
            <a:pPr>
              <a:buNone/>
            </a:pPr>
            <a:r>
              <a:rPr dirty="0"/>
              <a:t>Process Synchronization</a:t>
            </a:r>
            <a:endParaRPr dirty="0"/>
          </a:p>
        </p:txBody>
      </p:sp>
      <p:sp>
        <p:nvSpPr>
          <p:cNvPr id="16387" name="Content Placeholder 2"/>
          <p:cNvSpPr>
            <a:spLocks noGrp="1"/>
          </p:cNvSpPr>
          <p:nvPr>
            <p:ph idx="1"/>
          </p:nvPr>
        </p:nvSpPr>
        <p:spPr/>
        <p:txBody>
          <a:bodyPr vert="horz" wrap="square" lIns="87081" tIns="43540" rIns="87081" bIns="43540" anchor="t" anchorCtr="0"/>
          <a:p>
            <a:r>
              <a:rPr dirty="0"/>
              <a:t>Process Synchronization is the coordination of execution of multiple processes in a multi-process system to ensure that they access shared resources in a controlled and predictable manner. It aims to resolve the problem of race conditions and other synchronization issues in a concurrent system.</a:t>
            </a:r>
            <a:endParaRPr dirty="0"/>
          </a:p>
          <a:p>
            <a:endParaRPr dirty="0"/>
          </a:p>
          <a:p>
            <a:r>
              <a:rPr dirty="0"/>
              <a:t>The main objective of process synchronization is to ensure that multiple processes access shared resources without interfering with each other, and to prevent the possibility of inconsistent data due to concurrent access. To achieve this, various synchronization techniques </a:t>
            </a:r>
            <a:r>
              <a:rPr dirty="0"/>
              <a:t>are used.</a:t>
            </a:r>
            <a:endParaRPr dirty="0"/>
          </a:p>
          <a:p>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457200" y="107983"/>
            <a:ext cx="8229600" cy="576262"/>
          </a:xfrm>
        </p:spPr>
        <p:txBody>
          <a:bodyPr/>
          <a:lstStyle/>
          <a:p>
            <a:pPr eaLnBrk="1" hangingPunct="1"/>
            <a:r>
              <a:rPr lang="en-US" altLang="en-US" dirty="0"/>
              <a:t>Semaphore</a:t>
            </a:r>
            <a:endParaRPr lang="en-US" altLang="en-US" dirty="0"/>
          </a:p>
        </p:txBody>
      </p:sp>
      <p:sp>
        <p:nvSpPr>
          <p:cNvPr id="47106" name="Rectangle 3"/>
          <p:cNvSpPr>
            <a:spLocks noGrp="1" noChangeArrowheads="1"/>
          </p:cNvSpPr>
          <p:nvPr>
            <p:ph idx="1"/>
          </p:nvPr>
        </p:nvSpPr>
        <p:spPr>
          <a:xfrm>
            <a:off x="827089" y="1163639"/>
            <a:ext cx="6272212" cy="4970462"/>
          </a:xfrm>
        </p:spPr>
        <p:txBody>
          <a:bodyPr/>
          <a:lstStyle/>
          <a:p>
            <a:pPr>
              <a:lnSpc>
                <a:spcPct val="90000"/>
              </a:lnSpc>
            </a:pPr>
            <a:r>
              <a:rPr lang="en-US" altLang="en-US" sz="1600" dirty="0"/>
              <a:t>Synchronization tool that provides more sophisticated ways (than Mutex locks)  for processes to synchronize their activities.</a:t>
            </a:r>
            <a:endParaRPr lang="en-US" altLang="en-US" sz="1600" i="1" dirty="0">
              <a:solidFill>
                <a:schemeClr val="tx2"/>
              </a:solidFill>
            </a:endParaRPr>
          </a:p>
          <a:p>
            <a:pPr>
              <a:lnSpc>
                <a:spcPct val="90000"/>
              </a:lnSpc>
            </a:pPr>
            <a:r>
              <a:rPr lang="en-US" altLang="en-US" sz="1600" dirty="0"/>
              <a:t>Semaphore </a:t>
            </a:r>
            <a:r>
              <a:rPr lang="en-US" altLang="en-US" sz="1600" b="1" i="1" dirty="0"/>
              <a:t>S</a:t>
            </a:r>
            <a:r>
              <a:rPr lang="en-US" altLang="en-US" sz="1600" dirty="0"/>
              <a:t> – integer variable</a:t>
            </a:r>
            <a:endParaRPr lang="en-US" altLang="en-US" sz="1600" dirty="0"/>
          </a:p>
          <a:p>
            <a:pPr>
              <a:lnSpc>
                <a:spcPct val="90000"/>
              </a:lnSpc>
            </a:pPr>
            <a:r>
              <a:rPr lang="en-US" altLang="en-US" sz="1600" dirty="0"/>
              <a:t>Can only be accessed via two indivisible (atomic) operations</a:t>
            </a:r>
            <a:endParaRPr lang="en-US" altLang="en-US" sz="1600" dirty="0"/>
          </a:p>
          <a:p>
            <a:pPr lvl="1">
              <a:lnSpc>
                <a:spcPct val="90000"/>
              </a:lnSpc>
            </a:pPr>
            <a:r>
              <a:rPr lang="en-US" altLang="en-US" b="1" dirty="0">
                <a:solidFill>
                  <a:srgbClr val="000000"/>
                </a:solidFill>
                <a:latin typeface="Courier New" panose="02070309020205020404" pitchFamily="49" charset="0"/>
              </a:rPr>
              <a:t>wait()</a:t>
            </a:r>
            <a:r>
              <a:rPr lang="en-US" altLang="en-US" dirty="0">
                <a:solidFill>
                  <a:srgbClr val="000000"/>
                </a:solidFill>
              </a:rPr>
              <a:t> </a:t>
            </a:r>
            <a:r>
              <a:rPr lang="en-US" altLang="en-US" sz="1600" dirty="0">
                <a:solidFill>
                  <a:srgbClr val="000000"/>
                </a:solidFill>
              </a:rPr>
              <a:t>and </a:t>
            </a:r>
            <a:r>
              <a:rPr lang="en-US" altLang="en-US" b="1" dirty="0">
                <a:solidFill>
                  <a:srgbClr val="000000"/>
                </a:solidFill>
                <a:latin typeface="Courier New" panose="02070309020205020404" pitchFamily="49" charset="0"/>
              </a:rPr>
              <a:t>signal()</a:t>
            </a:r>
            <a:endParaRPr lang="en-US" altLang="en-US" b="1" dirty="0">
              <a:solidFill>
                <a:srgbClr val="000000"/>
              </a:solidFill>
              <a:latin typeface="Courier New" panose="02070309020205020404" pitchFamily="49" charset="0"/>
            </a:endParaRPr>
          </a:p>
          <a:p>
            <a:pPr lvl="2">
              <a:lnSpc>
                <a:spcPct val="90000"/>
              </a:lnSpc>
            </a:pPr>
            <a:r>
              <a:rPr lang="en-US" altLang="en-US" sz="1600" dirty="0"/>
              <a:t>Originally called </a:t>
            </a:r>
            <a:r>
              <a:rPr lang="en-US" altLang="en-US" b="1" dirty="0">
                <a:solidFill>
                  <a:srgbClr val="000000"/>
                </a:solidFill>
                <a:latin typeface="Courier New" panose="02070309020205020404" pitchFamily="49" charset="0"/>
              </a:rPr>
              <a:t>P()</a:t>
            </a:r>
            <a:r>
              <a:rPr lang="en-US" altLang="en-US" dirty="0"/>
              <a:t> </a:t>
            </a:r>
            <a:r>
              <a:rPr lang="en-US" altLang="en-US" sz="1600" dirty="0"/>
              <a:t>and </a:t>
            </a:r>
            <a:r>
              <a:rPr lang="en-US" altLang="en-US" b="1" dirty="0">
                <a:solidFill>
                  <a:srgbClr val="000000"/>
                </a:solidFill>
                <a:latin typeface="Courier New" panose="02070309020205020404" pitchFamily="49" charset="0"/>
              </a:rPr>
              <a:t>V()</a:t>
            </a:r>
            <a:endParaRPr lang="en-US" altLang="en-US" b="1" dirty="0">
              <a:solidFill>
                <a:srgbClr val="000000"/>
              </a:solidFill>
              <a:latin typeface="Courier New" panose="02070309020205020404" pitchFamily="49" charset="0"/>
            </a:endParaRP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wait() operation</a:t>
            </a:r>
            <a:endParaRPr lang="en-US" altLang="en-US" b="1" dirty="0">
              <a:solidFill>
                <a:srgbClr val="000000"/>
              </a:solidFill>
              <a:latin typeface="Courier New" panose="02070309020205020404" pitchFamily="49" charset="0"/>
            </a:endParaRP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wait(S)</a:t>
            </a:r>
            <a:r>
              <a:rPr lang="en-US" altLang="en-US" sz="1600" b="1" dirty="0">
                <a:latin typeface="Courier New" panose="02070309020205020404" pitchFamily="49" charset="0"/>
                <a:sym typeface="Symbol" panose="05050102010706020507" pitchFamily="18" charset="2"/>
              </a:rPr>
              <a:t> { </a:t>
            </a:r>
            <a:endParaRPr lang="en-US" altLang="en-US" sz="1600" b="1" dirty="0">
              <a:latin typeface="Courier New" panose="02070309020205020404" pitchFamily="49" charset="0"/>
              <a:sym typeface="Symbol" panose="05050102010706020507" pitchFamily="18" charset="2"/>
            </a:endParaRP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while (S &lt;= 0)</a:t>
            </a:r>
            <a:endParaRPr lang="en-US" altLang="en-US" sz="1600" b="1" dirty="0">
              <a:latin typeface="Courier New" panose="02070309020205020404" pitchFamily="49" charset="0"/>
              <a:sym typeface="Symbol" panose="05050102010706020507" pitchFamily="18" charset="2"/>
            </a:endParaRP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 // busy wait</a:t>
            </a:r>
            <a:endParaRPr lang="en-US" altLang="en-US" sz="1600" b="1" dirty="0">
              <a:latin typeface="Courier New" panose="02070309020205020404" pitchFamily="49" charset="0"/>
              <a:sym typeface="Symbol" panose="05050102010706020507" pitchFamily="18" charset="2"/>
            </a:endParaRP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endParaRPr lang="en-US" altLang="en-US" sz="1600" b="1" dirty="0">
              <a:latin typeface="Courier New" panose="02070309020205020404" pitchFamily="49" charset="0"/>
              <a:sym typeface="Symbol" panose="05050102010706020507" pitchFamily="18" charset="2"/>
            </a:endParaRP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endParaRPr lang="en-US" altLang="en-US" sz="1600" b="1" dirty="0">
              <a:latin typeface="Courier New" panose="02070309020205020404" pitchFamily="49" charset="0"/>
              <a:sym typeface="Symbol" panose="05050102010706020507" pitchFamily="18" charset="2"/>
            </a:endParaRP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signal() operation</a:t>
            </a:r>
            <a:endParaRPr lang="en-US" altLang="en-US" sz="1600" b="1" dirty="0">
              <a:latin typeface="Courier New" panose="02070309020205020404" pitchFamily="49" charset="0"/>
              <a:sym typeface="Symbol" panose="05050102010706020507" pitchFamily="18" charset="2"/>
            </a:endParaRP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signal(S)</a:t>
            </a:r>
            <a:r>
              <a:rPr lang="en-US" altLang="en-US" sz="1600" b="1" dirty="0">
                <a:latin typeface="Courier New" panose="02070309020205020404" pitchFamily="49" charset="0"/>
                <a:sym typeface="Symbol" panose="05050102010706020507" pitchFamily="18" charset="2"/>
              </a:rPr>
              <a:t> { </a:t>
            </a:r>
            <a:endParaRPr lang="en-US" altLang="en-US" sz="1600" b="1" dirty="0">
              <a:latin typeface="Courier New" panose="02070309020205020404" pitchFamily="49" charset="0"/>
              <a:sym typeface="Symbol" panose="05050102010706020507" pitchFamily="18" charset="2"/>
            </a:endParaRP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endParaRPr lang="en-US" altLang="en-US" sz="1600" b="1" dirty="0">
              <a:latin typeface="Courier New" panose="02070309020205020404" pitchFamily="49" charset="0"/>
              <a:sym typeface="Symbol" panose="05050102010706020507" pitchFamily="18" charset="2"/>
            </a:endParaRP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endParaRPr lang="en-US" altLang="en-US" sz="1600" b="1" dirty="0">
              <a:latin typeface="Courier New" panose="02070309020205020404" pitchFamily="49" charset="0"/>
              <a:sym typeface="Symbol" panose="05050102010706020507" pitchFamily="18" charset="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561975" y="251392"/>
            <a:ext cx="8534400" cy="457200"/>
          </a:xfrm>
        </p:spPr>
        <p:txBody>
          <a:bodyPr/>
          <a:lstStyle/>
          <a:p>
            <a:pPr eaLnBrk="1" hangingPunct="1"/>
            <a:r>
              <a:rPr lang="en-US" altLang="en-US" dirty="0"/>
              <a:t>Semaphore (Cont.)</a:t>
            </a:r>
            <a:endParaRPr lang="en-US" altLang="en-US" dirty="0"/>
          </a:p>
        </p:txBody>
      </p:sp>
      <p:sp>
        <p:nvSpPr>
          <p:cNvPr id="49154" name="Rectangle 3"/>
          <p:cNvSpPr>
            <a:spLocks noGrp="1" noChangeArrowheads="1"/>
          </p:cNvSpPr>
          <p:nvPr>
            <p:ph idx="1"/>
          </p:nvPr>
        </p:nvSpPr>
        <p:spPr>
          <a:xfrm>
            <a:off x="844549" y="1093789"/>
            <a:ext cx="6165851" cy="4252911"/>
          </a:xfrm>
        </p:spPr>
        <p:txBody>
          <a:bodyPr/>
          <a:lstStyle/>
          <a:p>
            <a:pPr>
              <a:tabLst>
                <a:tab pos="2001520" algn="ctr"/>
                <a:tab pos="4512945" algn="ctr"/>
              </a:tabLst>
            </a:pPr>
            <a:r>
              <a:rPr lang="en-US" altLang="en-US" b="1" dirty="0">
                <a:solidFill>
                  <a:srgbClr val="006699"/>
                </a:solidFill>
                <a:latin typeface="+mj-lt"/>
              </a:rPr>
              <a:t>Counting semaphore</a:t>
            </a:r>
            <a:r>
              <a:rPr lang="en-US" altLang="en-US" b="1" dirty="0">
                <a:solidFill>
                  <a:srgbClr val="3366FF"/>
                </a:solidFill>
              </a:rPr>
              <a:t> </a:t>
            </a:r>
            <a:r>
              <a:rPr lang="en-US" altLang="en-US" dirty="0"/>
              <a:t>– integer value can range over an unrestricted domain</a:t>
            </a:r>
            <a:endParaRPr lang="en-US" altLang="en-US" dirty="0"/>
          </a:p>
          <a:p>
            <a:pPr>
              <a:tabLst>
                <a:tab pos="2001520" algn="ctr"/>
                <a:tab pos="4512945" algn="ctr"/>
              </a:tabLst>
            </a:pPr>
            <a:r>
              <a:rPr lang="en-US" altLang="en-US" b="1" dirty="0">
                <a:solidFill>
                  <a:srgbClr val="006699"/>
                </a:solidFill>
                <a:latin typeface="+mj-lt"/>
              </a:rPr>
              <a:t>Binary semaphore </a:t>
            </a:r>
            <a:r>
              <a:rPr lang="en-US" altLang="en-US" dirty="0"/>
              <a:t>– integer value can range only between 0 and 1</a:t>
            </a:r>
            <a:endParaRPr lang="en-US" altLang="en-US" dirty="0"/>
          </a:p>
          <a:p>
            <a:pPr lvl="1">
              <a:tabLst>
                <a:tab pos="2001520" algn="ctr"/>
                <a:tab pos="4512945" algn="ctr"/>
              </a:tabLst>
            </a:pPr>
            <a:r>
              <a:rPr lang="en-US" altLang="en-US" dirty="0">
                <a:sym typeface="MT Extra" panose="05050102010205020202" pitchFamily="18" charset="2"/>
              </a:rPr>
              <a:t>Same as a </a:t>
            </a:r>
            <a:r>
              <a:rPr lang="en-US" altLang="en-US" b="1" dirty="0">
                <a:solidFill>
                  <a:srgbClr val="006699"/>
                </a:solidFill>
                <a:latin typeface="+mj-lt"/>
                <a:sym typeface="MT Extra" panose="05050102010205020202" pitchFamily="18" charset="2"/>
              </a:rPr>
              <a:t>mutex lock</a:t>
            </a:r>
            <a:endParaRPr lang="en-US" altLang="en-US" b="1" dirty="0">
              <a:solidFill>
                <a:srgbClr val="006699"/>
              </a:solidFill>
              <a:latin typeface="+mj-lt"/>
              <a:sym typeface="MT Extra" panose="05050102010205020202" pitchFamily="18" charset="2"/>
            </a:endParaRPr>
          </a:p>
          <a:p>
            <a:pPr>
              <a:tabLst>
                <a:tab pos="2001520" algn="ctr"/>
                <a:tab pos="4512945" algn="ctr"/>
              </a:tabLst>
            </a:pPr>
            <a:r>
              <a:rPr lang="en-US" altLang="en-US" dirty="0"/>
              <a:t>Can implement a counting semaphore </a:t>
            </a:r>
            <a:r>
              <a:rPr lang="en-US" altLang="en-US" b="1" i="1" dirty="0">
                <a:solidFill>
                  <a:srgbClr val="000000"/>
                </a:solidFill>
              </a:rPr>
              <a:t>S</a:t>
            </a:r>
            <a:r>
              <a:rPr lang="en-US" altLang="en-US" dirty="0"/>
              <a:t> as a binary semaphore</a:t>
            </a:r>
            <a:endParaRPr lang="en-US" altLang="en-US" b="1" dirty="0">
              <a:solidFill>
                <a:srgbClr val="3366FF"/>
              </a:solidFill>
            </a:endParaRPr>
          </a:p>
          <a:p>
            <a:pPr>
              <a:tabLst>
                <a:tab pos="2001520" algn="ctr"/>
                <a:tab pos="4512945" algn="ctr"/>
              </a:tabLst>
            </a:pPr>
            <a:r>
              <a:rPr lang="en-US" altLang="en-US" dirty="0">
                <a:sym typeface="MT Extra" panose="05050102010205020202" pitchFamily="18" charset="2"/>
              </a:rPr>
              <a:t>With semaphores we can solve various synchronization problems</a:t>
            </a:r>
            <a:endParaRPr lang="en-US" altLang="en-US" dirty="0">
              <a:sym typeface="MT Extra" panose="05050102010205020202" pitchFamily="18" charset="2"/>
            </a:endParaRPr>
          </a:p>
          <a:p>
            <a:pPr marL="0" indent="0">
              <a:buNone/>
              <a:tabLst>
                <a:tab pos="2001520" algn="ctr"/>
                <a:tab pos="4512945" algn="ctr"/>
              </a:tabLst>
            </a:pPr>
            <a:endParaRPr lang="en-US" altLang="en-US" sz="1600" b="1" i="1" baseline="-25000" dirty="0">
              <a:sym typeface="MT Extra" panose="05050102010205020202" pitchFamily="18" charset="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561975" y="251392"/>
            <a:ext cx="8534400" cy="457200"/>
          </a:xfrm>
        </p:spPr>
        <p:txBody>
          <a:bodyPr/>
          <a:lstStyle/>
          <a:p>
            <a:pPr eaLnBrk="1" hangingPunct="1"/>
            <a:r>
              <a:rPr lang="en-US" altLang="en-US" dirty="0"/>
              <a:t>Semaphore Usage Example</a:t>
            </a:r>
            <a:endParaRPr lang="en-US" altLang="en-US" dirty="0"/>
          </a:p>
        </p:txBody>
      </p:sp>
      <p:sp>
        <p:nvSpPr>
          <p:cNvPr id="49154" name="Rectangle 3"/>
          <p:cNvSpPr>
            <a:spLocks noGrp="1" noChangeArrowheads="1"/>
          </p:cNvSpPr>
          <p:nvPr>
            <p:ph idx="1"/>
          </p:nvPr>
        </p:nvSpPr>
        <p:spPr>
          <a:xfrm>
            <a:off x="844549" y="1093788"/>
            <a:ext cx="6686551" cy="4468811"/>
          </a:xfrm>
        </p:spPr>
        <p:txBody>
          <a:bodyPr/>
          <a:lstStyle/>
          <a:p>
            <a:pPr>
              <a:tabLst>
                <a:tab pos="2001520" algn="ctr"/>
                <a:tab pos="4512945" algn="ctr"/>
              </a:tabLst>
            </a:pPr>
            <a:r>
              <a:rPr lang="en-US" altLang="en-US" dirty="0">
                <a:sym typeface="MT Extra" panose="05050102010205020202" pitchFamily="18" charset="2"/>
              </a:rPr>
              <a:t>Solution to the CS Problem</a:t>
            </a:r>
            <a:endParaRPr lang="en-US" altLang="en-US" dirty="0">
              <a:sym typeface="MT Extra" panose="05050102010205020202" pitchFamily="18" charset="2"/>
            </a:endParaRPr>
          </a:p>
          <a:p>
            <a:pPr lvl="1">
              <a:tabLst>
                <a:tab pos="2001520" algn="ctr"/>
                <a:tab pos="4512945" algn="ctr"/>
              </a:tabLst>
            </a:pPr>
            <a:r>
              <a:rPr lang="en-US" altLang="en-US" dirty="0">
                <a:sym typeface="MT Extra" panose="05050102010205020202" pitchFamily="18" charset="2"/>
              </a:rPr>
              <a:t>Create a semaphore “</a:t>
            </a:r>
            <a:r>
              <a:rPr lang="en-US" altLang="en-US" b="1" dirty="0">
                <a:solidFill>
                  <a:srgbClr val="000000"/>
                </a:solidFill>
                <a:latin typeface="Courier New" panose="02070309020205020404" pitchFamily="49" charset="0"/>
                <a:sym typeface="MT Extra" panose="05050102010205020202" pitchFamily="18" charset="2"/>
              </a:rPr>
              <a:t>mutex</a:t>
            </a:r>
            <a:r>
              <a:rPr lang="en-US" altLang="en-US" dirty="0">
                <a:sym typeface="MT Extra" panose="05050102010205020202" pitchFamily="18" charset="2"/>
              </a:rPr>
              <a:t>”</a:t>
            </a:r>
            <a:r>
              <a:rPr lang="en-US" altLang="ja-JP" dirty="0">
                <a:sym typeface="MT Extra" panose="05050102010205020202" pitchFamily="18" charset="2"/>
              </a:rPr>
              <a:t> initialized to 1 </a:t>
            </a:r>
            <a:endParaRPr lang="en-US" altLang="ja-JP" dirty="0">
              <a:sym typeface="MT Extra" panose="05050102010205020202" pitchFamily="18" charset="2"/>
            </a:endParaRPr>
          </a:p>
          <a:p>
            <a:pPr lvl="2">
              <a:buNone/>
              <a:tabLst>
                <a:tab pos="2001520" algn="ctr"/>
                <a:tab pos="4512945" algn="ctr"/>
              </a:tabLst>
            </a:pPr>
            <a:r>
              <a:rPr lang="en-US" altLang="en-US" b="1" dirty="0">
                <a:solidFill>
                  <a:srgbClr val="000000"/>
                </a:solidFill>
                <a:latin typeface="Courier New" panose="02070309020205020404" pitchFamily="49" charset="0"/>
                <a:sym typeface="MT Extra" panose="05050102010205020202" pitchFamily="18" charset="2"/>
              </a:rPr>
              <a:t>wait(mutex);</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2001520" algn="ctr"/>
                <a:tab pos="4512945" algn="ctr"/>
              </a:tabLst>
            </a:pPr>
            <a:r>
              <a:rPr lang="en-US" altLang="en-US" b="1" dirty="0">
                <a:solidFill>
                  <a:srgbClr val="000000"/>
                </a:solidFill>
                <a:latin typeface="Courier New" panose="02070309020205020404" pitchFamily="49" charset="0"/>
                <a:sym typeface="MT Extra" panose="05050102010205020202" pitchFamily="18" charset="2"/>
              </a:rPr>
              <a:t>   CS</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2001520" algn="ctr"/>
                <a:tab pos="4512945" algn="ctr"/>
              </a:tabLst>
            </a:pPr>
            <a:r>
              <a:rPr lang="en-US" altLang="en-US" b="1" dirty="0">
                <a:solidFill>
                  <a:srgbClr val="000000"/>
                </a:solidFill>
                <a:latin typeface="Courier New" panose="02070309020205020404" pitchFamily="49" charset="0"/>
                <a:sym typeface="MT Extra" panose="05050102010205020202" pitchFamily="18" charset="2"/>
              </a:rPr>
              <a:t>signal(mutex)</a:t>
            </a:r>
            <a:r>
              <a:rPr lang="en-US" altLang="en-US" b="1" dirty="0">
                <a:solidFill>
                  <a:srgbClr val="0000FF"/>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520" algn="ctr"/>
                <a:tab pos="4512945" algn="ctr"/>
              </a:tabLst>
            </a:pPr>
            <a:r>
              <a:rPr lang="en-US" altLang="en-US" dirty="0">
                <a:sym typeface="MT Extra" panose="05050102010205020202" pitchFamily="18" charset="2"/>
              </a:rPr>
              <a:t>Suppose there are two processes P1 and P2 that share a common resource R. </a:t>
            </a:r>
            <a:endParaRPr lang="en-US" altLang="en-US" dirty="0">
              <a:sym typeface="MT Extra" panose="05050102010205020202" pitchFamily="18" charset="2"/>
            </a:endParaRPr>
          </a:p>
          <a:p>
            <a:pPr>
              <a:tabLst>
                <a:tab pos="2001520" algn="ctr"/>
                <a:tab pos="4512945" algn="ctr"/>
              </a:tabLst>
            </a:pPr>
            <a:r>
              <a:rPr lang="en-US" altLang="en-US" dirty="0">
                <a:sym typeface="MT Extra" panose="05050102010205020202" pitchFamily="18" charset="2"/>
              </a:rPr>
              <a:t>Both processes need to access R at the same time.</a:t>
            </a:r>
            <a:endParaRPr lang="en-US" altLang="en-US" dirty="0">
              <a:sym typeface="MT Extra" panose="05050102010205020202" pitchFamily="18" charset="2"/>
            </a:endParaRPr>
          </a:p>
          <a:p>
            <a:pPr lvl="1">
              <a:tabLst>
                <a:tab pos="2001520" algn="ctr"/>
                <a:tab pos="4512945" algn="ctr"/>
              </a:tabLst>
            </a:pPr>
            <a:r>
              <a:rPr lang="en-US" altLang="en-US" dirty="0">
                <a:sym typeface="MT Extra" panose="05050102010205020202" pitchFamily="18" charset="2"/>
              </a:rPr>
              <a:t>However, only one process can access R at any given time. </a:t>
            </a:r>
            <a:endParaRPr lang="en-US" altLang="en-US" dirty="0">
              <a:sym typeface="MT Extra" panose="05050102010205020202" pitchFamily="18" charset="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561975" y="251392"/>
            <a:ext cx="8534400" cy="457200"/>
          </a:xfrm>
        </p:spPr>
        <p:txBody>
          <a:bodyPr/>
          <a:lstStyle/>
          <a:p>
            <a:pPr eaLnBrk="1" hangingPunct="1"/>
            <a:r>
              <a:rPr lang="en-US" altLang="en-US" dirty="0"/>
              <a:t>Semaphore Usage Example</a:t>
            </a:r>
            <a:endParaRPr lang="en-US" altLang="en-US" dirty="0"/>
          </a:p>
        </p:txBody>
      </p:sp>
      <p:sp>
        <p:nvSpPr>
          <p:cNvPr id="49154" name="Rectangle 3"/>
          <p:cNvSpPr>
            <a:spLocks noGrp="1" noChangeArrowheads="1"/>
          </p:cNvSpPr>
          <p:nvPr>
            <p:ph idx="1"/>
          </p:nvPr>
        </p:nvSpPr>
        <p:spPr>
          <a:xfrm>
            <a:off x="844549" y="1093788"/>
            <a:ext cx="6686551" cy="4468811"/>
          </a:xfrm>
        </p:spPr>
        <p:txBody>
          <a:bodyPr/>
          <a:lstStyle/>
          <a:p>
            <a:pPr>
              <a:tabLst>
                <a:tab pos="2001520" algn="ctr"/>
                <a:tab pos="4512945" algn="ctr"/>
              </a:tabLst>
            </a:pPr>
            <a:r>
              <a:rPr lang="en-US" altLang="en-US" dirty="0">
                <a:sym typeface="MT Extra" panose="05050102010205020202" pitchFamily="18" charset="2"/>
              </a:rPr>
              <a:t>To solve this problem, we can use a semaphore S with an initial value of 1. </a:t>
            </a:r>
            <a:endParaRPr lang="en-US" altLang="en-US" dirty="0">
              <a:sym typeface="MT Extra" panose="05050102010205020202" pitchFamily="18" charset="2"/>
            </a:endParaRPr>
          </a:p>
          <a:p>
            <a:pPr>
              <a:tabLst>
                <a:tab pos="2001520" algn="ctr"/>
                <a:tab pos="4512945" algn="ctr"/>
              </a:tabLst>
            </a:pPr>
            <a:r>
              <a:rPr lang="en-US" altLang="en-US" dirty="0">
                <a:sym typeface="MT Extra" panose="05050102010205020202" pitchFamily="18" charset="2"/>
              </a:rPr>
              <a:t>When P1 wants to access R, it checks if S is greater than 0 (i.e., if S = 1). </a:t>
            </a:r>
            <a:endParaRPr lang="en-US" altLang="en-US" dirty="0">
              <a:sym typeface="MT Extra" panose="05050102010205020202" pitchFamily="18" charset="2"/>
            </a:endParaRPr>
          </a:p>
          <a:p>
            <a:pPr lvl="1">
              <a:tabLst>
                <a:tab pos="2001520" algn="ctr"/>
                <a:tab pos="4512945" algn="ctr"/>
              </a:tabLst>
            </a:pPr>
            <a:r>
              <a:rPr lang="en-US" altLang="en-US" dirty="0">
                <a:sym typeface="MT Extra" panose="05050102010205020202" pitchFamily="18" charset="2"/>
              </a:rPr>
              <a:t>If S is greater than 0, P1 decrements S (i.e., S = 0) and accesses R. </a:t>
            </a:r>
            <a:endParaRPr lang="en-US" altLang="en-US" dirty="0">
              <a:sym typeface="MT Extra" panose="05050102010205020202" pitchFamily="18" charset="2"/>
            </a:endParaRPr>
          </a:p>
          <a:p>
            <a:pPr lvl="1">
              <a:tabLst>
                <a:tab pos="2001520" algn="ctr"/>
                <a:tab pos="4512945" algn="ctr"/>
              </a:tabLst>
            </a:pPr>
            <a:r>
              <a:rPr lang="en-US" altLang="en-US" dirty="0">
                <a:sym typeface="MT Extra" panose="05050102010205020202" pitchFamily="18" charset="2"/>
              </a:rPr>
              <a:t>When P1 finishes accessing R, it increments S (i.e., S = 1). </a:t>
            </a:r>
            <a:endParaRPr lang="en-US" altLang="en-US" dirty="0">
              <a:sym typeface="MT Extra" panose="05050102010205020202" pitchFamily="18" charset="2"/>
            </a:endParaRPr>
          </a:p>
          <a:p>
            <a:pPr lvl="0">
              <a:tabLst>
                <a:tab pos="2001520" algn="ctr"/>
                <a:tab pos="4512945" algn="ctr"/>
              </a:tabLst>
            </a:pPr>
            <a:r>
              <a:rPr lang="en-US" altLang="en-US" dirty="0">
                <a:sym typeface="MT Extra" panose="05050102010205020202" pitchFamily="18" charset="2"/>
              </a:rPr>
              <a:t>Similarly, when P2 wants to access R, it checks if S is greater than 0 (i.e., if S = 1). </a:t>
            </a:r>
            <a:endParaRPr lang="en-US" altLang="en-US" dirty="0">
              <a:sym typeface="MT Extra" panose="05050102010205020202" pitchFamily="18" charset="2"/>
            </a:endParaRPr>
          </a:p>
          <a:p>
            <a:pPr lvl="1">
              <a:tabLst>
                <a:tab pos="2001520" algn="ctr"/>
                <a:tab pos="4512945" algn="ctr"/>
              </a:tabLst>
            </a:pPr>
            <a:r>
              <a:rPr lang="en-US" altLang="en-US" dirty="0">
                <a:sym typeface="MT Extra" panose="05050102010205020202" pitchFamily="18" charset="2"/>
              </a:rPr>
              <a:t>If S is greater than 0, P2 decrements S (i.e., S = 0) and accesses R. </a:t>
            </a:r>
            <a:endParaRPr lang="en-US" altLang="en-US" dirty="0">
              <a:sym typeface="MT Extra" panose="05050102010205020202" pitchFamily="18" charset="2"/>
            </a:endParaRPr>
          </a:p>
          <a:p>
            <a:pPr lvl="1">
              <a:tabLst>
                <a:tab pos="2001520" algn="ctr"/>
                <a:tab pos="4512945" algn="ctr"/>
              </a:tabLst>
            </a:pPr>
            <a:r>
              <a:rPr lang="en-US" altLang="en-US" dirty="0">
                <a:sym typeface="MT Extra" panose="05050102010205020202" pitchFamily="18" charset="2"/>
              </a:rPr>
              <a:t>When P2 finishes accessing R, it increments S (i.e., S = 1)</a:t>
            </a:r>
            <a:endParaRPr lang="en-US" altLang="en-US" dirty="0">
              <a:sym typeface="MT Extra" panose="05050102010205020202" pitchFamily="18" charset="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a:xfrm>
            <a:off x="457200" y="227824"/>
            <a:ext cx="8229600" cy="576263"/>
          </a:xfrm>
        </p:spPr>
        <p:txBody>
          <a:bodyPr/>
          <a:lstStyle/>
          <a:p>
            <a:pPr eaLnBrk="1" hangingPunct="1"/>
            <a:r>
              <a:rPr lang="en-US" altLang="en-US" dirty="0"/>
              <a:t>Semaphore Implementation</a:t>
            </a:r>
            <a:endParaRPr lang="en-US" altLang="en-US" dirty="0"/>
          </a:p>
        </p:txBody>
      </p:sp>
      <p:sp>
        <p:nvSpPr>
          <p:cNvPr id="51202" name="Rectangle 3"/>
          <p:cNvSpPr>
            <a:spLocks noGrp="1" noChangeArrowheads="1"/>
          </p:cNvSpPr>
          <p:nvPr>
            <p:ph idx="1"/>
          </p:nvPr>
        </p:nvSpPr>
        <p:spPr>
          <a:xfrm>
            <a:off x="869949" y="1157289"/>
            <a:ext cx="7338869" cy="4422630"/>
          </a:xfrm>
        </p:spPr>
        <p:txBody>
          <a:bodyPr/>
          <a:lstStyle/>
          <a:p>
            <a:r>
              <a:rPr lang="en-US" altLang="en-US" dirty="0"/>
              <a:t>Must guarantee that no two processes can execute  the </a:t>
            </a:r>
            <a:r>
              <a:rPr lang="en-US" altLang="en-US" sz="2000" b="1" dirty="0">
                <a:latin typeface="Courier New" panose="02070309020205020404" pitchFamily="49" charset="0"/>
              </a:rPr>
              <a:t>wait() </a:t>
            </a:r>
            <a:r>
              <a:rPr lang="en-US" altLang="en-US" dirty="0"/>
              <a:t>and </a:t>
            </a:r>
            <a:r>
              <a:rPr lang="en-US" altLang="en-US" sz="2000" b="1" dirty="0">
                <a:latin typeface="Courier New" panose="02070309020205020404" pitchFamily="49" charset="0"/>
              </a:rPr>
              <a:t>signal() </a:t>
            </a:r>
            <a:r>
              <a:rPr lang="en-US" altLang="en-US" dirty="0"/>
              <a:t>on the same semaphore at the same time</a:t>
            </a:r>
            <a:endParaRPr lang="en-US" altLang="en-US" dirty="0"/>
          </a:p>
          <a:p>
            <a:r>
              <a:rPr lang="en-US" altLang="en-US" dirty="0"/>
              <a:t>Thus, the implementation becomes the critical section problem where the </a:t>
            </a:r>
            <a:r>
              <a:rPr lang="en-US" altLang="en-US" sz="2000" b="1" dirty="0">
                <a:latin typeface="Courier New" panose="02070309020205020404" pitchFamily="49" charset="0"/>
              </a:rPr>
              <a:t>wait</a:t>
            </a:r>
            <a:r>
              <a:rPr lang="en-US" altLang="en-US" dirty="0"/>
              <a:t> and </a:t>
            </a:r>
            <a:r>
              <a:rPr lang="en-US" altLang="en-US" sz="2000" b="1" dirty="0">
                <a:latin typeface="Courier New" panose="02070309020205020404" pitchFamily="49" charset="0"/>
              </a:rPr>
              <a:t>signal</a:t>
            </a:r>
            <a:r>
              <a:rPr lang="en-US" altLang="en-US" dirty="0"/>
              <a:t> code are placed in the critical section</a:t>
            </a:r>
            <a:endParaRPr lang="en-US" altLang="en-US" dirty="0"/>
          </a:p>
          <a:p>
            <a:r>
              <a:rPr lang="en-US" altLang="en-US" dirty="0"/>
              <a:t>Could now have </a:t>
            </a:r>
            <a:r>
              <a:rPr lang="en-US" altLang="en-US" b="1" dirty="0">
                <a:solidFill>
                  <a:srgbClr val="006699"/>
                </a:solidFill>
                <a:latin typeface="+mj-lt"/>
              </a:rPr>
              <a:t>busy waiting </a:t>
            </a:r>
            <a:r>
              <a:rPr lang="en-US" altLang="en-US" dirty="0"/>
              <a:t>in critical section implementation</a:t>
            </a:r>
            <a:endParaRPr lang="en-US" altLang="en-US" dirty="0"/>
          </a:p>
          <a:p>
            <a:pPr lvl="1"/>
            <a:r>
              <a:rPr lang="en-US" altLang="en-US" dirty="0"/>
              <a:t>But implementation code is short</a:t>
            </a:r>
            <a:endParaRPr lang="en-US" altLang="en-US" dirty="0"/>
          </a:p>
          <a:p>
            <a:pPr lvl="1"/>
            <a:r>
              <a:rPr lang="en-US" altLang="en-US" dirty="0"/>
              <a:t>Little busy waiting if critical section rarely occupied</a:t>
            </a:r>
            <a:endParaRPr lang="en-US" altLang="en-US" dirty="0"/>
          </a:p>
          <a:p>
            <a:r>
              <a:rPr lang="en-US" altLang="en-US" dirty="0"/>
              <a:t>Note that applications may spend lots of time in critical sections and therefore this is not a good solution</a:t>
            </a:r>
            <a:endParaRPr lang="en-US" altLang="en-US" dirty="0"/>
          </a:p>
          <a:p>
            <a:pPr>
              <a:buFont typeface="Monotype Sorts" pitchFamily="-84" charset="2"/>
              <a:buNone/>
            </a:pPr>
            <a:r>
              <a:rPr lang="en-US" altLang="en-US" dirty="0"/>
              <a:t> </a:t>
            </a:r>
            <a:endParaRPr lang="en-US" altLang="en-US" dirty="0"/>
          </a:p>
          <a:p>
            <a:pPr lvl="1">
              <a:buFont typeface="Monotype Sorts" pitchFamily="-84" charset="2"/>
              <a:buNone/>
            </a:pP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a:xfrm>
            <a:off x="801798" y="52295"/>
            <a:ext cx="8779199" cy="609600"/>
          </a:xfrm>
        </p:spPr>
        <p:txBody>
          <a:bodyPr/>
          <a:lstStyle/>
          <a:p>
            <a:pPr eaLnBrk="1" hangingPunct="1"/>
            <a:r>
              <a:rPr lang="en-US" altLang="en-US" sz="2400" dirty="0"/>
              <a:t>Semaphore Implementation with no Busy waiting </a:t>
            </a:r>
            <a:endParaRPr lang="en-US" altLang="en-US" sz="2400" dirty="0"/>
          </a:p>
        </p:txBody>
      </p:sp>
      <p:sp>
        <p:nvSpPr>
          <p:cNvPr id="53250" name="Rectangle 3"/>
          <p:cNvSpPr>
            <a:spLocks noGrp="1" noChangeArrowheads="1"/>
          </p:cNvSpPr>
          <p:nvPr>
            <p:ph idx="1"/>
          </p:nvPr>
        </p:nvSpPr>
        <p:spPr>
          <a:xfrm>
            <a:off x="861980" y="1078705"/>
            <a:ext cx="7035111" cy="4740203"/>
          </a:xfrm>
        </p:spPr>
        <p:txBody>
          <a:bodyPr/>
          <a:lstStyle/>
          <a:p>
            <a:r>
              <a:rPr lang="en-US" altLang="en-US" dirty="0"/>
              <a:t>With each semaphore there is an associated waiting queue</a:t>
            </a:r>
            <a:endParaRPr lang="en-US" altLang="en-US" dirty="0"/>
          </a:p>
          <a:p>
            <a:r>
              <a:rPr lang="en-US" altLang="en-US" dirty="0"/>
              <a:t>Each entry in a waiting queue has two data items:</a:t>
            </a:r>
            <a:endParaRPr lang="en-US" altLang="en-US" dirty="0"/>
          </a:p>
          <a:p>
            <a:pPr lvl="1"/>
            <a:r>
              <a:rPr lang="en-US" altLang="en-US" dirty="0"/>
              <a:t> Value (of type integer)</a:t>
            </a:r>
            <a:endParaRPr lang="en-US" altLang="en-US" dirty="0"/>
          </a:p>
          <a:p>
            <a:pPr lvl="1"/>
            <a:r>
              <a:rPr lang="en-US" altLang="en-US" dirty="0"/>
              <a:t> Pointer to next record in the list</a:t>
            </a:r>
            <a:endParaRPr lang="en-US" altLang="en-US" dirty="0"/>
          </a:p>
          <a:p>
            <a:r>
              <a:rPr lang="en-US" altLang="en-US" dirty="0"/>
              <a:t>Two operations:</a:t>
            </a:r>
            <a:endParaRPr lang="en-US" altLang="en-US" dirty="0"/>
          </a:p>
          <a:p>
            <a:pPr lvl="1"/>
            <a:r>
              <a:rPr lang="en-US" altLang="en-US" b="1" dirty="0">
                <a:solidFill>
                  <a:srgbClr val="006699"/>
                </a:solidFill>
                <a:latin typeface="+mj-lt"/>
              </a:rPr>
              <a:t>block </a:t>
            </a:r>
            <a:r>
              <a:rPr lang="en-US" altLang="en-US" dirty="0"/>
              <a:t>– place the process invoking the operation on the appropriate waiting queue</a:t>
            </a:r>
            <a:endParaRPr lang="en-US" altLang="en-US" dirty="0"/>
          </a:p>
          <a:p>
            <a:pPr lvl="1"/>
            <a:r>
              <a:rPr lang="en-US" altLang="en-US" b="1" dirty="0">
                <a:solidFill>
                  <a:srgbClr val="006699"/>
                </a:solidFill>
                <a:latin typeface="+mj-lt"/>
              </a:rPr>
              <a:t>wakeup</a:t>
            </a:r>
            <a:r>
              <a:rPr lang="en-US" altLang="en-US" dirty="0">
                <a:solidFill>
                  <a:srgbClr val="3366FF"/>
                </a:solidFill>
              </a:rPr>
              <a:t> </a:t>
            </a:r>
            <a:r>
              <a:rPr lang="en-US" altLang="en-US" dirty="0"/>
              <a:t>– remove one of processes in the waiting queue and place it in the ready queue</a:t>
            </a:r>
            <a:endParaRPr lang="en-US" altLang="en-US" dirty="0"/>
          </a:p>
          <a:p>
            <a:pPr marL="0" indent="0">
              <a:buNone/>
            </a:pPr>
            <a:endParaRPr lang="en-US" altLang="en-US" dirty="0"/>
          </a:p>
          <a:p>
            <a:pPr lvl="1"/>
            <a:endParaRPr lang="en-US" altLang="en-US" dirty="0"/>
          </a:p>
          <a:p>
            <a:pPr>
              <a:buFont typeface="Monotype Sorts" pitchFamily="-84" charset="2"/>
              <a:buNone/>
            </a:pPr>
            <a:r>
              <a:rPr lang="en-US" altLang="en-US" dirty="0">
                <a:solidFill>
                  <a:srgbClr val="0000FF"/>
                </a:solidFill>
              </a:rPr>
              <a:t>                        </a:t>
            </a:r>
            <a:endParaRPr lang="en-US" altLang="en-US" dirty="0">
              <a:solidFill>
                <a:srgbClr val="0000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a:xfrm>
            <a:off x="1170528" y="104810"/>
            <a:ext cx="8356600" cy="581025"/>
          </a:xfrm>
        </p:spPr>
        <p:txBody>
          <a:bodyPr/>
          <a:lstStyle/>
          <a:p>
            <a:pPr eaLnBrk="1" hangingPunct="1"/>
            <a:r>
              <a:rPr lang="en-US" altLang="en-US" sz="2800" dirty="0"/>
              <a:t>Implementation with no Busy waiting (Cont.)</a:t>
            </a:r>
            <a:endParaRPr lang="en-US" altLang="en-US" sz="2800" dirty="0"/>
          </a:p>
        </p:txBody>
      </p:sp>
      <p:sp>
        <p:nvSpPr>
          <p:cNvPr id="55298" name="Rectangle 3"/>
          <p:cNvSpPr>
            <a:spLocks noGrp="1" noChangeArrowheads="1"/>
          </p:cNvSpPr>
          <p:nvPr>
            <p:ph idx="1"/>
          </p:nvPr>
        </p:nvSpPr>
        <p:spPr>
          <a:xfrm>
            <a:off x="1154113" y="901700"/>
            <a:ext cx="6122987" cy="5029200"/>
          </a:xfrm>
        </p:spPr>
        <p:txBody>
          <a:bodyPr/>
          <a:lstStyle/>
          <a:p>
            <a:pPr marL="0" indent="0">
              <a:buFont typeface="Monotype Sorts" pitchFamily="-84" charset="2"/>
              <a:buNone/>
            </a:pPr>
            <a:endParaRPr lang="en-US" altLang="en-US" sz="14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wait(semaphore *S) { </a:t>
            </a:r>
            <a:endParaRPr lang="en-US" altLang="en-US" sz="16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   S-&gt;value--; </a:t>
            </a:r>
            <a:endParaRPr lang="en-US" altLang="en-US" sz="16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   if (S-&gt;value &lt; 0) {</a:t>
            </a:r>
            <a:br>
              <a:rPr lang="en-US" altLang="en-US" sz="1600" b="1" dirty="0">
                <a:latin typeface="Courier New" panose="02070309020205020404" pitchFamily="49" charset="0"/>
              </a:rPr>
            </a:br>
            <a:r>
              <a:rPr lang="en-US" altLang="en-US" sz="1600" b="1" dirty="0">
                <a:latin typeface="Courier New" panose="02070309020205020404" pitchFamily="49" charset="0"/>
              </a:rPr>
              <a:t>      add this process to S-&gt;list; </a:t>
            </a:r>
            <a:endParaRPr lang="en-US" altLang="en-US" sz="16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      block(); </a:t>
            </a:r>
            <a:endParaRPr lang="en-US" altLang="en-US" sz="16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   } </a:t>
            </a:r>
            <a:endParaRPr lang="en-US" altLang="en-US" sz="16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a:t>
            </a:r>
            <a:endParaRPr lang="en-US" altLang="en-US" sz="1600" b="1" dirty="0">
              <a:latin typeface="Courier New" panose="02070309020205020404" pitchFamily="49" charset="0"/>
            </a:endParaRPr>
          </a:p>
          <a:p>
            <a:pPr marL="0" indent="0">
              <a:buFont typeface="Monotype Sorts" pitchFamily="-84" charset="2"/>
              <a:buNone/>
            </a:pPr>
            <a:endParaRPr lang="en-US" altLang="en-US" sz="16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signal(semaphore *S) { </a:t>
            </a:r>
            <a:endParaRPr lang="en-US" altLang="en-US" sz="16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   S-&gt;value++; </a:t>
            </a:r>
            <a:endParaRPr lang="en-US" altLang="en-US" sz="16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   if (S-&gt;value &lt;= 0) {</a:t>
            </a:r>
            <a:br>
              <a:rPr lang="en-US" altLang="en-US" sz="1600" b="1" dirty="0">
                <a:latin typeface="Courier New" panose="02070309020205020404" pitchFamily="49" charset="0"/>
              </a:rPr>
            </a:br>
            <a:r>
              <a:rPr lang="en-US" altLang="en-US" sz="1600" b="1" dirty="0">
                <a:latin typeface="Courier New" panose="02070309020205020404" pitchFamily="49" charset="0"/>
              </a:rPr>
              <a:t>      remove a process P from S-&gt;list; </a:t>
            </a:r>
            <a:endParaRPr lang="en-US" altLang="en-US" sz="16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      wakeup(P); </a:t>
            </a:r>
            <a:endParaRPr lang="en-US" altLang="en-US" sz="16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   } </a:t>
            </a:r>
            <a:endParaRPr lang="en-US" altLang="en-US" sz="16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 </a:t>
            </a:r>
            <a:endParaRPr lang="en-US" altLang="en-US" sz="1600" b="1" dirty="0">
              <a:latin typeface="Courier New" panose="020703090202050204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ctrTitle"/>
          </p:nvPr>
        </p:nvSpPr>
        <p:spPr/>
        <p:txBody>
          <a:bodyPr/>
          <a:lstStyle/>
          <a:p>
            <a:pPr eaLnBrk="1" hangingPunct="1"/>
            <a:r>
              <a:rPr lang="en-US" altLang="en-US"/>
              <a:t>End of Chapter 6</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4"/>
          <p:cNvSpPr>
            <a:spLocks noGrp="1" noChangeArrowheads="1"/>
          </p:cNvSpPr>
          <p:nvPr>
            <p:ph type="title"/>
          </p:nvPr>
        </p:nvSpPr>
        <p:spPr>
          <a:xfrm>
            <a:off x="784225" y="215318"/>
            <a:ext cx="7902575" cy="576263"/>
          </a:xfrm>
        </p:spPr>
        <p:txBody>
          <a:bodyPr/>
          <a:lstStyle/>
          <a:p>
            <a:pPr eaLnBrk="1" hangingPunct="1"/>
            <a:r>
              <a:rPr lang="en-US" altLang="en-US" dirty="0"/>
              <a:t>Background</a:t>
            </a:r>
            <a:endParaRPr lang="en-US" altLang="en-US" dirty="0"/>
          </a:p>
        </p:txBody>
      </p:sp>
      <p:sp>
        <p:nvSpPr>
          <p:cNvPr id="11266" name="Rectangle 5"/>
          <p:cNvSpPr>
            <a:spLocks noGrp="1" noChangeArrowheads="1"/>
          </p:cNvSpPr>
          <p:nvPr>
            <p:ph type="body" idx="1"/>
          </p:nvPr>
        </p:nvSpPr>
        <p:spPr>
          <a:xfrm>
            <a:off x="838588" y="1144200"/>
            <a:ext cx="7191909" cy="4851019"/>
          </a:xfrm>
        </p:spPr>
        <p:txBody>
          <a:bodyPr/>
          <a:lstStyle/>
          <a:p>
            <a:r>
              <a:rPr lang="en-US" altLang="en-US" dirty="0"/>
              <a:t>Processes can execute concurrently</a:t>
            </a:r>
            <a:endParaRPr lang="en-US" altLang="en-US" dirty="0"/>
          </a:p>
          <a:p>
            <a:pPr lvl="1"/>
            <a:r>
              <a:rPr lang="en-US" altLang="en-US" dirty="0"/>
              <a:t>May be interrupted at any time, partially completing execution</a:t>
            </a:r>
            <a:endParaRPr lang="en-US" altLang="en-US" dirty="0"/>
          </a:p>
          <a:p>
            <a:r>
              <a:rPr lang="en-US" altLang="en-US" dirty="0"/>
              <a:t>Concurrent access to shared data may result in data inconsistency</a:t>
            </a:r>
            <a:endParaRPr lang="en-US" altLang="en-US" dirty="0"/>
          </a:p>
          <a:p>
            <a:r>
              <a:rPr lang="en-US" altLang="en-US" dirty="0"/>
              <a:t>Maintaining data consistency requires mechanisms to ensure the orderly execution of cooperating processes</a:t>
            </a:r>
            <a:endParaRPr lang="en-US" altLang="en-US" dirty="0"/>
          </a:p>
          <a:p>
            <a:r>
              <a:rPr lang="en-US" altLang="en-US" dirty="0"/>
              <a:t>We illustrated in chapter 4 the problem when we considered the Bounded Buffer problem with use of a counter that is updated concurrently by the producer and consumer,. Which lead to race condition.</a:t>
            </a:r>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1026"/>
          <p:cNvSpPr>
            <a:spLocks noGrp="1"/>
          </p:cNvSpPr>
          <p:nvPr>
            <p:ph type="title"/>
          </p:nvPr>
        </p:nvSpPr>
        <p:spPr/>
        <p:txBody>
          <a:bodyPr vert="horz" wrap="square" lIns="87081" tIns="43540" rIns="87081" bIns="43540" anchor="b" anchorCtr="0"/>
          <a:p>
            <a:pPr eaLnBrk="1" hangingPunct="1"/>
            <a:r>
              <a:rPr lang="en-US" altLang="en-US" dirty="0"/>
              <a:t>Race Condition</a:t>
            </a:r>
            <a:endParaRPr lang="en-US" altLang="en-US" dirty="0"/>
          </a:p>
        </p:txBody>
      </p:sp>
      <p:sp>
        <p:nvSpPr>
          <p:cNvPr id="9219" name="Rectangle 1027"/>
          <p:cNvSpPr>
            <a:spLocks noGrp="1"/>
          </p:cNvSpPr>
          <p:nvPr>
            <p:ph idx="1"/>
          </p:nvPr>
        </p:nvSpPr>
        <p:spPr>
          <a:xfrm>
            <a:off x="781897" y="1129454"/>
            <a:ext cx="8067675" cy="4598458"/>
          </a:xfrm>
        </p:spPr>
        <p:txBody>
          <a:bodyPr vert="horz" wrap="square" lIns="87081" tIns="43540" rIns="87081" bIns="43540" anchor="t" anchorCtr="0"/>
          <a:p>
            <a:pPr>
              <a:lnSpc>
                <a:spcPct val="90000"/>
              </a:lnSpc>
            </a:pPr>
            <a:r>
              <a:rPr lang="en-US" altLang="en-US" sz="1535" dirty="0">
                <a:solidFill>
                  <a:srgbClr val="0000FF"/>
                </a:solidFill>
              </a:rPr>
              <a:t>counter++</a:t>
            </a:r>
            <a:r>
              <a:rPr lang="en-US" altLang="en-US" sz="1535" dirty="0"/>
              <a:t> could be implemented as</a:t>
            </a:r>
            <a:br>
              <a:rPr lang="en-US" altLang="en-US" sz="1535" dirty="0"/>
            </a:br>
            <a:br>
              <a:rPr lang="en-US" altLang="en-US" sz="1535" dirty="0"/>
            </a:br>
            <a:r>
              <a:rPr lang="en-US" altLang="en-US" sz="1535" dirty="0"/>
              <a:t>     </a:t>
            </a:r>
            <a:r>
              <a:rPr lang="en-US" altLang="en-US" sz="1535" dirty="0">
                <a:solidFill>
                  <a:srgbClr val="0000FF"/>
                </a:solidFill>
              </a:rPr>
              <a:t>register1 = counter</a:t>
            </a:r>
            <a:br>
              <a:rPr lang="en-US" altLang="en-US" sz="1535" dirty="0">
                <a:solidFill>
                  <a:srgbClr val="0000FF"/>
                </a:solidFill>
              </a:rPr>
            </a:br>
            <a:r>
              <a:rPr lang="en-US" altLang="en-US" sz="1535" dirty="0">
                <a:solidFill>
                  <a:srgbClr val="0000FF"/>
                </a:solidFill>
              </a:rPr>
              <a:t>     register1 = register1 + 1</a:t>
            </a:r>
            <a:br>
              <a:rPr lang="en-US" altLang="en-US" sz="1535" dirty="0">
                <a:solidFill>
                  <a:srgbClr val="0000FF"/>
                </a:solidFill>
              </a:rPr>
            </a:br>
            <a:r>
              <a:rPr lang="en-US" altLang="en-US" sz="1535" dirty="0">
                <a:solidFill>
                  <a:srgbClr val="0000FF"/>
                </a:solidFill>
              </a:rPr>
              <a:t>     counter = register1</a:t>
            </a:r>
            <a:endParaRPr lang="en-US" altLang="en-US" sz="1535" dirty="0">
              <a:solidFill>
                <a:srgbClr val="0000FF"/>
              </a:solidFill>
            </a:endParaRPr>
          </a:p>
          <a:p>
            <a:pPr>
              <a:lnSpc>
                <a:spcPct val="90000"/>
              </a:lnSpc>
            </a:pPr>
            <a:endParaRPr lang="en-US" altLang="en-US" sz="735" dirty="0">
              <a:solidFill>
                <a:srgbClr val="0000FF"/>
              </a:solidFill>
            </a:endParaRPr>
          </a:p>
          <a:p>
            <a:pPr>
              <a:lnSpc>
                <a:spcPct val="90000"/>
              </a:lnSpc>
            </a:pPr>
            <a:r>
              <a:rPr lang="en-US" altLang="en-US" sz="1535" dirty="0">
                <a:solidFill>
                  <a:schemeClr val="tx2"/>
                </a:solidFill>
              </a:rPr>
              <a:t>counter--</a:t>
            </a:r>
            <a:r>
              <a:rPr lang="en-US" altLang="en-US" sz="1535" dirty="0"/>
              <a:t> could be implemented as</a:t>
            </a:r>
            <a:br>
              <a:rPr lang="en-US" altLang="en-US" sz="1535" dirty="0"/>
            </a:br>
            <a:br>
              <a:rPr lang="en-US" altLang="en-US" sz="1535" dirty="0"/>
            </a:br>
            <a:r>
              <a:rPr lang="en-US" altLang="en-US" sz="1535" dirty="0"/>
              <a:t>     </a:t>
            </a:r>
            <a:r>
              <a:rPr lang="en-US" altLang="en-US" sz="1535" dirty="0">
                <a:solidFill>
                  <a:schemeClr val="tx2"/>
                </a:solidFill>
              </a:rPr>
              <a:t>register2 = counter</a:t>
            </a:r>
            <a:br>
              <a:rPr lang="en-US" altLang="en-US" sz="1535" dirty="0">
                <a:solidFill>
                  <a:schemeClr val="tx2"/>
                </a:solidFill>
              </a:rPr>
            </a:br>
            <a:r>
              <a:rPr lang="en-US" altLang="en-US" sz="1535" dirty="0">
                <a:solidFill>
                  <a:schemeClr val="tx2"/>
                </a:solidFill>
              </a:rPr>
              <a:t>     register2 = register2 - 1</a:t>
            </a:r>
            <a:br>
              <a:rPr lang="en-US" altLang="en-US" sz="1535" dirty="0">
                <a:solidFill>
                  <a:schemeClr val="tx2"/>
                </a:solidFill>
              </a:rPr>
            </a:br>
            <a:r>
              <a:rPr lang="en-US" altLang="en-US" sz="1535" dirty="0">
                <a:solidFill>
                  <a:schemeClr val="tx2"/>
                </a:solidFill>
              </a:rPr>
              <a:t>     count = register2</a:t>
            </a:r>
            <a:endParaRPr lang="en-US" altLang="en-US" sz="1535" dirty="0">
              <a:solidFill>
                <a:schemeClr val="tx2"/>
              </a:solidFill>
            </a:endParaRPr>
          </a:p>
          <a:p>
            <a:pPr>
              <a:lnSpc>
                <a:spcPct val="90000"/>
              </a:lnSpc>
            </a:pPr>
            <a:endParaRPr lang="en-US" altLang="en-US" sz="735" dirty="0">
              <a:solidFill>
                <a:schemeClr val="tx2"/>
              </a:solidFill>
            </a:endParaRPr>
          </a:p>
          <a:p>
            <a:pPr>
              <a:lnSpc>
                <a:spcPct val="90000"/>
              </a:lnSpc>
            </a:pPr>
            <a:r>
              <a:rPr lang="en-US" altLang="en-US" sz="1535" dirty="0"/>
              <a:t>Consider this execution interleaving with “count = 5” initially:</a:t>
            </a:r>
            <a:endParaRPr lang="en-US" altLang="en-US" sz="1535" dirty="0"/>
          </a:p>
          <a:p>
            <a:pPr lvl="1">
              <a:lnSpc>
                <a:spcPct val="90000"/>
              </a:lnSpc>
              <a:buNone/>
            </a:pPr>
            <a:r>
              <a:rPr lang="en-US" altLang="en-US" sz="1535" dirty="0"/>
              <a:t>	</a:t>
            </a:r>
            <a:r>
              <a:rPr lang="en-US" altLang="en-US" dirty="0"/>
              <a:t>S0: producer execute </a:t>
            </a:r>
            <a:r>
              <a:rPr lang="en-US" altLang="en-US" dirty="0">
                <a:solidFill>
                  <a:srgbClr val="0000FF"/>
                </a:solidFill>
              </a:rPr>
              <a:t>register1 = counter</a:t>
            </a:r>
            <a:r>
              <a:rPr lang="en-US" altLang="en-US" dirty="0"/>
              <a:t>   {register1 = 5}</a:t>
            </a:r>
            <a:br>
              <a:rPr lang="en-US" altLang="en-US" dirty="0"/>
            </a:br>
            <a:r>
              <a:rPr lang="en-US" altLang="en-US" dirty="0"/>
              <a:t>S1: producer execute </a:t>
            </a:r>
            <a:r>
              <a:rPr lang="en-US" altLang="en-US" dirty="0">
                <a:solidFill>
                  <a:srgbClr val="0000FF"/>
                </a:solidFill>
              </a:rPr>
              <a:t>register1 = register1 + 1  </a:t>
            </a:r>
            <a:r>
              <a:rPr lang="en-US" altLang="en-US" dirty="0"/>
              <a:t> {register1 = 6} </a:t>
            </a:r>
            <a:br>
              <a:rPr lang="en-US" altLang="en-US" dirty="0"/>
            </a:br>
            <a:r>
              <a:rPr lang="en-US" altLang="en-US" dirty="0"/>
              <a:t>S2: consumer execute </a:t>
            </a:r>
            <a:r>
              <a:rPr lang="en-US" altLang="en-US" dirty="0">
                <a:solidFill>
                  <a:schemeClr val="tx2"/>
                </a:solidFill>
              </a:rPr>
              <a:t>register2 = counter</a:t>
            </a:r>
            <a:r>
              <a:rPr lang="en-US" altLang="en-US" dirty="0"/>
              <a:t>   {register2 = 5} </a:t>
            </a:r>
            <a:br>
              <a:rPr lang="en-US" altLang="en-US" dirty="0"/>
            </a:br>
            <a:r>
              <a:rPr lang="en-US" altLang="en-US" dirty="0"/>
              <a:t>S3: consumer execute </a:t>
            </a:r>
            <a:r>
              <a:rPr lang="en-US" altLang="en-US" dirty="0">
                <a:solidFill>
                  <a:schemeClr val="tx2"/>
                </a:solidFill>
              </a:rPr>
              <a:t>register2 = register2 - 1</a:t>
            </a:r>
            <a:r>
              <a:rPr lang="en-US" altLang="en-US" dirty="0"/>
              <a:t>   {register2 = 4} </a:t>
            </a:r>
            <a:br>
              <a:rPr lang="en-US" altLang="en-US" dirty="0"/>
            </a:br>
            <a:r>
              <a:rPr lang="en-US" altLang="en-US" dirty="0"/>
              <a:t>S4: producer execute </a:t>
            </a:r>
            <a:r>
              <a:rPr lang="en-US" altLang="en-US" dirty="0">
                <a:solidFill>
                  <a:srgbClr val="0000FF"/>
                </a:solidFill>
              </a:rPr>
              <a:t>counter = register1</a:t>
            </a:r>
            <a:r>
              <a:rPr lang="en-US" altLang="en-US" dirty="0"/>
              <a:t>   {count = 6 } </a:t>
            </a:r>
            <a:br>
              <a:rPr lang="en-US" altLang="en-US" dirty="0"/>
            </a:br>
            <a:r>
              <a:rPr lang="en-US" altLang="en-US" dirty="0"/>
              <a:t>S5: consumer execute </a:t>
            </a:r>
            <a:r>
              <a:rPr lang="en-US" altLang="en-US" dirty="0">
                <a:solidFill>
                  <a:schemeClr val="tx2"/>
                </a:solidFill>
              </a:rPr>
              <a:t>counter = register2</a:t>
            </a:r>
            <a:r>
              <a:rPr lang="en-US" altLang="en-US" dirty="0"/>
              <a:t>   {count = 4}</a:t>
            </a:r>
            <a:endParaRPr lang="en-US" altLang="en-US" dirty="0"/>
          </a:p>
          <a:p>
            <a:pPr lvl="1">
              <a:lnSpc>
                <a:spcPct val="90000"/>
              </a:lnSpc>
              <a:buNone/>
            </a:pPr>
            <a:r>
              <a:rPr lang="en-US" altLang="en-US" b="1" dirty="0"/>
              <a:t>Final value is 4 but it should have been _____?</a:t>
            </a:r>
            <a:endParaRPr lang="en-US" altLang="en-US" b="1" dirty="0"/>
          </a:p>
          <a:p>
            <a:pPr lvl="1">
              <a:lnSpc>
                <a:spcPct val="90000"/>
              </a:lnSpc>
              <a:buNone/>
            </a:pP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a:xfrm>
            <a:off x="457200" y="224522"/>
            <a:ext cx="8229600" cy="576262"/>
          </a:xfrm>
        </p:spPr>
        <p:txBody>
          <a:bodyPr/>
          <a:lstStyle/>
          <a:p>
            <a:r>
              <a:rPr lang="en-US" altLang="en-US" dirty="0"/>
              <a:t>Race Condition</a:t>
            </a:r>
            <a:endParaRPr lang="en-US" altLang="en-US" dirty="0"/>
          </a:p>
        </p:txBody>
      </p:sp>
      <p:sp>
        <p:nvSpPr>
          <p:cNvPr id="90114" name="Content Placeholder 2"/>
          <p:cNvSpPr>
            <a:spLocks noGrp="1"/>
          </p:cNvSpPr>
          <p:nvPr>
            <p:ph idx="1"/>
          </p:nvPr>
        </p:nvSpPr>
        <p:spPr>
          <a:xfrm>
            <a:off x="806450" y="1137626"/>
            <a:ext cx="7684407" cy="4667250"/>
          </a:xfrm>
        </p:spPr>
        <p:txBody>
          <a:bodyPr/>
          <a:lstStyle/>
          <a:p>
            <a:r>
              <a:rPr lang="en-US" altLang="en-US" dirty="0"/>
              <a:t>Processes P</a:t>
            </a:r>
            <a:r>
              <a:rPr lang="en-US" altLang="en-US" baseline="-25000" dirty="0"/>
              <a:t>0</a:t>
            </a:r>
            <a:r>
              <a:rPr lang="en-US" altLang="en-US" dirty="0"/>
              <a:t> and P</a:t>
            </a:r>
            <a:r>
              <a:rPr lang="en-US" altLang="en-US" baseline="-25000" dirty="0"/>
              <a:t>1</a:t>
            </a:r>
            <a:r>
              <a:rPr lang="en-US" altLang="en-US" dirty="0"/>
              <a:t> are creating child processes using the </a:t>
            </a:r>
            <a:r>
              <a:rPr lang="en-US" altLang="en-US" dirty="0">
                <a:latin typeface="Courier New" panose="02070309020205020404" pitchFamily="49" charset="0"/>
                <a:cs typeface="Courier New" panose="02070309020205020404" pitchFamily="49" charset="0"/>
              </a:rPr>
              <a:t>fork() </a:t>
            </a:r>
            <a:r>
              <a:rPr lang="en-US" altLang="en-US" dirty="0"/>
              <a:t>system call</a:t>
            </a:r>
            <a:endParaRPr lang="en-US" altLang="en-US" dirty="0"/>
          </a:p>
          <a:p>
            <a:r>
              <a:rPr lang="en-US" altLang="en-US" dirty="0"/>
              <a:t>Race condition on kernel variable </a:t>
            </a:r>
            <a:r>
              <a:rPr lang="en-US" altLang="en-US" dirty="0" err="1">
                <a:latin typeface="Courier New" panose="02070309020205020404" pitchFamily="49" charset="0"/>
                <a:cs typeface="Courier New" panose="02070309020205020404" pitchFamily="49" charset="0"/>
              </a:rPr>
              <a:t>next_available_pid</a:t>
            </a:r>
            <a:r>
              <a:rPr lang="en-US" altLang="en-US" dirty="0"/>
              <a:t> which represents the next available process identifier (</a:t>
            </a:r>
            <a:r>
              <a:rPr lang="en-US" altLang="en-US" dirty="0" err="1"/>
              <a:t>pid</a:t>
            </a:r>
            <a:r>
              <a:rPr lang="en-US" altLang="en-US" dirty="0"/>
              <a:t>)</a:t>
            </a: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endParaRPr lang="en-US" altLang="en-US" dirty="0"/>
          </a:p>
          <a:p>
            <a:r>
              <a:rPr lang="en-US" altLang="en-US" dirty="0"/>
              <a:t>Unless there is a mechanism to prevent P</a:t>
            </a:r>
            <a:r>
              <a:rPr lang="en-US" altLang="en-US" baseline="-25000" dirty="0"/>
              <a:t>0</a:t>
            </a:r>
            <a:r>
              <a:rPr lang="en-US" altLang="en-US" dirty="0"/>
              <a:t> and P</a:t>
            </a:r>
            <a:r>
              <a:rPr lang="en-US" altLang="en-US" baseline="-25000" dirty="0"/>
              <a:t>1</a:t>
            </a:r>
            <a:r>
              <a:rPr lang="en-US" altLang="en-US" dirty="0"/>
              <a:t> from accessing  the variable </a:t>
            </a:r>
            <a:r>
              <a:rPr lang="en-US" altLang="en-US" dirty="0" err="1">
                <a:latin typeface="Courier New" panose="02070309020205020404" pitchFamily="49" charset="0"/>
                <a:cs typeface="Courier New" panose="02070309020205020404" pitchFamily="49" charset="0"/>
              </a:rPr>
              <a:t>next_available_pid</a:t>
            </a:r>
            <a:r>
              <a:rPr lang="en-US" altLang="en-US" dirty="0"/>
              <a:t>  the same </a:t>
            </a:r>
            <a:r>
              <a:rPr lang="en-US" altLang="en-US" dirty="0" err="1"/>
              <a:t>pid</a:t>
            </a:r>
            <a:r>
              <a:rPr lang="en-US" altLang="en-US" dirty="0"/>
              <a:t> could be assigned to two different processes!</a:t>
            </a:r>
            <a:endParaRPr lang="en-US" altLang="en-US" dirty="0"/>
          </a:p>
          <a:p>
            <a:endParaRPr lang="en-US" altLang="en-US" dirty="0"/>
          </a:p>
        </p:txBody>
      </p:sp>
      <p:pic>
        <p:nvPicPr>
          <p:cNvPr id="90115"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144778" y="2604342"/>
            <a:ext cx="4238625" cy="26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57200" y="190694"/>
            <a:ext cx="8229600" cy="576262"/>
          </a:xfrm>
        </p:spPr>
        <p:txBody>
          <a:bodyPr/>
          <a:lstStyle/>
          <a:p>
            <a:r>
              <a:rPr lang="en-US" altLang="en-US" dirty="0"/>
              <a:t>Critical Section Problem</a:t>
            </a:r>
            <a:endParaRPr lang="en-US" altLang="en-US" dirty="0"/>
          </a:p>
        </p:txBody>
      </p:sp>
      <p:sp>
        <p:nvSpPr>
          <p:cNvPr id="19458" name="Content Placeholder 2"/>
          <p:cNvSpPr>
            <a:spLocks noGrp="1"/>
          </p:cNvSpPr>
          <p:nvPr>
            <p:ph idx="1"/>
          </p:nvPr>
        </p:nvSpPr>
        <p:spPr>
          <a:xfrm>
            <a:off x="811763" y="1159881"/>
            <a:ext cx="7349743" cy="4433523"/>
          </a:xfrm>
        </p:spPr>
        <p:txBody>
          <a:bodyPr/>
          <a:lstStyle/>
          <a:p>
            <a:r>
              <a:rPr lang="en-US" altLang="en-US" dirty="0"/>
              <a:t>Consider system of </a:t>
            </a:r>
            <a:r>
              <a:rPr lang="en-US" altLang="en-US" b="1" i="1" dirty="0"/>
              <a:t>n</a:t>
            </a:r>
            <a:r>
              <a:rPr lang="en-US" altLang="en-US" b="1" dirty="0"/>
              <a:t> </a:t>
            </a:r>
            <a:r>
              <a:rPr lang="en-US" altLang="en-US" dirty="0"/>
              <a:t>processes {</a:t>
            </a:r>
            <a:r>
              <a:rPr lang="en-US" altLang="en-US" b="1" i="1" dirty="0"/>
              <a:t>p</a:t>
            </a:r>
            <a:r>
              <a:rPr lang="en-US" altLang="en-US" b="1" i="1" baseline="-25000" dirty="0"/>
              <a:t>0</a:t>
            </a:r>
            <a:r>
              <a:rPr lang="en-US" altLang="en-US" b="1" i="1" dirty="0"/>
              <a:t>, p</a:t>
            </a:r>
            <a:r>
              <a:rPr lang="en-US" altLang="en-US" b="1" i="1" baseline="-25000" dirty="0"/>
              <a:t>1</a:t>
            </a:r>
            <a:r>
              <a:rPr lang="en-US" altLang="en-US" b="1" i="1" dirty="0"/>
              <a:t>, … p</a:t>
            </a:r>
            <a:r>
              <a:rPr lang="en-US" altLang="en-US" b="1" i="1" baseline="-25000" dirty="0"/>
              <a:t>n-1</a:t>
            </a:r>
            <a:r>
              <a:rPr lang="en-US" altLang="en-US" dirty="0"/>
              <a:t>}</a:t>
            </a:r>
            <a:endParaRPr lang="en-US" altLang="en-US" dirty="0"/>
          </a:p>
          <a:p>
            <a:r>
              <a:rPr lang="en-US" altLang="en-US" dirty="0"/>
              <a:t>Each process has </a:t>
            </a:r>
            <a:r>
              <a:rPr lang="en-US" altLang="en-US" b="1" dirty="0">
                <a:solidFill>
                  <a:srgbClr val="006699"/>
                </a:solidFill>
                <a:latin typeface="+mj-lt"/>
              </a:rPr>
              <a:t>critical section </a:t>
            </a:r>
            <a:r>
              <a:rPr lang="en-US" altLang="en-US" dirty="0"/>
              <a:t>segment of code</a:t>
            </a:r>
            <a:endParaRPr lang="en-US" altLang="en-US" dirty="0"/>
          </a:p>
          <a:p>
            <a:pPr lvl="1"/>
            <a:r>
              <a:rPr lang="en-US" altLang="en-US" dirty="0"/>
              <a:t>Process may be changing common variables, updating table, writing file, etc.</a:t>
            </a:r>
            <a:endParaRPr lang="en-US" altLang="en-US" dirty="0"/>
          </a:p>
          <a:p>
            <a:pPr lvl="1"/>
            <a:r>
              <a:rPr lang="en-US" altLang="en-US" dirty="0"/>
              <a:t>When one process in critical section, no other may be in its critical section</a:t>
            </a:r>
            <a:endParaRPr lang="en-US" altLang="en-US" dirty="0"/>
          </a:p>
          <a:p>
            <a:r>
              <a:rPr lang="en-US" altLang="en-US" b="1" i="1" dirty="0"/>
              <a:t>Critical section problem </a:t>
            </a:r>
            <a:r>
              <a:rPr lang="en-US" altLang="en-US" dirty="0"/>
              <a:t>is to design protocol to solve this</a:t>
            </a:r>
            <a:endParaRPr lang="en-US" altLang="en-US" dirty="0"/>
          </a:p>
          <a:p>
            <a:r>
              <a:rPr lang="en-US" altLang="en-US" dirty="0"/>
              <a:t>Each process must ask permission to enter critical section in </a:t>
            </a:r>
            <a:r>
              <a:rPr lang="en-US" altLang="en-US" b="1" dirty="0">
                <a:solidFill>
                  <a:srgbClr val="006699"/>
                </a:solidFill>
                <a:latin typeface="+mj-lt"/>
              </a:rPr>
              <a:t>entry</a:t>
            </a:r>
            <a:r>
              <a:rPr lang="en-US" altLang="en-US" b="1" dirty="0">
                <a:solidFill>
                  <a:srgbClr val="3366FF"/>
                </a:solidFill>
              </a:rPr>
              <a:t> </a:t>
            </a:r>
            <a:r>
              <a:rPr lang="en-US" altLang="en-US" b="1" dirty="0">
                <a:solidFill>
                  <a:srgbClr val="006699"/>
                </a:solidFill>
                <a:latin typeface="+mj-lt"/>
              </a:rPr>
              <a:t>section</a:t>
            </a:r>
            <a:r>
              <a:rPr lang="en-US" altLang="en-US" dirty="0"/>
              <a:t>, may follow critical section with </a:t>
            </a:r>
            <a:r>
              <a:rPr lang="en-US" altLang="en-US" b="1" dirty="0">
                <a:solidFill>
                  <a:srgbClr val="006699"/>
                </a:solidFill>
                <a:latin typeface="+mj-lt"/>
              </a:rPr>
              <a:t>exit section</a:t>
            </a:r>
            <a:r>
              <a:rPr lang="en-US" altLang="en-US" dirty="0"/>
              <a:t>, then </a:t>
            </a:r>
            <a:r>
              <a:rPr lang="en-US" altLang="en-US" b="1" dirty="0">
                <a:solidFill>
                  <a:srgbClr val="006699"/>
                </a:solidFill>
                <a:latin typeface="+mj-lt"/>
              </a:rPr>
              <a:t>remainder section</a:t>
            </a:r>
            <a:endParaRPr lang="en-US" altLang="en-US" b="1" dirty="0">
              <a:solidFill>
                <a:srgbClr val="006699"/>
              </a:solidFill>
              <a:latin typeface="+mj-lt"/>
            </a:endParaRPr>
          </a:p>
          <a:p>
            <a:endParaRPr lang="en-US" altLang="en-US" b="1" dirty="0">
              <a:solidFill>
                <a:srgbClr val="3366FF"/>
              </a:solidFill>
            </a:endParaRPr>
          </a:p>
          <a:p>
            <a:pPr>
              <a:buFont typeface="Monotype Sorts" pitchFamily="-84" charset="2"/>
              <a:buNone/>
            </a:pPr>
            <a:endParaRPr lang="en-US" altLang="en-US" b="1" dirty="0">
              <a:solidFill>
                <a:srgbClr val="006699"/>
              </a:solidFill>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457200" y="216906"/>
            <a:ext cx="8229600" cy="576262"/>
          </a:xfrm>
        </p:spPr>
        <p:txBody>
          <a:bodyPr/>
          <a:lstStyle/>
          <a:p>
            <a:r>
              <a:rPr lang="en-US" altLang="en-US" dirty="0"/>
              <a:t>Critical Section</a:t>
            </a:r>
            <a:endParaRPr lang="en-US" altLang="en-US" dirty="0"/>
          </a:p>
        </p:txBody>
      </p:sp>
      <p:sp>
        <p:nvSpPr>
          <p:cNvPr id="20482" name="Content Placeholder 2"/>
          <p:cNvSpPr>
            <a:spLocks noGrp="1"/>
          </p:cNvSpPr>
          <p:nvPr>
            <p:ph idx="1"/>
          </p:nvPr>
        </p:nvSpPr>
        <p:spPr/>
        <p:txBody>
          <a:bodyPr/>
          <a:lstStyle/>
          <a:p>
            <a:r>
              <a:rPr lang="en-US" altLang="en-US"/>
              <a:t>General structure of process </a:t>
            </a:r>
            <a:r>
              <a:rPr lang="en-US" altLang="en-US" b="1" i="1"/>
              <a:t>P</a:t>
            </a:r>
            <a:r>
              <a:rPr lang="en-US" altLang="en-US" b="1" i="1" baseline="-25000"/>
              <a:t>i  </a:t>
            </a:r>
            <a:endParaRPr lang="en-US" altLang="en-US"/>
          </a:p>
          <a:p>
            <a:endParaRPr lang="en-US" altLang="en-US" b="1">
              <a:solidFill>
                <a:srgbClr val="0000FF"/>
              </a:solidFill>
            </a:endParaRPr>
          </a:p>
        </p:txBody>
      </p:sp>
      <p:pic>
        <p:nvPicPr>
          <p:cNvPr id="3" name="Picture 2" descr="Text&#10;&#10;Description automatically generated"/>
          <p:cNvPicPr>
            <a:picLocks noChangeAspect="1"/>
          </p:cNvPicPr>
          <p:nvPr/>
        </p:nvPicPr>
        <p:blipFill>
          <a:blip r:embed="rId1"/>
          <a:stretch>
            <a:fillRect/>
          </a:stretch>
        </p:blipFill>
        <p:spPr>
          <a:xfrm>
            <a:off x="1979960" y="1943901"/>
            <a:ext cx="2592040" cy="251535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100138" y="221827"/>
            <a:ext cx="7586662" cy="576262"/>
          </a:xfrm>
        </p:spPr>
        <p:txBody>
          <a:bodyPr/>
          <a:lstStyle/>
          <a:p>
            <a:pPr eaLnBrk="1" hangingPunct="1"/>
            <a:r>
              <a:rPr lang="en-US" altLang="en-US" dirty="0"/>
              <a:t>Synchronization Hardware</a:t>
            </a:r>
            <a:endParaRPr lang="en-US" altLang="en-US" dirty="0"/>
          </a:p>
        </p:txBody>
      </p:sp>
      <p:sp>
        <p:nvSpPr>
          <p:cNvPr id="29698" name="Rectangle 3"/>
          <p:cNvSpPr>
            <a:spLocks noGrp="1" noChangeArrowheads="1"/>
          </p:cNvSpPr>
          <p:nvPr>
            <p:ph idx="1"/>
          </p:nvPr>
        </p:nvSpPr>
        <p:spPr>
          <a:xfrm>
            <a:off x="821094" y="1233488"/>
            <a:ext cx="7443675" cy="4372487"/>
          </a:xfrm>
        </p:spPr>
        <p:txBody>
          <a:bodyPr/>
          <a:lstStyle/>
          <a:p>
            <a:pPr>
              <a:lnSpc>
                <a:spcPct val="90000"/>
              </a:lnSpc>
              <a:tabLst>
                <a:tab pos="739775" algn="l"/>
                <a:tab pos="1020445" algn="l"/>
                <a:tab pos="1257300" algn="l"/>
              </a:tabLst>
            </a:pPr>
            <a:r>
              <a:rPr lang="en-US" altLang="en-US" dirty="0"/>
              <a:t>Many systems provide hardware support for implementing the critical section code.</a:t>
            </a:r>
            <a:endParaRPr lang="en-US" altLang="en-US" dirty="0"/>
          </a:p>
          <a:p>
            <a:pPr>
              <a:lnSpc>
                <a:spcPct val="90000"/>
              </a:lnSpc>
              <a:tabLst>
                <a:tab pos="739775" algn="l"/>
                <a:tab pos="1020445" algn="l"/>
                <a:tab pos="1257300" algn="l"/>
              </a:tabLst>
            </a:pPr>
            <a:r>
              <a:rPr lang="en-US" altLang="en-US" dirty="0"/>
              <a:t>Uniprocessors – could disable interrupts</a:t>
            </a:r>
            <a:endParaRPr lang="en-US" altLang="en-US" dirty="0"/>
          </a:p>
          <a:p>
            <a:pPr lvl="1">
              <a:lnSpc>
                <a:spcPct val="90000"/>
              </a:lnSpc>
              <a:tabLst>
                <a:tab pos="739775" algn="l"/>
                <a:tab pos="1020445" algn="l"/>
                <a:tab pos="1257300" algn="l"/>
              </a:tabLst>
            </a:pPr>
            <a:r>
              <a:rPr lang="en-US" altLang="en-US" dirty="0"/>
              <a:t>Currently running code would execute without preemption</a:t>
            </a:r>
            <a:endParaRPr lang="en-US" altLang="en-US" dirty="0"/>
          </a:p>
          <a:p>
            <a:pPr lvl="1">
              <a:lnSpc>
                <a:spcPct val="90000"/>
              </a:lnSpc>
              <a:tabLst>
                <a:tab pos="739775" algn="l"/>
                <a:tab pos="1020445" algn="l"/>
                <a:tab pos="1257300" algn="l"/>
              </a:tabLst>
            </a:pPr>
            <a:r>
              <a:rPr lang="en-US" altLang="en-US" dirty="0"/>
              <a:t>Generally too inefficient on multiprocessor systems</a:t>
            </a:r>
            <a:endParaRPr lang="en-US" altLang="en-US" dirty="0"/>
          </a:p>
          <a:p>
            <a:pPr lvl="2">
              <a:lnSpc>
                <a:spcPct val="90000"/>
              </a:lnSpc>
              <a:tabLst>
                <a:tab pos="739775" algn="l"/>
                <a:tab pos="1020445" algn="l"/>
                <a:tab pos="1257300" algn="l"/>
              </a:tabLst>
            </a:pPr>
            <a:r>
              <a:rPr lang="en-US" altLang="en-US" dirty="0"/>
              <a:t>Operating systems using this not broadly scalable</a:t>
            </a:r>
            <a:endParaRPr lang="en-US" altLang="en-US" dirty="0"/>
          </a:p>
          <a:p>
            <a:pPr defTabSz="914400">
              <a:lnSpc>
                <a:spcPct val="90000"/>
              </a:lnSpc>
              <a:tabLst>
                <a:tab pos="1062355" algn="l"/>
                <a:tab pos="1463675" algn="l"/>
                <a:tab pos="1800225" algn="l"/>
              </a:tabLst>
            </a:pPr>
            <a:r>
              <a:rPr lang="en-US" altLang="en-US" dirty="0">
                <a:sym typeface="+mn-ea"/>
              </a:rPr>
              <a:t>Modern machines provide special atomic hardware instructions</a:t>
            </a:r>
            <a:endParaRPr lang="en-US" altLang="en-US" dirty="0"/>
          </a:p>
          <a:p>
            <a:pPr lvl="2" defTabSz="914400">
              <a:lnSpc>
                <a:spcPct val="90000"/>
              </a:lnSpc>
              <a:tabLst>
                <a:tab pos="1062355" algn="l"/>
                <a:tab pos="1463675" algn="l"/>
                <a:tab pos="1800225" algn="l"/>
              </a:tabLst>
            </a:pPr>
            <a:r>
              <a:rPr lang="en-US" altLang="en-US" dirty="0">
                <a:solidFill>
                  <a:schemeClr val="tx2"/>
                </a:solidFill>
                <a:sym typeface="+mn-ea"/>
              </a:rPr>
              <a:t>Atomic = non-interruptable</a:t>
            </a:r>
            <a:endParaRPr lang="en-US" altLang="en-US" dirty="0">
              <a:solidFill>
                <a:schemeClr val="tx2"/>
              </a:solidFill>
            </a:endParaRPr>
          </a:p>
          <a:p>
            <a:pPr lvl="1" defTabSz="914400">
              <a:lnSpc>
                <a:spcPct val="90000"/>
              </a:lnSpc>
              <a:tabLst>
                <a:tab pos="1062355" algn="l"/>
                <a:tab pos="1463675" algn="l"/>
                <a:tab pos="1800225" algn="l"/>
              </a:tabLst>
            </a:pPr>
            <a:r>
              <a:rPr lang="en-US" altLang="en-US" dirty="0">
                <a:sym typeface="+mn-ea"/>
              </a:rPr>
              <a:t>Either test memory word and set value</a:t>
            </a:r>
            <a:endParaRPr lang="en-US" altLang="en-US" dirty="0"/>
          </a:p>
          <a:p>
            <a:pPr lvl="1" defTabSz="914400">
              <a:lnSpc>
                <a:spcPct val="90000"/>
              </a:lnSpc>
              <a:tabLst>
                <a:tab pos="1062355" algn="l"/>
                <a:tab pos="1463675" algn="l"/>
                <a:tab pos="1800225" algn="l"/>
              </a:tabLst>
            </a:pPr>
            <a:r>
              <a:rPr lang="en-US" altLang="en-US" dirty="0">
                <a:sym typeface="+mn-ea"/>
              </a:rPr>
              <a:t>Or swap contents of two memory words</a:t>
            </a:r>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457200" y="144696"/>
            <a:ext cx="8229600" cy="576263"/>
          </a:xfrm>
        </p:spPr>
        <p:txBody>
          <a:bodyPr/>
          <a:lstStyle/>
          <a:p>
            <a:pPr eaLnBrk="1" hangingPunct="1"/>
            <a:r>
              <a:rPr lang="en-US" altLang="en-US" dirty="0"/>
              <a:t>Mutex Locks</a:t>
            </a:r>
            <a:endParaRPr lang="en-US" altLang="en-US" dirty="0"/>
          </a:p>
        </p:txBody>
      </p:sp>
      <p:sp>
        <p:nvSpPr>
          <p:cNvPr id="22531" name="Rectangle 3"/>
          <p:cNvSpPr>
            <a:spLocks noGrp="1" noChangeArrowheads="1"/>
          </p:cNvSpPr>
          <p:nvPr>
            <p:ph idx="1"/>
          </p:nvPr>
        </p:nvSpPr>
        <p:spPr>
          <a:xfrm>
            <a:off x="827088" y="1074016"/>
            <a:ext cx="7579158" cy="4931930"/>
          </a:xfrm>
        </p:spPr>
        <p:txBody>
          <a:bodyPr/>
          <a:lstStyle/>
          <a:p>
            <a:pPr>
              <a:lnSpc>
                <a:spcPct val="90000"/>
              </a:lnSpc>
            </a:pPr>
            <a:r>
              <a:rPr lang="en-US" altLang="en-US" dirty="0"/>
              <a:t>Previous solutions are complicated and generally inaccessible to application programmers</a:t>
            </a:r>
            <a:endParaRPr lang="en-US" altLang="en-US" dirty="0"/>
          </a:p>
          <a:p>
            <a:pPr>
              <a:lnSpc>
                <a:spcPct val="90000"/>
              </a:lnSpc>
            </a:pPr>
            <a:r>
              <a:rPr lang="en-US" altLang="en-US" dirty="0"/>
              <a:t>OS designers build software tools to solve critical section problem</a:t>
            </a:r>
            <a:endParaRPr lang="en-US" altLang="en-US" dirty="0"/>
          </a:p>
          <a:p>
            <a:pPr>
              <a:lnSpc>
                <a:spcPct val="90000"/>
              </a:lnSpc>
            </a:pPr>
            <a:r>
              <a:rPr lang="en-US" altLang="en-US" dirty="0"/>
              <a:t>Simplest is </a:t>
            </a:r>
            <a:r>
              <a:rPr lang="en-US" altLang="en-US" sz="2000" dirty="0"/>
              <a:t>mutex</a:t>
            </a:r>
            <a:r>
              <a:rPr lang="en-US" altLang="en-US" dirty="0"/>
              <a:t> lock</a:t>
            </a:r>
            <a:endParaRPr lang="en-US" altLang="en-US" dirty="0"/>
          </a:p>
          <a:p>
            <a:pPr lvl="1">
              <a:lnSpc>
                <a:spcPct val="90000"/>
              </a:lnSpc>
            </a:pPr>
            <a:r>
              <a:rPr lang="en-US" altLang="en-US" dirty="0"/>
              <a:t>Boolean variable indicating if lock is available or not</a:t>
            </a:r>
            <a:endParaRPr lang="en-US" altLang="en-US" dirty="0"/>
          </a:p>
          <a:p>
            <a:pPr>
              <a:lnSpc>
                <a:spcPct val="90000"/>
              </a:lnSpc>
            </a:pPr>
            <a:r>
              <a:rPr lang="en-US" altLang="en-US" dirty="0"/>
              <a:t>Protect a critical section  by </a:t>
            </a:r>
            <a:endParaRPr lang="en-US" altLang="en-US" dirty="0"/>
          </a:p>
          <a:p>
            <a:pPr lvl="1">
              <a:lnSpc>
                <a:spcPct val="90000"/>
              </a:lnSpc>
            </a:pPr>
            <a:r>
              <a:rPr lang="en-US" altLang="en-US" dirty="0"/>
              <a:t>First </a:t>
            </a:r>
            <a:r>
              <a:rPr lang="en-US" altLang="en-US" sz="2000" b="1" dirty="0">
                <a:latin typeface="Courier New" panose="02070309020205020404" pitchFamily="49" charset="0"/>
                <a:cs typeface="Courier New" panose="02070309020205020404" pitchFamily="49" charset="0"/>
              </a:rPr>
              <a:t>acquire()</a:t>
            </a:r>
            <a:r>
              <a:rPr lang="en-US" altLang="en-US" sz="2000" dirty="0"/>
              <a:t> </a:t>
            </a:r>
            <a:r>
              <a:rPr lang="en-US" altLang="en-US" dirty="0"/>
              <a:t>a lock </a:t>
            </a:r>
            <a:endParaRPr lang="en-US" altLang="en-US" dirty="0"/>
          </a:p>
          <a:p>
            <a:pPr lvl="1">
              <a:lnSpc>
                <a:spcPct val="90000"/>
              </a:lnSpc>
            </a:pPr>
            <a:r>
              <a:rPr lang="en-US" altLang="en-US" dirty="0"/>
              <a:t>Then </a:t>
            </a:r>
            <a:r>
              <a:rPr lang="en-US" altLang="en-US" sz="2000" b="1" dirty="0">
                <a:latin typeface="Courier New" panose="02070309020205020404" pitchFamily="49" charset="0"/>
              </a:rPr>
              <a:t>release()</a:t>
            </a:r>
            <a:r>
              <a:rPr lang="en-US" altLang="en-US" sz="2000" dirty="0"/>
              <a:t> </a:t>
            </a:r>
            <a:r>
              <a:rPr lang="en-US" altLang="en-US" dirty="0"/>
              <a:t>the lock</a:t>
            </a:r>
            <a:endParaRPr lang="en-US" altLang="en-US" dirty="0"/>
          </a:p>
          <a:p>
            <a:pPr>
              <a:lnSpc>
                <a:spcPct val="90000"/>
              </a:lnSpc>
            </a:pPr>
            <a:r>
              <a:rPr lang="en-US" altLang="en-US" dirty="0"/>
              <a:t>Calls to </a:t>
            </a:r>
            <a:r>
              <a:rPr lang="en-US" altLang="en-US" sz="2000" b="1" dirty="0">
                <a:latin typeface="Courier New" panose="02070309020205020404" pitchFamily="49" charset="0"/>
              </a:rPr>
              <a:t>acquire()</a:t>
            </a:r>
            <a:r>
              <a:rPr lang="en-US" altLang="en-US" sz="2000" dirty="0"/>
              <a:t> </a:t>
            </a:r>
            <a:r>
              <a:rPr lang="en-US" altLang="en-US" dirty="0"/>
              <a:t>and </a:t>
            </a:r>
            <a:r>
              <a:rPr lang="en-US" altLang="en-US" sz="2000" b="1" dirty="0">
                <a:latin typeface="Courier New" panose="02070309020205020404" pitchFamily="49" charset="0"/>
              </a:rPr>
              <a:t>release()</a:t>
            </a:r>
            <a:r>
              <a:rPr lang="en-US" altLang="en-US" sz="2000" dirty="0"/>
              <a:t> </a:t>
            </a:r>
            <a:r>
              <a:rPr lang="en-US" altLang="en-US" dirty="0"/>
              <a:t>must be </a:t>
            </a:r>
            <a:r>
              <a:rPr lang="en-US" altLang="en-US" b="1" dirty="0">
                <a:solidFill>
                  <a:srgbClr val="006699"/>
                </a:solidFill>
                <a:latin typeface="+mj-lt"/>
              </a:rPr>
              <a:t>atomic</a:t>
            </a:r>
            <a:endParaRPr lang="en-US" altLang="en-US" b="1" dirty="0">
              <a:solidFill>
                <a:srgbClr val="006699"/>
              </a:solidFill>
              <a:latin typeface="+mj-lt"/>
            </a:endParaRPr>
          </a:p>
          <a:p>
            <a:pPr lvl="1">
              <a:lnSpc>
                <a:spcPct val="90000"/>
              </a:lnSpc>
            </a:pPr>
            <a:r>
              <a:rPr lang="en-US" altLang="en-US" dirty="0"/>
              <a:t>Usually implemented via hardware atomic instructions such as compare-and-swap.</a:t>
            </a:r>
            <a:endParaRPr lang="en-US" altLang="en-US" dirty="0"/>
          </a:p>
          <a:p>
            <a:pPr>
              <a:lnSpc>
                <a:spcPct val="90000"/>
              </a:lnSpc>
            </a:pPr>
            <a:r>
              <a:rPr lang="en-US" altLang="en-US" dirty="0"/>
              <a:t>But this solution requires </a:t>
            </a:r>
            <a:r>
              <a:rPr lang="en-US" altLang="en-US" b="1" dirty="0">
                <a:solidFill>
                  <a:srgbClr val="006699"/>
                </a:solidFill>
                <a:latin typeface="+mj-lt"/>
              </a:rPr>
              <a:t>busy waiting</a:t>
            </a:r>
            <a:endParaRPr lang="en-US" altLang="en-US" b="1" dirty="0">
              <a:solidFill>
                <a:srgbClr val="006699"/>
              </a:solidFill>
              <a:latin typeface="+mj-lt"/>
            </a:endParaRPr>
          </a:p>
          <a:p>
            <a:pPr lvl="1">
              <a:lnSpc>
                <a:spcPct val="90000"/>
              </a:lnSpc>
            </a:pPr>
            <a:r>
              <a:rPr lang="en-US" altLang="en-US" dirty="0"/>
              <a:t>This lock therefore called a </a:t>
            </a:r>
            <a:r>
              <a:rPr lang="en-US" altLang="en-US" b="1" dirty="0">
                <a:solidFill>
                  <a:srgbClr val="006699"/>
                </a:solidFill>
                <a:latin typeface="+mj-lt"/>
              </a:rPr>
              <a:t>spinlock</a:t>
            </a:r>
            <a:endParaRPr lang="en-US" altLang="en-US" b="1" dirty="0">
              <a:solidFill>
                <a:srgbClr val="006699"/>
              </a:solidFill>
              <a:latin typeface="+mj-lt"/>
            </a:endParaRPr>
          </a:p>
          <a:p>
            <a:pPr>
              <a:lnSpc>
                <a:spcPct val="90000"/>
              </a:lnSpc>
              <a:buFont typeface="Monotype Sorts" pitchFamily="-84" charset="2"/>
              <a:buNone/>
            </a:pPr>
            <a:endParaRPr lang="en-US" alt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3178175" y="2609850"/>
            <a:ext cx="2024063" cy="37623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panose="020B0604030504040204" pitchFamily="34" charset="0"/>
            </a:endParaRPr>
          </a:p>
        </p:txBody>
      </p:sp>
      <p:sp>
        <p:nvSpPr>
          <p:cNvPr id="6" name="Rectangle 5"/>
          <p:cNvSpPr/>
          <p:nvPr/>
        </p:nvSpPr>
        <p:spPr bwMode="auto">
          <a:xfrm>
            <a:off x="3178175" y="3686175"/>
            <a:ext cx="2024063" cy="34607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panose="020B0604030504040204" pitchFamily="34" charset="0"/>
            </a:endParaRPr>
          </a:p>
        </p:txBody>
      </p:sp>
      <p:sp>
        <p:nvSpPr>
          <p:cNvPr id="44035" name="Title 1"/>
          <p:cNvSpPr>
            <a:spLocks noGrp="1"/>
          </p:cNvSpPr>
          <p:nvPr>
            <p:ph type="title"/>
          </p:nvPr>
        </p:nvSpPr>
        <p:spPr>
          <a:xfrm>
            <a:off x="1017462" y="161266"/>
            <a:ext cx="8190038" cy="576262"/>
          </a:xfrm>
        </p:spPr>
        <p:txBody>
          <a:bodyPr/>
          <a:lstStyle/>
          <a:p>
            <a:r>
              <a:rPr lang="en-US" altLang="en-US" sz="2800" dirty="0"/>
              <a:t>Solution to CS Problem Using Mutex Locks</a:t>
            </a:r>
            <a:endParaRPr lang="en-US" altLang="en-US" sz="2800" dirty="0"/>
          </a:p>
        </p:txBody>
      </p:sp>
      <p:sp>
        <p:nvSpPr>
          <p:cNvPr id="44036" name="Rectangle 2"/>
          <p:cNvSpPr>
            <a:spLocks noChangeArrowheads="1"/>
          </p:cNvSpPr>
          <p:nvPr/>
        </p:nvSpPr>
        <p:spPr bwMode="auto">
          <a:xfrm>
            <a:off x="2286000" y="2274888"/>
            <a:ext cx="4572000"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 </a:t>
            </a: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acquire lock </a:t>
            </a: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a:t>
            </a: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critical section </a:t>
            </a:r>
            <a:endParaRPr lang="en-US" altLang="en-US" b="1" dirty="0">
              <a:solidFill>
                <a:srgbClr val="000000"/>
              </a:solidFill>
              <a:latin typeface="Courier New" panose="02070309020205020404" pitchFamily="49" charset="0"/>
            </a:endParaRP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release lock </a:t>
            </a: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a:t>
            </a: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remainder section </a:t>
            </a: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a:t>
            </a:r>
            <a:endParaRPr lang="en-US" altLang="en-US" b="1" dirty="0">
              <a:solidFill>
                <a:srgbClr val="000000"/>
              </a:solidFill>
              <a:latin typeface="Courier New" panose="02070309020205020404" pitchFamily="49" charset="0"/>
            </a:endParaRPr>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Verdana" panose="020B0604030504040204" pitchFamily="34"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OS8</Template>
  <TotalTime>0</TotalTime>
  <Words>6610</Words>
  <Application>WPS Presentation</Application>
  <PresentationFormat>On-screen Show (4:3)</PresentationFormat>
  <Paragraphs>180</Paragraphs>
  <Slides>18</Slides>
  <Notes>40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18</vt:i4>
      </vt:variant>
    </vt:vector>
  </HeadingPairs>
  <TitlesOfParts>
    <vt:vector size="34" baseType="lpstr">
      <vt:lpstr>Arial</vt:lpstr>
      <vt:lpstr>SimSun</vt:lpstr>
      <vt:lpstr>Wingdings</vt:lpstr>
      <vt:lpstr>Verdana</vt:lpstr>
      <vt:lpstr>MS PGothic</vt:lpstr>
      <vt:lpstr>Times New Roman</vt:lpstr>
      <vt:lpstr>Helvetica</vt:lpstr>
      <vt:lpstr>Webdings</vt:lpstr>
      <vt:lpstr>Courier New</vt:lpstr>
      <vt:lpstr>Monotype Sorts</vt:lpstr>
      <vt:lpstr>Wingdings</vt:lpstr>
      <vt:lpstr>Symbol</vt:lpstr>
      <vt:lpstr>MT Extra</vt:lpstr>
      <vt:lpstr>Microsoft YaHei</vt:lpstr>
      <vt:lpstr>Arial Unicode MS</vt:lpstr>
      <vt:lpstr>os-8</vt:lpstr>
      <vt:lpstr>Chapter 6:  Synchronization Tools</vt:lpstr>
      <vt:lpstr>Background</vt:lpstr>
      <vt:lpstr>Race Condition</vt:lpstr>
      <vt:lpstr>Race Condition</vt:lpstr>
      <vt:lpstr>Critical Section Problem</vt:lpstr>
      <vt:lpstr>Critical Section</vt:lpstr>
      <vt:lpstr>Synchronization Hardware</vt:lpstr>
      <vt:lpstr>Mutex Locks</vt:lpstr>
      <vt:lpstr>Solution to CS Problem Using Mutex Locks</vt:lpstr>
      <vt:lpstr>Process Synchronization</vt:lpstr>
      <vt:lpstr>Semaphore</vt:lpstr>
      <vt:lpstr>Semaphore (Cont.)</vt:lpstr>
      <vt:lpstr>Semaphore Usage Example</vt:lpstr>
      <vt:lpstr>Semaphore Usage Example</vt:lpstr>
      <vt:lpstr>Semaphore Implementation</vt:lpstr>
      <vt:lpstr>Semaphore Implementation with no Busy waiting </vt:lpstr>
      <vt:lpstr>Implementation with no Busy waiting (Cont.)</vt:lpstr>
      <vt:lpstr>End of Chapter 6</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sohail</cp:lastModifiedBy>
  <cp:revision>370</cp:revision>
  <cp:lastPrinted>2020-11-04T14:30:00Z</cp:lastPrinted>
  <dcterms:created xsi:type="dcterms:W3CDTF">2011-01-13T23:43:00Z</dcterms:created>
  <dcterms:modified xsi:type="dcterms:W3CDTF">2023-04-10T07:36:55Z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07F6DDA9ABFC448BB714272D05D308A8</vt:lpwstr>
  </property>
  <property fmtid="{D5CDD505-2E9C-101B-9397-08002B2CF9AE}" pid="3" name="KSOProductBuildVer">
    <vt:lpwstr>1033-11.2.0.11516</vt:lpwstr>
  </property>
</Properties>
</file>