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2"/>
  </p:notesMasterIdLst>
  <p:sldIdLst>
    <p:sldId id="256" r:id="rId2"/>
    <p:sldId id="263" r:id="rId3"/>
    <p:sldId id="257" r:id="rId4"/>
    <p:sldId id="262" r:id="rId5"/>
    <p:sldId id="272" r:id="rId6"/>
    <p:sldId id="311" r:id="rId7"/>
    <p:sldId id="309" r:id="rId8"/>
    <p:sldId id="310" r:id="rId9"/>
    <p:sldId id="290" r:id="rId10"/>
    <p:sldId id="258" r:id="rId1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xygen" panose="02000503000000000000" pitchFamily="2" charset="0"/>
      <p:regular r:id="rId17"/>
      <p:bold r:id="rId18"/>
    </p:embeddedFont>
    <p:embeddedFont>
      <p:font typeface="Playfair Display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5D3DEB-E627-4549-9C8A-B71321BDADDB}">
  <a:tblStyle styleId="{1D5D3DEB-E627-4549-9C8A-B71321BDAD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8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6" name="Google Shape;13786;g98a768b21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7" name="Google Shape;13787;g98a768b21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9" name="Google Shape;13799;g9a38d63159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0" name="Google Shape;13800;g9a38d63159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2" name="Google Shape;13842;g9a6593ce9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3" name="Google Shape;13843;g9a6593ce9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6" name="Google Shape;13836;g9a38d63159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7" name="Google Shape;13837;g9a38d63159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1" name="Google Shape;13941;ga1d195bf1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2" name="Google Shape;13942;ga1d195bf1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1" name="Google Shape;13941;ga1d195bf1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2" name="Google Shape;13942;ga1d195bf1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620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1" name="Google Shape;13941;ga1d195bf1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2" name="Google Shape;13942;ga1d195bf1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137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1" name="Google Shape;13941;ga1d195bf1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2" name="Google Shape;13942;ga1d195bf1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919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6" name="Google Shape;14376;ga1c3a006f2_0_4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7" name="Google Shape;14377;ga1c3a006f2_0_4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10" name="Google Shape;10;p2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2"/>
          <p:cNvSpPr/>
          <p:nvPr/>
        </p:nvSpPr>
        <p:spPr>
          <a:xfrm>
            <a:off x="1067250" y="822950"/>
            <a:ext cx="7006800" cy="349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"/>
          <p:cNvSpPr txBox="1">
            <a:spLocks noGrp="1"/>
          </p:cNvSpPr>
          <p:nvPr>
            <p:ph type="ctrTitle"/>
          </p:nvPr>
        </p:nvSpPr>
        <p:spPr>
          <a:xfrm>
            <a:off x="1606950" y="1188720"/>
            <a:ext cx="5930100" cy="214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5" name="Google Shape;515;p2"/>
          <p:cNvSpPr txBox="1">
            <a:spLocks noGrp="1"/>
          </p:cNvSpPr>
          <p:nvPr>
            <p:ph type="subTitle" idx="1"/>
          </p:nvPr>
        </p:nvSpPr>
        <p:spPr>
          <a:xfrm>
            <a:off x="2441025" y="3291325"/>
            <a:ext cx="42618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oogle Shape;1026;p4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1027" name="Google Shape;1027;p4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0" name="Google Shape;1530;p4"/>
          <p:cNvSpPr/>
          <p:nvPr/>
        </p:nvSpPr>
        <p:spPr>
          <a:xfrm>
            <a:off x="0" y="-76200"/>
            <a:ext cx="7188600" cy="521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4"/>
          <p:cNvSpPr txBox="1">
            <a:spLocks noGrp="1"/>
          </p:cNvSpPr>
          <p:nvPr>
            <p:ph type="title"/>
          </p:nvPr>
        </p:nvSpPr>
        <p:spPr>
          <a:xfrm>
            <a:off x="1298448" y="676650"/>
            <a:ext cx="5038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2" name="Google Shape;1532;p4"/>
          <p:cNvSpPr txBox="1">
            <a:spLocks noGrp="1"/>
          </p:cNvSpPr>
          <p:nvPr>
            <p:ph type="subTitle" idx="1"/>
          </p:nvPr>
        </p:nvSpPr>
        <p:spPr>
          <a:xfrm>
            <a:off x="1298448" y="1987225"/>
            <a:ext cx="5038200" cy="23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6" name="Google Shape;2046;p6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2047" name="Google Shape;2047;p6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6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6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6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6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6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6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6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6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6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6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6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6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6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6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6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6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6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6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6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6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6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6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6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6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6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6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6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6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6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6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6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6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6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6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6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6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6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6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6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6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6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6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6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6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6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6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6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6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6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6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6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6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6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6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6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6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6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6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6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6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6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6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6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6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6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6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6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6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6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6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6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6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6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6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6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6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6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6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6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6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6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6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6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6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6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6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6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6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6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6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6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6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6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6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6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6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6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6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6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6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6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6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6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6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6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6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6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6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6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6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6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6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6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6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6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6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6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6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6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6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6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6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6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6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6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6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6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6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6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6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6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6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6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6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6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6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6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6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6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6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6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6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6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6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6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6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6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6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6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6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6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6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6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6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6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6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6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6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6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6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0" name="Google Shape;2550;p6"/>
          <p:cNvSpPr/>
          <p:nvPr/>
        </p:nvSpPr>
        <p:spPr>
          <a:xfrm>
            <a:off x="-71325" y="-60349"/>
            <a:ext cx="8502300" cy="52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1" name="Google Shape;2551;p6"/>
          <p:cNvSpPr txBox="1">
            <a:spLocks noGrp="1"/>
          </p:cNvSpPr>
          <p:nvPr>
            <p:ph type="title"/>
          </p:nvPr>
        </p:nvSpPr>
        <p:spPr>
          <a:xfrm>
            <a:off x="1069850" y="673625"/>
            <a:ext cx="7004400" cy="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3" name="Google Shape;2553;p7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2554" name="Google Shape;2554;p7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7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7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7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7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7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7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7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7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7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7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7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7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7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7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7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7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7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7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7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7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7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7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7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7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7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7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7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7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7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7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7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7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7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7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7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7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7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7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7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7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7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7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7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7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7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7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7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7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7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7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7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7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7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7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7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7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7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7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7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7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7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7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7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7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7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7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7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7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7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7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7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7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7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7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7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7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7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7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7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7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7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7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7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7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7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7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7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7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7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7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7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7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7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7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7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7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7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7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7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7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7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7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7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7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7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7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7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7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7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7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7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7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7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7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7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7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7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7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7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7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7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7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7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7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7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7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7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7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7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7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7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7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7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7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7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7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7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7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7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7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7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7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7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7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7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7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7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7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7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7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7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7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7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7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7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7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7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7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7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7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7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7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7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7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7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7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7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7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7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7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7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7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7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7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7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7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7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7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7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7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7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7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7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7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7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7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7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7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7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7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7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7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7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7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7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7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7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7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7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7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7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7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7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7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7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7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7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7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7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7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7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7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7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7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7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7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7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7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7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7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7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7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7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7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7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7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7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7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7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7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7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7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7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7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7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7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7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7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7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7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7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7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7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7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7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7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7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7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7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7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7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7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7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7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7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7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7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7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7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7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7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7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7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7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7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7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7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7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7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7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7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7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7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7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7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7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7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7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7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7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7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7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7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7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7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7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7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7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7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7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7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7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7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7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7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7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7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7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7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7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7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7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7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7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7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7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7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7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7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7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7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7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7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7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7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7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7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7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7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7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7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7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7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7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7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7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7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7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7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7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7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7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7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7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7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7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7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7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7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7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7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7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7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7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7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7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7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7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7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7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7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7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7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7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7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7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7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7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7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7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7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7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7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7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7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7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7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7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7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7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7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7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7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7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7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7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7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7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7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7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7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7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7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7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7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7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7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7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7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7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7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7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7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7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7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7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7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7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7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7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7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7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7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7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7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7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7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7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7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7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7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7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7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7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7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7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7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7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7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7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7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7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7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7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7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7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7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7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7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7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7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7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7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7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7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7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7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7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7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7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7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7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7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7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7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7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7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7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7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7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7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7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7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7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7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7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7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7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7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7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7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7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7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7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7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7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7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7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7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7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7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7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7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7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7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7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7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7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7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7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7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7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7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7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7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7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7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7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7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7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7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7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7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7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7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7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7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7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7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7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7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7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7" name="Google Shape;3057;p7"/>
          <p:cNvSpPr/>
          <p:nvPr/>
        </p:nvSpPr>
        <p:spPr>
          <a:xfrm flipH="1">
            <a:off x="-125" y="1325880"/>
            <a:ext cx="8430900" cy="247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8" name="Google Shape;3058;p7"/>
          <p:cNvSpPr txBox="1">
            <a:spLocks noGrp="1"/>
          </p:cNvSpPr>
          <p:nvPr>
            <p:ph type="title"/>
          </p:nvPr>
        </p:nvSpPr>
        <p:spPr>
          <a:xfrm>
            <a:off x="1435500" y="1891800"/>
            <a:ext cx="3136500" cy="13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59" name="Google Shape;3059;p7"/>
          <p:cNvSpPr txBox="1">
            <a:spLocks noGrp="1"/>
          </p:cNvSpPr>
          <p:nvPr>
            <p:ph type="subTitle" idx="1"/>
          </p:nvPr>
        </p:nvSpPr>
        <p:spPr>
          <a:xfrm>
            <a:off x="5010850" y="1692125"/>
            <a:ext cx="3063300" cy="17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2">
    <p:spTree>
      <p:nvGrpSpPr>
        <p:cNvPr id="1" name="Shape 5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3" name="Google Shape;5103;p14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5104" name="Google Shape;5104;p14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14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14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14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14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14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14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14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14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14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14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14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14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14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14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14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14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14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14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14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14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14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14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14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14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14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14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14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14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14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14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14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14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14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14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14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14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14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14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14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14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14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14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14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14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14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14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14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14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14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14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14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14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14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14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14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14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14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14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14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14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14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14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14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14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14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14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14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14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14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14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14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14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14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14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14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14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14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14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14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14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14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14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14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14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14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14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14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14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14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14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14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14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14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14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14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14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14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14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14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14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14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14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14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14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14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14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14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14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14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14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14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14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14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14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14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14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14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14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14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14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14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14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14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14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14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14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14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14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14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14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14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14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14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14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14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14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14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14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14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14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14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14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14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14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14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14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14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14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14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14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14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14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14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14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14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14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14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14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14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14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14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14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14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14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14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14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14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14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14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14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14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14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14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14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14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14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14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14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14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14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14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14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14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14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14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14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14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14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14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14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14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14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14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14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14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14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14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14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14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14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14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14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14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14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14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14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14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14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14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14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14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14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14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14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14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14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14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14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14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14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14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14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14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14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14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14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14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14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14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14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14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14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14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14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14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14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14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14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14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14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14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14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14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14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14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14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14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14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14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14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14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14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14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14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14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14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14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14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14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14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14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14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14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14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14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14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14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14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14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14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14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14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14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14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14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14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14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14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14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14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14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14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14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14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14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14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14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14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14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14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14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14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14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14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14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14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14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14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14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14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14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14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14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14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14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14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14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14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14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14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14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14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14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14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14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14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14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14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14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14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14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14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14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14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14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14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14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14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14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14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14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14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14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14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14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14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14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14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14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14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14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14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14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14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14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14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14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14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14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14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14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14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14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14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14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14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14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14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14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14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14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14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14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14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14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14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14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14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14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14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14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14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14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14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14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14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14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14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14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14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14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486;p14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14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488;p14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14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14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14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14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14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14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14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5496;p14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14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14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14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14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14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14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14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14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14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14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14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14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14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14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14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14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14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14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14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14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14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14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14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14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14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14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14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14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14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14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14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14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14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14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14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14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14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14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14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14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14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14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14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14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14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14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14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14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14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14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14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14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14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14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14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14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14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14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14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14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14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14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14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14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14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14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14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14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14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14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14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14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14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14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14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14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14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14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14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14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14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14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14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14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14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14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83;p14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4" name="Google Shape;5584;p14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5" name="Google Shape;5585;p14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5586;p14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14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14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14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14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1" name="Google Shape;5591;p14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14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14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14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5" name="Google Shape;5595;p14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5596;p14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5597;p14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5598;p14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14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14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14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2" name="Google Shape;5602;p14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14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14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14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6" name="Google Shape;5606;p14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7" name="Google Shape;5607;p14"/>
          <p:cNvSpPr/>
          <p:nvPr/>
        </p:nvSpPr>
        <p:spPr>
          <a:xfrm>
            <a:off x="1837775" y="822950"/>
            <a:ext cx="5468700" cy="349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8" name="Google Shape;5608;p14"/>
          <p:cNvSpPr/>
          <p:nvPr/>
        </p:nvSpPr>
        <p:spPr>
          <a:xfrm>
            <a:off x="4572000" y="-76200"/>
            <a:ext cx="4662000" cy="529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9" name="Google Shape;5609;p14"/>
          <p:cNvSpPr txBox="1">
            <a:spLocks noGrp="1"/>
          </p:cNvSpPr>
          <p:nvPr>
            <p:ph type="subTitle" idx="1"/>
          </p:nvPr>
        </p:nvSpPr>
        <p:spPr>
          <a:xfrm>
            <a:off x="2730300" y="2636600"/>
            <a:ext cx="3683100" cy="12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10" name="Google Shape;5610;p14"/>
          <p:cNvSpPr txBox="1">
            <a:spLocks noGrp="1"/>
          </p:cNvSpPr>
          <p:nvPr>
            <p:ph type="title"/>
          </p:nvPr>
        </p:nvSpPr>
        <p:spPr>
          <a:xfrm>
            <a:off x="1069800" y="1280160"/>
            <a:ext cx="7004400" cy="17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AND_BODY_1">
    <p:spTree>
      <p:nvGrpSpPr>
        <p:cNvPr id="1" name="Shape 8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5" name="Google Shape;8185;p20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8186" name="Google Shape;8186;p20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7" name="Google Shape;8187;p20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8188;p20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8189;p20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20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20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20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20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20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20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20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20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20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20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20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20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20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8203;p20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20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8205;p20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8206;p20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20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20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20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20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8211;p20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8212;p20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20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20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20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20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20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20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20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20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20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20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20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20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20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20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20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20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8229;p20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8230;p20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8231;p20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8232;p20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8233;p20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8234;p20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20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20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8237;p20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8238;p20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9" name="Google Shape;8239;p20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8240;p20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1" name="Google Shape;8241;p20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2" name="Google Shape;8242;p20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8243;p20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8244;p20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8245;p20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6" name="Google Shape;8246;p20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7" name="Google Shape;8247;p20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8248;p20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9" name="Google Shape;8249;p20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0" name="Google Shape;8250;p20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1" name="Google Shape;8251;p20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2" name="Google Shape;8252;p20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3" name="Google Shape;8253;p20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4" name="Google Shape;8254;p20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8255;p20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8256;p20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8257;p20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8" name="Google Shape;8258;p20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9" name="Google Shape;8259;p20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0" name="Google Shape;8260;p20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8261;p20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8262;p20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3" name="Google Shape;8263;p20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4" name="Google Shape;8264;p20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8265;p20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8266;p20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8267;p20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8268;p20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8269;p20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8270;p20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20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272;p20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273;p20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274;p20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8275;p20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6" name="Google Shape;8276;p20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7" name="Google Shape;8277;p20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8278;p20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8279;p20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0" name="Google Shape;8280;p20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8281;p20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2" name="Google Shape;8282;p20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3" name="Google Shape;8283;p20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8284;p20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285;p20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20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20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20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20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290;p20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8291;p20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8292;p20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8293;p20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8294;p20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295;p20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20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297;p20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8298;p20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299;p20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8300;p20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8301;p20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20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8303;p20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8304;p20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8305;p20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6" name="Google Shape;8306;p20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7" name="Google Shape;8307;p20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8308;p20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8309;p20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310;p20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1" name="Google Shape;8311;p20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2" name="Google Shape;8312;p20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8313;p20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4" name="Google Shape;8314;p20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5" name="Google Shape;8315;p20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8316;p20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317;p20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8318;p20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9" name="Google Shape;8319;p20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0" name="Google Shape;8320;p20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1" name="Google Shape;8321;p20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2" name="Google Shape;8322;p20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3" name="Google Shape;8323;p20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4" name="Google Shape;8324;p20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5" name="Google Shape;8325;p20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6" name="Google Shape;8326;p20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20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328;p20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9" name="Google Shape;8329;p20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0" name="Google Shape;8330;p20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8331;p20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20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3" name="Google Shape;8333;p20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4" name="Google Shape;8334;p20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5" name="Google Shape;8335;p20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6" name="Google Shape;8336;p20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7" name="Google Shape;8337;p20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8" name="Google Shape;8338;p20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9" name="Google Shape;8339;p20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0" name="Google Shape;8340;p20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1" name="Google Shape;8341;p20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2" name="Google Shape;8342;p20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3" name="Google Shape;8343;p20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8344;p20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5" name="Google Shape;8345;p20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6" name="Google Shape;8346;p20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7" name="Google Shape;8347;p20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20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9" name="Google Shape;8349;p20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0" name="Google Shape;8350;p20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1" name="Google Shape;8351;p20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2" name="Google Shape;8352;p20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3" name="Google Shape;8353;p20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4" name="Google Shape;8354;p20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5" name="Google Shape;8355;p20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6" name="Google Shape;8356;p20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20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20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9" name="Google Shape;8359;p20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0" name="Google Shape;8360;p20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1" name="Google Shape;8361;p20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2" name="Google Shape;8362;p20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3" name="Google Shape;8363;p20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4" name="Google Shape;8364;p20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5" name="Google Shape;8365;p20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6" name="Google Shape;8366;p20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7" name="Google Shape;8367;p20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8" name="Google Shape;8368;p20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9" name="Google Shape;8369;p20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0" name="Google Shape;8370;p20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1" name="Google Shape;8371;p20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2" name="Google Shape;8372;p20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20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20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5" name="Google Shape;8375;p20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6" name="Google Shape;8376;p20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20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20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9" name="Google Shape;8379;p20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0" name="Google Shape;8380;p20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1" name="Google Shape;8381;p20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2" name="Google Shape;8382;p20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3" name="Google Shape;8383;p20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4" name="Google Shape;8384;p20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5" name="Google Shape;8385;p20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6" name="Google Shape;8386;p20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7" name="Google Shape;8387;p20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8" name="Google Shape;8388;p20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9" name="Google Shape;8389;p20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0" name="Google Shape;8390;p20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1" name="Google Shape;8391;p20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2" name="Google Shape;8392;p20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3" name="Google Shape;8393;p20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4" name="Google Shape;8394;p20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5" name="Google Shape;8395;p20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6" name="Google Shape;8396;p20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7" name="Google Shape;8397;p20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8" name="Google Shape;8398;p20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9" name="Google Shape;8399;p20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0" name="Google Shape;8400;p20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1" name="Google Shape;8401;p20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2" name="Google Shape;8402;p20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3" name="Google Shape;8403;p20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8404;p20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405;p20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406;p20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20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408;p20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409;p20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8410;p20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1" name="Google Shape;8411;p20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2" name="Google Shape;8412;p20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3" name="Google Shape;8413;p20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4" name="Google Shape;8414;p20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5" name="Google Shape;8415;p20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6" name="Google Shape;8416;p20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7" name="Google Shape;8417;p20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8" name="Google Shape;8418;p20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9" name="Google Shape;8419;p20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0" name="Google Shape;8420;p20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1" name="Google Shape;8421;p20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2" name="Google Shape;8422;p20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3" name="Google Shape;8423;p20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4" name="Google Shape;8424;p20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5" name="Google Shape;8425;p20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6" name="Google Shape;8426;p20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7" name="Google Shape;8427;p20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8" name="Google Shape;8428;p20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9" name="Google Shape;8429;p20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0" name="Google Shape;8430;p20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1" name="Google Shape;8431;p20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2" name="Google Shape;8432;p20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3" name="Google Shape;8433;p20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4" name="Google Shape;8434;p20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5" name="Google Shape;8435;p20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6" name="Google Shape;8436;p20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7" name="Google Shape;8437;p20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8" name="Google Shape;8438;p20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9" name="Google Shape;8439;p20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0" name="Google Shape;8440;p20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1" name="Google Shape;8441;p20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2" name="Google Shape;8442;p20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3" name="Google Shape;8443;p20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4" name="Google Shape;8444;p20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5" name="Google Shape;8445;p20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6" name="Google Shape;8446;p20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7" name="Google Shape;8447;p20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8" name="Google Shape;8448;p20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9" name="Google Shape;8449;p20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0" name="Google Shape;8450;p20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1" name="Google Shape;8451;p20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2" name="Google Shape;8452;p20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3" name="Google Shape;8453;p20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4" name="Google Shape;8454;p20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5" name="Google Shape;8455;p20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6" name="Google Shape;8456;p20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7" name="Google Shape;8457;p20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8" name="Google Shape;8458;p20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9" name="Google Shape;8459;p20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0" name="Google Shape;8460;p20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1" name="Google Shape;8461;p20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2" name="Google Shape;8462;p20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3" name="Google Shape;8463;p20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4" name="Google Shape;8464;p20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5" name="Google Shape;8465;p20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6" name="Google Shape;8466;p20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7" name="Google Shape;8467;p20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8" name="Google Shape;8468;p20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9" name="Google Shape;8469;p20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0" name="Google Shape;8470;p20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1" name="Google Shape;8471;p20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2" name="Google Shape;8472;p20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3" name="Google Shape;8473;p20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4" name="Google Shape;8474;p20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5" name="Google Shape;8475;p20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6" name="Google Shape;8476;p20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7" name="Google Shape;8477;p20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8" name="Google Shape;8478;p20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9" name="Google Shape;8479;p20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0" name="Google Shape;8480;p20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1" name="Google Shape;8481;p20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2" name="Google Shape;8482;p20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3" name="Google Shape;8483;p20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4" name="Google Shape;8484;p20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5" name="Google Shape;8485;p20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6" name="Google Shape;8486;p20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7" name="Google Shape;8487;p20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8" name="Google Shape;8488;p20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9" name="Google Shape;8489;p20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0" name="Google Shape;8490;p20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1" name="Google Shape;8491;p20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2" name="Google Shape;8492;p20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3" name="Google Shape;8493;p20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4" name="Google Shape;8494;p20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5" name="Google Shape;8495;p20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6" name="Google Shape;8496;p20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7" name="Google Shape;8497;p20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8" name="Google Shape;8498;p20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9" name="Google Shape;8499;p20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0" name="Google Shape;8500;p20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1" name="Google Shape;8501;p20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2" name="Google Shape;8502;p20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3" name="Google Shape;8503;p20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4" name="Google Shape;8504;p20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5" name="Google Shape;8505;p20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6" name="Google Shape;8506;p20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7" name="Google Shape;8507;p20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8" name="Google Shape;8508;p20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9" name="Google Shape;8509;p20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0" name="Google Shape;8510;p20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1" name="Google Shape;8511;p20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2" name="Google Shape;8512;p20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3" name="Google Shape;8513;p20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4" name="Google Shape;8514;p20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5" name="Google Shape;8515;p20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6" name="Google Shape;8516;p20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7" name="Google Shape;8517;p20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8" name="Google Shape;8518;p20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9" name="Google Shape;8519;p20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0" name="Google Shape;8520;p20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1" name="Google Shape;8521;p20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2" name="Google Shape;8522;p20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3" name="Google Shape;8523;p20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4" name="Google Shape;8524;p20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5" name="Google Shape;8525;p20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6" name="Google Shape;8526;p20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7" name="Google Shape;8527;p20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8" name="Google Shape;8528;p20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9" name="Google Shape;8529;p20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0" name="Google Shape;8530;p20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1" name="Google Shape;8531;p20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2" name="Google Shape;8532;p20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3" name="Google Shape;8533;p20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4" name="Google Shape;8534;p20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5" name="Google Shape;8535;p20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6" name="Google Shape;8536;p20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7" name="Google Shape;8537;p20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8" name="Google Shape;8538;p20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9" name="Google Shape;8539;p20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0" name="Google Shape;8540;p20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1" name="Google Shape;8541;p20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2" name="Google Shape;8542;p20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3" name="Google Shape;8543;p20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4" name="Google Shape;8544;p20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5" name="Google Shape;8545;p20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6" name="Google Shape;8546;p20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7" name="Google Shape;8547;p20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8" name="Google Shape;8548;p20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9" name="Google Shape;8549;p20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0" name="Google Shape;8550;p20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1" name="Google Shape;8551;p20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2" name="Google Shape;8552;p20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3" name="Google Shape;8553;p20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4" name="Google Shape;8554;p20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5" name="Google Shape;8555;p20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6" name="Google Shape;8556;p20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7" name="Google Shape;8557;p20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8" name="Google Shape;8558;p20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9" name="Google Shape;8559;p20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0" name="Google Shape;8560;p20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1" name="Google Shape;8561;p20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2" name="Google Shape;8562;p20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3" name="Google Shape;8563;p20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4" name="Google Shape;8564;p20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5" name="Google Shape;8565;p20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6" name="Google Shape;8566;p20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7" name="Google Shape;8567;p20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8" name="Google Shape;8568;p20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9" name="Google Shape;8569;p20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0" name="Google Shape;8570;p20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1" name="Google Shape;8571;p20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2" name="Google Shape;8572;p20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3" name="Google Shape;8573;p20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4" name="Google Shape;8574;p20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5" name="Google Shape;8575;p20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6" name="Google Shape;8576;p20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7" name="Google Shape;8577;p20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8" name="Google Shape;8578;p20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9" name="Google Shape;8579;p20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0" name="Google Shape;8580;p20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1" name="Google Shape;8581;p20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2" name="Google Shape;8582;p20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3" name="Google Shape;8583;p20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4" name="Google Shape;8584;p20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5" name="Google Shape;8585;p20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6" name="Google Shape;8586;p20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7" name="Google Shape;8587;p20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8" name="Google Shape;8588;p20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9" name="Google Shape;8589;p20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0" name="Google Shape;8590;p20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1" name="Google Shape;8591;p20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2" name="Google Shape;8592;p20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3" name="Google Shape;8593;p20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4" name="Google Shape;8594;p20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5" name="Google Shape;8595;p20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6" name="Google Shape;8596;p20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7" name="Google Shape;8597;p20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8" name="Google Shape;8598;p20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9" name="Google Shape;8599;p20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0" name="Google Shape;8600;p20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1" name="Google Shape;8601;p20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2" name="Google Shape;8602;p20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3" name="Google Shape;8603;p20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4" name="Google Shape;8604;p20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5" name="Google Shape;8605;p20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6" name="Google Shape;8606;p20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7" name="Google Shape;8607;p20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8" name="Google Shape;8608;p20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9" name="Google Shape;8609;p20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0" name="Google Shape;8610;p20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1" name="Google Shape;8611;p20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2" name="Google Shape;8612;p20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3" name="Google Shape;8613;p20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4" name="Google Shape;8614;p20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5" name="Google Shape;8615;p20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6" name="Google Shape;8616;p20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7" name="Google Shape;8617;p20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8" name="Google Shape;8618;p20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9" name="Google Shape;8619;p20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0" name="Google Shape;8620;p20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1" name="Google Shape;8621;p20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2" name="Google Shape;8622;p20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3" name="Google Shape;8623;p20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4" name="Google Shape;8624;p20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5" name="Google Shape;8625;p20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6" name="Google Shape;8626;p20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7" name="Google Shape;8627;p20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8" name="Google Shape;8628;p20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9" name="Google Shape;8629;p20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0" name="Google Shape;8630;p20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1" name="Google Shape;8631;p20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2" name="Google Shape;8632;p20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3" name="Google Shape;8633;p20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4" name="Google Shape;8634;p20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5" name="Google Shape;8635;p20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6" name="Google Shape;8636;p20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7" name="Google Shape;8637;p20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8" name="Google Shape;8638;p20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9" name="Google Shape;8639;p20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0" name="Google Shape;8640;p20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1" name="Google Shape;8641;p20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2" name="Google Shape;8642;p20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3" name="Google Shape;8643;p20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4" name="Google Shape;8644;p20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5" name="Google Shape;8645;p20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6" name="Google Shape;8646;p20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7" name="Google Shape;8647;p20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8" name="Google Shape;8648;p20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9" name="Google Shape;8649;p20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0" name="Google Shape;8650;p20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1" name="Google Shape;8651;p20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2" name="Google Shape;8652;p20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3" name="Google Shape;8653;p20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4" name="Google Shape;8654;p20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5" name="Google Shape;8655;p20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6" name="Google Shape;8656;p20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7" name="Google Shape;8657;p20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8" name="Google Shape;8658;p20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9" name="Google Shape;8659;p20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0" name="Google Shape;8660;p20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1" name="Google Shape;8661;p20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2" name="Google Shape;8662;p20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3" name="Google Shape;8663;p20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4" name="Google Shape;8664;p20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5" name="Google Shape;8665;p20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6" name="Google Shape;8666;p20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7" name="Google Shape;8667;p20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8" name="Google Shape;8668;p20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9" name="Google Shape;8669;p20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0" name="Google Shape;8670;p20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1" name="Google Shape;8671;p20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2" name="Google Shape;8672;p20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3" name="Google Shape;8673;p20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4" name="Google Shape;8674;p20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5" name="Google Shape;8675;p20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6" name="Google Shape;8676;p20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7" name="Google Shape;8677;p20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8" name="Google Shape;8678;p20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9" name="Google Shape;8679;p20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0" name="Google Shape;8680;p20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1" name="Google Shape;8681;p20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2" name="Google Shape;8682;p20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3" name="Google Shape;8683;p20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4" name="Google Shape;8684;p20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5" name="Google Shape;8685;p20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6" name="Google Shape;8686;p20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7" name="Google Shape;8687;p20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8" name="Google Shape;8688;p20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89" name="Google Shape;8689;p20"/>
          <p:cNvSpPr/>
          <p:nvPr/>
        </p:nvSpPr>
        <p:spPr>
          <a:xfrm>
            <a:off x="-39625" y="285750"/>
            <a:ext cx="9232800" cy="460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0" name="Google Shape;8690;p20"/>
          <p:cNvSpPr txBox="1">
            <a:spLocks noGrp="1"/>
          </p:cNvSpPr>
          <p:nvPr>
            <p:ph type="title"/>
          </p:nvPr>
        </p:nvSpPr>
        <p:spPr>
          <a:xfrm>
            <a:off x="713225" y="6766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91" name="Google Shape;8691;p20"/>
          <p:cNvSpPr txBox="1">
            <a:spLocks noGrp="1"/>
          </p:cNvSpPr>
          <p:nvPr>
            <p:ph type="subTitle" idx="1"/>
          </p:nvPr>
        </p:nvSpPr>
        <p:spPr>
          <a:xfrm>
            <a:off x="724350" y="1346450"/>
            <a:ext cx="77175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one">
  <p:cSld name="CUSTOM_18">
    <p:spTree>
      <p:nvGrpSpPr>
        <p:cNvPr id="1" name="Shape 1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60" name="Google Shape;12260;p28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12261" name="Google Shape;12261;p28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2" name="Google Shape;12262;p28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3" name="Google Shape;12263;p28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4" name="Google Shape;12264;p28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5" name="Google Shape;12265;p28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6" name="Google Shape;12266;p28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7" name="Google Shape;12267;p28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8" name="Google Shape;12268;p28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9" name="Google Shape;12269;p28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0" name="Google Shape;12270;p28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1" name="Google Shape;12271;p28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2" name="Google Shape;12272;p28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3" name="Google Shape;12273;p28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4" name="Google Shape;12274;p28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5" name="Google Shape;12275;p28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6" name="Google Shape;12276;p28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7" name="Google Shape;12277;p28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8" name="Google Shape;12278;p28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9" name="Google Shape;12279;p28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0" name="Google Shape;12280;p28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1" name="Google Shape;12281;p28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2" name="Google Shape;12282;p28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3" name="Google Shape;12283;p28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4" name="Google Shape;12284;p28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5" name="Google Shape;12285;p28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6" name="Google Shape;12286;p28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7" name="Google Shape;12287;p28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8" name="Google Shape;12288;p28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9" name="Google Shape;12289;p28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0" name="Google Shape;12290;p28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1" name="Google Shape;12291;p28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2" name="Google Shape;12292;p28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3" name="Google Shape;12293;p28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4" name="Google Shape;12294;p28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5" name="Google Shape;12295;p28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6" name="Google Shape;12296;p28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7" name="Google Shape;12297;p28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8" name="Google Shape;12298;p28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9" name="Google Shape;12299;p28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0" name="Google Shape;12300;p28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1" name="Google Shape;12301;p28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2" name="Google Shape;12302;p28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3" name="Google Shape;12303;p28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4" name="Google Shape;12304;p28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5" name="Google Shape;12305;p28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6" name="Google Shape;12306;p28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7" name="Google Shape;12307;p28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8" name="Google Shape;12308;p28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9" name="Google Shape;12309;p28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0" name="Google Shape;12310;p28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1" name="Google Shape;12311;p28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2" name="Google Shape;12312;p28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3" name="Google Shape;12313;p28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4" name="Google Shape;12314;p28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5" name="Google Shape;12315;p28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6" name="Google Shape;12316;p28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7" name="Google Shape;12317;p28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8" name="Google Shape;12318;p28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9" name="Google Shape;12319;p28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0" name="Google Shape;12320;p28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1" name="Google Shape;12321;p28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2" name="Google Shape;12322;p28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3" name="Google Shape;12323;p28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4" name="Google Shape;12324;p28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5" name="Google Shape;12325;p28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6" name="Google Shape;12326;p28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7" name="Google Shape;12327;p28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8" name="Google Shape;12328;p28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9" name="Google Shape;12329;p28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0" name="Google Shape;12330;p28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1" name="Google Shape;12331;p28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2" name="Google Shape;12332;p28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3" name="Google Shape;12333;p28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4" name="Google Shape;12334;p28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5" name="Google Shape;12335;p28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6" name="Google Shape;12336;p28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7" name="Google Shape;12337;p28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8" name="Google Shape;12338;p28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9" name="Google Shape;12339;p28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0" name="Google Shape;12340;p28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1" name="Google Shape;12341;p28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2" name="Google Shape;12342;p28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3" name="Google Shape;12343;p28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4" name="Google Shape;12344;p28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5" name="Google Shape;12345;p28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6" name="Google Shape;12346;p28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7" name="Google Shape;12347;p28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8" name="Google Shape;12348;p28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9" name="Google Shape;12349;p28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0" name="Google Shape;12350;p28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1" name="Google Shape;12351;p28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2" name="Google Shape;12352;p28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3" name="Google Shape;12353;p28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4" name="Google Shape;12354;p28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5" name="Google Shape;12355;p28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6" name="Google Shape;12356;p28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7" name="Google Shape;12357;p28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8" name="Google Shape;12358;p28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9" name="Google Shape;12359;p28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0" name="Google Shape;12360;p28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1" name="Google Shape;12361;p28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2" name="Google Shape;12362;p28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3" name="Google Shape;12363;p28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4" name="Google Shape;12364;p28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5" name="Google Shape;12365;p28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6" name="Google Shape;12366;p28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7" name="Google Shape;12367;p28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8" name="Google Shape;12368;p28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9" name="Google Shape;12369;p28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0" name="Google Shape;12370;p28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1" name="Google Shape;12371;p28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2" name="Google Shape;12372;p28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3" name="Google Shape;12373;p28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4" name="Google Shape;12374;p28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5" name="Google Shape;12375;p28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6" name="Google Shape;12376;p28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7" name="Google Shape;12377;p28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8" name="Google Shape;12378;p28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9" name="Google Shape;12379;p28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0" name="Google Shape;12380;p28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1" name="Google Shape;12381;p28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2" name="Google Shape;12382;p28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3" name="Google Shape;12383;p28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4" name="Google Shape;12384;p28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5" name="Google Shape;12385;p28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6" name="Google Shape;12386;p28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7" name="Google Shape;12387;p28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8" name="Google Shape;12388;p28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9" name="Google Shape;12389;p28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0" name="Google Shape;12390;p28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1" name="Google Shape;12391;p28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2" name="Google Shape;12392;p28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3" name="Google Shape;12393;p28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4" name="Google Shape;12394;p28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5" name="Google Shape;12395;p28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6" name="Google Shape;12396;p28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7" name="Google Shape;12397;p28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8" name="Google Shape;12398;p28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9" name="Google Shape;12399;p28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0" name="Google Shape;12400;p28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1" name="Google Shape;12401;p28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2" name="Google Shape;12402;p28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3" name="Google Shape;12403;p28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4" name="Google Shape;12404;p28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5" name="Google Shape;12405;p28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6" name="Google Shape;12406;p28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7" name="Google Shape;12407;p28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8" name="Google Shape;12408;p28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9" name="Google Shape;12409;p28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0" name="Google Shape;12410;p28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1" name="Google Shape;12411;p28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2" name="Google Shape;12412;p28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3" name="Google Shape;12413;p28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4" name="Google Shape;12414;p28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5" name="Google Shape;12415;p28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6" name="Google Shape;12416;p28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7" name="Google Shape;12417;p28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8" name="Google Shape;12418;p28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9" name="Google Shape;12419;p28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0" name="Google Shape;12420;p28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1" name="Google Shape;12421;p28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2" name="Google Shape;12422;p28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3" name="Google Shape;12423;p28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4" name="Google Shape;12424;p28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5" name="Google Shape;12425;p28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6" name="Google Shape;12426;p28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7" name="Google Shape;12427;p28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8" name="Google Shape;12428;p28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9" name="Google Shape;12429;p28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0" name="Google Shape;12430;p28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1" name="Google Shape;12431;p28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2" name="Google Shape;12432;p28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3" name="Google Shape;12433;p28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4" name="Google Shape;12434;p28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5" name="Google Shape;12435;p28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6" name="Google Shape;12436;p28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7" name="Google Shape;12437;p28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8" name="Google Shape;12438;p28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9" name="Google Shape;12439;p28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0" name="Google Shape;12440;p28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1" name="Google Shape;12441;p28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2" name="Google Shape;12442;p28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3" name="Google Shape;12443;p28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4" name="Google Shape;12444;p28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5" name="Google Shape;12445;p28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6" name="Google Shape;12446;p28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7" name="Google Shape;12447;p28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8" name="Google Shape;12448;p28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9" name="Google Shape;12449;p28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0" name="Google Shape;12450;p28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1" name="Google Shape;12451;p28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2" name="Google Shape;12452;p28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3" name="Google Shape;12453;p28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4" name="Google Shape;12454;p28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5" name="Google Shape;12455;p28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6" name="Google Shape;12456;p28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7" name="Google Shape;12457;p28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8" name="Google Shape;12458;p28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9" name="Google Shape;12459;p28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0" name="Google Shape;12460;p28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1" name="Google Shape;12461;p28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2" name="Google Shape;12462;p28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3" name="Google Shape;12463;p28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4" name="Google Shape;12464;p28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5" name="Google Shape;12465;p28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6" name="Google Shape;12466;p28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7" name="Google Shape;12467;p28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8" name="Google Shape;12468;p28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9" name="Google Shape;12469;p28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0" name="Google Shape;12470;p28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1" name="Google Shape;12471;p28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2" name="Google Shape;12472;p28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3" name="Google Shape;12473;p28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4" name="Google Shape;12474;p28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5" name="Google Shape;12475;p28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6" name="Google Shape;12476;p28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7" name="Google Shape;12477;p28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8" name="Google Shape;12478;p28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9" name="Google Shape;12479;p28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0" name="Google Shape;12480;p28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1" name="Google Shape;12481;p28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2" name="Google Shape;12482;p28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3" name="Google Shape;12483;p28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4" name="Google Shape;12484;p28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5" name="Google Shape;12485;p28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6" name="Google Shape;12486;p28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7" name="Google Shape;12487;p28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8" name="Google Shape;12488;p28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9" name="Google Shape;12489;p28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0" name="Google Shape;12490;p28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1" name="Google Shape;12491;p28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2" name="Google Shape;12492;p28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3" name="Google Shape;12493;p28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4" name="Google Shape;12494;p28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5" name="Google Shape;12495;p28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6" name="Google Shape;12496;p28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7" name="Google Shape;12497;p28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8" name="Google Shape;12498;p28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9" name="Google Shape;12499;p28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0" name="Google Shape;12500;p28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1" name="Google Shape;12501;p28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2" name="Google Shape;12502;p28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3" name="Google Shape;12503;p28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4" name="Google Shape;12504;p28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5" name="Google Shape;12505;p28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6" name="Google Shape;12506;p28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7" name="Google Shape;12507;p28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8" name="Google Shape;12508;p28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9" name="Google Shape;12509;p28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0" name="Google Shape;12510;p28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1" name="Google Shape;12511;p28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2" name="Google Shape;12512;p28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3" name="Google Shape;12513;p28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4" name="Google Shape;12514;p28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5" name="Google Shape;12515;p28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6" name="Google Shape;12516;p28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7" name="Google Shape;12517;p28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8" name="Google Shape;12518;p28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9" name="Google Shape;12519;p28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0" name="Google Shape;12520;p28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1" name="Google Shape;12521;p28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2" name="Google Shape;12522;p28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3" name="Google Shape;12523;p28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4" name="Google Shape;12524;p28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5" name="Google Shape;12525;p28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6" name="Google Shape;12526;p28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7" name="Google Shape;12527;p28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8" name="Google Shape;12528;p28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9" name="Google Shape;12529;p28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0" name="Google Shape;12530;p28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1" name="Google Shape;12531;p28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2" name="Google Shape;12532;p28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3" name="Google Shape;12533;p28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4" name="Google Shape;12534;p28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5" name="Google Shape;12535;p28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6" name="Google Shape;12536;p28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7" name="Google Shape;12537;p28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8" name="Google Shape;12538;p28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9" name="Google Shape;12539;p28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0" name="Google Shape;12540;p28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1" name="Google Shape;12541;p28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2" name="Google Shape;12542;p28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3" name="Google Shape;12543;p28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4" name="Google Shape;12544;p28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5" name="Google Shape;12545;p28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6" name="Google Shape;12546;p28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7" name="Google Shape;12547;p28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8" name="Google Shape;12548;p28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9" name="Google Shape;12549;p28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0" name="Google Shape;12550;p28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1" name="Google Shape;12551;p28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2" name="Google Shape;12552;p28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3" name="Google Shape;12553;p28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4" name="Google Shape;12554;p28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5" name="Google Shape;12555;p28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6" name="Google Shape;12556;p28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7" name="Google Shape;12557;p28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8" name="Google Shape;12558;p28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9" name="Google Shape;12559;p28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0" name="Google Shape;12560;p28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1" name="Google Shape;12561;p28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2" name="Google Shape;12562;p28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3" name="Google Shape;12563;p28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4" name="Google Shape;12564;p28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5" name="Google Shape;12565;p28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6" name="Google Shape;12566;p28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7" name="Google Shape;12567;p28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8" name="Google Shape;12568;p28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9" name="Google Shape;12569;p28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0" name="Google Shape;12570;p28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1" name="Google Shape;12571;p28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2" name="Google Shape;12572;p28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3" name="Google Shape;12573;p28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4" name="Google Shape;12574;p28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5" name="Google Shape;12575;p28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6" name="Google Shape;12576;p28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7" name="Google Shape;12577;p28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8" name="Google Shape;12578;p28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9" name="Google Shape;12579;p28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0" name="Google Shape;12580;p28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1" name="Google Shape;12581;p28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2" name="Google Shape;12582;p28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3" name="Google Shape;12583;p28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4" name="Google Shape;12584;p28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5" name="Google Shape;12585;p28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6" name="Google Shape;12586;p28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7" name="Google Shape;12587;p28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8" name="Google Shape;12588;p28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9" name="Google Shape;12589;p28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0" name="Google Shape;12590;p28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1" name="Google Shape;12591;p28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2" name="Google Shape;12592;p28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3" name="Google Shape;12593;p28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4" name="Google Shape;12594;p28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5" name="Google Shape;12595;p28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6" name="Google Shape;12596;p28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7" name="Google Shape;12597;p28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8" name="Google Shape;12598;p28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9" name="Google Shape;12599;p28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0" name="Google Shape;12600;p28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1" name="Google Shape;12601;p28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2" name="Google Shape;12602;p28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3" name="Google Shape;12603;p28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4" name="Google Shape;12604;p28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5" name="Google Shape;12605;p28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6" name="Google Shape;12606;p28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7" name="Google Shape;12607;p28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8" name="Google Shape;12608;p28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9" name="Google Shape;12609;p28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0" name="Google Shape;12610;p28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1" name="Google Shape;12611;p28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2" name="Google Shape;12612;p28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3" name="Google Shape;12613;p28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4" name="Google Shape;12614;p28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5" name="Google Shape;12615;p28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6" name="Google Shape;12616;p28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7" name="Google Shape;12617;p28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8" name="Google Shape;12618;p28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9" name="Google Shape;12619;p28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0" name="Google Shape;12620;p28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1" name="Google Shape;12621;p28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2" name="Google Shape;12622;p28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3" name="Google Shape;12623;p28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4" name="Google Shape;12624;p28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5" name="Google Shape;12625;p28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6" name="Google Shape;12626;p28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7" name="Google Shape;12627;p28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8" name="Google Shape;12628;p28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9" name="Google Shape;12629;p28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0" name="Google Shape;12630;p28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1" name="Google Shape;12631;p28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2" name="Google Shape;12632;p28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3" name="Google Shape;12633;p28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4" name="Google Shape;12634;p28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5" name="Google Shape;12635;p28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6" name="Google Shape;12636;p28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7" name="Google Shape;12637;p28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8" name="Google Shape;12638;p28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9" name="Google Shape;12639;p28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0" name="Google Shape;12640;p28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1" name="Google Shape;12641;p28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2" name="Google Shape;12642;p28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3" name="Google Shape;12643;p28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4" name="Google Shape;12644;p28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5" name="Google Shape;12645;p28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6" name="Google Shape;12646;p28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7" name="Google Shape;12647;p28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8" name="Google Shape;12648;p28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9" name="Google Shape;12649;p28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0" name="Google Shape;12650;p28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1" name="Google Shape;12651;p28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2" name="Google Shape;12652;p28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3" name="Google Shape;12653;p28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4" name="Google Shape;12654;p28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5" name="Google Shape;12655;p28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6" name="Google Shape;12656;p28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7" name="Google Shape;12657;p28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8" name="Google Shape;12658;p28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9" name="Google Shape;12659;p28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0" name="Google Shape;12660;p28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1" name="Google Shape;12661;p28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2" name="Google Shape;12662;p28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3" name="Google Shape;12663;p28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4" name="Google Shape;12664;p28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5" name="Google Shape;12665;p28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6" name="Google Shape;12666;p28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7" name="Google Shape;12667;p28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8" name="Google Shape;12668;p28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9" name="Google Shape;12669;p28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0" name="Google Shape;12670;p28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1" name="Google Shape;12671;p28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2" name="Google Shape;12672;p28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3" name="Google Shape;12673;p28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4" name="Google Shape;12674;p28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5" name="Google Shape;12675;p28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6" name="Google Shape;12676;p28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7" name="Google Shape;12677;p28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8" name="Google Shape;12678;p28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9" name="Google Shape;12679;p28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0" name="Google Shape;12680;p28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1" name="Google Shape;12681;p28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2" name="Google Shape;12682;p28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3" name="Google Shape;12683;p28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4" name="Google Shape;12684;p28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5" name="Google Shape;12685;p28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6" name="Google Shape;12686;p28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7" name="Google Shape;12687;p28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8" name="Google Shape;12688;p28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9" name="Google Shape;12689;p28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0" name="Google Shape;12690;p28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1" name="Google Shape;12691;p28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2" name="Google Shape;12692;p28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3" name="Google Shape;12693;p28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4" name="Google Shape;12694;p28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5" name="Google Shape;12695;p28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6" name="Google Shape;12696;p28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7" name="Google Shape;12697;p28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8" name="Google Shape;12698;p28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9" name="Google Shape;12699;p28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0" name="Google Shape;12700;p28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1" name="Google Shape;12701;p28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2" name="Google Shape;12702;p28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3" name="Google Shape;12703;p28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4" name="Google Shape;12704;p28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5" name="Google Shape;12705;p28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6" name="Google Shape;12706;p28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7" name="Google Shape;12707;p28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8" name="Google Shape;12708;p28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9" name="Google Shape;12709;p28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0" name="Google Shape;12710;p28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1" name="Google Shape;12711;p28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2" name="Google Shape;12712;p28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3" name="Google Shape;12713;p28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4" name="Google Shape;12714;p28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5" name="Google Shape;12715;p28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6" name="Google Shape;12716;p28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7" name="Google Shape;12717;p28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8" name="Google Shape;12718;p28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9" name="Google Shape;12719;p28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0" name="Google Shape;12720;p28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1" name="Google Shape;12721;p28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2" name="Google Shape;12722;p28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3" name="Google Shape;12723;p28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4" name="Google Shape;12724;p28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5" name="Google Shape;12725;p28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6" name="Google Shape;12726;p28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7" name="Google Shape;12727;p28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8" name="Google Shape;12728;p28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9" name="Google Shape;12729;p28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0" name="Google Shape;12730;p28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1" name="Google Shape;12731;p28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2" name="Google Shape;12732;p28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3" name="Google Shape;12733;p28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4" name="Google Shape;12734;p28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5" name="Google Shape;12735;p28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6" name="Google Shape;12736;p28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7" name="Google Shape;12737;p28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8" name="Google Shape;12738;p28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9" name="Google Shape;12739;p28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0" name="Google Shape;12740;p28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1" name="Google Shape;12741;p28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2" name="Google Shape;12742;p28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3" name="Google Shape;12743;p28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4" name="Google Shape;12744;p28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5" name="Google Shape;12745;p28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6" name="Google Shape;12746;p28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7" name="Google Shape;12747;p28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8" name="Google Shape;12748;p28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9" name="Google Shape;12749;p28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0" name="Google Shape;12750;p28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1" name="Google Shape;12751;p28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2" name="Google Shape;12752;p28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3" name="Google Shape;12753;p28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4" name="Google Shape;12754;p28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5" name="Google Shape;12755;p28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6" name="Google Shape;12756;p28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7" name="Google Shape;12757;p28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8" name="Google Shape;12758;p28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9" name="Google Shape;12759;p28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0" name="Google Shape;12760;p28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1" name="Google Shape;12761;p28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2" name="Google Shape;12762;p28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3" name="Google Shape;12763;p28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4" name="Google Shape;12764;p28"/>
          <p:cNvSpPr/>
          <p:nvPr/>
        </p:nvSpPr>
        <p:spPr>
          <a:xfrm>
            <a:off x="1067250" y="822950"/>
            <a:ext cx="7006800" cy="349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three">
  <p:cSld name="CUSTOM_20">
    <p:spTree>
      <p:nvGrpSpPr>
        <p:cNvPr id="1" name="Shape 13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72" name="Google Shape;13272;p30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13273" name="Google Shape;13273;p30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4" name="Google Shape;13274;p30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5" name="Google Shape;13275;p30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6" name="Google Shape;13276;p30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7" name="Google Shape;13277;p30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8" name="Google Shape;13278;p30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9" name="Google Shape;13279;p30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0" name="Google Shape;13280;p30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1" name="Google Shape;13281;p30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2" name="Google Shape;13282;p30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3" name="Google Shape;13283;p30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4" name="Google Shape;13284;p30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5" name="Google Shape;13285;p30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6" name="Google Shape;13286;p30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7" name="Google Shape;13287;p30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8" name="Google Shape;13288;p30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9" name="Google Shape;13289;p30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0" name="Google Shape;13290;p30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1" name="Google Shape;13291;p30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2" name="Google Shape;13292;p30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3" name="Google Shape;13293;p30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4" name="Google Shape;13294;p30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5" name="Google Shape;13295;p30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6" name="Google Shape;13296;p30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7" name="Google Shape;13297;p30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8" name="Google Shape;13298;p30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9" name="Google Shape;13299;p30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0" name="Google Shape;13300;p30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1" name="Google Shape;13301;p30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2" name="Google Shape;13302;p30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3" name="Google Shape;13303;p30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4" name="Google Shape;13304;p30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5" name="Google Shape;13305;p30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6" name="Google Shape;13306;p30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7" name="Google Shape;13307;p30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8" name="Google Shape;13308;p30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9" name="Google Shape;13309;p30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0" name="Google Shape;13310;p30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1" name="Google Shape;13311;p30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2" name="Google Shape;13312;p30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3" name="Google Shape;13313;p30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4" name="Google Shape;13314;p30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5" name="Google Shape;13315;p30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6" name="Google Shape;13316;p30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7" name="Google Shape;13317;p30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8" name="Google Shape;13318;p30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9" name="Google Shape;13319;p30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0" name="Google Shape;13320;p30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1" name="Google Shape;13321;p30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2" name="Google Shape;13322;p30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3" name="Google Shape;13323;p30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4" name="Google Shape;13324;p30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5" name="Google Shape;13325;p30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6" name="Google Shape;13326;p30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7" name="Google Shape;13327;p30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8" name="Google Shape;13328;p30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9" name="Google Shape;13329;p30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0" name="Google Shape;13330;p30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1" name="Google Shape;13331;p30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2" name="Google Shape;13332;p30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3" name="Google Shape;13333;p30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4" name="Google Shape;13334;p30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5" name="Google Shape;13335;p30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6" name="Google Shape;13336;p30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7" name="Google Shape;13337;p30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8" name="Google Shape;13338;p30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9" name="Google Shape;13339;p30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0" name="Google Shape;13340;p30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1" name="Google Shape;13341;p30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2" name="Google Shape;13342;p30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3" name="Google Shape;13343;p30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4" name="Google Shape;13344;p30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5" name="Google Shape;13345;p30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6" name="Google Shape;13346;p30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7" name="Google Shape;13347;p30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8" name="Google Shape;13348;p30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9" name="Google Shape;13349;p30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0" name="Google Shape;13350;p30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1" name="Google Shape;13351;p30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2" name="Google Shape;13352;p30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3" name="Google Shape;13353;p30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4" name="Google Shape;13354;p30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5" name="Google Shape;13355;p30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6" name="Google Shape;13356;p30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7" name="Google Shape;13357;p30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8" name="Google Shape;13358;p30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9" name="Google Shape;13359;p30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0" name="Google Shape;13360;p30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1" name="Google Shape;13361;p30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2" name="Google Shape;13362;p30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3" name="Google Shape;13363;p30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4" name="Google Shape;13364;p30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5" name="Google Shape;13365;p30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6" name="Google Shape;13366;p30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7" name="Google Shape;13367;p30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8" name="Google Shape;13368;p30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9" name="Google Shape;13369;p30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0" name="Google Shape;13370;p30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1" name="Google Shape;13371;p30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2" name="Google Shape;13372;p30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3" name="Google Shape;13373;p30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4" name="Google Shape;13374;p30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5" name="Google Shape;13375;p30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6" name="Google Shape;13376;p30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7" name="Google Shape;13377;p30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8" name="Google Shape;13378;p30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9" name="Google Shape;13379;p30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0" name="Google Shape;13380;p30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1" name="Google Shape;13381;p30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2" name="Google Shape;13382;p30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3" name="Google Shape;13383;p30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4" name="Google Shape;13384;p30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5" name="Google Shape;13385;p30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6" name="Google Shape;13386;p30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7" name="Google Shape;13387;p30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8" name="Google Shape;13388;p30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9" name="Google Shape;13389;p30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0" name="Google Shape;13390;p30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1" name="Google Shape;13391;p30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2" name="Google Shape;13392;p30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3" name="Google Shape;13393;p30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4" name="Google Shape;13394;p30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5" name="Google Shape;13395;p30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6" name="Google Shape;13396;p30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7" name="Google Shape;13397;p30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8" name="Google Shape;13398;p30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9" name="Google Shape;13399;p30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0" name="Google Shape;13400;p30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1" name="Google Shape;13401;p30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2" name="Google Shape;13402;p30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3" name="Google Shape;13403;p30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4" name="Google Shape;13404;p30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5" name="Google Shape;13405;p30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6" name="Google Shape;13406;p30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7" name="Google Shape;13407;p30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8" name="Google Shape;13408;p30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9" name="Google Shape;13409;p30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0" name="Google Shape;13410;p30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1" name="Google Shape;13411;p30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2" name="Google Shape;13412;p30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3" name="Google Shape;13413;p30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4" name="Google Shape;13414;p30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5" name="Google Shape;13415;p30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6" name="Google Shape;13416;p30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7" name="Google Shape;13417;p30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8" name="Google Shape;13418;p30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9" name="Google Shape;13419;p30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0" name="Google Shape;13420;p30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1" name="Google Shape;13421;p30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2" name="Google Shape;13422;p30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3" name="Google Shape;13423;p30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4" name="Google Shape;13424;p30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5" name="Google Shape;13425;p30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6" name="Google Shape;13426;p30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7" name="Google Shape;13427;p30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8" name="Google Shape;13428;p30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9" name="Google Shape;13429;p30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0" name="Google Shape;13430;p30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1" name="Google Shape;13431;p30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2" name="Google Shape;13432;p30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3" name="Google Shape;13433;p30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4" name="Google Shape;13434;p30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5" name="Google Shape;13435;p30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6" name="Google Shape;13436;p30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7" name="Google Shape;13437;p30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8" name="Google Shape;13438;p30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9" name="Google Shape;13439;p30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0" name="Google Shape;13440;p30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1" name="Google Shape;13441;p30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2" name="Google Shape;13442;p30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3" name="Google Shape;13443;p30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4" name="Google Shape;13444;p30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5" name="Google Shape;13445;p30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6" name="Google Shape;13446;p30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7" name="Google Shape;13447;p30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8" name="Google Shape;13448;p30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9" name="Google Shape;13449;p30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0" name="Google Shape;13450;p30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1" name="Google Shape;13451;p30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2" name="Google Shape;13452;p30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3" name="Google Shape;13453;p30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4" name="Google Shape;13454;p30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5" name="Google Shape;13455;p30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6" name="Google Shape;13456;p30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7" name="Google Shape;13457;p30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8" name="Google Shape;13458;p30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9" name="Google Shape;13459;p30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0" name="Google Shape;13460;p30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1" name="Google Shape;13461;p30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2" name="Google Shape;13462;p30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3" name="Google Shape;13463;p30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4" name="Google Shape;13464;p30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5" name="Google Shape;13465;p30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6" name="Google Shape;13466;p30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7" name="Google Shape;13467;p30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8" name="Google Shape;13468;p30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9" name="Google Shape;13469;p30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0" name="Google Shape;13470;p30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1" name="Google Shape;13471;p30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2" name="Google Shape;13472;p30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3" name="Google Shape;13473;p30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4" name="Google Shape;13474;p30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5" name="Google Shape;13475;p30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6" name="Google Shape;13476;p30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7" name="Google Shape;13477;p30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8" name="Google Shape;13478;p30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9" name="Google Shape;13479;p30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0" name="Google Shape;13480;p30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1" name="Google Shape;13481;p30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2" name="Google Shape;13482;p30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3" name="Google Shape;13483;p30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4" name="Google Shape;13484;p30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5" name="Google Shape;13485;p30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6" name="Google Shape;13486;p30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7" name="Google Shape;13487;p30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8" name="Google Shape;13488;p30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9" name="Google Shape;13489;p30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0" name="Google Shape;13490;p30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1" name="Google Shape;13491;p30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2" name="Google Shape;13492;p30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3" name="Google Shape;13493;p30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4" name="Google Shape;13494;p30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5" name="Google Shape;13495;p30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6" name="Google Shape;13496;p30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7" name="Google Shape;13497;p30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8" name="Google Shape;13498;p30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9" name="Google Shape;13499;p30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0" name="Google Shape;13500;p30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1" name="Google Shape;13501;p30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2" name="Google Shape;13502;p30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3" name="Google Shape;13503;p30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4" name="Google Shape;13504;p30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5" name="Google Shape;13505;p30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6" name="Google Shape;13506;p30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7" name="Google Shape;13507;p30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8" name="Google Shape;13508;p30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9" name="Google Shape;13509;p30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0" name="Google Shape;13510;p30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1" name="Google Shape;13511;p30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2" name="Google Shape;13512;p30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3" name="Google Shape;13513;p30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4" name="Google Shape;13514;p30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5" name="Google Shape;13515;p30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6" name="Google Shape;13516;p30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7" name="Google Shape;13517;p30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8" name="Google Shape;13518;p30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9" name="Google Shape;13519;p30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0" name="Google Shape;13520;p30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1" name="Google Shape;13521;p30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2" name="Google Shape;13522;p30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3" name="Google Shape;13523;p30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4" name="Google Shape;13524;p30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5" name="Google Shape;13525;p30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6" name="Google Shape;13526;p30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7" name="Google Shape;13527;p30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8" name="Google Shape;13528;p30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9" name="Google Shape;13529;p30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0" name="Google Shape;13530;p30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1" name="Google Shape;13531;p30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2" name="Google Shape;13532;p30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3" name="Google Shape;13533;p30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4" name="Google Shape;13534;p30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5" name="Google Shape;13535;p30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6" name="Google Shape;13536;p30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7" name="Google Shape;13537;p30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8" name="Google Shape;13538;p30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9" name="Google Shape;13539;p30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0" name="Google Shape;13540;p30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1" name="Google Shape;13541;p30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2" name="Google Shape;13542;p30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3" name="Google Shape;13543;p30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4" name="Google Shape;13544;p30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5" name="Google Shape;13545;p30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6" name="Google Shape;13546;p30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7" name="Google Shape;13547;p30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8" name="Google Shape;13548;p30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9" name="Google Shape;13549;p30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0" name="Google Shape;13550;p30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1" name="Google Shape;13551;p30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2" name="Google Shape;13552;p30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3" name="Google Shape;13553;p30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4" name="Google Shape;13554;p30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5" name="Google Shape;13555;p30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6" name="Google Shape;13556;p30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7" name="Google Shape;13557;p30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8" name="Google Shape;13558;p30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9" name="Google Shape;13559;p30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0" name="Google Shape;13560;p30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1" name="Google Shape;13561;p30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2" name="Google Shape;13562;p30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3" name="Google Shape;13563;p30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4" name="Google Shape;13564;p30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5" name="Google Shape;13565;p30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6" name="Google Shape;13566;p30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7" name="Google Shape;13567;p30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8" name="Google Shape;13568;p30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9" name="Google Shape;13569;p30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0" name="Google Shape;13570;p30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1" name="Google Shape;13571;p30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2" name="Google Shape;13572;p30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3" name="Google Shape;13573;p30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4" name="Google Shape;13574;p30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5" name="Google Shape;13575;p30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6" name="Google Shape;13576;p30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7" name="Google Shape;13577;p30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8" name="Google Shape;13578;p30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9" name="Google Shape;13579;p30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0" name="Google Shape;13580;p30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1" name="Google Shape;13581;p30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2" name="Google Shape;13582;p30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3" name="Google Shape;13583;p30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4" name="Google Shape;13584;p30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5" name="Google Shape;13585;p30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6" name="Google Shape;13586;p30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7" name="Google Shape;13587;p30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8" name="Google Shape;13588;p30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9" name="Google Shape;13589;p30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0" name="Google Shape;13590;p30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1" name="Google Shape;13591;p30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2" name="Google Shape;13592;p30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3" name="Google Shape;13593;p30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4" name="Google Shape;13594;p30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5" name="Google Shape;13595;p30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6" name="Google Shape;13596;p30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7" name="Google Shape;13597;p30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8" name="Google Shape;13598;p30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9" name="Google Shape;13599;p30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0" name="Google Shape;13600;p30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1" name="Google Shape;13601;p30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2" name="Google Shape;13602;p30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3" name="Google Shape;13603;p30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4" name="Google Shape;13604;p30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5" name="Google Shape;13605;p30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6" name="Google Shape;13606;p30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7" name="Google Shape;13607;p30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8" name="Google Shape;13608;p30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9" name="Google Shape;13609;p30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0" name="Google Shape;13610;p30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1" name="Google Shape;13611;p30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2" name="Google Shape;13612;p30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3" name="Google Shape;13613;p30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4" name="Google Shape;13614;p30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5" name="Google Shape;13615;p30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6" name="Google Shape;13616;p30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7" name="Google Shape;13617;p30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8" name="Google Shape;13618;p30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9" name="Google Shape;13619;p30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0" name="Google Shape;13620;p30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1" name="Google Shape;13621;p30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2" name="Google Shape;13622;p30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3" name="Google Shape;13623;p30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4" name="Google Shape;13624;p30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5" name="Google Shape;13625;p30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6" name="Google Shape;13626;p30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7" name="Google Shape;13627;p30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8" name="Google Shape;13628;p30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9" name="Google Shape;13629;p30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0" name="Google Shape;13630;p30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1" name="Google Shape;13631;p30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2" name="Google Shape;13632;p30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3" name="Google Shape;13633;p30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4" name="Google Shape;13634;p30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5" name="Google Shape;13635;p30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6" name="Google Shape;13636;p30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7" name="Google Shape;13637;p30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8" name="Google Shape;13638;p30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9" name="Google Shape;13639;p30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0" name="Google Shape;13640;p30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1" name="Google Shape;13641;p30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2" name="Google Shape;13642;p30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3" name="Google Shape;13643;p30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4" name="Google Shape;13644;p30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5" name="Google Shape;13645;p30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6" name="Google Shape;13646;p30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7" name="Google Shape;13647;p30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8" name="Google Shape;13648;p30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9" name="Google Shape;13649;p30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0" name="Google Shape;13650;p30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1" name="Google Shape;13651;p30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2" name="Google Shape;13652;p30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3" name="Google Shape;13653;p30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4" name="Google Shape;13654;p30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5" name="Google Shape;13655;p30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6" name="Google Shape;13656;p30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7" name="Google Shape;13657;p30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8" name="Google Shape;13658;p30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9" name="Google Shape;13659;p30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0" name="Google Shape;13660;p30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1" name="Google Shape;13661;p30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2" name="Google Shape;13662;p30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3" name="Google Shape;13663;p30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4" name="Google Shape;13664;p30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5" name="Google Shape;13665;p30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6" name="Google Shape;13666;p30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7" name="Google Shape;13667;p30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8" name="Google Shape;13668;p30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9" name="Google Shape;13669;p30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0" name="Google Shape;13670;p30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1" name="Google Shape;13671;p30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2" name="Google Shape;13672;p30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3" name="Google Shape;13673;p30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4" name="Google Shape;13674;p30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5" name="Google Shape;13675;p30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6" name="Google Shape;13676;p30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7" name="Google Shape;13677;p30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8" name="Google Shape;13678;p30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9" name="Google Shape;13679;p30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0" name="Google Shape;13680;p30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1" name="Google Shape;13681;p30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2" name="Google Shape;13682;p30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3" name="Google Shape;13683;p30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4" name="Google Shape;13684;p30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5" name="Google Shape;13685;p30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6" name="Google Shape;13686;p30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7" name="Google Shape;13687;p30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8" name="Google Shape;13688;p30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9" name="Google Shape;13689;p30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0" name="Google Shape;13690;p30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1" name="Google Shape;13691;p30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2" name="Google Shape;13692;p30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3" name="Google Shape;13693;p30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4" name="Google Shape;13694;p30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5" name="Google Shape;13695;p30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6" name="Google Shape;13696;p30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7" name="Google Shape;13697;p30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8" name="Google Shape;13698;p30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9" name="Google Shape;13699;p30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0" name="Google Shape;13700;p30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1" name="Google Shape;13701;p30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2" name="Google Shape;13702;p30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3" name="Google Shape;13703;p30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4" name="Google Shape;13704;p30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5" name="Google Shape;13705;p30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6" name="Google Shape;13706;p30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7" name="Google Shape;13707;p30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8" name="Google Shape;13708;p30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9" name="Google Shape;13709;p30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0" name="Google Shape;13710;p30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1" name="Google Shape;13711;p30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2" name="Google Shape;13712;p30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3" name="Google Shape;13713;p30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4" name="Google Shape;13714;p30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5" name="Google Shape;13715;p30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6" name="Google Shape;13716;p30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7" name="Google Shape;13717;p30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8" name="Google Shape;13718;p30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9" name="Google Shape;13719;p30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0" name="Google Shape;13720;p30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1" name="Google Shape;13721;p30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2" name="Google Shape;13722;p30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3" name="Google Shape;13723;p30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4" name="Google Shape;13724;p30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5" name="Google Shape;13725;p30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6" name="Google Shape;13726;p30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7" name="Google Shape;13727;p30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8" name="Google Shape;13728;p30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9" name="Google Shape;13729;p30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0" name="Google Shape;13730;p30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1" name="Google Shape;13731;p30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2" name="Google Shape;13732;p30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3" name="Google Shape;13733;p30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4" name="Google Shape;13734;p30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5" name="Google Shape;13735;p30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6" name="Google Shape;13736;p30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7" name="Google Shape;13737;p30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8" name="Google Shape;13738;p30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9" name="Google Shape;13739;p30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0" name="Google Shape;13740;p30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1" name="Google Shape;13741;p30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2" name="Google Shape;13742;p30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3" name="Google Shape;13743;p30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4" name="Google Shape;13744;p30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5" name="Google Shape;13745;p30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6" name="Google Shape;13746;p30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7" name="Google Shape;13747;p30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8" name="Google Shape;13748;p30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9" name="Google Shape;13749;p30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0" name="Google Shape;13750;p30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1" name="Google Shape;13751;p30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2" name="Google Shape;13752;p30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3" name="Google Shape;13753;p30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4" name="Google Shape;13754;p30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5" name="Google Shape;13755;p30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6" name="Google Shape;13756;p30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7" name="Google Shape;13757;p30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8" name="Google Shape;13758;p30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9" name="Google Shape;13759;p30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0" name="Google Shape;13760;p30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1" name="Google Shape;13761;p30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2" name="Google Shape;13762;p30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3" name="Google Shape;13763;p30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4" name="Google Shape;13764;p30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5" name="Google Shape;13765;p30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6" name="Google Shape;13766;p30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7" name="Google Shape;13767;p30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8" name="Google Shape;13768;p30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9" name="Google Shape;13769;p30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0" name="Google Shape;13770;p30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1" name="Google Shape;13771;p30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2" name="Google Shape;13772;p30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3" name="Google Shape;13773;p30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4" name="Google Shape;13774;p30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5" name="Google Shape;13775;p30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76" name="Google Shape;13776;p30"/>
          <p:cNvSpPr/>
          <p:nvPr/>
        </p:nvSpPr>
        <p:spPr>
          <a:xfrm>
            <a:off x="0" y="-96400"/>
            <a:ext cx="7188600" cy="533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67665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8" r:id="rId5"/>
    <p:sldLayoutId id="2147483660" r:id="rId6"/>
    <p:sldLayoutId id="2147483666" r:id="rId7"/>
    <p:sldLayoutId id="2147483674" r:id="rId8"/>
    <p:sldLayoutId id="214748367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19">
          <p15:clr>
            <a:srgbClr val="EA4335"/>
          </p15:clr>
        </p15:guide>
        <p15:guide id="2" orient="horz">
          <p15:clr>
            <a:srgbClr val="EA4335"/>
          </p15:clr>
        </p15:guide>
        <p15:guide id="3" orient="horz" pos="2897">
          <p15:clr>
            <a:srgbClr val="EA4335"/>
          </p15:clr>
        </p15:guide>
        <p15:guide id="4" orient="horz" pos="3237">
          <p15:clr>
            <a:srgbClr val="EA4335"/>
          </p15:clr>
        </p15:guide>
        <p15:guide id="5" orient="horz" pos="518">
          <p15:clr>
            <a:srgbClr val="EA4335"/>
          </p15:clr>
        </p15:guide>
        <p15:guide id="6" orient="horz" pos="2713">
          <p15:clr>
            <a:srgbClr val="EA4335"/>
          </p15:clr>
        </p15:guide>
        <p15:guide id="7" pos="2880">
          <p15:clr>
            <a:srgbClr val="EA4335"/>
          </p15:clr>
        </p15:guide>
        <p15:guide id="8">
          <p15:clr>
            <a:srgbClr val="EA4335"/>
          </p15:clr>
        </p15:guide>
        <p15:guide id="9" pos="5760">
          <p15:clr>
            <a:srgbClr val="EA4335"/>
          </p15:clr>
        </p15:guide>
        <p15:guide id="10" pos="449">
          <p15:clr>
            <a:srgbClr val="EA4335"/>
          </p15:clr>
        </p15:guide>
        <p15:guide id="11" pos="5311">
          <p15:clr>
            <a:srgbClr val="EA4335"/>
          </p15:clr>
        </p15:guide>
        <p15:guide id="12" pos="5086">
          <p15:clr>
            <a:srgbClr val="EA4335"/>
          </p15:clr>
        </p15:guide>
        <p15:guide id="13" pos="674">
          <p15:clr>
            <a:srgbClr val="EA4335"/>
          </p15:clr>
        </p15:guide>
        <p15:guide id="14" orient="horz" pos="3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nightbearr/sales-product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9" name="Google Shape;13789;p35"/>
          <p:cNvSpPr/>
          <p:nvPr/>
        </p:nvSpPr>
        <p:spPr>
          <a:xfrm>
            <a:off x="1067250" y="822950"/>
            <a:ext cx="7006800" cy="349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0" name="Google Shape;13790;p35"/>
          <p:cNvSpPr txBox="1">
            <a:spLocks noGrp="1"/>
          </p:cNvSpPr>
          <p:nvPr>
            <p:ph type="subTitle" idx="1"/>
          </p:nvPr>
        </p:nvSpPr>
        <p:spPr>
          <a:xfrm>
            <a:off x="2441025" y="3291325"/>
            <a:ext cx="42618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analyze sales performance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how to improve sales in one month? </a:t>
            </a:r>
            <a:endParaRPr dirty="0"/>
          </a:p>
        </p:txBody>
      </p:sp>
      <p:sp>
        <p:nvSpPr>
          <p:cNvPr id="13791" name="Google Shape;13791;p35"/>
          <p:cNvSpPr txBox="1">
            <a:spLocks noGrp="1"/>
          </p:cNvSpPr>
          <p:nvPr>
            <p:ph type="ctrTitle"/>
          </p:nvPr>
        </p:nvSpPr>
        <p:spPr>
          <a:xfrm>
            <a:off x="1222749" y="1141825"/>
            <a:ext cx="6695802" cy="214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Product Sales For </a:t>
            </a:r>
            <a:br>
              <a:rPr lang="en-US" dirty="0"/>
            </a:br>
            <a:r>
              <a:rPr lang="en-US" dirty="0"/>
              <a:t>Electronic company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" name="Google Shape;13803;p37"/>
          <p:cNvSpPr txBox="1">
            <a:spLocks noGrp="1"/>
          </p:cNvSpPr>
          <p:nvPr>
            <p:ph type="title"/>
          </p:nvPr>
        </p:nvSpPr>
        <p:spPr>
          <a:xfrm>
            <a:off x="1271930" y="1549667"/>
            <a:ext cx="7004400" cy="17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hak you!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5" name="Google Shape;13845;p42"/>
          <p:cNvSpPr txBox="1">
            <a:spLocks noGrp="1"/>
          </p:cNvSpPr>
          <p:nvPr>
            <p:ph type="title"/>
          </p:nvPr>
        </p:nvSpPr>
        <p:spPr>
          <a:xfrm>
            <a:off x="385763" y="1891800"/>
            <a:ext cx="4186237" cy="135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Company Background (Scenario)</a:t>
            </a:r>
            <a:endParaRPr dirty="0"/>
          </a:p>
        </p:txBody>
      </p:sp>
      <p:sp>
        <p:nvSpPr>
          <p:cNvPr id="13846" name="Google Shape;13846;p42"/>
          <p:cNvSpPr txBox="1">
            <a:spLocks noGrp="1"/>
          </p:cNvSpPr>
          <p:nvPr>
            <p:ph type="subTitle" idx="1"/>
          </p:nvPr>
        </p:nvSpPr>
        <p:spPr>
          <a:xfrm>
            <a:off x="5010850" y="1692125"/>
            <a:ext cx="3063300" cy="17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Electronics company </a:t>
            </a:r>
            <a:r>
              <a:rPr lang="en-US"/>
              <a:t>(E) </a:t>
            </a:r>
            <a:r>
              <a:rPr lang="en-US" dirty="0"/>
              <a:t>is Saudi Arabia-company based on sales different types of electronics such as Apple Air pods Headphones, Batteries, USB-C Charging Cable and laptops etc..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6" name="Google Shape;13796;p36"/>
          <p:cNvSpPr txBox="1">
            <a:spLocks noGrp="1"/>
          </p:cNvSpPr>
          <p:nvPr>
            <p:ph type="title"/>
          </p:nvPr>
        </p:nvSpPr>
        <p:spPr>
          <a:xfrm>
            <a:off x="713225" y="6766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Describe Problem</a:t>
            </a:r>
            <a:endParaRPr dirty="0"/>
          </a:p>
        </p:txBody>
      </p:sp>
      <p:sp>
        <p:nvSpPr>
          <p:cNvPr id="13797" name="Google Shape;13797;p36"/>
          <p:cNvSpPr txBox="1">
            <a:spLocks noGrp="1"/>
          </p:cNvSpPr>
          <p:nvPr>
            <p:ph type="subTitle" idx="1"/>
          </p:nvPr>
        </p:nvSpPr>
        <p:spPr>
          <a:xfrm>
            <a:off x="713225" y="1213944"/>
            <a:ext cx="7927872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Electronic company want to do analyze sales performance for improving sales in one month.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To solve this problem, we need to answer to three questions: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Q1. What product ordered the most?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Q2. At any day orders are increased?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Q3. what day have the highest earning in this month?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9" name="Google Shape;13839;p41"/>
          <p:cNvSpPr txBox="1">
            <a:spLocks noGrp="1"/>
          </p:cNvSpPr>
          <p:nvPr>
            <p:ph type="title"/>
          </p:nvPr>
        </p:nvSpPr>
        <p:spPr>
          <a:xfrm>
            <a:off x="391191" y="163525"/>
            <a:ext cx="5038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description</a:t>
            </a:r>
          </a:p>
        </p:txBody>
      </p:sp>
      <p:sp>
        <p:nvSpPr>
          <p:cNvPr id="13840" name="Google Shape;13840;p41"/>
          <p:cNvSpPr txBox="1">
            <a:spLocks noGrp="1"/>
          </p:cNvSpPr>
          <p:nvPr>
            <p:ph type="subTitle" idx="1"/>
          </p:nvPr>
        </p:nvSpPr>
        <p:spPr>
          <a:xfrm>
            <a:off x="391191" y="1001387"/>
            <a:ext cx="6652547" cy="3777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base that has been used is (</a:t>
            </a:r>
            <a:r>
              <a:rPr lang="en-US" dirty="0">
                <a:hlinkClick r:id="rId3"/>
              </a:rPr>
              <a:t>Sales Product Data </a:t>
            </a:r>
            <a:r>
              <a:rPr lang="en-US" dirty="0"/>
              <a:t>) and it's provided by Kaggle. this data provided in .CSV format. it contains of 17539 rows and set of columns:</a:t>
            </a:r>
            <a:endParaRPr lang="en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● Order ID - An Order ID is the number system that uses to keep track of orders (unique number).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● Product - The product that have been sold.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● Quantity Ordered - Ordered Quantity is the total item quantity ordered in the initial order.</a:t>
            </a:r>
            <a:br>
              <a:rPr lang="en-US" sz="1200" dirty="0"/>
            </a:br>
            <a:r>
              <a:rPr lang="en-US" sz="1200" dirty="0"/>
              <a:t>● Price Each - The price of each product 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● Order Date - This is the date the customer is requesting the order be shipped.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● Purchase Address – is shipping address.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we added two more columns date and total 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4" name="Google Shape;13944;p51"/>
          <p:cNvSpPr txBox="1"/>
          <p:nvPr/>
        </p:nvSpPr>
        <p:spPr>
          <a:xfrm>
            <a:off x="3724977" y="4175679"/>
            <a:ext cx="3426593" cy="10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</a:rPr>
              <a:t>Based on dataset we have 1700 as price for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Macbook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Pro Laptop product .</a:t>
            </a:r>
            <a:endParaRPr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3945" name="Google Shape;13945;p51"/>
          <p:cNvSpPr txBox="1">
            <a:spLocks noGrp="1"/>
          </p:cNvSpPr>
          <p:nvPr>
            <p:ph type="title"/>
          </p:nvPr>
        </p:nvSpPr>
        <p:spPr>
          <a:xfrm>
            <a:off x="1313970" y="673625"/>
            <a:ext cx="6760280" cy="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Outliers 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DF21A1D9-ACB8-4BC9-A31A-FD8AD80A9E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59"/>
          <a:stretch/>
        </p:blipFill>
        <p:spPr>
          <a:xfrm>
            <a:off x="771287" y="1249565"/>
            <a:ext cx="7045693" cy="2644369"/>
          </a:xfrm>
          <a:prstGeom prst="rect">
            <a:avLst/>
          </a:prstGeom>
        </p:spPr>
      </p:pic>
      <p:grpSp>
        <p:nvGrpSpPr>
          <p:cNvPr id="14" name="Google Shape;13855;p43">
            <a:extLst>
              <a:ext uri="{FF2B5EF4-FFF2-40B4-BE49-F238E27FC236}">
                <a16:creationId xmlns:a16="http://schemas.microsoft.com/office/drawing/2014/main" id="{AD4AE8A1-0D8E-41AC-AF94-48BC5303890C}"/>
              </a:ext>
            </a:extLst>
          </p:cNvPr>
          <p:cNvGrpSpPr/>
          <p:nvPr/>
        </p:nvGrpSpPr>
        <p:grpSpPr>
          <a:xfrm>
            <a:off x="703386" y="778471"/>
            <a:ext cx="366364" cy="366248"/>
            <a:chOff x="-60255350" y="3733825"/>
            <a:chExt cx="316650" cy="316550"/>
          </a:xfrm>
        </p:grpSpPr>
        <p:sp>
          <p:nvSpPr>
            <p:cNvPr id="15" name="Google Shape;13856;p43">
              <a:extLst>
                <a:ext uri="{FF2B5EF4-FFF2-40B4-BE49-F238E27FC236}">
                  <a16:creationId xmlns:a16="http://schemas.microsoft.com/office/drawing/2014/main" id="{02584C1D-1F09-4910-B11E-A5F62E473473}"/>
                </a:ext>
              </a:extLst>
            </p:cNvPr>
            <p:cNvSpPr/>
            <p:nvPr/>
          </p:nvSpPr>
          <p:spPr>
            <a:xfrm>
              <a:off x="-60218325" y="3733825"/>
              <a:ext cx="235525" cy="316550"/>
            </a:xfrm>
            <a:custGeom>
              <a:avLst/>
              <a:gdLst/>
              <a:ahLst/>
              <a:cxnLst/>
              <a:rect l="l" t="t" r="r" b="b"/>
              <a:pathLst>
                <a:path w="9421" h="12662" extrusionOk="0">
                  <a:moveTo>
                    <a:pt x="4821" y="1666"/>
                  </a:moveTo>
                  <a:cubicBezTo>
                    <a:pt x="5073" y="1666"/>
                    <a:pt x="5262" y="1886"/>
                    <a:pt x="5262" y="2075"/>
                  </a:cubicBezTo>
                  <a:lnTo>
                    <a:pt x="5262" y="2359"/>
                  </a:lnTo>
                  <a:cubicBezTo>
                    <a:pt x="5734" y="2485"/>
                    <a:pt x="6081" y="2989"/>
                    <a:pt x="6081" y="3525"/>
                  </a:cubicBezTo>
                  <a:cubicBezTo>
                    <a:pt x="6081" y="3777"/>
                    <a:pt x="5892" y="3934"/>
                    <a:pt x="5640" y="3934"/>
                  </a:cubicBezTo>
                  <a:cubicBezTo>
                    <a:pt x="5419" y="3934"/>
                    <a:pt x="5262" y="3714"/>
                    <a:pt x="5262" y="3525"/>
                  </a:cubicBezTo>
                  <a:cubicBezTo>
                    <a:pt x="5262" y="3273"/>
                    <a:pt x="5073" y="3084"/>
                    <a:pt x="4821" y="3084"/>
                  </a:cubicBezTo>
                  <a:cubicBezTo>
                    <a:pt x="4569" y="3084"/>
                    <a:pt x="4411" y="3273"/>
                    <a:pt x="4411" y="3525"/>
                  </a:cubicBezTo>
                  <a:cubicBezTo>
                    <a:pt x="4411" y="3777"/>
                    <a:pt x="4789" y="3997"/>
                    <a:pt x="5104" y="4249"/>
                  </a:cubicBezTo>
                  <a:cubicBezTo>
                    <a:pt x="5514" y="4564"/>
                    <a:pt x="6081" y="4942"/>
                    <a:pt x="6081" y="5604"/>
                  </a:cubicBezTo>
                  <a:cubicBezTo>
                    <a:pt x="6081" y="6171"/>
                    <a:pt x="5734" y="6612"/>
                    <a:pt x="5262" y="6801"/>
                  </a:cubicBezTo>
                  <a:lnTo>
                    <a:pt x="5262" y="7085"/>
                  </a:lnTo>
                  <a:cubicBezTo>
                    <a:pt x="5262" y="7305"/>
                    <a:pt x="5041" y="7463"/>
                    <a:pt x="4821" y="7463"/>
                  </a:cubicBezTo>
                  <a:cubicBezTo>
                    <a:pt x="4569" y="7463"/>
                    <a:pt x="4411" y="7274"/>
                    <a:pt x="4411" y="7085"/>
                  </a:cubicBezTo>
                  <a:lnTo>
                    <a:pt x="4411" y="6801"/>
                  </a:lnTo>
                  <a:cubicBezTo>
                    <a:pt x="3938" y="6644"/>
                    <a:pt x="3592" y="6171"/>
                    <a:pt x="3592" y="5604"/>
                  </a:cubicBezTo>
                  <a:cubicBezTo>
                    <a:pt x="3592" y="5383"/>
                    <a:pt x="3781" y="5194"/>
                    <a:pt x="4033" y="5194"/>
                  </a:cubicBezTo>
                  <a:cubicBezTo>
                    <a:pt x="4253" y="5194"/>
                    <a:pt x="4411" y="5383"/>
                    <a:pt x="4411" y="5604"/>
                  </a:cubicBezTo>
                  <a:cubicBezTo>
                    <a:pt x="4411" y="5856"/>
                    <a:pt x="4632" y="6014"/>
                    <a:pt x="4821" y="6014"/>
                  </a:cubicBezTo>
                  <a:cubicBezTo>
                    <a:pt x="5041" y="6014"/>
                    <a:pt x="5262" y="5824"/>
                    <a:pt x="5262" y="5604"/>
                  </a:cubicBezTo>
                  <a:cubicBezTo>
                    <a:pt x="5262" y="5383"/>
                    <a:pt x="4947" y="5131"/>
                    <a:pt x="4569" y="4911"/>
                  </a:cubicBezTo>
                  <a:cubicBezTo>
                    <a:pt x="4159" y="4596"/>
                    <a:pt x="3592" y="4186"/>
                    <a:pt x="3592" y="3525"/>
                  </a:cubicBezTo>
                  <a:cubicBezTo>
                    <a:pt x="3592" y="2989"/>
                    <a:pt x="3938" y="2548"/>
                    <a:pt x="4411" y="2359"/>
                  </a:cubicBezTo>
                  <a:lnTo>
                    <a:pt x="4411" y="2075"/>
                  </a:lnTo>
                  <a:cubicBezTo>
                    <a:pt x="4411" y="1823"/>
                    <a:pt x="4632" y="1666"/>
                    <a:pt x="4821" y="1666"/>
                  </a:cubicBezTo>
                  <a:close/>
                  <a:moveTo>
                    <a:pt x="6081" y="9385"/>
                  </a:moveTo>
                  <a:lnTo>
                    <a:pt x="6081" y="10235"/>
                  </a:lnTo>
                  <a:lnTo>
                    <a:pt x="3592" y="10235"/>
                  </a:lnTo>
                  <a:lnTo>
                    <a:pt x="3592" y="9385"/>
                  </a:lnTo>
                  <a:close/>
                  <a:moveTo>
                    <a:pt x="4801" y="0"/>
                  </a:moveTo>
                  <a:cubicBezTo>
                    <a:pt x="4498" y="0"/>
                    <a:pt x="4188" y="29"/>
                    <a:pt x="3875" y="91"/>
                  </a:cubicBezTo>
                  <a:cubicBezTo>
                    <a:pt x="2111" y="500"/>
                    <a:pt x="693" y="1949"/>
                    <a:pt x="378" y="3714"/>
                  </a:cubicBezTo>
                  <a:cubicBezTo>
                    <a:pt x="0" y="5698"/>
                    <a:pt x="1008" y="7652"/>
                    <a:pt x="2773" y="8565"/>
                  </a:cubicBezTo>
                  <a:lnTo>
                    <a:pt x="2773" y="10582"/>
                  </a:lnTo>
                  <a:cubicBezTo>
                    <a:pt x="2773" y="11716"/>
                    <a:pt x="3718" y="12661"/>
                    <a:pt x="4852" y="12661"/>
                  </a:cubicBezTo>
                  <a:cubicBezTo>
                    <a:pt x="5986" y="12661"/>
                    <a:pt x="6963" y="11716"/>
                    <a:pt x="6963" y="10582"/>
                  </a:cubicBezTo>
                  <a:lnTo>
                    <a:pt x="6963" y="8565"/>
                  </a:lnTo>
                  <a:cubicBezTo>
                    <a:pt x="8444" y="7778"/>
                    <a:pt x="9420" y="6234"/>
                    <a:pt x="9420" y="4501"/>
                  </a:cubicBezTo>
                  <a:cubicBezTo>
                    <a:pt x="9392" y="2000"/>
                    <a:pt x="7308" y="0"/>
                    <a:pt x="48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857;p43">
              <a:extLst>
                <a:ext uri="{FF2B5EF4-FFF2-40B4-BE49-F238E27FC236}">
                  <a16:creationId xmlns:a16="http://schemas.microsoft.com/office/drawing/2014/main" id="{7870AE4A-E825-4BEC-95CA-E7EA30EAD174}"/>
                </a:ext>
              </a:extLst>
            </p:cNvPr>
            <p:cNvSpPr/>
            <p:nvPr/>
          </p:nvSpPr>
          <p:spPr>
            <a:xfrm>
              <a:off x="-60255350" y="3844775"/>
              <a:ext cx="34675" cy="20500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58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858;p43">
              <a:extLst>
                <a:ext uri="{FF2B5EF4-FFF2-40B4-BE49-F238E27FC236}">
                  <a16:creationId xmlns:a16="http://schemas.microsoft.com/office/drawing/2014/main" id="{6E917B54-1992-4B0E-BC19-44F13505C8AF}"/>
                </a:ext>
              </a:extLst>
            </p:cNvPr>
            <p:cNvSpPr/>
            <p:nvPr/>
          </p:nvSpPr>
          <p:spPr>
            <a:xfrm>
              <a:off x="-59974175" y="3844775"/>
              <a:ext cx="35475" cy="20500"/>
            </a:xfrm>
            <a:custGeom>
              <a:avLst/>
              <a:gdLst/>
              <a:ahLst/>
              <a:cxnLst/>
              <a:rect l="l" t="t" r="r" b="b"/>
              <a:pathLst>
                <a:path w="141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cubicBezTo>
                    <a:pt x="1" y="630"/>
                    <a:pt x="221" y="819"/>
                    <a:pt x="442" y="819"/>
                  </a:cubicBezTo>
                  <a:lnTo>
                    <a:pt x="1009" y="819"/>
                  </a:lnTo>
                  <a:cubicBezTo>
                    <a:pt x="1230" y="819"/>
                    <a:pt x="1387" y="630"/>
                    <a:pt x="1387" y="378"/>
                  </a:cubicBezTo>
                  <a:cubicBezTo>
                    <a:pt x="1419" y="158"/>
                    <a:pt x="1230" y="0"/>
                    <a:pt x="1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859;p43">
              <a:extLst>
                <a:ext uri="{FF2B5EF4-FFF2-40B4-BE49-F238E27FC236}">
                  <a16:creationId xmlns:a16="http://schemas.microsoft.com/office/drawing/2014/main" id="{40CAC98C-24B5-4BFB-BA68-538BF8051ED0}"/>
                </a:ext>
              </a:extLst>
            </p:cNvPr>
            <p:cNvSpPr/>
            <p:nvPr/>
          </p:nvSpPr>
          <p:spPr>
            <a:xfrm>
              <a:off x="-60212825" y="393947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836" y="1"/>
                  </a:moveTo>
                  <a:cubicBezTo>
                    <a:pt x="725" y="1"/>
                    <a:pt x="615" y="40"/>
                    <a:pt x="536" y="119"/>
                  </a:cubicBezTo>
                  <a:lnTo>
                    <a:pt x="158" y="497"/>
                  </a:lnTo>
                  <a:cubicBezTo>
                    <a:pt x="1" y="654"/>
                    <a:pt x="1" y="938"/>
                    <a:pt x="158" y="1096"/>
                  </a:cubicBezTo>
                  <a:cubicBezTo>
                    <a:pt x="237" y="1174"/>
                    <a:pt x="340" y="1214"/>
                    <a:pt x="442" y="1214"/>
                  </a:cubicBezTo>
                  <a:cubicBezTo>
                    <a:pt x="544" y="1214"/>
                    <a:pt x="647" y="1174"/>
                    <a:pt x="725" y="1096"/>
                  </a:cubicBezTo>
                  <a:lnTo>
                    <a:pt x="1135" y="686"/>
                  </a:lnTo>
                  <a:cubicBezTo>
                    <a:pt x="1293" y="528"/>
                    <a:pt x="1293" y="245"/>
                    <a:pt x="1135" y="119"/>
                  </a:cubicBezTo>
                  <a:cubicBezTo>
                    <a:pt x="1056" y="40"/>
                    <a:pt x="946" y="1"/>
                    <a:pt x="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860;p43">
              <a:extLst>
                <a:ext uri="{FF2B5EF4-FFF2-40B4-BE49-F238E27FC236}">
                  <a16:creationId xmlns:a16="http://schemas.microsoft.com/office/drawing/2014/main" id="{2EA387E4-112C-40BE-9D5E-5F0B071676E8}"/>
                </a:ext>
              </a:extLst>
            </p:cNvPr>
            <p:cNvSpPr/>
            <p:nvPr/>
          </p:nvSpPr>
          <p:spPr>
            <a:xfrm>
              <a:off x="-60012750" y="373942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835" y="1"/>
                  </a:moveTo>
                  <a:cubicBezTo>
                    <a:pt x="725" y="1"/>
                    <a:pt x="614" y="40"/>
                    <a:pt x="536" y="119"/>
                  </a:cubicBezTo>
                  <a:lnTo>
                    <a:pt x="126" y="497"/>
                  </a:lnTo>
                  <a:cubicBezTo>
                    <a:pt x="0" y="654"/>
                    <a:pt x="0" y="938"/>
                    <a:pt x="126" y="1095"/>
                  </a:cubicBezTo>
                  <a:cubicBezTo>
                    <a:pt x="205" y="1174"/>
                    <a:pt x="315" y="1213"/>
                    <a:pt x="425" y="1213"/>
                  </a:cubicBezTo>
                  <a:cubicBezTo>
                    <a:pt x="536" y="1213"/>
                    <a:pt x="646" y="1174"/>
                    <a:pt x="725" y="1095"/>
                  </a:cubicBezTo>
                  <a:lnTo>
                    <a:pt x="1134" y="686"/>
                  </a:lnTo>
                  <a:cubicBezTo>
                    <a:pt x="1292" y="560"/>
                    <a:pt x="1292" y="276"/>
                    <a:pt x="1134" y="119"/>
                  </a:cubicBezTo>
                  <a:cubicBezTo>
                    <a:pt x="1056" y="40"/>
                    <a:pt x="945" y="1"/>
                    <a:pt x="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861;p43">
              <a:extLst>
                <a:ext uri="{FF2B5EF4-FFF2-40B4-BE49-F238E27FC236}">
                  <a16:creationId xmlns:a16="http://schemas.microsoft.com/office/drawing/2014/main" id="{36C1E348-AF0D-46E4-8B2C-255565113615}"/>
                </a:ext>
              </a:extLst>
            </p:cNvPr>
            <p:cNvSpPr/>
            <p:nvPr/>
          </p:nvSpPr>
          <p:spPr>
            <a:xfrm>
              <a:off x="-60012750" y="393947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425" y="1"/>
                  </a:moveTo>
                  <a:cubicBezTo>
                    <a:pt x="315" y="1"/>
                    <a:pt x="205" y="40"/>
                    <a:pt x="126" y="119"/>
                  </a:cubicBezTo>
                  <a:cubicBezTo>
                    <a:pt x="0" y="245"/>
                    <a:pt x="0" y="528"/>
                    <a:pt x="126" y="686"/>
                  </a:cubicBezTo>
                  <a:lnTo>
                    <a:pt x="536" y="1096"/>
                  </a:lnTo>
                  <a:cubicBezTo>
                    <a:pt x="614" y="1174"/>
                    <a:pt x="725" y="1214"/>
                    <a:pt x="835" y="1214"/>
                  </a:cubicBezTo>
                  <a:cubicBezTo>
                    <a:pt x="945" y="1214"/>
                    <a:pt x="1056" y="1174"/>
                    <a:pt x="1134" y="1096"/>
                  </a:cubicBezTo>
                  <a:cubicBezTo>
                    <a:pt x="1292" y="938"/>
                    <a:pt x="1292" y="654"/>
                    <a:pt x="1134" y="497"/>
                  </a:cubicBezTo>
                  <a:lnTo>
                    <a:pt x="725" y="119"/>
                  </a:lnTo>
                  <a:cubicBezTo>
                    <a:pt x="646" y="40"/>
                    <a:pt x="536" y="1"/>
                    <a:pt x="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862;p43">
              <a:extLst>
                <a:ext uri="{FF2B5EF4-FFF2-40B4-BE49-F238E27FC236}">
                  <a16:creationId xmlns:a16="http://schemas.microsoft.com/office/drawing/2014/main" id="{0201B868-428D-43AF-AB04-9CEBB6720B5E}"/>
                </a:ext>
              </a:extLst>
            </p:cNvPr>
            <p:cNvSpPr/>
            <p:nvPr/>
          </p:nvSpPr>
          <p:spPr>
            <a:xfrm>
              <a:off x="-60212825" y="373942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442" y="1"/>
                  </a:moveTo>
                  <a:cubicBezTo>
                    <a:pt x="340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686"/>
                  </a:cubicBezTo>
                  <a:lnTo>
                    <a:pt x="536" y="1095"/>
                  </a:lnTo>
                  <a:cubicBezTo>
                    <a:pt x="615" y="1174"/>
                    <a:pt x="725" y="1213"/>
                    <a:pt x="836" y="1213"/>
                  </a:cubicBezTo>
                  <a:cubicBezTo>
                    <a:pt x="946" y="1213"/>
                    <a:pt x="1056" y="1174"/>
                    <a:pt x="1135" y="1095"/>
                  </a:cubicBezTo>
                  <a:cubicBezTo>
                    <a:pt x="1293" y="938"/>
                    <a:pt x="1293" y="654"/>
                    <a:pt x="1135" y="497"/>
                  </a:cubicBezTo>
                  <a:lnTo>
                    <a:pt x="725" y="119"/>
                  </a:lnTo>
                  <a:cubicBezTo>
                    <a:pt x="647" y="40"/>
                    <a:pt x="544" y="1"/>
                    <a:pt x="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14194;p59">
            <a:extLst>
              <a:ext uri="{FF2B5EF4-FFF2-40B4-BE49-F238E27FC236}">
                <a16:creationId xmlns:a16="http://schemas.microsoft.com/office/drawing/2014/main" id="{5F315C75-B81C-4960-9ABB-D669C711D0C4}"/>
              </a:ext>
            </a:extLst>
          </p:cNvPr>
          <p:cNvSpPr/>
          <p:nvPr/>
        </p:nvSpPr>
        <p:spPr>
          <a:xfrm>
            <a:off x="3442826" y="4234515"/>
            <a:ext cx="282151" cy="293675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4" name="Google Shape;13944;p51"/>
          <p:cNvSpPr txBox="1"/>
          <p:nvPr/>
        </p:nvSpPr>
        <p:spPr>
          <a:xfrm>
            <a:off x="5768092" y="2184419"/>
            <a:ext cx="2045100" cy="10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3945" name="Google Shape;13945;p51"/>
          <p:cNvSpPr txBox="1">
            <a:spLocks noGrp="1"/>
          </p:cNvSpPr>
          <p:nvPr>
            <p:ph type="title"/>
          </p:nvPr>
        </p:nvSpPr>
        <p:spPr>
          <a:xfrm>
            <a:off x="1313970" y="673625"/>
            <a:ext cx="6760280" cy="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What product ordered the most?</a:t>
            </a:r>
          </a:p>
        </p:txBody>
      </p:sp>
      <p:grpSp>
        <p:nvGrpSpPr>
          <p:cNvPr id="5" name="Google Shape;19853;p82">
            <a:extLst>
              <a:ext uri="{FF2B5EF4-FFF2-40B4-BE49-F238E27FC236}">
                <a16:creationId xmlns:a16="http://schemas.microsoft.com/office/drawing/2014/main" id="{761EDB7B-BFFC-4598-A39C-17C7D5A62226}"/>
              </a:ext>
            </a:extLst>
          </p:cNvPr>
          <p:cNvGrpSpPr/>
          <p:nvPr/>
        </p:nvGrpSpPr>
        <p:grpSpPr>
          <a:xfrm>
            <a:off x="942774" y="803150"/>
            <a:ext cx="368186" cy="366364"/>
            <a:chOff x="-62151950" y="4111775"/>
            <a:chExt cx="318225" cy="316650"/>
          </a:xfrm>
        </p:grpSpPr>
        <p:sp>
          <p:nvSpPr>
            <p:cNvPr id="6" name="Google Shape;19854;p82">
              <a:extLst>
                <a:ext uri="{FF2B5EF4-FFF2-40B4-BE49-F238E27FC236}">
                  <a16:creationId xmlns:a16="http://schemas.microsoft.com/office/drawing/2014/main" id="{20AC5A0B-75B4-406D-ACF8-8D24CEB08804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9855;p82">
              <a:extLst>
                <a:ext uri="{FF2B5EF4-FFF2-40B4-BE49-F238E27FC236}">
                  <a16:creationId xmlns:a16="http://schemas.microsoft.com/office/drawing/2014/main" id="{BD7EBC1B-1359-423A-BBF8-D7455DE9F3DE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856;p82">
              <a:extLst>
                <a:ext uri="{FF2B5EF4-FFF2-40B4-BE49-F238E27FC236}">
                  <a16:creationId xmlns:a16="http://schemas.microsoft.com/office/drawing/2014/main" id="{9F8449FB-6822-44B0-A43A-DE49CFDA39DA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857;p82">
              <a:extLst>
                <a:ext uri="{FF2B5EF4-FFF2-40B4-BE49-F238E27FC236}">
                  <a16:creationId xmlns:a16="http://schemas.microsoft.com/office/drawing/2014/main" id="{99E98544-6209-449D-9EF1-47F7D6C22C30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6E2BE7C-520A-489F-B51F-5A58E0C552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57" r="11203"/>
          <a:stretch/>
        </p:blipFill>
        <p:spPr>
          <a:xfrm>
            <a:off x="1126866" y="1546009"/>
            <a:ext cx="5842363" cy="359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6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5" name="Google Shape;13945;p51"/>
          <p:cNvSpPr txBox="1">
            <a:spLocks noGrp="1"/>
          </p:cNvSpPr>
          <p:nvPr>
            <p:ph type="title"/>
          </p:nvPr>
        </p:nvSpPr>
        <p:spPr>
          <a:xfrm>
            <a:off x="1069850" y="673625"/>
            <a:ext cx="7004400" cy="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At any day orders are increased?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8027CBD-BC70-4B65-B03C-D15064F20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99" y="1386621"/>
            <a:ext cx="6887611" cy="3756879"/>
          </a:xfrm>
          <a:prstGeom prst="rect">
            <a:avLst/>
          </a:prstGeom>
        </p:spPr>
      </p:pic>
      <p:grpSp>
        <p:nvGrpSpPr>
          <p:cNvPr id="7" name="Google Shape;19853;p82">
            <a:extLst>
              <a:ext uri="{FF2B5EF4-FFF2-40B4-BE49-F238E27FC236}">
                <a16:creationId xmlns:a16="http://schemas.microsoft.com/office/drawing/2014/main" id="{50E2940E-14CE-4961-AD84-5EC9FF33149B}"/>
              </a:ext>
            </a:extLst>
          </p:cNvPr>
          <p:cNvGrpSpPr/>
          <p:nvPr/>
        </p:nvGrpSpPr>
        <p:grpSpPr>
          <a:xfrm>
            <a:off x="701564" y="803238"/>
            <a:ext cx="368186" cy="366364"/>
            <a:chOff x="-62151950" y="4111775"/>
            <a:chExt cx="318225" cy="316650"/>
          </a:xfrm>
        </p:grpSpPr>
        <p:sp>
          <p:nvSpPr>
            <p:cNvPr id="8" name="Google Shape;19854;p82">
              <a:extLst>
                <a:ext uri="{FF2B5EF4-FFF2-40B4-BE49-F238E27FC236}">
                  <a16:creationId xmlns:a16="http://schemas.microsoft.com/office/drawing/2014/main" id="{F1B82F7A-C3A5-405E-90E3-DC277BC5CEBF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855;p82">
              <a:extLst>
                <a:ext uri="{FF2B5EF4-FFF2-40B4-BE49-F238E27FC236}">
                  <a16:creationId xmlns:a16="http://schemas.microsoft.com/office/drawing/2014/main" id="{2159AC60-AC75-437B-8D0C-11FC8EE165C5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856;p82">
              <a:extLst>
                <a:ext uri="{FF2B5EF4-FFF2-40B4-BE49-F238E27FC236}">
                  <a16:creationId xmlns:a16="http://schemas.microsoft.com/office/drawing/2014/main" id="{904587C2-6643-4F69-91C8-01EF598C2D3A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857;p82">
              <a:extLst>
                <a:ext uri="{FF2B5EF4-FFF2-40B4-BE49-F238E27FC236}">
                  <a16:creationId xmlns:a16="http://schemas.microsoft.com/office/drawing/2014/main" id="{48B9B9AE-AA4F-455F-A9B6-6A57E58C2CFB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4198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4" name="Google Shape;13944;p51"/>
          <p:cNvSpPr txBox="1"/>
          <p:nvPr/>
        </p:nvSpPr>
        <p:spPr>
          <a:xfrm>
            <a:off x="6316732" y="1963038"/>
            <a:ext cx="2045100" cy="10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plplpp</a:t>
            </a:r>
            <a:endParaRPr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3945" name="Google Shape;13945;p51"/>
          <p:cNvSpPr txBox="1">
            <a:spLocks noGrp="1"/>
          </p:cNvSpPr>
          <p:nvPr>
            <p:ph type="title"/>
          </p:nvPr>
        </p:nvSpPr>
        <p:spPr>
          <a:xfrm>
            <a:off x="983223" y="403402"/>
            <a:ext cx="7004400" cy="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what day have the highest earning in this month?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1A708D75-3EAA-43D4-94A6-A334E7A21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14" y="1509597"/>
            <a:ext cx="7103642" cy="3730156"/>
          </a:xfrm>
          <a:prstGeom prst="rect">
            <a:avLst/>
          </a:prstGeom>
        </p:spPr>
      </p:pic>
      <p:grpSp>
        <p:nvGrpSpPr>
          <p:cNvPr id="7" name="Google Shape;19853;p82">
            <a:extLst>
              <a:ext uri="{FF2B5EF4-FFF2-40B4-BE49-F238E27FC236}">
                <a16:creationId xmlns:a16="http://schemas.microsoft.com/office/drawing/2014/main" id="{354A794E-35C6-4115-B9DF-0317D1360C33}"/>
              </a:ext>
            </a:extLst>
          </p:cNvPr>
          <p:cNvGrpSpPr/>
          <p:nvPr/>
        </p:nvGrpSpPr>
        <p:grpSpPr>
          <a:xfrm>
            <a:off x="615037" y="491844"/>
            <a:ext cx="368186" cy="366364"/>
            <a:chOff x="-62151950" y="4111775"/>
            <a:chExt cx="318225" cy="316650"/>
          </a:xfrm>
        </p:grpSpPr>
        <p:sp>
          <p:nvSpPr>
            <p:cNvPr id="8" name="Google Shape;19854;p82">
              <a:extLst>
                <a:ext uri="{FF2B5EF4-FFF2-40B4-BE49-F238E27FC236}">
                  <a16:creationId xmlns:a16="http://schemas.microsoft.com/office/drawing/2014/main" id="{FE3C3664-CBF6-4832-B6F1-799A7BDF5A69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855;p82">
              <a:extLst>
                <a:ext uri="{FF2B5EF4-FFF2-40B4-BE49-F238E27FC236}">
                  <a16:creationId xmlns:a16="http://schemas.microsoft.com/office/drawing/2014/main" id="{E412D36A-D017-4999-9ACC-A5E7E7EB3CA0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856;p82">
              <a:extLst>
                <a:ext uri="{FF2B5EF4-FFF2-40B4-BE49-F238E27FC236}">
                  <a16:creationId xmlns:a16="http://schemas.microsoft.com/office/drawing/2014/main" id="{1FE0859D-6822-406B-A9EC-E026450EC502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857;p82">
              <a:extLst>
                <a:ext uri="{FF2B5EF4-FFF2-40B4-BE49-F238E27FC236}">
                  <a16:creationId xmlns:a16="http://schemas.microsoft.com/office/drawing/2014/main" id="{A6454A46-6EC8-43A7-8DB5-079F451212A8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7934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9" name="Google Shape;14379;p69"/>
          <p:cNvSpPr txBox="1">
            <a:spLocks noGrp="1"/>
          </p:cNvSpPr>
          <p:nvPr>
            <p:ph type="title"/>
          </p:nvPr>
        </p:nvSpPr>
        <p:spPr>
          <a:xfrm>
            <a:off x="713225" y="6766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onclusion</a:t>
            </a:r>
            <a:br>
              <a:rPr lang="en" dirty="0"/>
            </a:br>
            <a:endParaRPr dirty="0"/>
          </a:p>
        </p:txBody>
      </p:sp>
      <p:sp>
        <p:nvSpPr>
          <p:cNvPr id="14380" name="Google Shape;14380;p69"/>
          <p:cNvSpPr txBox="1">
            <a:spLocks noGrp="1"/>
          </p:cNvSpPr>
          <p:nvPr>
            <p:ph type="subTitle" idx="1"/>
          </p:nvPr>
        </p:nvSpPr>
        <p:spPr>
          <a:xfrm>
            <a:off x="724350" y="1346450"/>
            <a:ext cx="77175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 dirty="0"/>
            </a:b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4A3C75-7CBE-4FAD-974E-74D9727DA124}"/>
              </a:ext>
            </a:extLst>
          </p:cNvPr>
          <p:cNvSpPr txBox="1"/>
          <p:nvPr/>
        </p:nvSpPr>
        <p:spPr>
          <a:xfrm>
            <a:off x="724350" y="1443788"/>
            <a:ext cx="7717500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After analyze the data we notice that orders increased on 21/4/2019 but earning increased on 24/4/2019 that mean earnings does not depend on how many orders in that day ! It depends on orders total price .</a:t>
            </a:r>
            <a:endParaRPr lang="ar-S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lms Presentation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3D464E"/>
      </a:accent1>
      <a:accent2>
        <a:srgbClr val="C1D4D2"/>
      </a:accent2>
      <a:accent3>
        <a:srgbClr val="D7AF85"/>
      </a:accent3>
      <a:accent4>
        <a:srgbClr val="F1F1F1"/>
      </a:accent4>
      <a:accent5>
        <a:srgbClr val="A1ACB7"/>
      </a:accent5>
      <a:accent6>
        <a:srgbClr val="DFE7E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330</Words>
  <Application>Microsoft Office PowerPoint</Application>
  <PresentationFormat>On-screen Show (16:9)</PresentationFormat>
  <Paragraphs>32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Open Sans</vt:lpstr>
      <vt:lpstr>Playfair Display</vt:lpstr>
      <vt:lpstr>Oxygen</vt:lpstr>
      <vt:lpstr>Helvetica Neue</vt:lpstr>
      <vt:lpstr>Calms Presentation by Slidesgo</vt:lpstr>
      <vt:lpstr>Product Sales For  Electronic company</vt:lpstr>
      <vt:lpstr>Company Background (Scenario)</vt:lpstr>
      <vt:lpstr>Describe Problem</vt:lpstr>
      <vt:lpstr>Data description</vt:lpstr>
      <vt:lpstr>Outliers </vt:lpstr>
      <vt:lpstr>What product ordered the most?</vt:lpstr>
      <vt:lpstr>At any day orders are increased?</vt:lpstr>
      <vt:lpstr>what day have the highest earning in this month?</vt:lpstr>
      <vt:lpstr>Conclusion </vt:lpstr>
      <vt:lpstr>Thak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Sales For  Electronic company</dc:title>
  <dc:creator>modi sultan</dc:creator>
  <cp:lastModifiedBy>مضاوي سلطان محمد القحطاني</cp:lastModifiedBy>
  <cp:revision>2</cp:revision>
  <dcterms:modified xsi:type="dcterms:W3CDTF">2021-11-17T13:16:18Z</dcterms:modified>
</cp:coreProperties>
</file>