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1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9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89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1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5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5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4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CC358-F121-4F9D-883A-51352214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109" y="2473234"/>
            <a:ext cx="8915399" cy="1520375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On:</a:t>
            </a:r>
            <a:br>
              <a:rPr lang="en-US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006" y="3429000"/>
            <a:ext cx="9533118" cy="81352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Arduino based - Fingerprint Attendance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09" y="258130"/>
            <a:ext cx="114979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9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062" y="275767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749" y="1785257"/>
            <a:ext cx="8915400" cy="377762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LCD Display module with 4x20 characters and yellow/green LED backlight.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users STN technology so it has a great contrast a wide viewing angle.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Process:</a:t>
            </a:r>
            <a:br>
              <a:rPr lang="en-US" u="sng" dirty="0">
                <a:solidFill>
                  <a:srgbClr val="002060"/>
                </a:solidFill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B0D4C-9527-4D75-AD55-02EE4011F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1630" y="2328715"/>
            <a:ext cx="4906176" cy="320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C65871-1CFB-4EE8-8D8C-BC7E7D6ED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7505" y="2328715"/>
            <a:ext cx="5062162" cy="3106170"/>
          </a:xfrm>
        </p:spPr>
      </p:pic>
    </p:spTree>
    <p:extLst>
      <p:ext uri="{BB962C8B-B14F-4D97-AF65-F5344CB8AC3E}">
        <p14:creationId xmlns:p14="http://schemas.microsoft.com/office/powerpoint/2010/main" val="10042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4082" y="971370"/>
            <a:ext cx="8601301" cy="143038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000" u="sng" dirty="0">
                <a:solidFill>
                  <a:srgbClr val="002060"/>
                </a:solidFill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266" y="2401752"/>
            <a:ext cx="9045734" cy="12576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   application    will     be    coded     using  languages  such  as: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convert HEX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998" y="301025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9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606" y="200297"/>
            <a:ext cx="109728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OF PROJECT </a:t>
            </a:r>
          </a:p>
          <a:p>
            <a:pPr lvl="0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for the department of Computer Science &amp; Engineering, under the faculty of Engineering &amp; Technology at Bangladesh University of Business &amp; Technology, in partial fulfillment of the requirements for the degree of Bachelor of Science in Engineering in Computer.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 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(ID:17182203010)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Razaul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(ID:17182203035)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Moon (17182203050)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Parvin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(ID: 17182203006)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Biswas(ID: 17182203022) 											……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0"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dirty="0"/>
              <a:t>																		Amir-</a:t>
            </a:r>
            <a:r>
              <a:rPr lang="en-US" sz="1600" b="1" dirty="0" err="1"/>
              <a:t>Ul</a:t>
            </a:r>
            <a:r>
              <a:rPr lang="en-US" sz="1600" b="1" dirty="0"/>
              <a:t> </a:t>
            </a:r>
            <a:r>
              <a:rPr lang="en-US" sz="1600" b="1" dirty="0" err="1"/>
              <a:t>Haque</a:t>
            </a:r>
            <a:r>
              <a:rPr lang="en-US" sz="1600" b="1" dirty="0"/>
              <a:t> </a:t>
            </a:r>
            <a:r>
              <a:rPr lang="en-US" sz="1600" b="1" dirty="0" err="1"/>
              <a:t>Bhuiyan</a:t>
            </a:r>
            <a:endParaRPr lang="en-US" sz="1600" b="1" dirty="0"/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lvl="0"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lvl="0"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Technology</a:t>
            </a:r>
          </a:p>
          <a:p>
            <a:pPr lvl="0"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 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0137" y="381432"/>
            <a:ext cx="7625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u="sng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953" y="1741474"/>
            <a:ext cx="8078789" cy="264764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Biometrics refers to the automatic Identification, verification &amp; Registration of a person based on his or her physiological or behavioral characteristics.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62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Biometric Attendance System?</a:t>
            </a:r>
            <a:b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automatically matching one or many unknown fingerprints against a database of known and unknown prints.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3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516" y="592182"/>
            <a:ext cx="8461964" cy="172429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Project Requirements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3488" y="2042887"/>
            <a:ext cx="9385072" cy="2746827"/>
          </a:xfrm>
        </p:spPr>
        <p:txBody>
          <a:bodyPr>
            <a:normAutofit fontScale="85000" lnSpcReduction="20000"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Arduino Uno R3 microcontroller.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Xbee</a:t>
            </a:r>
            <a:r>
              <a:rPr lang="en-US" sz="2400" dirty="0">
                <a:solidFill>
                  <a:schemeClr val="tx1"/>
                </a:solidFill>
              </a:rPr>
              <a:t> Trans receiver (series 2).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Fingerprint module (R305).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LCD screen.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Battery.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Switch.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RS232 cable &amp; other male-female  wires.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br>
              <a:rPr lang="en-US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 single-board microcontroller, intended to make the application of interactive objects or environments more accessible.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9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Arduino UNO Anatomy</a:t>
            </a:r>
            <a:br>
              <a:rPr lang="en-US" b="1" u="sng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5801-8E42-48AD-BB50-110E5468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45372"/>
            <a:ext cx="5359219" cy="4462734"/>
          </a:xfrm>
        </p:spPr>
      </p:pic>
    </p:spTree>
    <p:extLst>
      <p:ext uri="{BB962C8B-B14F-4D97-AF65-F5344CB8AC3E}">
        <p14:creationId xmlns:p14="http://schemas.microsoft.com/office/powerpoint/2010/main" val="22610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series 2 Module</a:t>
            </a:r>
            <a:br>
              <a:rPr lang="en-US" u="sng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XB24-Z7WIT-004 module that allow a very reliable and simple communication between microcontrollers. Computers, systems , really anything with a serial port.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8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module R305 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finger print sensor module with TTL UART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store the finger print data in the module and can configure it in 1:1 or 1:N mode for identifying the person.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537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410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Century Gothic</vt:lpstr>
      <vt:lpstr>Times New Roman</vt:lpstr>
      <vt:lpstr>Wingdings</vt:lpstr>
      <vt:lpstr>Wingdings 3</vt:lpstr>
      <vt:lpstr>Wisp</vt:lpstr>
      <vt:lpstr>Project On: </vt:lpstr>
      <vt:lpstr>PowerPoint Presentation</vt:lpstr>
      <vt:lpstr>Introduction </vt:lpstr>
      <vt:lpstr>What is Biometric Attendance System?   It is the process of automatically matching one or many unknown fingerprints against a database of known and unknown prints. </vt:lpstr>
      <vt:lpstr>Project Requirements </vt:lpstr>
      <vt:lpstr>Arduino </vt:lpstr>
      <vt:lpstr>The Arduino UNO Anatomy </vt:lpstr>
      <vt:lpstr>XBee/ Zigbee series 2 Module </vt:lpstr>
      <vt:lpstr>Fingerprint module R305  </vt:lpstr>
      <vt:lpstr>LCD Display  </vt:lpstr>
      <vt:lpstr>Enrollment Process: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</dc:title>
  <dc:creator>shamima</dc:creator>
  <cp:lastModifiedBy>Mahmudul Apon</cp:lastModifiedBy>
  <cp:revision>5</cp:revision>
  <dcterms:created xsi:type="dcterms:W3CDTF">2021-07-26T10:33:07Z</dcterms:created>
  <dcterms:modified xsi:type="dcterms:W3CDTF">2021-07-28T12:42:31Z</dcterms:modified>
</cp:coreProperties>
</file>