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705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0" timeString="2021-10-22T05:38:29.97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20936 12238 0</inkml:trace>
  <inkml:trace contextRef="#ctx0" brushRef="#br0" timeOffset="1993.01">10574 12786 0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29T21:14:28.54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29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1" timeString="2021-10-29T21:15:05.364"/>
    </inkml:context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443 4867 6447 0,'0'0'576'0,"0"0"-576"0,0 0 0 0,0 0 0 15,-11-6 2864-15,11 6 464 0,-8-5 80 0,8 5 32 16,0 0-1968-16,0 0-400 0,-8-6-80 0,8 6-16 16,0 0-272-16,0 0-64 0,-5-13-16 0,5 13 0 15,0 0-256-15,-3-10-48 0,3 10-16 0,-3-11 0 16,3 11-128-16,0 0-32 0,3-10 0 0,-3 10 0 15,3-14 64-15,2 1 16 0,-5 13 0 0,5-10 0 16,-1 1 32-16,-4 9 16 0,8-8 0 0,-8 8 0 16,10-13-16-16,1 6-16 0,-1 1 0 0,1-2 0 15,-11 8 16-15,15-5 0 0,-3 0 0 0,0-1 0 16,-12 6-16-16,11-8 0 0,-1 3 0 0,-10 5 0 16,14-3-96-16,0 1-16 0,-14 2 0 0,15 0 0 15,-15 0-128-15,16 5 0 0,-16-5 0 0,16 5 0 16,-3 3 0-16,-13-8 128 0,11 8-128 0,-11-8 0 0,13 11 0 0,-3 0 0 15,-10-11 0-15,9 15 0 0,-1-2 0 0,-1-2 128 16,-3 5-128-16,1-3 0 0,-5-13 0 0,3 16 0 16,-1-2 0-16,-4 1 0 0,1-2 0 0,-1 3 0 15,-1 0 0-15,-2 3 0 0,-1-1-160 0,-1 4 160 16,-4-1 0-16,0 0-144 0,-2 0 144 0,0 0 0 16,0 1 0-16,-1 0-128 0,-1 1 128 0,1-1 0 15,0 1 0-15,-4-1 0 0,-3 7 0 0,2-1-128 16,0-4 128-16,-1 5 0 0,3-1 0 0,-3 1 0 15,0-1 0-15,-1-3 0 0,3-1 0 0,-1 0 0 16,-2-3 0-16,0 0 0 0,-1 0 0 0,2-2 0 16,4-1 0-16,2-2 0 0,1-2 0 0,3-1 0 0,2 0 0 15,0 0 0-15,0-2 0 0,2 0 144 16,6-11-144-16,-3 13 160 0,3-13-32 0,0 0 0 0,0 0 0 0,4 13 0 16,-4-13 64-16,8 11 16 0,4-3 0 0,-12-8 0 15,13 2-64-15,1-2-16 0,0 0 0 0,2 0 0 16,4-3-128-16,-1-2 128 0,-3-3-128 0,2 3 128 15,3-3-128-15,-2 0 128 0,0-3-128 0,0-2 128 16,1 5-128-16,0-2 0 0,1-1 0 0,2-2 0 16,-1 2 0-16,2-2-224 0,0 4 32 0,0-3 0 31,1-1-1792-31,-1-1-368 0</inkml:trace>
  <inkml:trace contextRef="#ctx0" brushRef="#br0" timeOffset="730.63">889 5033 14735 0,'0'0'1312'0,"0"0"-1056"0,-8-5-256 0,8 5 0 0,-9-3 2432 16,9 3 448-16,-8-5 64 0,8 5 32 0,-9-5-1424 0,9 5-272 0,-8-7-64 0,8 7-16 16,-6-6-560-16,6 6-96 0,-5-11-32 0,5 11 0 15,0 0-320-15,-1-11-64 0,1 3 0 0,0 8-128 16,3-13 0-16,-3 13 0 0,6-12 0 0,1 3 0 16,-7 9 0-16,11-8 0 0,2-2 0 0,-2 1 0 15,0-1 128-15,2 2-128 0,3-3 0 0,0-2 0 16,0 3 288-16,0 1-48 0,2-1-16 0,-2-1 0 15,-2-2 32-15,1 0 16 0,2 0 0 0,0 2 0 0,-1 1-48 16,0-1-16-16,0-2 0 0,1 2 0 0,1-2-80 16,-2 2-128-16,-2-2 176 0,3 2-176 0,-1 1 128 0,1 2-128 15,1 0 0-15,-2 0 0 0,2-3 0 0,-2 3 0 16,0-2 128-16,0 2-128 0,0 0 0 0,0 0 0 16,1 5 0-16,-2-2 0 0,-2-3 0 0,-4 0 0 15,-9 8 0-15,0 0 0 0,15-2 0 0,-1 2 0 16,-14 0 0-16,13 2 0 0,-13-2 0 0,0 0 0 15,0 0 0-15,10 8 0 0,-10-8 0 0,8 16 0 16,-5 0 0-16,-1 0 0 0,-4 0 144 0,-1 2-144 16,-4-2 0-16,3 8 144 0,-3 2-144 0,-1 3 0 15,-2-2 0-15,-1 5 128 0,-2 0-128 0,1 2 0 16,-3 1 0-16,2 2 0 0,0 2 0 0,1 1 0 0,-3 1 0 16,-1 4 0-16,-2 0 0 0,2 2 128 0,0-1-128 0,2-1 0 15,-1-1 0-15,3-1 0 0,-1 0 0 0,5-2 0 16,0-3 0-16,1-6 0 0,1-3 128 0,1 0-128 15,2-5 0-15,0-1 0 0,-1-4 0 0,3-3-176 32,1-5-336-32,0-11-64 0,1 13 0 0,-1-13-16 15,0 0-2288-15,0 0-464 0</inkml:trace>
  <inkml:trace contextRef="#ctx0" brushRef="#br0" timeOffset="1021.71">974 5472 14735 0,'-24'0'1312'0,"8"5"-1056"0,-2-2-256 0,2 2 0 0,4 0 3008 0,0-2 528 16,1 0 112-16,0 1 32 0,0-4-1904 0,11 0-384 15,0 0-80-15,0 0-16 0,0 0-528 0,0 0-128 16,0 0 0-16,0 0-16 0,0 0-432 0,14-2-64 15,2-3-128-15,3 2 176 0,5-3-176 0,2-1 0 16,0-1 0-16,0 3 128 0,-1-8-128 0,1 2 0 16,1 0 0-16,4-2 0 0,-1 0 0 0,1 4 128 15,-2-6-128-15,3 2 0 0,1-3 0 0,1-1 0 0,-2-3-224 16,2 4 80 0,-2 0-1904-16,3-1-384 0,1-3-80 0</inkml:trace>
  <inkml:trace contextRef="#ctx0" brushRef="#br0" timeOffset="1278.42">1724 5249 19343 0,'0'0'1728'0,"0"0"-1392"0,-8 10-336 0,0 0 0 16,3 2 1728-16,5-12 256 0,-3 13 64 0,3-13 16 15,0 0-624-15,0 0-128 0,0 0-32 0,-2 15 0 16,2-15-512-16,3 12-128 0,-3-12 0 0,0 0-16 15,0 0-320-15,13 9-64 0,-13-9-16 0,15 4 0 0,-3 1-32 0,-12-5-16 16,16 7 0-16,-1-4 0 0,-2-3 32 0,0 0 16 16,1 0 0-16,2 1 0 0,2-1 96 0,1 4 32 15,2-4 0-15,3-4 0 0,2 4-128 0,1-3-32 16,2-2 0-16,6 1 0 0,5-1-192 0,8-2 0 16,7-6 0-16,3 2-11216 15,1-6-2224-15</inkml:trace>
  <inkml:trace contextRef="#ctx0" brushRef="#br0" timeOffset="5508.62">2489 5599 21471 0,'0'0'960'0,"0"0"192"0,0 0-928 0,0 0-224 0,-11 5 0 0,11-5 0 0,0 0 752 0,-10 3 96 16,10-3 32-16,0 0 0 0,0 0-368 0,0 0-64 15,0 0 0-15,0 0-16 0,-9-3-304 0,9 3-128 16,0 0 0-16,0 0 128 0,0 0-128 0,-5-10 0 15,0-1 0-15,5 11 0 0,0-13-176 0,0 2 176 16,0-2-128-16,2 2 128 0,-1-2 0 0,4 3 0 16,0-2 0-16,1-4 128 0,1-4 192 0,2-1 64 0,1-3 0 0,3 0 0 15,0 0 112-15,0-1 16 0,-1-3 16 16,3-2 0-16,-1-6-48 0,1 4-16 0,-2 0 0 16,1-1 0-16,-1 0-48 0,0 3-16 0,-1-5 0 0,3 3 0 15,-1 1-128-15,1-1-16 0,-4-3-16 0,4 4 0 16,1 2-64-16,1-1-16 0,4 4 0 0,-2-1 0 15,-1-2-160-15,0 5 0 0,-1-5 0 0,1 6 0 16,-2 1 0-16,0-1 0 0,-2 1 0 0,1 1 0 16,-2 0 0-16,0 5 0 0,-1 5 0 0,-2 1 0 15,-2-1 0-15,0 3 128 0,0 0-128 0,-8 8 0 16,0 0 0-16,0 0 0 0,0 0 128 0,0 0-128 16,15 3 0-16,-6 9 0 0,-2 5 144 0,-3 4-144 15,0 8 128-15,-3 3-128 0,-1 5 128 0,-1 8-128 16,-3 0 0-16,0 3 144 0,-3 2-144 0,2 3 0 0,1 0 128 15,2-2-128-15,0-1 0 0,2-2 0 0,0-1 0 16,2-3 0-16,1 0 0 0,0-2 0 0,-3-1 0 0,4-4 0 16,0-5 0-16,0 0 0 0,-4-3 0 15,0-5 0-15,0 0-176 0,1-6 176 16,2-2-736-16,-1-3-32 0,-2-13-16 0</inkml:trace>
  <inkml:trace contextRef="#ctx0" brushRef="#br0" timeOffset="5796.81">2407 5302 24879 0,'0'0'2208'16,"0"0"-1760"-16,-6-6-448 0,6 6 0 0,0 0 2544 0,0 0 416 0,0 0 96 0,0 0 16 15,0 0-2064-15,0 0-416 0,0 0-80 0,14-10 0 16,1 1-304-16,-1 1-48 0,1-1-16 0,2 1 0 16,4-1-144-16,2-2 0 0,-2-5 0 0,-1 8 0 15,4-1 0-15,1 1 0 0,0-1-144 0,-1 2 144 16,0-1-304-16,2 4 48 0,1-4 16 0,4 6 0 31,-2-1-208-31,6-2-64 0,4-2 0 0,-1-1 0 16,-3 0-1472-16,1-1-288 0,-1-4-64 0</inkml:trace>
  <inkml:trace contextRef="#ctx0" brushRef="#br0" timeOffset="6175.73">3996 4644 23039 0,'0'0'2048'16,"0"0"-1648"-16,-8-3-400 0,8 3 0 0,-10-5 1584 0,2 0 224 16,-1 2 48-16,9 3 16 0,-13-2-1024 0,2 1-208 0,-2-1-32 0,0-1-16 15,0 1-336-15,0 1-80 16,1 1-16-16,-3 0 0 0,-1 0-288 0,-2 0-64 0,1 0-16 0,-1 3 0 16,4 5-32-16,-4 0 0 0,-1 0 0 0,-2 3 0 15,0-1 240-15,-1 3-144 0,-4 3 144 0,2 0-128 16,0-2 256-16,-4 1 64 0,-2 1 16 0,1 3 0 15,3 2 288-15,2 0 48 0,2 6 16 0,-2-1 0 16,1 3-48-16,2 3-16 0,2 5 0 0,5-4 0 16,1-5-272-16,2 4-48 0,1-2-16 0,5 1 0 15,4-2-160-15,2-4 0 0,2 3 0 0,5-3 128 16,2-1-128-16,3 1 0 0,0-5-192 0,4 1 192 16,3-5-368-16,2 0 48 0,1-3 16 0,2 2 0 15,3-6-336 1,-1-4-64-16,0-5 0 0,5-2-9072 0,2-1-1808 0</inkml:trace>
  <inkml:trace contextRef="#ctx0" brushRef="#br0" timeOffset="6631.18">4514 4718 20271 0,'-8'-10'1792'16,"8"10"-1424"-16,-9-6-368 0,9 6 0 0,-11-2 2176 0,1-1 384 16,0 0 64-16,10 3 0 0,-13-5-1632 0,1 5-336 15,-3 3-64-15,2-1-16 0,1-2-272 0,-3 3-64 0,-3 2-16 16,-1 6 0-16,-3 0-224 0,-1-1 0 0,-1 1 0 0,-2-1 0 16,-4 6 0-16,1 0 0 0,-1 5 0 0,1 3 0 15,0 5 0-15,0 3 176 0,0 5-48 0,-3 6-128 16,1 0 480-16,1 2-16 0,1 7 0 0,2-2 0 15,0-1-176-15,6-2-32 0,3-2-16 0,5-2 0 16,4-3-240-16,5-3 0 0,3-5 0 0,2 2 0 16,4-3-128-16,5-6-80 0,3-4-16 0,3-5 0 31,1 0-208-31,4-3-32 0,2-5-16 0,4-3 0 0,3-7 288 0,3-3 192 0,-1-6-208 0,3 0 80 16,3-3 128-16,4-6 0 0,0 1 0 0,0-7-128 15,-4 2 128-15,-1-5-192 0,-5 5 192 0,-1-5-192 16,-4-3 32-16,-1 3 0 0,-4 0 0 0,1 4 0 15,-1-2 160-15,-3 2 0 0,-3 0 0 0,0 1-128 0,-1 3 128 16,-2 2 0-16,1 2 0 0,-1 5 0 0,-2-1-336 16,-1 5 16-16,-10 8 0 0,14-7 0 15,-1 1-704-15,-2 0-144 0,2 1-32 0,2 0 0 16,-3 2-1680-16,3-2-320 0,-1 0-80 0</inkml:trace>
  <inkml:trace contextRef="#ctx0" brushRef="#br0" timeOffset="7527.75">4911 4999 7359 0,'0'0'320'15,"0"0"80"-15,0 0-400 0,0 0 0 0,0 0 0 0,0 0 0 0,0 0 4176 0,8-11 752 16,-8 11 160-16,0 0 32 0,3-10-3008 0,-3 10-608 16,0-11-112-16,0 11-32 0,-2-10-608 0,2 10-128 15,0 0-32-15,-3-10 0 0,3 10-240 0,-11-9-48 16,0 1-16-16,0 5 0 0,-1-2-80 0,1 5-16 16,-2-2 0-16,0 4 0 0,-1 3 0 0,-2 1-16 15,0 2 0-15,-2 7 0 0,-3 2-32 0,1 6 0 0,0 1 0 0,-1 5 0 16,-1 6 16-16,-1 2 0 0,3 1 0 0,0-2 0 15,4-3-160-15,5 3 0 0,0-6 144 0,4-3-144 16,3 2 0-16,2-5 128 0,2-3-128 0,5 0 0 16,0-6 0-16,1-3-128 0,4-2 0 0,3-3 0 31,1-6-272-31,2-1-48 0,3-1-16 0,5-8 0 16,2-5 16-16,1-4 0 0,-1-6 0 0,4 0 0 15,4 0-192-15,0-5-16 0,-2 0-16 0,-2 0 0 0,-4 1 416 0,-5 2 64 0,-3-1 32 0,-2 3 0 16,-3 3 576-16,-1 1 112 0,0 3 32 0,-4 1 0 15,-5 6 256-15,2 0 48 0,-1 1 16 0,-4 9 0 16,0 0-240-16,0 0-64 0,0 0 0 0,0 0 0 0,0 0-224 16,0 0-48-16,0 0-16 0,8 13 0 15,-3 8-16-15,-5 3 0 0,-3 3 0 0,0 3 0 0,1 7-32 16,1-5-16-16,-3 4 0 0,3-6 0 0,1 1-224 0,-2-6 128 16,1-4-128-16,4 0 0 0,2-5 0 0,-1 0 0 15,1-5-176-15,-5-11 176 16,0 0-576-16,12 4 16 0,-1-4 0 0,2-7 0 15,-1-6-496-15,3-6-96 0,-1-5-32 0,4-2 0 16,0-2-608-16,-1-1-128 0,-1-3-32 0,2 4 0 16,-2-2 896-16,2 1 176 0,-2-2 48 0,-2 6 0 0,1 1 704 0,-3-1 128 15,1 5 0-15,0 2 0 0,-2-1 704 0,1 1 48 16,-3 4 16-16,-2 6 0 0,-7 8 272 0,8-7 64 0,-8 7 16 16,0 0 0-16,0 0-288 0,0 0-48 0,0 0-16 0,11 10 0 15,-11-10-192-15,10 21-32 0,-4 0-16 16,-3 1 0-16,-1 4-112 0,-2 1-32 0,0 3 0 0,3 1 0 15,2-2-128-15,1 0-48 0,-1-4 0 16,0 8 0-16,0-5-208 0,-1 1 128 0,3-5-128 0,-1 2 0 16,4-3 0-16,-4-3 128 0,1 0-128 0,-2-3 0 15,-2 3 0-15,2-4 0 0,-1-2 0 0,1-3 0 16,-3 1 0-16,-2-12-128 0,-3 9 128 0,3-9-208 16,0 0-48-16,0 0 0 0,0 0 0 0,0 0 0 15,0 0-80-15,0 0-32 0,0 0 0 0,3-16 0 31,0 0-224-31,3-2-48 0,1-1-16 0,1-2 0 0,-2 0 304 0,2-3 64 0,0-3 16 0,2-2 0 16,1 0 592-16,0-1 128 0,1-2 32 0,1 0 0 16,-2 3 240-16,3-3 48 0,-1-1 16 0,0 5 0 15,0 4-96-15,0-1-32 0,-1 3 0 0,1 1 0 0,-1 2-208 0,-1 3-32 16,-2 3-16-16,1 2 0 0,0 6-96 16,-10 5-32-16,11-7 0 0,-11 7 0 0,0 0-64 0,13-1-16 15,-13 1 0-15,14 5 0 0,-14-5-192 0,15 13 128 16,-3 3-128-16,-2 3 0 0,-2 2 0 0,-1 8 0 15,-3-1 0-15,1 5 0 0,0 0 0 0,1-1 0 16,1 4 0-16,-1-3 0 0,1 4 0 0,1-5 0 16,1 4 0-16,1-6 0 0,1-1 0 0,-1-5 0 15,-1 0 0-15,1-4 0 0,-2-4-128 0,0-4-32 16,-2-2 0-16,-6-10 0 16,0 0-480-16,0 0-112 0,12 3-16 0,1-6-10880 15,-4-5-2192-15</inkml:trace>
  <inkml:trace contextRef="#ctx0" brushRef="#br0" timeOffset="8093.32">6979 4792 35359 0,'0'0'1568'0,"0"0"320"0,0 0-1504 0,0 0-384 0,0 0 0 0,0 0 0 15,-11 8 768-15,0 0 96 0,-3 0 16 0,-2-3 0 16,-4-2-320-16,-2 5-64 0,-7-3-16 0,-3 3 0 15,-5 0-704-15,0 5-144 0,0-4-16 0,-1 1-16 16,-1-2-560-16,2 2-96 0,2-2-32 16,3 0 0-16,3 0-320 0,5-5-64 0,3 2 0 0,3-2-16 15,1-3-560-15,4 0-96 0,2-3-32 0,11 3 0 16,-5-13 576-16,3-3 128 0,4 0 0 0,1-5 16 0,3 2 1648 0,1-4 320 16,-1-1 64-16,2 0 0 0,0 0 864 0,0 1 160 15,2 1 48-15,-2 6 0 0,0 0-96 0,-2 3-16 16,-1 5 0-16,-5 8 0 0,0 0-384 0,0 0-64 15,13 6-32-15,-3 4 0 0,-2 3-288 0,-4 11-48 16,1 8-16-16,-5 5 0 0,-3 11-48 0,-2 5-16 16,-1 5 0-16,1 3 0 0,0-3-304 0,2 3-64 15,0-5-16-15,3-2 0 0,1 3-256 0,6-8 0 16,1-4 0-16,3-5 0 0,0 2 0 0,2-7-272 16,0-1 16-16,0-10 16 15,1-5-640-15,1-4-128 0,-2-5-16 0,-1-6-16 16,1-7-1168-16,0 0-224 0,2-7-64 0,-1-6 0 15,2-5-464-15,0-6-112 0,2-2 0 0,3-3-16 16,-1-5 1328-16,1 0 272 0,0-3 48 0,0-2 16 16,0-3 800-16,-3 1 176 0,-2 2 16 0,0 2 16 0,1 3 2208 0,1 5 448 0,-4 0 96 15,1 3 16-15,-2 5 144 0,-2 9 16 0,-1 4 16 0,-1 3 0 16,-9 8-752-16,0 0-160 0,0 0-16 0,0 0-16 16,0 0-560-16,8 19-96 0,-3 7-32 0,-5 6 0 15,-3 2-368-15,0 3-80 0,-1-1 0 0,3 1-16 16,-1 4-304-16,4-5-128 0,-1 0 128 0,4-6-128 15,2-1-160-15,-1-5-112 0,4-5-32 0,-1-6 0 32,1 0-2656-32,0-10-544 0,-10-3-96 0</inkml:trace>
  <inkml:trace contextRef="#ctx0" brushRef="#br0" timeOffset="8623.86">7188 5077 17503 0,'7'-16'768'0,"-3"4"176"0,1-4-752 0,0 1-192 0,1 1 0 0,1 4 0 0,-7 10 3536 0,6-11 688 15,-6 11 128-15,0 0 16 0,0 0-2512 0,0 0-496 16,0 0-96-16,0 0-32 0,0 0-592 0,8 17-112 15,-1 1-16-15,-4 0-16 0,-2-1-288 0,1 1-48 16,-2 1-16-16,3 1 0 0,1 0-144 0,-1 1 0 16,2-5 0-16,-1 0 0 15,0-1-320-15,-4-15-80 0,6 10-32 0,-6-10 0 16,0 0-224-16,0 0-48 0,14 0-16 0,1 0 0 0,-2-4 320 0,-2-2 64 16,-3-4 16-16,0-3 0 0,0 4 320 0,-2-4 0 15,-1-2 0-15,2 6 0 0,1-2 240 0,-2-1 16 0,-1 4 0 0,-5 8 0 16,0 0-64-16,0 0 0 0,10-8 0 0,-10 8 0 15,0 0-48-15,14 2-16 0,-14-2 0 0,13 8 0 16,-5 2 48-16,0 6 0 0,-2-4 0 0,1 5 0 16,-1-1-176-16,2 1 0 0,0-2 144 0,0 1-144 15,-1 0 0-15,-1-3 0 0,-6-13 0 0,11 11 0 16,2-1 0-16,0-2-288 0,-13-8 48 0,13 0 16 31,-13 0-384-31,13-5-80 0,-2-10-16 0,0-1 0 0,2-1 256 0,-2 1 32 0,-1-5 16 0,-1 1 0 16,-4 0 928-16,0 2 192 0,0-1 48 0,1 3 0 15,1-1 112-15,1 3 16 0,0-2 16 0,0 2 0 16,-2 1-336-16,2 1-64 0,0 3 0 0,2 1-16 16,-10 8-208-16,11-8-32 0,-11 8-16 0,0 0 0 15,13 3 80-15,-13-3 0 0,8 10 16 0,-2 2 0 16,-1 3-176-16,0 3-32 0,-2 1-128 0,0 5 192 0,-1 6-192 16,1 3 0-16,-1 3 0 0,1 1 0 0,0 3 0 15,2 1 0-15,0 0 0 0,-2 9 0 0,0-2 0 0,-1 4 0 16,0-6 0-16,2 4 0 0,-2-2 0 0,-2 2-240 15,-2-4 80-15,-2-1 16 0,-4-1-112 0,-4-1-32 16,-2 2 0-16,-4-3 0 16,-1-2-352-16,-5-5-64 0,-3-4 0 0,-1-2-16 15,-1-5-192-15,1-2-48 0,0-4 0 0,4-5-10032 16,2-5-2000-16</inkml:trace>
  <inkml:trace contextRef="#ctx0" brushRef="#br0" timeOffset="8874.09">8454 5464 23951 0,'0'0'2128'0,"0"0"-1696"0,0 0-432 0,0 0 0 16,0 0 2928-16,0 0 496 0,12 13 96 0,-4-2 32 15,-8-11-1904-15,0 0-384 0,4 13-80 0,0 0-16 16,-4-13-608-16,0 16-128 0,-2 0-32 0,0 0 0 15,-1 4-272-15,-3 0-128 0,-1 1 0 0,1 3 128 16,-1 2-128-16,1 3 0 0,0 3 0 0,-2-3 0 16,-2 3 0-16,-3 2 0 0,-3 1 0 0,-3 2 0 15,-5 0-1344-15,-10 0-128 16,-9 0-48-16</inkml:trace>
  <inkml:trace contextRef="#ctx0" brushRef="#br0" timeOffset="10103.11">9074 5025 6447 0,'0'0'576'0,"-2"-10"-576"16,-1-1 0-16,3-2 0 0,0 2 4288 0,3-2 768 0,0 0 128 0,1 0 48 15,-1-1-3504-15,-2 1-688 0,3-3-144 0,-1 3-16 16,-3 13-400-16,5-10-80 0,-5 10-16 0,4-14 0 15,0 4-160-15,-4 10-32 0,0 0-16 0,0 0 0 16,6-11 208-16,-6 11 64 0,0 0 0 0,0 0 0 16,0 0-48-16,11-5 0 0,-11 5 0 0,0 0 0 15,10 10 0-15,-2 4 0 0,-2 2 0 0,-1 2 0 16,-2 9-64-16,1 4-16 0,-1 6 0 0,0 3 0 16,-3 8-96-16,0 2-32 0,0 6 0 0,0 2 0 15,0-1-192-15,2 8 128 0,-1-8-128 0,1 1 0 16,-1-2 0-16,3-3 128 0,-1-5-128 0,2-4 0 0,-1-4-144 0,0-3-80 15,1-7-16-15,-5-4 0 16,-2 1-816-16,-1-6-160 16,-2-5-48-16,5-16 0 0,0 0-1616 0,0 0-320 0,-11-1-64 0</inkml:trace>
  <inkml:trace contextRef="#ctx0" brushRef="#br0" timeOffset="10439.73">8982 4973 26719 0,'0'0'1184'15,"-8"-6"240"-15,8 6-1136 0,0 0-288 0,-3-10 0 0,3 10 0 0,-2-14 1728 0,6 1 272 0,2 0 64 16,2-1 16-16,2-1-1248 0,3 2-240 0,3-1-48 0,-2 3-16 16,1-4-352-16,1 2-176 0,0 2 160 0,1 0-160 15,3 3 0-15,-1 3 0 0,0 2 0 0,0-2 0 16,-1 3 128-16,0 2-128 0,-1 0 0 0,1 5 144 15,0 0 112-15,-1 8 0 0,-1-5 16 0,2 6 0 16,-2-4 64-16,0 6 16 0,-2 0 0 0,2 2 0 16,1-2-176-16,0 6-48 0,-1 1 0 0,-1-1 0 15,-2 1-128-15,-4-3 0 0,-2 0 0 0,-3 4 128 16,-2 0-128-16,-4-2 0 0,-4 1 0 0,-7-2 0 16,-3 0 0-16,-3-1-176 0,-5 0 16 0,0 1 0 15,0-2-416 1,0-2-64-16,-2 0-32 0,3 0 0 0,1-1-480 15,3-5-112-15,4-1-16 0,6 0-8752 0,2-1-1744 0</inkml:trace>
  <inkml:trace contextRef="#ctx0" brushRef="#br0" timeOffset="10779.36">9679 5071 24015 0,'0'0'1056'0,"0"0"224"0,14-2-1024 0,-1 1-256 15,0 1 0-15,0 0 0 0,-13 0 1632 0,16 1 272 16,-3 1 48-16,-1 3 16 0,0 3-896 0,1 5-176 15,1 0-48-15,-1-1 0 0,-4 4-512 0,3 4-96 16,-3 1-32-16,1 3 0 0,-2 1-64 0,-2 7-16 0,-1 2 0 0,0-2 0 16,-2 0-128-16,0 0 0 0,-3-3 0 0,0 5 0 15,0-3 0-15,0-1 0 0,-1-3 0 0,-1-1 0 16,1-3 0-16,-4-6 0 0,0 4 0 0,0-5 0 16,0-3 0-16,5-13 0 0,-8 8 0 0,8-8 0 15,-9 8 128-15,9-8-128 0,-12 0 0 0,3-5 128 16,-1-6-128-16,2-2 0 0,2-5 0 0,1-1 128 15,0-5-128-15,4-2 0 0,-1-2 0 0,4-3 0 16,-2-3 224-16,4 1 16 0,3-4 0 0,2-2 0 16,3-3 64-16,2 2 16 0,2-5 0 0,3 0 0 15,2-4-128-15,2 4-32 0,-1-3 0 0,4 6 0 16,0 2-160-16,-1 6 0 0,2 5 0 0,2 2 0 16,-1 6-1312-1,1 2-144-15,-1 1-16 0,-3 2-16 0</inkml:trace>
  <inkml:trace contextRef="#ctx0" brushRef="#br0" timeOffset="11026.61">10573 5269 34895 0,'3'28'1536'0,"0"-7"336"0,2 3-1488 16,0 4-384-16,1 1 0 0,1 1 0 0,-1 1 704 0,0-3 64 15,1-2 0-15,1 3 16 0,0-5-336 0,0 5-64 16,-2-2 0-16,1 1-16 0,-1-3-368 0,1 1 0 16,-3-2 0-16,1-3 0 0,0 1-240 0,-2-4-64 15,-1-5-16-15,-2-13 0 16,0 0-544-16,0 0-112 0,0 0-32 0,0 0 0 16,0 0-2192-16,0 0-448 0,0 0-96 0,14-24-16 0</inkml:trace>
  <inkml:trace contextRef="#ctx0" brushRef="#br0" timeOffset="11190.32">11160 4522 30399 0,'0'0'1344'0,"0"0"288"0,0 0-1312 0,-5 13-320 0,2 3 0 0,0 0 0 15,1 0 912-15,1 3 112 0,-1-1 32 0,0 1 0 16,1-1-1056-16,1-2 0 0,0 3-208 0,1 2-9840 15,3 3-1952-15</inkml:trace>
  <inkml:trace contextRef="#ctx0" brushRef="#br0" timeOffset="11498.56">11383 5004 15663 0,'19'0'688'0,"-4"0"144"0,1 0-656 0,1-2-176 0,3-1 0 0,1-2 0 0,1-1 2688 0,1-4 496 15,-1-1 96-15,0 3 32 0,1-2-2160 0,-4-1-416 16,-3-5-96-16,-1 0 0 0,-4 0-192 0,-3 1-48 15,-2 1 0-15,-2 1 0 0,-4 13 352 0,-4-16 64 16,0 6 16-16,4 10 0 0,-16-9-192 0,-2 2-48 16,-5 4 0-16,-2 3 0 0,-4 5-384 0,-3 3-80 0,-2 0 0 15,-1 5-128-15,-2 3 240 0,0 5-64 0,0 3-16 16,0 8 0-16,0 0 160 0,0 2 16 0,2 1 16 16,4 3 0-16,3 1-176 0,4 0-48 0,3-4 0 0,5 2 0 15,3 1-128-15,3-2 160 0,5-3-160 0,2-1 160 16,1-3-160-16,6-1 0 0,2-4 0 0,4-2 0 15,4-1 0-15,1-3 0 0,1-1-192 16,3-4 192-16,3 0-384 0,4-7 64 0,1-2 0 0,4-6 0 31,1-3-304-31,3-4-48 0,-1-7-16 0,6-4 0 16,5 3-1792-16,3-7-352 0,5-5-80 0</inkml:trace>
  <inkml:trace contextRef="#ctx0" brushRef="#br0" timeOffset="11712.85">12136 4829 16575 0,'0'0'736'0,"0"0"160"0,0 0-720 0,16-2-176 0,-3 2 0 0,-13 0 0 0,12 5 3600 0,0 3 688 16,-12-8 144-16,9 13 32 0,-1 3-2464 0,-3 0-480 15,-3 8-112-15,-4 2 0 0,-1 6-752 0,-3 5-144 16,-1 0-16-16,-3 8-16 0,-2-1-240 0,-1 8-48 16,2 1-16-16,-1 0 0 0,4 1-176 0,0-1 0 15,2-3 0-15,3 3 0 0,1-2 0 0,0 2-192 16,1-3 32-16,-1-2 16 15,2-9-1664-15,0-9-336 0,-1-7-64 0,1-7-16 16,0-16 1008-16,0 0 192 0,0 0 32 0,0 0-7760 16,4-18-1552-16</inkml:trace>
  <inkml:trace contextRef="#ctx0" brushRef="#br0" timeOffset="11874.67">12338 4657 23039 0,'-5'-13'2048'0,"5"13"-1648"0,-5-11-400 0,-1 3 0 15,-1 1 2176-15,7 7 368 0,-8-3 64 0,8 3 16 16,0 0-1424-16,-9 3-288 0,9-3-48 0,0 0-16 16,-10 10-640-16,4 3-208 0,-1-2 128 0,7-11-128 31,-4 13-1568-31,4-13-368 0,-2 16-80 0</inkml:trace>
  <inkml:trace contextRef="#ctx0" brushRef="#br0" timeOffset="12552.41">12455 4922 8287 0,'7'16'736'0,"1"5"-592"0,0 0-144 0,1 3 0 0,2 3 3792 16,1-1 736-16,-3 1 144 0,3-1 16 15,-1 2-2704-15,0-3-560 0,0 0-96 0,0 1-32 16,-1 0-528-16,0-1-128 0,-1 3 0 0,-1-8-16 0,0 0-352 0,0-6-64 16,-1-3-16-16,-2-3 0 0,-5-8-192 0,3 13 0 15,-3-13 0-15,0 0 0 0,0 0-368 0,0 0 48 16,0 0 0-16,0-16 0 15,0-1-320-15,0-3-48 0,-2-1-16 0,1-3 0 0,-1-1 400 0,2-4 80 16,0-3 16-16,0 3 0 0,2-3 784 0,1 4 176 16,-2-1 16-16,4 1 16 0,0-5 240 0,2 3 32 15,-1 0 16-15,2 1 0 0,0 5-368 0,0 3-64 0,0 3 0 16,0 5-16-16,-2 2-224 0,-6 11-32 16,0 0-16-16,0 0 0 0,0 0-176 0,0 0-48 0,0 0 0 0,0 0 0 15,0 0-128-15,12 11 128 0,-4 2-128 16,-2 3 128-16,-1 2-128 0,0 3 0 0,0-2 0 0,-2 2 0 15,0 0 0-15,2 1 0 0,-2-1-160 0,3-3 160 32,1-2-576-32,3 0 0 0,1-5-16 0,2 2 0 15,-1-4-432-15,3-1-64 0,-2-1-32 0,1-6 0 16,2-1 176-16,2 0 48 0,0 0 0 0,1-4 0 0,2 0 608 0,-1-4 128 0,3-4 32 0,-1 2 0 16,1-3 128-16,-1-3 0 0,2-3 0 0,1-1-128 15,-1-2 128-15,0 1 128 0,-3-1-128 0,-1 1 176 16,0 0 192-16,-3-3 32 0,-1 5 16 0,0-2 0 15,-1-2 208-15,-1 4 32 0,-4-2 16 0,-2 2 0 16,-2 1-96-16,-1 4-32 0,0 1 0 0,-2 0 0 16,0 0-256-16,1 2-48 0,-3 1-16 0,-1 10 0 15,0 0-224-15,0 0 0 0,0 0 0 0,0 0 0 0,0 0 0 0,0 0-128 16,0 0 128-16,0 0 0 0,0 0 0 0,0 0 0 16,0 0 192-16,0 0-48 0,7 15 144 0,-3 1 32 15,0 6 0-15,-1 1 0 0,0-2 112 0,0 3 16 16,0 0 16-16,2 8 0 0,2 2 0 0,1 1 0 15,0 2 0-15,0 3 0 0,0 2 0 0,1 6 0 16,1 2 0-16,0 4 0 0,-1 2-32 0,-1 1-16 16,-1-1 0-16,-1 2 0 0,-1 3-80 0,0-4-16 15,-5-2 0-15,-3 0 0 0,-4-1-80 0,-6-1-32 16,-4-3 0-16,-7 3 0 0,-7-2-48 0,-6-1-16 0,-8 0 0 16,-8 1 0-16,-9-4-144 0,-9 1-144 0,-9-3 144 15,-10-5-208 1,-11-3-1456-16,-2-5-272 0,1-2-64 0,2-6-16304 0</inkml:trace>
  <inkml:trace contextRef="#ctx0" brushRef="#br0" timeOffset="20389.14">14769 4519 16575 0,'0'0'1472'0,"0"0"-1168"16,0 0-304-16,0 0 0 0,0 0 1984 0,0 0 352 15,0 0 64-15,0 0 16 0,0 0-1424 0,0 0-288 0,0 0-48 0,10-7-16 16,-4-4-416-16,-6 11-96 0,0 0 0 0,0 0-128 15,0-9 160-15,0 9-160 0,0 0 128 0,-5-8-128 16,-1 1 144-16,6 7-144 0,0 0 160 0,0 0-160 16,-13 0 448-16,2 0-16 0,0 5 0 0,0-2 0 15,1 4 192-15,0-1 32 0,-1 0 16 0,0 4 0 16,-2-2-112-16,0 8-32 0,-1 8 0 0,-2 2 0 16,0 6-272-16,0 5-48 0,-1 8-16 0,1 5 0 15,0-2-32-15,2 11-16 0,1 1 0 0,2-1 0 16,1-1-144-16,4 4 0 0,3-1 144 0,1 0-144 15,2-4 0-15,5-1 0 0,3-5 0 0,3-4 0 16,0-6 0-16,2 1-192 0,3-7 64 0,3-1 0 16,2-2-32-16,2-3 0 0,1-8 0 0,2 0 0 15,-1-5-144-15,3-5-16 0,-1-1-16 0,3-7 0 16,2 0-544 0,2-6-96-16,0-7-32 0</inkml:trace>
  <inkml:trace contextRef="#ctx0" brushRef="#br0" timeOffset="20704.41">15376 4530 30815 0,'-3'21'1360'0,"-1"-5"288"0,1 3-1328 16,0 5-320-16,-2 2 0 0,2 1 0 0,3 2 1072 0,0 2 144 0,0 1 16 0,2 3 16 16,1-1-416-16,0 3-96 15,0 3-16-15,-1 0 0 0,-2 2-368 0,0 0-80 0,-2-2-16 0,2 5 0 16,0 0-32-16,0-4-16 0,-1-1 0 0,-1 1 0 16,0-5-208-16,1 5 176 0,-1-9-176 0,4-2 160 15,-1 1-160-15,1-6 0 0,-2 1 0 0,0-2 0 31,2-5-384-31,1-3-128 0,0-3 0 0,3-1-16 16,-6-12-1792-16,12 9-368 0,1-6-64 0,3-3-6832 0,3-3-1360 0</inkml:trace>
  <inkml:trace contextRef="#ctx0" brushRef="#br0" timeOffset="20902.52">15946 5411 20271 0,'0'0'896'0,"0"0"192"0,0 0-880 0,0 0-208 0,0 0 0 0,0 0 0 16,0 0 1600-16,0 0 288 0,0 0 48 0,0 0 16 0,0 0-576 0,0 0-112 15,-10 8-32-15,-3 0 0 0,-5-3-672 0,-1 2-144 16,-2-1-32-16,-1 0 0 0,-2-1-256 0,0 3-128 16,0-3 0-16,-2 6 128 0,0-6-128 0,1 3 0 15,-3-1 144-15,-1-1-144 0,-3 0 0 0,-1-1 0 16,-3 0 0-16,1 0 0 16,1-2-720-16,1 0-64 0,1-3-16 0,-1 0-8592 15,3 0-1712-15</inkml:trace>
  <inkml:trace contextRef="#ctx0" brushRef="#br0" timeOffset="21154.75">15106 4766 19343 0,'0'0'1728'0,"0"0"-1392"0,18 5-336 0,1-2 0 16,4 0 3824-16,1-1 688 0,1-2 144 0,4 0 16 15,2 0-3136-15,1-2-640 0,2-1-128 0,4-2-32 16,4-1-464-16,1-2-80 0,-1-8-32 0,0 0 0 16,-2-2-720-16,-3-1-144 0,-4 3-16 15,-2-5-10528-15,-6 0-2096 0</inkml:trace>
  <inkml:trace contextRef="#ctx0" brushRef="#br0" timeOffset="21651.26">16180 4840 24879 0,'0'0'2208'16,"0"0"-1760"-16,0 0-448 0,13 5 0 0,-13-5 1360 0,17 0 192 15,-2 0 48-15,-2-2 0 0,-13 2-576 0,14-3-96 16,-1-5-32-16,-2 5 0 0,-1-5-576 0,-10 8-128 16,6-13-32-16,-1 0 0 0,-5 13-160 0,3-11 0 15,-3 1 0-15,-3-1 0 0,-3 0-128 0,-4-2 128 0,-3 6 0 0,-1 1 0 16,-4 1 0-16,-4 2 0 0,-6 1 160 0,-1 2-160 16,1 2 320-16,-1 3-32 0,-2 1-16 0,1 2 0 15,1 2 96-15,0 3 16 0,0 1 0 16,2-1 0-16,1 5-256 0,4-2-128 0,2 0 128 0,3 0-128 15,1-2 0-15,4 1 0 0,3-1 0 0,2-1 0 16,3 0 0-16,4-13 0 0,0 0 0 0,1 16 0 16,2-3 0-16,4 0 0 0,-7-13 0 0,13 14 0 15,1-1 0-15,2-2 0 0,0-3 0 0,3 0 0 16,4-1 0-16,1 1 144 0,0 0-144 0,2-4 0 16,-2 3 128-16,3-2-128 0,0 1 0 0,1-1 0 0,-1 0 0 15,2 3 128-15,-2 3-128 0,0-1 0 16,1 4 144-16,-4-1-144 0,-2-4 0 0,-3 4 144 0,-1 2-144 15,-2-2 128-15,-3-1-128 0,-3 3 128 0,-2-1-128 0,-2 1 160 16,-1-2-160-16,-4-1 160 0,-1 1-160 0,-1 0 0 16,-4-2 0-16,0 1 0 0,-4-3 0 15,-3 6 0-15,0-6-144 0,-5-1 144 0,-3 0-368 0,-3 0 48 16,1-3 0-16,-2 2 0 16,-5-6-544-16,3-1-96 0,2-5-32 0,1 1-14368 0</inkml:trace>
  <inkml:trace contextRef="#ctx0" brushRef="#br0" timeOffset="22271.96">16750 4779 33167 0,'0'0'2944'0,"0"0"-2352"0,0 0-464 0,8 13-128 15,-2 1 784-15,0-1 144 0,1 0 32 0,-1 3 0 16,1-3-160-16,-2 6-32 0,-1-1 0 0,0 3 0 15,-1-5-416-15,-3 8-96 0,-2 0 0 0,-1 0-16 16,-2 2-240-16,0 6 0 0,-3 3 0 0,0 2 0 16,-1 0 0-16,-1 3 144 0,-1 2-144 0,0 3 128 15,-2 1-128-15,3-1 0 0,2-2 0 0,2-1-176 16,-2-2 176-16,1 0 0 0,2-6 0 0,1 0 0 16,-1-7-160-16,2 0 0 0,-2-6 0 0,2-3 0 31,-1-2-384-31,3-3-80 0,1-13-16 0,0 0 0 0,0 0-112 0,0 0-16 15,0 0-16-15,0 0 0 0,0 0-240 0,-7-8-32 0,2-5-16 0,4-3 0 16,-1 0-320-16,2-5-64 0,2 0-16 0,1 2 0 16,2-2 720-16,0 0 144 0,0 0 32 0,1-3 0 0,0 0 704 15,-1-2 160-15,0-1 32 0,-2-2 0 0,0 0 304 0,-3 0 64 16,0-3 16-16,-1-1 0 0,-1-3-112 0,-1 3-16 16,-2-3 0-16,4-1 0 0,-1 0 240 0,2 4 32 15,0-3 16-15,3 3 0 0,2-1-32 0,1-1 0 16,2-2 0-16,0 0 0 0,2 5-304 0,3-5-64 15,1 0-16-15,2 2 0 0,2 1-96 0,3 2-32 16,0-2 0-16,0 2 0 0,1 0-16 0,1 1-16 16,-4 3 0-16,2 0 0 0,1 9-112 0,-1 3-32 15,-2-2 0-15,1 9 0 0,-1-1-144 0,3 2 128 0,-1 2-128 16,2 2 128-16,-3 0-128 0,3 4 0 0,-1 1 144 0,-1 2-144 16,0 5 0-16,-2 2 128 0,1 1-128 0,-1 5 0 15,0 4 0-15,-1 2 0 0,-2 2 0 0,0 3 0 16,0 4 0-16,2-1 0 0,-1-1 0 0,3 2 0 15,-3 1 0-15,-1-2 0 0,-3-4 0 0,0 0 0 16,-2 1 0-16,-3-1 0 0,-3-2 0 0,-5 0 0 16,-3 2 0-16,-5-2-208 0,-5 0 80 0,-6 3 128 31,-5-3-480-31,-4-1 32 0,-4-1 0 0,-5-1 0 16,-6 0-400-16,-2 0-80 0,-2-2-16 0,1-3-9712 0,-2-2-1952 0</inkml:trace>
  <inkml:trace contextRef="#ctx0" brushRef="#br0" timeOffset="22732.18">18003 3787 31327 0,'0'0'2784'0,"0"0"-2224"15,0 0-560-15,0 0 0 0,13 2 848 0,-13-2 64 0,16 3 16 16,1 0 0-16,1 0-112 0,0 2-32 0,-2 0 0 0,2 1 0 16,-1 1-464-16,1 4-80 0,-2-3-32 0,0 2 0 15,-2 1-208-15,2 5 0 0,0 0 0 0,0 3 0 16,2 4 0-16,0 1 0 0,-2 1 0 0,0 3 0 15,0 5 0-15,0-1 128 0,-2 4-128 0,2 1 0 16,-1 3 224-16,1 2-48 0,0 3-16 0,3-1 0 16,2 3 96-16,2 1 32 0,-1 5 0 0,1 3 0 15,-1 2 32-15,0 0 16 0,1-2 0 0,-2 2 0 16,-2-5-144-16,0 5-16 0,-3-4-16 0,-1-1 0 16,-2-1-160-16,-4-1 0 0,-1-1 0 0,-1-1 0 15,-4 0 0-15,-1-4 128 0,-4-2-128 0,-3 0 0 16,-3-3 0-16,-3 2 0 0,-2-2 0 0,-5 5 0 15,-4-5 0-15,-7 5-144 0,-6 3 0 0,-7-1 0 16,-5 4-384 0,-7-1-80-16,-7 3-16 0,-11 3 0 0,-12-1-1472 0,-6 3-288 15,-4-6-64-15</inkml:trace>
  <inkml:trace contextRef="#ctx0" brushRef="#br0" timeOffset="23654.46">17226 5143 19167 0,'0'0'848'0,"0"0"176"0,0 0-816 0,0 0-208 0,0 0 0 0,0 0 0 0,0 0 1120 15,0 0 176-15,0 0 48 0,0 0 0 0,0 0-592 0,0 0-112 16,0 0-32-16,0 0 0 0,0 0-336 0,5-9-64 16,-5 9-16-16,0 0 0 0,5-12 0 0,-5 12-16 15,0 0 0-15,0 0 0 0,0 0 176 0,0 0 32 16,0 0 16-16,0 0 0 0,-2-9 128 0,2 9 32 15,0 0 0-15,0 0 0 0,-9-7-48 0,-1 3 0 16,-1 4 0-16,-2 0 0 0,0 0-16 0,-3 0-16 16,-2 0 0-16,-2-2 0 0,-3 4-160 0,1-2-16 15,-2 0-16-15,-5 4 0 0,-3 0-288 0,-5 0 128 16,-4 0-128-16,-2 4 0 16,-3 0-224-16,-3 1-160 0,-2 1-16 0,-2 3-9952 15,-1 3-1984-15</inkml:trace>
  <inkml:trace contextRef="#ctx1" brushRef="#br0">11565 6111 0</inkml:trace>
  <inkml:trace contextRef="#ctx1" brushRef="#br0" timeOffset="362.26">11565 6111 0</inkml:trace>
  <inkml:trace contextRef="#ctx1" brushRef="#br0" timeOffset="577.1">11565 6111 0</inkml:trace>
  <inkml:trace contextRef="#ctx0" brushRef="#br0" timeOffset="40943.56">477 6644 16575 0,'0'0'736'0,"0"0"160"0,0 0-720 0,0 0-176 0,0 0 0 0,0 0 0 0,-11 0 1424 0,11 0 256 16,-12-1 48-16,12 1 16 0,-11-2-1168 0,11 2-256 16,-14-5-32-16,2 5-16 0,12 0-272 0,-6 0 0 15,0 3 0-15,-1-1 0 0,1 0 0 0,-1-2 0 0,1 0 0 0,-1 1 0 16,-1-1 0-16,-6 0 128 0,14 0-128 0,0 0 0 16,-11 0 368-16,11 0-48 0,0 0 0 0,0 0 0 15,0 0 0-15,0 0 0 0,0 0 0 0,0 0 0 16,0 0-64-16,0 0-32 0,0 0 0 0,0 0 0 15,0 0-48-15,0 0-16 0,0 0 0 0,0 0 0 16,11-8 0-16,-11 8 0 0,8-5 0 0,-8 5 0 16,0 0 32-16,13-8 0 0,-4 3 0 0,-9 5 0 15,0 0-48-15,12 0 0 0,2 0 0 0,-14 0 0 16,0 0-16-16,15-3 0 0,-1 3 0 0,-3 0 0 16,-11 0 0-16,16 0-128 0,-1 0 192 0,-1 5-64 15,1-2-128-15,-3 0 0 0,-12-3 144 0,0 0-144 16,15 10 0-16,-4-2 0 0,-11-8 0 0,10 16 0 15,-2 0 0-15,-2 0 128 0,-6-16-128 0,3 21 0 16,-1-2 128-16,-2-3-128 0,-2 2 128 0,-1-2-128 16,-2 0 160-16,1 0-32 0,-1 0-128 0,-3 0 192 0,-3 2-64 15,-4 0-128-15,4-1 176 0,-2 1-176 0,-1 3 208 0,-2 0-64 16,1 0-16-16,1-2 0 0,-1 2-128 16,1 3 0-16,-1 0 0 0,1 0 128 0,1-3 0 0,0 0-128 15,-1 3 192-15,-1-3-64 0,1 3-128 0,1-3 128 16,0-2-128-16,4-2 128 0,1 3-128 0,0-3 160 15,-1-1-160-15,3 1 160 0,0-6-160 0,1-2 0 16,0 4 0-16,0-2 128 0,0 1-128 0,1-3 0 16,-1 4 144-16,5-13-144 0,0 0 176 0,3 11-48 15,-3-11 0-15,6 15 0 0,-6-15 0 0,0 0-128 16,10 6 192-16,1 2-64 0,0-5-128 0,2 2 160 16,-1-5-160-16,2 0 160 0,4-1-160 0,1-3 160 15,-1 1-160-15,-1-2 160 0,-2-3-160 0,2 0 0 16,3 0 0-16,0 0 0 0,0-4-208 0,2-1-128 0,4-3-32 15,1-4-9744-15,0-4-1968 0</inkml:trace>
  <inkml:trace contextRef="#ctx0" brushRef="#br0" timeOffset="41852.19">960 7378 22111 0,'0'0'1968'0,"0"0"-1584"0,0 0-384 0,0 0 0 16,8 12 1952-16,-8-12 304 0,0 0 64 0,9 12 16 0,-9-12-1680 0,15 9-336 16,-2-2-64-16,-2-2 0 0,-11-5-112 0,13 0-16 15,0 0 0-15,-13 0 0 0,14-4-128 0,-1 1 0 16,-2-2 0-16,-11 5 0 0,15-1 0 0,-15 1 0 15,14-3 0-15,-1-2 0 0,-3-2 0 0,-10 7 0 16,11-8 0-16,-11 8 0 0,11-6 144 0,-3-2-144 16,-8 8 160-16,8-11-160 0,-2-1 224 0,-6 12-48 15,5-12-16-15,-2 0 0 0,-3-4-32 0,-1-1 0 16,-1 4 0-16,-3 0 0 0,1 2-128 0,-1 3 192 16,-2-2-192-16,-1-1 192 0,-3-5 32 0,0 4 16 15,0 0 0-15,-1 0 0 0,1 0 48 0,0 4 16 16,-2-2 0-16,0-1 0 0,-4-2-112 0,-1 0-32 0,-1-1 0 15,-2-1 0-15,-2 1-160 0,1-1 0 0,-1-1 0 0,-1 2 0 16,0-2 0-16,0 3 0 0,2-5 0 0,1 2 0 16,0 0 0-16,3 2 0 0,1 1 0 0,2 0 0 15,4-3 0-15,1 3 0 0,2 2 0 0,2-2 0 16,0-3 0-16,2 3 0 0,3 2 0 0,2-2 0 16,3 2 0-16,0-2 0 0,1 3 0 0,2-1 0 15,1 0 0-15,0 1 0 0,0-1 0 0,5 5 0 16,1-4-160-16,2 2 160 0,2-2 0 0,3 2-144 15,1 3 144-15,2-1 0 0,2 1-144 0,-1 2 144 16,1-3 0-16,1-1 0 0,1-1 0 0,-1 8 0 16,-3-2-144-16,0-1 144 0,-1 3 0 0,-4 0 0 0,0 0 0 15,-1-3-128-15,-1 3 128 0,-1 3 0 16,-3 2 0-16,0 2-192 0,-2-1 192 0,-1 0-160 0,-10-6 160 0,0 0 0 16,10 13 0-16,-4 0 0 0,-6-13 0 0,3 16-160 15,-4 3 160-15,-3-3 0 0,0 2 0 0,-4 3 0 16,-2 0 0-16,-3 1 0 0,-3 1-128 0,-2 1 128 15,-1 0 0-15,-2 0 0 0,0 5 0 0,1 0 0 16,-3 0 0-16,-3 1 0 0,-6 1 0 0,2-1-128 16,1 1 128-16,-2 1 0 0,-1 5 0 0,2-4 0 15,1-1 0-15,0 1 0 0,0-5 0 0,4 5 0 16,2-5 0-16,2 1 144 0,2 0-16 0,3 2 0 16,0-2 0-16,3-4 0 0,2-4-128 0,1 3 192 15,5-3-192-15,2-2 192 0,3-1-192 0,3-2 0 16,1-1 0-16,2-3 0 0,-6-12 0 0,14 12 0 15,1-6 0-15,-1 2 0 0,1 3 0 0,1-6 128 16,1-5-128-16,4 0 0 0,2 0 128 0,2-5-128 0,3-3 128 16,1 0-128-16,0-1 160 0,1-3-160 0,-1-2 192 0,1-4-192 15,2 1 176-15,-4-3-176 0,-4 1 160 0,-3-3-160 16,0-1 128-16,-4-1-128 0,-2-2 0 0,-2 2 144 16,-1-1-144-16,0 1 0 0,-4-2 0 0,0-1 0 15,-4 3 0-15,1-1 128 0,-2 3-128 0,-1-1 0 16,-2 7 0-16,-2 0 0 0,1 2 0 0,1-1 0 15,-3 3 0-15,3 12 0 0,0 0 0 0,0 0 0 16,-5-8-128-16,5 8-128 0,0 0 0 0,0 0-16 16,0 0-2096-1,0 0-432-15</inkml:trace>
  <inkml:trace contextRef="#ctx0" brushRef="#br0" timeOffset="42136.74">1457 7297 28271 0,'0'0'1248'0,"0"0"272"0,0 0-1216 15,0 0-304-15,0 0 0 0,-6 12 0 0,6-12 992 0,0 0 144 16,-3 12 16-16,3-12 16 0,0 0-544 0,0 0-112 0,0 0-32 0,0 0 0 15,13 12-304-15,-1-7-176 0,1-1 192 0,3 0-192 16,3 0 208-16,2-4-64 16,0 4-16-16,3-4 0 0,-1 0-128 0,2-4 0 0,3 3 0 0,2-6 0 15,1 3-240-15,2-4-128 0,6-2-16 0,3-5-9776 16,3 3-1936 0</inkml:trace>
  <inkml:trace contextRef="#ctx0" brushRef="#br0" timeOffset="43705.85">3078 6861 19343 0,'0'0'1728'0,"0"0"-1392"0,0 0-336 0,0 0 0 0,0 0 1792 0,0 0 304 16,0 0 48-16,0 0 16 0,0 0-1168 0,0 0-224 15,0 0-64-15,0 0 0 0,0 0-368 0,0 0-80 16,0 0 0-16,0 0-16 0,0 0-96 0,0 0-16 16,-13 6 0-16,2 4 0 0,3 1-128 0,-3 7 0 15,-2 6 144-15,0 5-144 0,0 3 0 0,-1 11 0 16,-4 4 0-16,-1 4 0 0,-5 4 0 0,0-2 0 15,1-5 0-15,1 0 0 0,-1-2 0 0,3-2 0 0,-1-6 0 16,5-1 0-16,1-5 0 0,2-4 128 0,1-6-128 16,0-1 0-16,1-5 0 0,0-5-128 0,-2-3 0 0,3-3 0 15,1 0-160-15,1-5-32 0,-2-5 0 0,2 0 0 16,2-3-64-16,-1-1 0 0,1-7-16 0,3-4 0 16,1 3 112-16,0-6 32 0,2-2 0 0,0-3 0 15,2-1 256-15,1 0 176 0,0 1-32 0,1-1 0 16,-1 0 80-16,2 1 16 0,-2 4 0 0,2-1 0 15,1-4 16-15,0 0 16 0,-2 0 0 0,2 2 0 16,1 3 80-16,-3 0 16 0,1-2 0 0,0-1 0 16,3 3-48-16,2-2 0 0,-2 0 0 0,3-1 0 15,0 3-144-15,0 3-48 0,1 0 0 0,-1 2 0 16,6 3-128-16,0 1 0 0,0 1 144 0,-1 4-144 16,-3-1 0-16,0 3 144 0,0 5-144 0,-13 3 0 15,14 0 192-15,1 1-192 0,-1 4 192 0,-1 0-192 0,-3 0 208 16,-2 6-64-16,1 5-16 0,1 2 0 0,-1 1 80 15,1 8 16-15,0 2 0 0,-2 2 0 0,-2 1-224 0,1 3 176 16,-3-1-176-16,1 6 160 0,2 2-160 0,-1-2 0 16,0 0 0-16,1-3 0 0,-1 0 0 0,4-5 0 15,-2-2 0-15,0-2 0 0,0-3 0 0,0-1 0 16,0-3 0-16,0-5 0 0,0-4 0 0,-1-3 0 16,-7-9-144-16,8 7 144 0,-8-7-224 0,0 0 64 15,12-4 16-15,1 0 0 0,0-4 144 0,-2-5 0 16,-1-2 0-16,3-2 0 0,0-3 0 0,1 0 0 15,2-5 0-15,-1-3 0 0,-1 0 0 0,0-2 0 16,-1-2 0-16,3 3 0 0,-1-3 0 0,-1-2 0 16,-3-1 0-16,2 3 128 0,2-2-128 0,-1 2 0 0,-3 0 0 15,4 1 0-15,-1 2 0 0,-1 2 144 0,0-2-144 0,1 2 0 16,1 4 128-16,-2 1-128 0,-2 4 0 0,0-1 0 16,-3 4 0-16,0 1 0 0,-1 4 0 0,-7 10 0 15,9-6 0-15,-9 6-144 0,0 0 144 0,0 0-192 31,0 0-528-31,11 6-112 0,-11-6-32 0,7 18 0 16,-4 6-928-16,-3 3-176 0,-3 4-32 0,-2-2-5968 0,-1 0-1184 0</inkml:trace>
  <inkml:trace contextRef="#ctx0" brushRef="#br0" timeOffset="44022.87">3571 7071 7359 0,'0'0'656'0,"0"0"-528"0,8 15-128 0,2-4 0 16,1 2 2560-16,0-1 464 0,-3-2 112 0,-8-10 0 16,13 8-1360-16,-13-8-288 0,11 7-48 0,-11-7-16 15,15 3-208-15,-3 2-64 0,0-2 0 0,-1-3 0 0,0-5-320 0,2-1-80 16,0-1-16-16,1-1 0 0,1-2-320 15,1-2-64-15,1-1-16 0,1-3 0 0,0 0-160 0,-1 3-48 16,-2-3 0-16,-1 5 0 0,-1-2-128 0,0 0 0 16,-4-3 144-16,-1 3-144 0,-3 0 192 0,-1 0-16 15,-4-1-16-15,-2 4 0 0,2 10 96 0,-5-14 0 16,-1 4 16-16,-2-1 0 0,8 11 48 0,-13-8 16 16,0 3 0-16,-3 8 0 0,-2 4-112 0,1 1-32 15,-1 1 0-15,0 6 0 0,-3 1-192 0,2 6 0 16,2 1 0-16,0 1 0 0,1 5 0 0,2 0 0 15,0 0 128-15,2 1-128 0,1 1 0 0,5-3 0 16,2-4 0-16,6 4 0 0,3-3 0 0,3 0 0 16,5-5 0-16,0 1 0 0,-1-5 0 0,3-1 0 0,3-6 0 15,1 3 0-15,2-4 0 0,4-4 0 0,1 1 0 0,1-5 0 16,1-5-224-16,2-3 16 0,2 0 0 0,2-8-10320 16,0 0-2064-16</inkml:trace>
  <inkml:trace contextRef="#ctx0" brushRef="#br0" timeOffset="44497.64">4866 6742 28559 0,'0'0'1264'0,"0"0"272"0,-10 8-1232 0,2 0-304 0,0 0 0 0,0 3 0 16,-1-1 1760-16,-1-2 288 0,-1 0 64 0,-2 0 16 0,-3 0-1488 0,-2 2-320 16,-1-2-48-16,-4 0-16 0,-2 1-432 0,-4 1-80 15,-3 3-32-15,-2-5 0 16,-3 0-288-16,0-2-48 0,0 1-16 0,0 4 0 16,1-1 160-16,0-1 32 0,1 1 0 0,1-4 0 0,1-1 448 0,4-3 0 15,0-2 0-15,6 0 0 0,6 0 0 0,2-2 128 16,4-3-128-16,3-3 160 15,3-3-464-15,4 0-80 0,2-2-32 0,6-3 0 16,2-5-272-16,2-3-48 0,1 0-16 0,0 3 0 0,1-3 752 0,2 3 0 16,-2 2 0-16,-1-2 0 0,3-5 544 0,-1 5 160 15,1 1 16-15,-6 5 16 0,-1 2 32 0,0 5 0 16,-8 8 0-16,0 0 0 0,8-8-208 0,-8 8-48 0,0 0 0 16,0 0 0-16,0 0-80 0,0 0-32 0,7 11 0 0,-2 2 0 15,0 0 80-15,-5 6 16 0,-2 4 0 0,-3 7 0 16,-1 4-240-16,-2 3-64 0,-2 5 0 0,0 4 0 15,4 1-64-15,1 6-128 0,-1 0 176 0,1 0-176 16,0 4 0-16,4 0 0 0,1 0 0 0,3-4 0 16,2-4 0-16,6 0 0 0,6-1 0 0,1 1-144 31,0-8-1248-31,3-4-240 0,3-5-48 0</inkml:trace>
  <inkml:trace contextRef="#ctx0" brushRef="#br0" timeOffset="45431.43">5017 6827 13823 0,'0'0'1216'0,"0"0"-960"16,0 0-256-16,0 0 0 0,0 0 1920 0,0 0 320 0,-3-8 80 16,3 8 16-16,0 0-864 0,0 0-160 0,-2-8-32 0,2 8-16 15,0 0-592-15,-6-5-112 0,-1 0-32 0,7 5 0 16,0 0-352-16,0 0-176 0,0 0 160 0,-6-6-160 15,-2 1 0-15,1-1 0 0,1 1 0 0,6 5 0 16,0 0 0-16,-8-5 0 0,8 5 0 0,-7-3 0 16,-1-2 0-16,2 2 0 0,6 3 0 0,-6-5 0 15,-1 5 0-15,7 0 0 0,0 0 0 0,-10-2 0 16,-1 1 128-16,2-1 48 0,-1-1 0 0,0 3 0 16,-1 3 80-16,-2-1 32 0,-1 1 0 0,-1 0 0 15,-2-1-32-15,1 1 0 0,0 2 0 0,-2 3 0 16,0 0 128-16,-1 5 32 0,0 1 0 0,-4 2 0 15,1 2 48-15,-2 3 16 0,-2 0 0 0,-1 3 0 16,-4 5-144-16,1 1-16 0,-2 1-16 0,1 6 0 0,1-1-64 16,-1 3-16-16,1 3 0 0,-4 3 0 0,-1-4-16 15,0 3 0-15,2-4 0 0,5-2 0 0,2-2-80 16,3-3-128-16,3 0 176 0,0-5-176 0,4 1 0 0,0-1 0 16,3-3 0-16,4-4 0 0,1-5-368 0,1 0-16 15,1 0-16-15,6-16 0 16,-5 12-1360-16,5-12-272 0,0 0-48 0,0 0-11856 0</inkml:trace>
  <inkml:trace contextRef="#ctx0" brushRef="#br0" timeOffset="45791">3986 6792 6447 0,'-8'-7'576'0,"0"1"-576"0,0-2 0 0,2-2 0 16,1-1 5520-16,2 1 1008 0,0 1 192 0,3 9 32 16,-3-13-4896-16,3 13-960 0,0 0-208 0,1-10-48 15,1-3-432-15,-2 13-80 0,0 0-128 0,6-11 176 16,1 0-176-16,-7 11 0 0,9-5 0 0,-9 5 0 16,0 0 0-16,16 0 0 0,-16 0-128 0,18 8 128 15,1-3 0-15,-1 6 160 0,0 0-16 0,1 4 0 16,2 1 320-16,3 5 64 0,0-2 16 0,3 7 0 15,2-2 16-15,0 3 0 0,1-1 0 0,-2 3 0 16,-1 1-176-16,-1 1-16 0,-1-2-16 0,3 3 0 0,-1 0-160 16,2 5-48-16,3-2 0 0,1 0 0 0,4-3-144 0,0 7 0 15,2-2 0-15,-2 0 128 0,0 0-128 0,1-4 0 16,1 3 0-16,-1-3 0 0,-1 0-144 0,-2-5-64 16,-1-2-16-16,-2-2 0 15,-8 0-1520-15,-3-3-304 0,-3-5-64 0,-1-5-13024 0</inkml:trace>
  <inkml:trace contextRef="#ctx0" brushRef="#br0" timeOffset="46105.8">5798 6777 14735 0,'0'0'1312'0,"0"0"-1056"16,0 0-256-16,0 0 0 0,0 0 3632 0,0 0 656 0,0 0 144 0,0 0 32 15,0 0-2592-15,-8 10-512 0,8-10-96 0,-11 8-32 16,0 0-528-16,-2-3-96 0,-1 3-32 0,-1 0 0 16,1 0-336-16,-4 5-80 0,-3-2-16 0,-5 2 0 15,-4-2-144-15,-2 0 0 0,-3-3 0 0,-2 2 0 16,1 3 0-16,1 0-256 0,-2-2 64 0,0 5 16 15,0-3 0-15,4-2 0 0,1-3 0 0,1 0 0 16,-1 0-208 0,5-3-32-16,3 0-16 0,1-5 0 0,4-5-2160 15,1 2-432-15</inkml:trace>
  <inkml:trace contextRef="#ctx0" brushRef="#br0" timeOffset="46306.89">5328 6490 19343 0,'0'0'1728'15,"13"8"-1392"-15,-13-8-336 0,14 3 0 0,-14-3 2688 0,15 8 448 16,-6 4 112-16,1 0 16 0,1 6-1616 0,-1 1-320 16,-2 2-64-16,-2 3-16 0,-2 5-544 0,-4 0-96 15,-4 6-32-15,3 2 0 0,-1 5-288 0,-1 3-64 16,-2 5-16-16,-1 1 0 0,-1 2-208 0,-1 5 0 0,0 3 0 0,2 1 0 16,1-2 0-16,0-2 0 15,2-1 0-15,1 3 0 0,2-6 0 0,2-1-288 16,1-1 32-16,4-6-11008 15,2-1-2192-15</inkml:trace>
  <inkml:trace contextRef="#ctx0" brushRef="#br0" timeOffset="47580.16">7525 6803 16575 0,'0'0'1472'0,"7"-11"-1168"0,-3-4-304 0,1 1 0 16,-2 1 2224-16,1 2 384 0,-1-7 80 0,-2 2 0 15,1-3-1232-15,0 1-256 0,-2 2-48 0,0 0-16 16,0-5-512-16,-2 4-112 0,-4-3 0 0,1 9-16 15,-2 1-128-15,-1 4-32 0,-3 1 0 0,0 5 0 16,-4 0-128-16,-4 7-16 0,-2 1-16 0,-1 6 0 16,-2 10-176-16,0 5 128 0,-4 2-128 0,1 2 128 15,0 4 32-15,0 0 0 0,-1 5 0 0,4-2 0 0,0-3-160 16,6 0 0-16,2-5 0 0,5 0 0 16,3-6 0-16,3-4 0 0,4-6 0 0,1-1 0 0,3 1 0 15,-3-16-144-15,10 11 0 0,1-6 0 16,2-5-240-16,3-5-64 15,1-6 0-15,4-1 0 0,2-5 192 0,1-1 16 0,0-6 16 0,0-3 0 0,0-4 48 16,0-1 16-16,-1-3 0 0,-3 1 0 0,-2 2 336 0,-2 5 64 16,-3 1 16-16,-2 2 0 0,0-2 256 0,-1 2 48 15,-2 3 16-15,-3 2 0 0,-5 3-48 0,0 3 0 16,0 5 0-16,3-1 0 0,0-1-96 0,-3 10-32 16,0 0 0-16,0 0 0 0,0 0-160 0,0 0-48 15,0 0 0-15,0 0 0 0,0 0-192 0,0 0 0 16,0 0 0-16,0 0 0 0,0 0 0 0,5 14 0 0,-3 2 0 15,1 2 0-15,2 3 144 0,0 1-144 0,-1 3 128 0,0 0-128 16,-3 4 144-16,1 5-144 0,-1-2 160 0,4 8-160 16,0 0 128-16,1 0-128 0,2 2 0 0,-1 3 0 15,-1 3 128-15,1 2-128 0,-1 4 0 0,1-5 0 16,-1 0 128-16,2-2-128 0,-3-4 0 0,-2 1 144 16,-3 1-144-16,-3-4 0 0,-4 4 0 0,3 0 0 15,-3-5 0-15,-2 0 0 0,-4-3 0 0,-5-3 0 16,-4 3-128-16,-3-5-128 0,-3 2 0 0,-3-7-16 31,2-6-1184-31,0-2-224 0,2-6-48 0,-2-8-13632 0</inkml:trace>
  <inkml:trace contextRef="#ctx0" brushRef="#br0" timeOffset="49203.09">7857 7105 12895 0,'0'0'1152'0,"0"0"-928"0,0 0-224 0,0 0 0 0,0 0 3968 0,4 16 736 15,-4-16 160-15,0 0 16 0,0 0-3072 0,0 0-608 16,6 13-128-16,-6-13-32 0,8 13-512 0,0-5-96 16,-8-8-32-16,11 8 0 0,-11-8-272 0,16 4-128 15,-1-2 0-15,-1 0 128 0,2-2-128 0,0 0 0 16,0-2 0-16,2-4 0 0,0-2 144 0,1 0-144 0,2-1 160 15,-2 1-160-15,-1 0 304 0,-2-1-48 0,-2-2 0 0,1-2 0 16,-3-3 96-16,1 0 16 0,-3 3 0 0,-2 2 0 16,-5-2 16-16,-3 3 16 0,0 10 0 15,-1-14 0-15,-3 1-80 0,-1 0-32 0,-1 5 0 0,6 8 0 16,-16-8-160-16,0 8-128 0,-2 0 144 0,-1 8-144 16,-2 3 0-16,-1 4 0 0,-2 4-128 0,0 10 128 15,-2 3-304-15,2 2 48 0,1-2 16 0,4 1 0 31,3-1-144-31,3 1-48 0,4-6 0 0,5-3 0 16,3-2-64-16,6-6-16 0,-1 1 0 0,4-6 0 16,4-2 16-16,1-2 0 0,1-6 0 0,2-1 0 0,2 0 496 0,-1-4 0 0,1-1 0 0,1-3 0 15,0-3 288-15,4 1 0 0,1 0 0 0,2-3 0 16,-4 1 48-16,1 2 16 0,-3-1 0 0,0-1 0 16,-3 4-32-16,1 4 0 0,-2 4 0 0,-1 0 0 15,-15 0-32-15,12 0-16 0,-12 0 0 0,13 8 0 0,0 5-80 0,-3 3-32 16,-2 0 0-16,0 4 0 0,-3 1-160 15,1 3 0-15,-1-3 0 0,1 2 0 0,1 1-352 0,-1-2 48 16,0-1 16-16,1-5 0 16,-1 0-272-16,1-1-48 0,-7-15-16 0,6 9 0 15,-6-9 112-15,0 0 32 0,0 0 0 0,0 0 0 0,-5-16 480 16,1 0 0-16,-1-5 0 0,0 1 0 0,0-5 0 0,0 0 0 16,2-4 128-16,1 2-128 0,2 1 432 0,4-1-32 15,-1-1 0-15,5-2 0 0,2-5 16 0,1 1 0 16,0-3 0-16,2 2 0 0,1 2-208 0,4 0-32 15,0-1-16-15,-1 2 0 0,-1 3-16 0,0 2 0 0,0 3 0 16,0 1 0-16,0 4 48 0,-1 3 0 0,-1 6 0 0,-1 4 0 16,-13 6-192-16,11-5 128 0,-11 5-128 15,13 8 128-15,-2 2-128 0,-2 7 192 0,-5 6-192 0,0 1 192 16,-3 0-192-16,-1 8 0 0,-3 2 0 0,1 3 0 16,1 6 0-16,-1-1-224 0,2 0 48 0,0-2 16 15,0-3-64-15,2-5-16 0,1-3 0 0,2-5 0 31,1-3-384-31,2-1-80 0,0-5 0 0,-8-15-16 16,0 0 144-16,0 0 48 0,13 5 0 0,-13-5 0 0,14 0 304 0,1-4 64 0,1 3 16 0,0-6 0 16,0-5 16-16,2-1 0 0,1-2 0 0,5 2 0 15,3 1 128-15,2 2-160 0,0-4 160 0,-2 1-160 16,-3-7 160-16,-1 0 224 0,-2 3-48 0,-2 3-16 16,0 0 336-16,-3 1 64 0,-1 2 16 0,-2 2 0 15,-4 0 192-15,-1-2 32 0,-3 1 16 0,-5 10 0 0,5-11-160 0,-5 11-16 16,0 0-16-16,0 0 0 0,3-11-176 0,-3 11-48 15,0 0 0-15,0 0 0 0,0 0-160 0,0 0-48 16,-11 3 0-16,0 3 0 0,-2 4-192 0,0 3 0 16,0 3-144-16,2 3 144 0,3 3-224 0,0 2 48 15,1 4 16-15,3-7 0 0,2-2 32 0,0-3 0 16,2-2 0-16,5 2 0 0,2 4-176 0,1-7-16 16,1-1-16-16,3-4 0 15,0-1-112-15,1-2-32 0,2-2 0 0,-1-2 0 0,2-1 176 0,0 0 48 16,-1 0 0-16,1-1 0 0,1-2 256 0,1-1 0 15,0 4 0-15,1-1 0 0,0-1 0 0,0 2 192 16,-1 2-16-16,0 3-16 0,-2-1-160 0,-2 4 0 16,-1 4 0-16,-2 1 0 0,2 4 0 0,-2-1 0 0,-3 4-192 15,-1-3 192 1,-2 4-464-16,-4-5 16 0,-4-5 16 0,0 2 0 16,3-13-336-16,-7 15-80 0,-2-6-16 0,-1-1 0 0,1-3 480 0,-1-5 80 0,0-1 32 0,2-6 0 15,2-3 640-15,1-2 128 0,0-4 16 0,4-7 16 16,4-3 240-16,3-2 32 0,1-5 16 0,4 0 0 15,3-7-304-15,6 3-48 0,4-3-16 0,3-1 0 16,0-4-176-16,5-1-32 0,0-2-16 0,4-2 0 16,-1 0-16-16,0 4 0 0,2-4 0 0,-1 3 0 15,-3 1-208-15,-1 4 0 0,0 5 128 0,-1 3-128 16,-2 7 0-16,-5 10-256 0,-3 2 48 0,-2 7 16 16,-3 8-432-16,-5 6-80 15,-1 7 0-15,-4 5-16 0,-1 6-256 16,-2 8-48-16,-1 3-16 0,-2 4 0 0,-2 3 112 15,-1 1 32-15,-2 2 0 0,2-3 0 0,2-2 144 16,1-3 48-16,0-2 0 0,0-4 0 0,3 1 704 0,2 0 160 0,-1-7 32 0,3-4 0 0,1-9 384 16,0 4 96-16,0-4 16 0,1-3 0 0,-9-9-96 0,15 8-16 15,-2-4 0-15,0 0 0 0,1-6-224 0,-1-1-48 16,-2-2-16-16,2-3 0 0,1-7-288 0,1 1 0 16,-1-8 0-16,2 1 0 0,0 1 0 0,-1-2 0 15,-2-2-176-15,-2 3 176 0,-3 0 0 0,-3-1 0 16,-4 4 0-16,-1-1 0 0,0 3 224 0,-1-2 0 15,-2 2 0-15,-2 0 0 0,-3 6 192 0,-2 4 32 16,0-2 16-16,10 8 0 0,-16 0-224 0,-1 8-48 0,-6 5-16 16,-2 6 0-16,-4 5-176 0,1 2 0 0,1 6 0 15,1 3 0-15,2 0 0 0,5 1 0 0,3-3-128 0,3 0 128 16,4-5-160-16,4-3 160 0,3-1-208 0,5-5 80 31,2-5-496-31,3 1-80 0,2-6-32 0,4-4 0 16,4-5-112-16,3-5-32 0,3-3 0 0,3-4 0 0,0 0 656 0,2-2 224 0,0-1-144 0,0-2 144 15,-2-2 672-15,1-2 224 0,1 3 32 0,-5 2 16 16,-5 1 160-16,-1 7 48 0,-2 2 0 0,-2 0 0 16,-1-2-352-16,-2 4-64 0,-11 4-16 0,15-1 0 15,-15 1-304-15,9 9-64 0,-1 3-16 0,-1 4 0 16,-4 1-144-16,0 6-16 0,-3 1-16 0,0 2 0 16,0 6-160-16,0 0 0 0,2-2 0 0,-1-2 0 15,2-3-144-15,2-2-16 0,3-2 0 0,-1-4 0 16,-1-1-240-16,2-8-48 0,2 0-16 15,4-8 0-15,1-8-608 0,4-1-112 16,3-11-32-16,4-4-15408 0</inkml:trace>
  <inkml:trace contextRef="#ctx0" brushRef="#br0" timeOffset="49572.79">11622 6784 8287 0,'0'0'368'15,"0"0"80"-15,0 0-448 0,0 0 0 0,3 14 0 0,-3-14 0 0,0 0 6304 0,-4 13 1184 16,-3 0 224-16,-4-5 48 0,-3 0-5600 0,-4 0-1136 16,-6-2-208-16,-5 1-48 0,-5-1-768 0,-3-1-256 0,-1 3 0 15,-1-3 0 1,-2 3-480-16,0-2-96 0,0 1 0 0,2-4-16 16,2 2 208-16,5-2 64 0,5-3 0 0,1 0 0 0,2 0 352 0,5-3 80 0,4 1 16 0,3-4 0 15,-1 1 128-15,5-3-160 0,8 8 160 0,-3-11-160 16,1-4-16-16,2 1 0 0,3-2 0 0,4 1 0 15,1 1 176-15,0 1-160 0,0 2 160 0,0 1-160 16,-2-1 160-16,-6 11 224 0,0 0-48 0,11-5-16 16,-11 5 224-16,0 0 64 0,13 8 0 0,-3 5 0 15,-4 3 208-15,1 5 48 0,-3 6 16 0,1 5 0 16,0-1-160-16,1 7-48 0,1 1 0 0,-1 4 0 16,2-4-224-16,2 1-48 0,-2 0-16 0,5-2 0 15,0 1-224-15,1-1 128 0,1-2-128 0,-1-4 0 16,4-6 0-16,-2-1 0 0,0-5 0 0,1-3 0 15,3 1-1344-15,-1-4-304 0,0 1-64 16,2-7-13808-16</inkml:trace>
  <inkml:trace contextRef="#ctx0" brushRef="#br0" timeOffset="49924.95">12025 7033 21183 0,'0'0'1888'0,"0"14"-1504"0,-2 4-384 0,2 3 0 16,2-2 3376-16,1 2 592 0,0 0 128 0,4 6 32 16,1-2-1952-16,-2 3-400 0,-1-4-80 0,0 2-16 15,1-2-784-15,-1 5-144 0,2-5-48 0,-1 1 0 16,0-5-464-16,-1 4-112 0,0-4 0 0,-2 1-128 16,-1-5 0-16,-2-3 0 0,0-13 0 0,-2 11-192 15,2-11-1680-15,0 0-336 0,0 0-64 0,0 0-15312 16</inkml:trace>
  <inkml:trace contextRef="#ctx0" brushRef="#br0" timeOffset="50085.13">12182 6721 28559 0,'-3'-11'2544'0,"0"-4"-2032"0,-2 4-512 0,2 0 0 0,3 11 2368 16,-2-10 384-16,-1-1 80 0,3 11 16 0,0 0-1392 0,0 0-288 15,0 0-48-15,0 0-16 0,-8-1-880 0,8 1-224 16,0 0 0-16,0 0 0 15,-11 8-1664-15,1 1-384 0,2 4-80 0,2 3-14752 0</inkml:trace>
  <inkml:trace contextRef="#ctx0" brushRef="#br0" timeOffset="50651.51">12495 7272 21183 0,'0'0'1888'0,"16"9"-1504"0,-1 3-384 15,1-1 0-15,1-5 2240 0,1-3 368 0,0 4 80 0,1-6 0 16,0-1-960-16,1-1-208 0,-3-2-48 0,1-5 0 15,-2-8-752-15,0 0-144 0,-2-9-48 0,-1 3 0 16,-3 0-96-16,-2-1-32 0,-7-1 0 0,1 0 0 16,-2-3-64-16,-2 4-16 0,-2-1 0 0,-3 3 0 15,-1 4 112-15,-3 2 16 0,0 1 0 0,-2 1 0 16,2 5-272-16,-4 6-48 0,-1 4-128 0,-5 6 192 16,-3 5-192-16,-5 6-128 0,-4 7 128 0,-3 2-208 15,-1 5-160-15,2-1-16 0,1 3-16 0,6-1 0 31,0 3-256-31,6-4-48 0,3-2-16 0,4-7 0 0,5-6-112 16,6-6-32-16,4-12 0 0,1 13 0 0,-1-13 32 16,10 8 0-16,-10-8 0 0,14 0 0 0,1-5 592 0,2-3 240 0,3-4-176 0,1-1 176 0,1-7 208 15,2 4 144-15,0 4 32 0,2-4 0 0,-5-1 160 0,1 1 32 16,-1 7 16-16,0 1 0 0,-2 5-80 0,0 3 0 16,-1 0-16-16,-2 8 0 0,0 0-32 0,-1 4 0 15,-1 5 0-15,0 5 0 0,-1 4-208 0,2 3-32 16,-2-1-16-16,-2 6 0 0,-3-2-208 0,1 4-288 15,-1-6 64-15,2-4 16 16,0-7-416-16,-2-1-80 0,-2-4 0 0,1-3-16 16,-7-11-48-16,0 0-16 0,0 0 0 0,0 0 0 0,0 0 928 0,0 0 192 15,14-8 48-15,-1-5 0 0,-3-1 256 0,-1-7 48 16,-1 0 16-16,2-3 0 0,-1 0-368 0,1-2-64 16,-2 2-16-16,2 0 0 0,-1 0-112 0,3-1-16 15,-1 0-128-15,2 5 192 0,-1-4 64 0,1 3 0 16,-1 3 0-16,-1 4 0 0,0 6 80 0,-11 8 32 0,14 0 0 0,-14 0 0 15,15 6 16-15,-2 4 16 0,-4 2 0 0,1 8 0 16,-2 4-16-16,2 5-16 0,-2 3 0 0,1 5 0 16,1 1-224-16,1 1-144 0,2-1 192 0,1 2-192 15,-1-3 0-15,2 0 0 0,2-1 0 0,-1-6 0 32,0-6-1136-32,2 0-272 0,1-8-64 0,1-5-10688 0,1-9-2112 15</inkml:trace>
  <inkml:trace contextRef="#ctx0" brushRef="#br0" timeOffset="51467.94">14675 6774 18719 0,'0'0'832'0,"0"0"160"0,0 0-800 0,0 0-192 16,0 0 0-16,0 0 0 0,0 0 1536 0,12-3 272 0,-12 3 48 0,13-5 16 15,-13 5-96-15,10-8-32 0,-10 8 0 0,0 0 0 16,0 0-432-16,0 0-96 0,0 0 0 0,0 0-16 15,0 0-288-15,0 0-48 0,0 0-16 0,13 13 0 16,-4 3-272-16,-1 3-48 0,0 4-16 0,-3 4 0 16,-5 2-256-16,0 6-64 0,-1 4-16 0,1 6 0 15,-4 3-176-15,3 5 0 0,-1 3 0 0,-1-3 128 0,-2-3-128 16,4-4 0-16,-1-2 0 0,0-3 128 0,-1-2-128 16,0-2 0-16,0-4 0 0,0-4 0 0,-1-9 0 0,1-3 0 15,0-4-192-15,-2 2 192 0,0-6-192 0,5-9 192 16,0 0-192-16,-8 7 192 0,8-7-208 0,0 0 80 15,-13-4 128-15,13 4-208 16,-11-12-208-16,3 0-32 0,2 3-16 0,1-6 0 16,2-2-48-16,1-3-16 0,0 1 0 0,6-2 0 0,0-1 528 0,1-2-128 15,2-4 128-15,1 4 0 0,1 0 256 0,1-3 128 16,3-4 0-16,1-2 16 0,1 1-16 0,2 0 0 16,3-2 0-16,1-2 0 0,-1-2-80 0,3 1-32 15,-2 0 0-15,1 5 0 0,2 0-64 0,-1 6-16 0,-2-1 0 16,1 8 0-16,-4-2-192 0,-2 6 176 0,-2 1-176 15,-1 3 160-15,-3 1-160 0,1 7 0 0,-11 3 0 0,14 0 0 16,-2 0 0-16,-12 0 0 0,12 6 0 0,1 4 128 16,-3 1-128-16,-2 5 0 0,2 2 0 0,-4 3 128 15,0-2-128-15,-1 5 0 0,0 2 0 0,0 6 0 16,-2 3 0-16,-1 2 0 0,-1 0 0 0,2 2 0 16,-1-3 0-16,1 5 0 0,0-1 0 0,1-7 0 15,-3 0 0-15,1 2 0 0,-1-5 0 0,1-1 128 16,0-5-128-16,-2 0 0 0,0-3 0 0,0-5 0 15,0 0-336-15,0-3 0 0,0-13 0 0,0 0 0 16,0 0-640 0,0 0-128-16,0 0-32 0,0 0-10304 0,0 0-2064 0</inkml:trace>
  <inkml:trace contextRef="#ctx0" brushRef="#br0" timeOffset="51870.71">15565 7092 29887 0,'0'0'1328'0,"2"13"272"0,-2-13-1280 0,3 16-320 0,0-3 0 0,-3-13 0 0,3 19 1168 0,2-5 176 15,-5-14 48-15,8 15 0 0,2-4-736 0,-2-1-144 16,5-2-16-16,0-3-16 0,-1-2-480 0,1-3 0 16,3-3 0-16,0-2 0 0,2 0-144 0,1-2 144 0,2-1-208 0,-2 0 80 15,1-4 256-15,-1 2 48 0,-1-1 16 0,-4 1 0 16,-1-4 384-16,-3 1 96 0,-2 0 16 0,-4 0 0 15,1-1-32-15,-3 1 0 0,-2 2 0 0,-3-2 0 16,-2 3-256-16,-2-1-48 0,-2-2-16 0,-3 2 0 16,1 3-336-16,-2 0 0 0,-1 3 0 0,0 5 0 15,-3 0-176-15,1 3 176 0,-1 2-208 0,-1 3 80 16,-3 3 128-16,-1 4-192 0,-2 1 192 0,0 3-192 16,-4-1 192-16,4 4 0 0,3-1 0 0,2 0 0 15,3 0 0-15,2 0-128 0,1 3 128 0,6 1 0 16,6-1 0-16,4 4-128 0,2-4 128 0,3 1 0 15,1 0 0-15,3-5-128 0,1 1 128 0,1-1 0 16,2-1-160-16,2-2 160 0,1-4-192 0,2-1 192 16,0-8-528-16,1 3 0 0,1-7 0 0,2-3 0 15,3-5-2256-15,2-4-448 0</inkml:trace>
  <inkml:trace contextRef="#ctx0" brushRef="#br0" timeOffset="52299.11">16807 6718 22111 0,'0'0'1968'0,"-11"3"-1584"15,0 7-384-15,-2-1 0 0,-3 4 3072 0,-3 0 512 0,-2 0 128 16,-3 1 0-16,-2-4-2560 0,-3 3-512 0,-3 1-96 0,-2-1-32 15,-2 0-512-15,0-2 0 0,-1 2 0 0,2-5-144 32,1-3-480-32,1 1-80 0,-1-4-32 0,0-2 0 15,-1 0 96-15,3 0 0 0,1-3 16 0,6-2 0 16,1-3 176-16,3 0 16 0,1-2 16 0,6-1 0 16,1 3 0-16,5-3 0 0,3-2 0 0,4 3 0 15,1-3 0-15,5-1 0 0,1-2 0 0,5 3 0 0,4-5 272 0,-3-1 144 0,5 1-160 0,-1 2 160 16,0 0 0-16,0 4 192 0,-2 0-16 0,2 1 0 15,-6 1 304-15,-1 4 64 0,-9 6 16 0,15-2 0 16,-15 2 128-16,16 5 16 0,-2 6 16 0,-1 4 0 16,-2 1 352-16,-1 6 64 0,-2 9 16 0,0 6 0 15,-3 3-320-15,-2 10-64 0,-3-2-16 0,-1 10 0 16,-6 3-432-16,1 0-96 0,-2 3-16 0,1-3 0 16,2-7-208-16,1-1 0 0,0 0 0 0,1-3-160 15,0-2-2976 1,0 0-576-16,-5 10-128 0,5-21-32 0</inkml:trace>
  <inkml:trace contextRef="#ctx0" brushRef="#br0" timeOffset="53362.34">16965 6901 25791 0,'0'0'2304'0,"0"0"-1856"0,0 0-448 0,0 0 0 0,0 0 2160 0,0 0 336 15,9 8 64-15,-9-8 0 0,0 0-1280 0,8 13-272 0,-3 3-48 0,-3 0-16 16,-4 5-496-16,-1 3-112 0,-5 8-16 0,-3 2 0 16,-4 6-512-16,-2 5-128 0,-3 3 0 0,-1-2-16 15,1-5 0-15,0 0 0 0,1-1 0 16,3-3 0-16,2-5 128 0,4 1 16 0,2-8 16 0,3-1 0 31,2-8-240-31,0 0-48 0,3-16-16 0,0 0 0 0,0 0 144 0,0 0 16 0,0 0 16 0,0 0 0 16,8-12 304-16,1-4 0 0,1-5 128 0,0-3-128 15,-1-1 256-15,2 0-64 0,-3-2 0 0,4 2 0 16,-3 1 112-16,3 2 16 0,0-2 0 0,0-3 0 16,0-2-32-16,1 1 0 0,2 1 0 0,-1 3 0 15,-1 2-48-15,-2 1-16 0,2 5 0 0,-2 1 0 0,-3 1 32 16,-8 14 16-16,8-4 0 0,-8 4 0 0,0 0-96 16,8 9-32-16,-3 2 0 0,-3 8 0 0,-2 2-144 15,0 5 160-15,0 1-160 0,-2-1 160 0,4 1-320 0,1-1-64 16,0 1-16-16,4-2 0 15,4 0-304-15,2-1-64 0,0-7-16 0,1-1 0 16,2-1 112-16,0-6 32 0,0 3 0 16,-1-8 0-16,-1 1 704 0,0-5 144 0,1-1 16 0,-1-3 16 0,1 1 416 0,-1-2 80 15,1-3 0-15,1-3 16 0,0-6-48 0,0 0-16 16,0-3 0-16,0-4 0 0,-2-9-336 0,2 5-80 16,-3-5-16-16,2 0 0 0,-1 1-416 0,-1-2 0 15,-2-3 0-15,-1 2 0 0,-4-2 0 0,-1 5-224 16,-3 3 32-16,-2 5 0 0,0 6 32 0,-2 5 16 15,1 2 0-15,1 11 0 0,0 0 0 0,0 0 0 0,0 0 0 0,0 0 0 16,-12 5-64-16,1 8-16 0,1 4 0 16,4 6 0-16,4 1-128 0,2 5-32 0,4 0 0 0,2 3 0 31,0 0-80-31,6 0-32 0,1 0 0 0,3-6 0 16,1-1 64-16,1-2 16 0,0-2 0 0,-1-2 0 0,1-5 416 0,-1 2 0 0,1 1 0 0,-2-5 128 15,0-5 272-15,0-2 64 0,-1-1 16 0,-1 0 0 16,1-4-32-16,-1-4 0 0,0 1 0 0,-1-3 0 15,0-5-192-15,0 1-64 0,0-1 0 0,0-2 0 16,0-2-64-16,-2-1 0 0,-3 0-128 0,-2-1 192 16,-1 1 64-16,-2 0 16 0,-1 3 0 0,-1-3 0 15,-1 3 80-15,-1 2 16 0,-1-2 0 0,2 13 0 16,-6-8-96-16,6 8-16 0,-11-5 0 0,-1 0 0 16,-2 5-256-16,-2 6 0 0,-2 3 0 0,-1 5 0 15,-2-1 0-15,2 0 0 0,-2 6 0 0,2-1 0 0,1 2-192 16,2 1-112-16,3-1-16 0,4-4 0 15,2-5-208-15,7-11-48 16,-3 13-16-16,3-13 0 0,1 13 176 0,-1-13 32 0,10 11 16 0,1-6 0 0,2-1 176 0,2-4 48 16,1 0 0-16,1-4 0 0,4-1 384 0,2-3 80 15,1-3 0-15,0 2 16 0,0 5 48 0,0-1 16 16,-2-2 0-16,-1 3 0 0,-1-1-144 0,-1 2-48 16,-3 1 0-16,0 4 0 0,-2 1-80 0,-1 2-128 15,-13-5 176-15,13 12-176 0,-3 5 0 0,-2-1 0 16,-2 4 0-16,1 4 0 0,-1 1-256 0,-3-1-96 15,-1 0-32-15,1-2 0 16,0 2-384-16,2-1-96 0,-3-10-16 0,-2-4 0 0,0-9 384 0,0 11 80 0,0-11 16 0,0 0 0 16,0 0 544-16,0 0 112 0,0 0 32 0,0 0 0 15,-13-3 368-15,13 3 80 0,-11-8 16 0,2 0 0 16,5-5-32-16,-1 1 0 0,2-3 0 0,3 2 0 16,1-1-256-16,2-1-48 0,1 2-16 0,2-3 0 15,1 0-192-15,2 0-32 0,2 0-16 0,2 0 0 16,3-5-160-16,0 1 128 0,5-6-128 0,3-3 128 15,2-2-128-15,3 3-176 0,3-9 48 0,0-2 0 32,2-7-512-32,1-1-80 0,-1-1-32 0,-1 3 0 15,4 0-1936-15,-3 5-400 0,-2-2-80 0,-3 2-16 0</inkml:trace>
  <inkml:trace contextRef="#ctx0" brushRef="#br0" timeOffset="53557">18688 6607 13823 0,'0'0'608'0,"0"0"128"0,13 16-592 0,0-5-144 0,1-1 0 0,1 5 0 0,-1-3 5328 0,1 3 1040 15,-2-1 208-15,-2 4 32 16,0-2-4240-16,0 5-864 0,-6 1-160 0,0 4-48 0,-2 6-656 0,-1 0-128 16,-2 0-16-16,-2 5-16 0,-1 5-272 0,0 5-48 15,-2-3-16-15,2 5 0 0,-2 2-144 0,2 0-176 16,-1-2 48-16,3-5 0 0,-1-3-64 0,1-5-16 16,-1 5 0-16,2-8 0 15,-2-4-368-15,-1 0-64 0,0-10 0 0,0-1-16 16,0-2-1456-16,1-5-272 0,2-11-64 0,0 0-8224 15,0 0-1632-15</inkml:trace>
  <inkml:trace contextRef="#ctx0" brushRef="#br0" timeOffset="53887.12">19834 6935 11055 0,'0'0'976'0,"0"0"-784"0,0 0-192 0,0 0 0 15,0 0 5312-15,0 0 1008 0,0 0 208 0,-10 3 32 16,-4 2-4416-16,-4-5-880 0,-3-2-176 0,-1-1-48 16,-4 3-736-16,-1 0-160 0,-2 3-16 0,-3-1-128 15,-3 1 0-15,-2 2 0 0,0-2 0 0,3 5 0 16,2 5 432-16,0 0 16 0,2 1 16 0,1 2 0 0,0 0 224 16,1 2 32-16,0-1 16 0,2 3 0 0,0 1-160 15,2-1-48-15,3 0 0 0,2-1 0 0,3-3-144 0,3-2-48 16,2 6 0-16,5-1 0 0,-1 2-176 15,5 1-32-15,2 2-128 0,5-1 192 0,2-1-192 0,2 1 0 16,4-1 0-16,3 2 0 0,0-3-368 0,4 0 48 16,5-2 0-16,4 1 0 15,3-6-224-15,7-3-32 0,4 1-16 0,10-8 0 16,8 1-464-16,2-6-96 0,2-7 0 0,3-7-16896 0</inkml:trace>
  <inkml:trace contextRef="#ctx0" brushRef="#br0" timeOffset="58328.16">2773 8065 23487 0,'0'0'1040'0,"0"0"224"0,0 0-1008 0,0 0-256 0,0 0 0 0,0 0 0 0,0 0 944 0,0 0 144 15,2-13 16-15,-2 3 16 0,0 10-464 0,0 0-80 16,0 0-32-16,-2-14 0 0,2 4-304 0,0-1-64 16,-1 0-16-16,1 11 0 0,0 0-160 0,-7-8 0 15,7 8 0-15,-8-7 0 0,2 1 128 0,6 6-128 0,-10-2 128 0,10 2-128 16,-13-3 144-16,2 8-144 0,0 1 160 0,0 2-160 15,-1 0 240-15,0 2-48 0,-3 6-16 0,1-3 0 16,1 3 208-16,-2 3 64 0,-2 2 0 0,1 5 0 16,-2 6-64-16,-1 3-16 0,-5 4 0 0,1 6 0 15,1-1 16-15,1 5 0 0,0 4 0 0,2 1 0 16,4 7-64-16,4-5 0 0,6 2 0 0,0-5 0 16,1 3-112-16,2-6-16 0,5-7-16 0,5-1 0 15,4-5-176-15,2 0 0 0,5-5 0 0,2-3 128 16,3-8-256-16,2-2-64 0,1-6-16 0,2-5 0 15,1-8-752 1,1-3-128-16,3-7-48 0,-2-6-14064 0</inkml:trace>
  <inkml:trace contextRef="#ctx0" brushRef="#br0" timeOffset="59146.87">3191 8148 12895 0,'0'0'1152'0,"-10"5"-928"0,-3 0-224 0,13-5 0 0,-11 5 4816 0,0 3 928 15,-1 3 176-15,4-3 32 0,0 0-4224 0,2 2-864 16,-1 6-160-16,-1 0-48 0,0 4-432 0,0 0-96 16,2 1 0-16,0 6-128 0,-1-1 0 0,2 6 0 15,0-3 0-15,1 6 0 0,-1 2 0 0,0 1 0 16,-1 6 0-16,1-6 0 0,0-1 0 0,0 2 0 0,0-1 0 0,-1-3 0 15,0-1 0-15,-1-2 0 0,1-3 0 0,1 0 0 16,-2-3 0-16,3-7 0 0,-3-3 0 0,1 0 0 16,-1-3 0-16,7-13 0 0,-8 8-240 0,-1-3 80 31,-1-2-416-31,2 0-64 0,-2-3-32 0,10 0 0 16,-8-3-480-16,8 3-80 0,-8-5-32 0,2-6 0 15,0 1-448-15,-1-4-80 0,2-4-32 0,4 2 0 16,4-3 416-16,0 1 96 0,-1 2 16 0,-2-5 0 0,0-1 848 0,0-1 192 0,-2-1 16 0,2 0 16 15,0 0 544-15,0-2 128 0,2-1 0 0,1-2 16 16,0 0 480-16,2 1 80 0,1-8 32 0,-1 2 0 16,0 2-112-16,0-5-32 0,1 1 0 0,2 2 0 15,4-1-144-15,0 2-48 0,1-3 0 0,3 5 0 16,0 1-32-16,0 1-16 0,-1 3 0 0,1 2 0 16,1 0-176-16,3 3-48 0,-3-3 0 0,3 5 0 0,-1 1-64 15,2 2-32-15,0 0 0 0,0 0 0 0,-1 6-64 0,1 2-16 16,-2 3 0-16,1 2 0 0,-4 0-32 0,1 3-16 15,-1 3 0-15,1 2 0 0,-1 0-48 0,-2 3-16 16,-3 0 0-16,2 3 0 0,-3-1 32 0,1 1 0 16,-1 0 0-16,1 2 0 0,-2 0 48 0,1 1 16 15,-2 4 0-15,-1 0 0 0,-3-1-64 0,0 4-16 16,-1 0 0-16,-3 0 0 0,-2-2-176 0,1-1 0 16,-3 3 0-16,1-2 128 0,-2-1-128 0,1 1 0 15,-1-6 0-15,0 3 0 0,-2-3-208 0,1-1 80 16,-2-2 128-16,0 0-208 0,0-1 208 0,-2-1-192 15,-1-5 192-15,0 5-192 0,0 1-48 0,-2-5 0 16,0 0 0-16,0-1 0 0,0-3-16 0,0 0-16 16,1-3 0-16,0 3 0 0,0 0 272 0,12 0-128 15,-13 0 128-15,3 4 0 0,10-4 0 0,0 0 0 0,0 0 0 16,-11 7 0-16,11-7 0 0,-7 14 0 0,3 2 0 0,2 0 0 16,4-1 0-16,1 1 0 0,2-2 128 0,3 7-128 15,-2-2 224-15,4 2-48 0,-1 2-16 0,6-2 0 16,-1-4-32-16,2-1-128 0,0 0 192 0,0 0-64 15,0-3 0-15,0 3 0 0,-1-3 0 0,3 2 0 16,1-6-128-16,0-1 128 0,0 2-128 0,1-4 128 16,-3-1-128-16,-1 3 0 0,2-5 0 0,-2-3 0 15,0-3 0-15,-2 2-176 0,-1-3 16 0,-1 0 0 32,-1-3-608-32,0-1-112 0,2 3-16 0,-4-6-9680 0,-2-3-1936 0</inkml:trace>
  <inkml:trace contextRef="#ctx0" brushRef="#br0" timeOffset="60179.69">3755 8346 20271 0,'0'0'1792'0,"-8"11"-1424"0,8-11-368 0,-8 9 0 0,2 3 2544 0,6-12 432 15,-5 9 96-15,5-9 0 0,0 0-1904 0,0 0-384 16,0 0-80-16,0 0 0 0,8 12-448 0,-8-12-64 15,13 4-32-15,0 0 0 0,1-8-160 0,4 4 0 16,0-1 0-16,1-4 0 0,0-3 0 0,2-3 0 0,1-2 0 0,-1 2 128 16,2 3-128-16,-1-2 0 0,-1-5 144 0,-2 6-144 15,-1-2 176-15,0-2-48 0,-1-3 0 0,1 3 0 16,0-2-128-16,-2-1 128 0,-2-1-128 0,1 4 128 16,-1 2-128-16,-1-2 0 0,-2-3 0 15,-3 6 128-15,-5-4-128 0,-3 4 0 0,0 10-192 0,-1-11 192 16,1 11-144-16,0 0 144 0,0 0 0 0,-12-8 0 15,-2 6 0-15,0 4 0 0,-1 3 0 0,2 6 0 16,0 5 0-16,2 3 128 0,-2 2-128 0,-1 5 0 16,-1 3 0-16,3 3 0 0,-1 1 0 0,3 0 0 15,2-1 0-15,3-4-128 0,2-3 128 0,5-1 0 16,1-7-256-16,5 3 48 0,3-8 16 0,2-4 0 16,1-3-128-16,3-2-32 0,0-3 0 0,6-4 0 15,2-8 208-15,3 3 144 0,-3-10-192 0,3-1 192 0,0-1-256 16,3-3 64-16,1-5 16 0,-5 4 0 0,-3-7 176 15,0 3-208-15,-1-3 80 0,-2 8 128 0,-4-2 0 0,1 2 160 16,-3-2 16-16,1 4 0 0,-2 1 272 0,-3 5 64 16,-4 0 16-16,-1 3 0 0,-1 2 16 0,-5 11 0 15,0 0 0-15,0 0 0 0,0 0-80 0,0 0-16 16,0 0 0-16,0 0 0 0,-2 11-128 0,-2 2-48 16,-1 6 0-16,-2 5 0 0,2 2-272 0,2-2 0 15,0 0 0-15,1-3 0 0,1 0 0 0,4-2 0 16,2-6 0-16,1 0 0 0,-6-13-128 0,13 12-96 15,0-5-16-15,1-6 0 16,2-5-144-16,2-1-16 0,0-6-16 0,1-2 0 0,3-3 240 16,1-2 176-16,-1 2-208 0,1-3 80 0,-2-5 128 0,1 1 0 15,1-4 0-15,1 3 0 0,1 0 160 0,1 0 16 16,-3-2 0-16,-1 2 0 0,-1 0 32 0,-3 3 16 0,-2 0 0 0,-2 5 0 16,-1 0-16-16,-2 3 0 0,-1 2 0 0,-10 11 0 15,0 0 80-15,0 0 16 0,0 0 0 0,0 0 0 16,0 0-96-16,8 8-16 0,-3 6 0 0,-4 4 0 15,-2 11-16-15,-3 3-16 0,0 2 0 0,-1 3 0 16,0 3-160-16,0 0 0 0,0 2 0 0,-1 1 0 16,-1 2 0-16,-1 1 0 0,0 1 0 0,0 3 0 15,5 4 0-15,-2-1-144 0,-1-1 144 0,0-6 0 16,-4-1-160-16,0 0 160 0,1-2-128 0,-3-2 128 16,1-5-272-16,0-5 16 0,0-1 16 0,-1-4 0 0,1-5-96 15,0-5-32-15,0-5 0 0,3-1 0 16,8-10 368-16,-8 8 0 0,8-8 0 0,-10 3 0 15,2-6-240-15,3-5 80 0,-1-2 16 0,3-4 0 0,1-1-16 16,2-4 0-16,2-5 0 0,-1 3 0 0,1-3 160 16,3-2-192-16,1-2 192 0,2-3-192 0,0 2 192 0,3 0 0 15,1-3 0-15,-1-2 0 0,2-2 0 0,3-5 256 16,3 1-64-16,0 0-16 0,0-5 48 0,2-1 16 16,2-2 0-16,-1 3 0 0,1 3 0 0,-1 0 0 15,1-1 0-15,-1 3 0 0,1 1-112 0,-3 2 0 16,1 2-128-16,-1 9 192 0,-3 5-192 0,-1 7 144 15,-1 6-144-15,-2 3 128 0,-13 5-128 0,12 3 0 16,-12-3 0-16,15 16 0 0,-6 7 0 0,-2 9 0 16,-2 3 0-16,-4 4 0 0,-1 6 0 0,-1 0 0 15,-2-2 144-15,-1 3-144 0,-1 3 0 0,2 0 0 0,2 0 0 16,-1-1 128-16,0-7-128 0,2 0 0 0,2-8 0 16,1-1 0-16,0-3-256 0,1-5 0 0,2-4-16 15,-1-4 0 1,-5-16-1472-16,6 9-304 0,-6-9-48 0,0 0-12960 0</inkml:trace>
  <inkml:trace contextRef="#ctx0" brushRef="#br0" timeOffset="61213.02">5649 8777 21183 0,'0'0'1888'0,"-6"10"-1504"15,-1 1-384-15,2-1 0 0,-1-1 3856 0,0 1 704 16,6-10 144-16,0 0 32 0,0 0-3600 0,0 0-720 15,0 0-144-15,0 0-16 16,0 0-1328-16,0 0-256 0,0 0-48 0,0 0-14624 0</inkml:trace>
  <inkml:trace contextRef="#ctx0" brushRef="#br0" timeOffset="61647">6363 8480 10127 0,'0'0'896'0,"0"0"-704"0,0 0-192 0,0 0 0 0,0 0 3136 15,0 0 608-15,0 0 112 0,0 0 32 0,0 0-1616 0,0 0-320 16,0 0-64-16,0 0-16 0,0 0-592 0,0 0-128 16,0 0-32-16,0 0 0 0,0 0-416 0,0 0-64 15,0 0-32-15,0 0 0 0,0 0-288 0,0 0-64 16,0 0-16-16,0 0 0 0,0 0-96 0,0 0-16 15,0 0 0-15,3 16 0 0,-3-16-128 0,4 13 160 16,-4-13-160-16,0 15 160 0,0-15 48 0,0 16 16 16,0-2 0-16,0 2 0 0,-4 7-16 0,1-1 0 15,-2 7 0-15,1 2 0 0,-4-1-208 0,-2 5 0 16,-4 4 128-16,-6 1-128 0,-4 2-240 0,-8 4-80 16,-10 6-32-16,-4 4-17248 0</inkml:trace>
  <inkml:trace contextRef="#ctx0" brushRef="#br0" timeOffset="68240.72">7172 8309 7359 0,'0'0'656'0,"0"0"-528"0,0 0-128 0,0 0 0 16,2-16 2880-16,-2 16 528 0,0 0 112 0,0 0 32 16,-4-12-1344-16,4 12-272 0,0 0-48 0,0 0-16 0,-11-9 368 0,11 9 80 15,-13-5 16-15,13 5 0 0,-14 0-1952 0,3 2-384 16,-1-2 0-16,12 0-192 0,-9 8 480 0,9-8 96 16,0 0 32-16,0 0 0 0,0 0-240 0,0 0-48 15,0 0-128-15,0 0 192 0,0 0-16 0,5 11-16 16,3-3 0-16,-8-8 0 0,13 5 32 0,1-2 16 15,0-2 0-15,1-1 0 0,-1 4 80 0,2-1 16 16,0-2 0-16,2-1 0 0,1 0 16 0,2 0 0 16,3 4 0-16,0-4 0 0,4-4 16 0,4 4 16 15,5 0 0-15,0-1 0 0,-1-2-128 0,3-1-32 16,-1 0 0-16,1 0 0 0,-2 0-192 0,-2 0 0 16,-1 0 128-16,0-1-128 0,-1-3 0 0,-2 3 0 15,-1-2 0-15,1 3 0 0,-2-4 0 0,-2 0 144 16,-3 3-144-16,0-2 128 0,-1-2-128 0,-3 6-272 0,0-2 64 0,-4 2 16 15,-2-2-176-15,-1 1-16 0,-2-2-16 0,0 0 0 32,-1-2-400-32,-10 8-80 0,0 0-16 0,8-8 0 15,-8 8-1408-15,0 0-304 0,2-13-48 0,-2 13-6800 0,-5-10-1360 0</inkml:trace>
  <inkml:trace contextRef="#ctx0" brushRef="#br0" timeOffset="68508.49">7698 8208 13823 0,'-16'3'608'0,"5"2"128"0,0-2-592 0,0 2-144 0,-1-1 0 0,3 0 0 16,-2 0 2048-16,1 0 368 0,-1 0 80 0,11-4 0 15,0 0-784-15,0 0-176 0,-5 12-16 0,5-12-16 0,0 0-208 0,3 16-32 16,2 0-16-16,3-3 0 0,0-1-272 0,0 0-48 16,-8-12-16-16,13 17 0 0,-2 3-208 0,0 4-32 15,-1 0-16-15,-2 1 0 0,-3 4-256 0,-2 3-48 16,0 5-16-16,-3 5 0 0,0 1-208 0,0-1-128 15,-3-2 160-15,1 2-160 0,1-2 128 0,1 2-128 16,-2-2 0-16,2-3 0 0,0-2 0 0,3-3 0 16,2-1-128-16,-2-7 128 15,-1 0-592-15,1-6-16 0,2-7 0 0,-5-11 0 16,6 13-1344-16,-6-13-272 0,10 13-48 0,-10-13-7456 16,0 0-1504-16</inkml:trace>
  <inkml:trace contextRef="#ctx0" brushRef="#br0" timeOffset="69825.87">8021 8809 12895 0,'0'0'1152'0,"0"0"-928"0,10 10-224 0,-10-10 0 16,9 11 3184-16,1-1 592 0,0-2 112 0,-10-8 16 16,14 3-2064-16,0-3-432 0,-1 3-64 0,2-1-32 15,-1-2-672-15,4 0-144 0,-1 0-32 0,1 0 0 16,-3 3-272-16,-1-1-48 0,2-4-16 0,2-1 0 15,-2 1-128-15,1-4 0 0,1 1 0 0,-2 0 0 16,0-1 256-16,0-2-48 0,2-2 0 0,-4-1 0 16,-1 1 112-16,0-1 32 0,0 0 0 0,1-2 0 0,-1-3-96 0,0 3 0 15,-2-3-16-15,0 3 0 0,-1 2-112 0,-2-2-128 16,-2 4 176-16,1-3-176 0,-2 0 192 0,-2 0-64 16,-3 12 0-16,-2-11-128 0,-1-2 0 0,-2 4 0 15,-1 1 0-15,-2 3 0 0,-2 2 128 0,-1-1-128 16,-2 4 192-16,-1 0-192 0,-4 5 176 0,0 3-176 15,1 3 160-15,-4 2-160 0,-2 0 208 16,-1 3-48-16,-1 5-16 0,-3 3 0 0,1 5-144 0,3 1 128 16,0 3-128-16,0-3 128 0,1 2-128 0,3 0 0 15,2 2 0-15,5 1 0 0,3-1-192 0,4 0 192 16,4-2-160-16,7-3 160 0,3-5-304 0,3 0 48 16,4-3 0-16,6 0 0 0,3-5-32 0,5-2 0 15,3-8 0-15,3-2 0 16,4-4-128-16,1-4-32 0,-2-8 0 0,2-1 0 0,2-5 64 0,0-1 0 0,3-5 0 15,-2 0 0-15,2-5 80 0,0 0 32 0,0 0 0 0,0 0 0 16,0 2 80-16,-3 3 0 0,-2 3 16 0,-3-2 0 16,-4 1 176-16,-4 0 0 0,-5-1 0 0,-3 2-128 15,-2 0 128-15,-3 2 224 0,-1-2-48 0,-2 4-16 16,-1-3 224-16,-2 4 64 0,0-5 0 0,-2 5 0 16,-2 0 32-16,-1-1 16 0,-2-3 0 0,-1 4 0 15,-4 0-176-15,1 2-48 0,-3-1 0 0,0-1 0 16,-4 0-112-16,-2 2-32 0,-1-1 0 0,-1 2 0 15,0 5-128-15,-1 5 128 0,-2 2-128 0,-1 1 128 16,0 3-128-16,0 3 0 0,-1 2 144 0,-6 12-144 16,-6 0 128-16,2 9-128 0,0 7 160 0,-2 2-160 15,-3 7 144-15,3 2-144 0,3-1 128 0,4-1-128 16,1 0 0-16,3-2 0 0,5-1 0 0,4 0 0 0,2-2 0 16,6-3 0-16,4 0 0 0,3-5 0 0,4-6 0 15,4 1-224-15,1-1 80 0,7-4 16 0,4-1 128 0,3-5 0 16,1-3 0-16,4-5-128 0,-4-5 128 0,1-5 0 15,-1-2 0-15,1-4 0 0,-1 0 0 0,1-2 0 16,-1-6 160-16,4-3-160 0,-2-4 192 0,2-2-64 16,0-6-128-16,-1-1 192 0,1-5-192 0,1-3 0 15,1-5 0-15,-4 3-160 0,-2 2-80 0,-1-2-16 16,-2-1 0-16,-1-2 0 0,-2 3 96 0,-1-1 16 16,-1-2 0-16,-3 2 0 0,-4-1 144 0,-2 3 0 15,-2-3 0-15,-2 3 0 0,1-4 0 0,-3 4 0 16,-3 3 128-16,0-2-128 0,-4-4 224 0,0 3-32 15,1 1 0-15,-1 1 0 0,0 1 32 0,0 4 0 0,0 2 0 0,0 3 0 16,-3 0 16-16,1 5 0 0,1 3 0 0,-1 8 0 16,1 0-240-16,-1 2 0 0,-1 3 128 0,3 8-128 15,0 0 0-15,0 0 0 0,0 0 128 0,0 0-128 16,0 0 0-16,0 0 176 0,-8 8-176 0,4 8 160 16,1 5-16-16,2 6 0 0,2-1 0 0,1 8 0 15,-2-2-16-15,3 5 0 0,3 3 0 0,-1 5 0 16,0-2-128-16,2 4 0 0,1 4 144 0,0 0-144 15,0 2 0-15,0 0 0 0,1 0 0 0,-1-1 128 16,-1-3-128-16,-1 0 0 0,1-3 0 0,-1-3 0 16,-1-1 0-16,3-2 128 0,-3-6-128 0,1 1 0 15,-1-1 0-15,1-5 0 0,-3 0 0 0,1-5 0 16,-1-8 0-16,0 0-160 0,-1-5 16 0,-2-11 0 16,1 10-48-16,-1-10 0 0,0 0 0 0,0 0 0 0,0 0 16 0,0 0 0 15,0 0 0-15,-4-16 0 0,-1 0-96 16,1 0-32-16,0-7 0 0,2 1 0 0,-1-1 160 15,1 1 144-15,1 1-208 0,1 0 80 0,0-3 256 0,3-2 64 16,2-1 16-16,3-2 0 0,1 0 80 0,4 0 16 16,2-3 0-16,1 0 0 0,1-5-32 0,4 0 0 15,-2-3 0-15,4-1 0 0,1-1 0 0,0-2 0 16,0-2 0-16,2 3 0 0,-1 4-16 0,4 1-16 16,0 1 0-16,-3 0 0 0,-4 6-112 0,2 1-128 15,1 1 176-15,-1 5-176 0,-2 3 240 0,1 8-64 16,-4 2-16-16,-3 3 0 0,-5 3-160 0,-11 5 0 15,0 0 0-15,11 13 0 0,-1 3 0 0,-2 8 0 0,-3 8 0 16,-4 2 0-16,-2 11 0 0,-2 0 0 0,-2 0 0 16,0 8 0-16,0-1 0 0,4 1 0 0,-1 0 0 0,2 0 0 15,0 4 0-15,3-8 0 0,4 3 192 0,-3-9-64 16,3-3 16-16,-2 0 0 0,-1-6 0 0,3 1 0 16,1-3-144-16,-2-1 0 0,2-2 0 0,-1-5 0 15,-2-3 0-15,-1-5 0 0,1-2-144 0,-2-4 144 31,-3-10-608-31,0 0-16 0,0 0 0 0,0 0 0 16,0 0-1552-16,0 0-320 0,0 0-64 0</inkml:trace>
  <inkml:trace contextRef="#ctx0" brushRef="#br0" timeOffset="70029.17">10927 8703 40255 0,'0'0'1792'0,"4"17"352"0,-1-1-1712 0,3 1-432 0,1-1 0 0,-3 0 0 0,1 0 1184 0,-2-1 160 16,1-4 16-16,-1 2 16 0,-3-13-608 0,0 0-112 15,1 11-16-15,-1-11-16 0,0 0-448 0,0 0-176 16,-6 11 128-16,6-11-128 16,0 0-368-16,0 0-144 0,-16-3-48 0,2-5-13232 15,-1 3-2656-15</inkml:trace>
  <inkml:trace contextRef="#ctx1" brushRef="#br0" timeOffset="35667.79">4952 11232 0</inkml:trace>
  <inkml:trace contextRef="#ctx0" brushRef="#br0" timeOffset="98792.53">11048 8753 12719 0,'0'0'560'0,"0"0"128"0,0 0-560 16,0 0-128-16,0 0 0 0,0 0 0 0,0 0 768 0,0 0 112 0,0 0 16 0,0 0 16 16,0 0-464-16,0 0-112 0,0 0-16 0,0 0 0 15,0 0-144-15,0 0-48 0,0 0 0 0,0 0 0 16,0 0 64-16,0 0 16 0,0 0 0 0,0 0 0 0,0 0 112 16,0 0 32-16,0 0 0 0,0 0 0 15,0 0 32-15,-4 10 0 0,0-4 0 0,-1-1 0 0,-2 3-240 0,7-8-144 16,0 0 192-16,-11 8-192 15,2 0 208-15,9-8-64 0,-12 5-16 0,12-5 0 0,-11 8-128 0,1 0 0 16,10-8 144-16,-11 6-144 0,2 1 128 0,9-7-128 16,-12 3 128-16,3 2-128 0,-2-2 0 0,11-3 128 15,-12 5-128-15,-1-2 0 0,13-3 208 0,-12 3-16 16,12-3-16-16,-15 2 0 0,4-2-48 0,11 0 0 16,-15 0 0-16,15 0 0 0,-12-5-128 0,12 5 0 15,-15-3 0-15,15 3 0 0,0 0 0 0,-13-5 0 16,13 5 0-16,-9-8 0 0,9 8-144 0,0 0 144 15,0 0-192-15,-8-11 192 0,8 11 0 0,0 0 0 0,0 0 0 16,0 0 0-16,-4-16 208 0,4 3-48 16,0 13-16-16,5-13 0 0,0 4 144 0,3-1 32 0,2 0 0 15,-1-1 0-15,1-2 0 0,-2 5 16 0,-8 8 0 0,13-11 0 16,3-2-64-16,-2 3-16 0,-4-2 0 0,1 2 0 16,0 4-16-16,1-1-16 0,-3-1 0 0,1 3 0 15,-4-3-16-15,2 0 0 0,-8 8 0 0,13-8 0 16,-3 3 48-16,-10 5 16 0,10-8 0 0,-10 8 0 15,0 0 32-15,14-3 0 0,-14 3 0 0,13-5 0 16,-13 5-48-16,0 0 0 0,0 0 0 0,13 0 0 16,-13 0-64-16,0 0 0 0,0 0-16 0,14 5 0 15,-14-5-48-15,15 3 0 0,-15-3 0 0,0 0 0 16,14 5 32-16,-1 3 0 0,-13-8 0 0,11 8 0 16,-11-8-32-16,10 15-128 0,-2-6 192 0,-2 3-64 15,-6-12-128-15,5 12 160 0,-5-12-160 0,3 13 160 0,-1 3-160 16,-1-3 160-16,-1 2-160 0,0-1 160 0,-1 2-160 0,2 0 0 15,-2 0 0-15,-1 5 0 0,1 2 0 0,-1-3 0 16,-1-2 0-16,0 3 0 0,-2 3 0 16,0 0 0-16,-2 2 0 0,1-2 0 0,-2-2 192 0,0 1-64 15,-2 1 0-15,1-3 0 0,-3-2-128 0,0 0 192 16,-3 2-192-16,-2 3 192 0,-4-1-192 0,-3 1 0 16,-4-3 0-16,-4-1 0 15,-5-2-336-15,-3 3-112 0,-3 0 0 0,-5-5-14688 16</inkml:trace>
  <inkml:trace contextRef="#ctx0" brushRef="#br0" timeOffset="100368.15">12360 8338 19343 0,'0'0'848'0,"0"0"192"0,0 0-832 0,2-13-208 15,0 1 0-15,-1 0 0 0,1 4 2336 0,-1-4 416 0,-1 0 96 0,2 2 16 16,0-3-1856-16,-1 2-368 0,-2 0-80 0,1 11-16 16,3-10-320-16,-3-1-64 0,-3-1-16 0,3 12 0 15,0 0-144-15,-2-14 128 16,0 3-128-16,2 11 128 0,0 0-128 0,0 0 0 0,-3-11 0 0,3 11 128 16,0 0-128-16,0 0 160 0,0 0-160 0,0 0 160 15,0 0-160-15,0 0 0 0,0 0 144 0,0 0-144 16,0 0 0-16,0 0 0 0,0 0 0 0,0 0 0 15,0 0 0-15,0 0 0 0,0 0 0 0,0 0 0 16,0 0 144-16,0 0-144 0,0 0 192 0,0 0-192 16,0 0 416-16,0 0-32 0,0 0 0 0,0 0 0 15,0 0 64-15,0 0 0 0,0 0 0 0,0 0 0 0,5 11 0 16,-5-11 16-16,0 0 0 0,3 17 0 0,-1-1-32 0,-1 4-16 16,1 5 0-16,-4 3 0 0,1 4-128 0,-1 10-32 15,-1 7 0-15,0 4 0 0,-4 3-256 0,-1 7 0 16,0 1 128-16,-1 5-128 0,-2 2 0 0,-1-2 0 15,3-2 0-15,1 1 0 0,0-1 0 0,3-1 0 16,2-3 0-16,1-7 0 16,2 0-384-16,3-9-144 0,0-3-32 0,2-3 0 15,2-8-1664-15,-1-2-336 0,0-7-64 0,-1-6-11840 0</inkml:trace>
  <inkml:trace contextRef="#ctx0" brushRef="#br0" timeOffset="100843.31">12322 8394 6447 0,'-2'-20'272'0,"2"8"80"0,0-4-352 0,0-2 0 0,0-1 0 0,4 1 0 16,2-4 4672-16,0 4 848 0,2-1 176 0,0 1 48 16,-1 2-4208-16,1 0-848 0,1 0-176 0,3 0-16 0,-4 3-320 0,1 0-176 15,1 0 192-15,1-1-192 0,0 4 320 0,4-1-64 16,-1 0 0-16,2-2 0 0,2 3 80 0,1-1 16 16,1 0 0-16,0 3 0 0,3 1 32 0,-1 1 0 15,2 4 0-15,1-1 0 0,0 0-32 0,2 0 0 16,2-2 0-16,0 5 0 0,-1 5 32 0,-1 1 0 15,0-1 0-15,0 3 0 0,-1-2-80 0,0 4-16 16,-1 3 0-16,-1 6 0 0,-3 2 16 0,-1 5 0 16,-3 1 0-16,1 2 0 0,-4 3-48 0,1-3-16 15,-1 4 0-15,-1 0 0 0,-2-5-240 0,1 5 144 16,-4 0-144-16,-2-1 128 0,-1-3-128 0,-2-1 0 16,-3-1 0-16,-2-1 0 0,-1-6 0 0,0 4-144 15,-5-3 144-15,-2 0-208 0,-1-2-112 0,-2-2-32 16,0-1 0-16,-1-2 0 15,-2-3-160-15,0 5-16 0,0-4-16 0,1-4 0 16,3-4-352-16,-1 0-64 0,0-3 0 0,13-1-16 16,-13 0-1984-16,3-3-400 0,10 3-80 0</inkml:trace>
  <inkml:trace contextRef="#ctx0" brushRef="#br0" timeOffset="101255.24">13290 8424 16575 0,'0'0'736'0,"0"0"160"0,11 11-720 0,-2-3-176 0,-9-8 0 0,10 13 0 16,-2 0 2720-16,0-2 512 0,-8-11 96 0,10 16 32 16,-4 0-2208-16,1 2-448 0,-1-3-96 0,0-3-16 0,-1 1-400 0,0 3-64 15,0 0-128-15,0 4 176 16,1-3-176-16,-1-1 128 0,-2 5-128 0,0-2 128 0,-1-1-128 0,0 3 0 16,-2-5 144-16,0 5-144 0,0-2 0 0,0-1 144 15,-2-4-144-15,0 2 0 0,2-16 160 0,-1 13-160 16,-1 3 128-16,2-5-128 0,0-11 0 0,0 0 0 15,0 0 0-15,0 0 0 0,0 0 128 0,0 0-128 16,0 0 128-16,0 0-128 0,0 0 0 0,-8-6 128 16,0-2-128-16,3-5 0 0,0 2 160 0,2-5-160 15,0-5 192-15,1 0-192 0,2 0 160 0,4-3-160 16,0-1 128-16,5 0-128 0,0-3 352 0,2-3-16 16,2-3 0-16,3 2 0 0,-1-1 176 0,4-1 16 0,2-1 16 15,3-1 0-15,2-2-192 0,-1 2-32 16,1 3-16-16,-2 1 0 0,2 3-160 0,-2 0-16 15,-2 0-128-15,1 5 192 0,-1 3-192 0,-1 2 0 16,-2 6 0-16,1 3 0 16,-3 4-512-16,-1 4 0 0,-1 7 0 0,-2 3 0 15,-4 2-1584-15,-1 11-304 0,-1 6-64 0,-4 7-16 16,-3 9-528-16,0 3-96 0</inkml:trace>
  <inkml:trace contextRef="#ctx0" brushRef="#br0" timeOffset="101644.33">13919 8769 6447 0,'11'29'576'0,"-5"-13"-576"0,1-3 0 0,1 3 0 16,0-3 3168-16,1 1 528 0,-9-14 96 0,10 10 32 15,0-2-1648-15,1-3-320 0,-11-5-64 0,18 0 0 16,-2-2-544-16,1-4-96 0,3-7-32 0,0 3 0 16,0-1-592-16,2-5-112 0,2 0-32 0,-1-5 0 15,-2 4-224-15,-1-6-160 0,0 2 192 0,-3 2-192 0,-2-4 128 0,-2-1-128 16,-2-3 0-16,-2 3 0 0,-2 2 128 0,-2 1-128 16,-4-2 0-16,-1 7 0 0,-1 2 256 0,-4-1-48 15,-2 2-16-15,-2 12 0 0,-6 2 64 0,-1 7 16 16,-3 5 0-16,-5 8 0 0,-5 3-32 0,-3 8-16 15,-2 4 0-15,2 2 0 0,0 2 16 0,3 2 0 16,0 1 0-16,4-1 0 0,2 1-32 0,4-4 0 16,3-5 0-16,5-2 0 0,4 0-208 0,4-8 0 15,1-3-144-15,6-5 144 0,2-3-160 0,5-5 160 16,4-3-160-16,2-7 160 0,4-6-128 0,3-3 128 16,4-7 0-16,4-6-144 0,1 0 144 0,4-8 0 15,2 1 0-15,-1 1 0 0,1-4 144 0,-4 0 112 16,-4-1 32-16,-2 3 0 0,-5 1 160 0,-2 1 48 15,1 1 0-15,-6 3 0 0,-2 2-192 0,-3 8-48 0,-2-1 0 16,-2 5 0-16,-8 12-256 0,0 0 160 16,0 0-160-16,0 0 128 0,0 0-256 0,0 0-64 0,-6 8-16 0,-4 8 0 31,-3 2-272-31,2 3-48 0,-2-2-16 0,4 2 0 16,1-5-560-16,3 0-112 0,2-3-32 0,1 1-9008 0,2-14-1808 0</inkml:trace>
  <inkml:trace contextRef="#ctx0" brushRef="#br0" timeOffset="102348.88">15069 8397 9215 0,'23'-15'816'0,"1"3"-656"0,0-1-160 0,0 2 0 15,-1-1 3840-15,-3 4 720 0,0-1 160 0,-4 4 16 16,-3 2-2576-16,-13 3-528 0,0 0-96 0,0 0-32 0,0 0-640 0,0 0-128 16,0 0-32-16,0 0 0 0,0 0-192 0,-10 8-64 15,-5-4 0-15,-4 5 0 0,-5-1-272 0,-2 0-176 16,-4 0 192-16,-1 4-192 0,-1-4 0 0,0 4-272 15,-1-3 16-15,-1-2 16 16,-1-6-336-16,2-1-64 0,5 0 0 0,3 0-16 16,5-4-64-16,2-5-16 0,4 1 0 0,2-1 0 15,3-6 112-15,2 3 32 0,4-4 0 0,3 3 0 0,2-5 272 16,1 0 48-16,2-3 16 0,-1 4 0 0,3 1 256 0,1-3 0 16,2 4 128-16,-1-4-128 0,1 3 448 0,3 3 0 15,-1 2 0-15,0 1 0 0,-1 2 160 0,-1 3 32 16,-10 5 0-16,12 0 0 0,1 2-64 0,0 6 0 15,-2 3 0-15,1 7 0 0,-3 3 0 0,-1 11-16 16,-1 8 0-16,-3 6 0 0,0 6-256 0,-1 4-48 0,-2 3-16 0,3 2 0 16,-1 5-240-16,3-5 0 0,1-2 128 0,1-4-128 15,1-2 0-15,4-3-240 0,2-10 48 0,2-3 16 16,4-2-160-16,3-6-48 0,2-3 0 0,3-10 0 16,1-3 96-16,1-7 16 0,1-4 0 0,2-4 0 15,3-3 272-15,3-4-160 0,1-6 160 0,4-4-128 31,2-2-256-31,-1-3-64 0,-1-2 0 0,-5 2 0 16,-1 0-64-16,-7-3 0 0,-3-2-16 0,-2 0 0 0,-3 0 528 0,-3 0 320 0,-2 5-32 0,-4 0-16 16,-6 3 544-16,0 0 96 0,-5 1 32 0,0 0 0 15,-4 4-64-15,-2 3-16 0,-1 1 0 0,-2 3 0 16,-3 5-272-16,8 4-48 0,-15 1-16 0,-1 2 0 16,-1 2-240-16,-4 7-48 0,-2 4-16 0,-1 8 0 15,0 5-224-15,-5 1 176 0,-3 1-176 0,3-1 160 0,2-1-160 16,3-2 0-16,3-3 144 0,5 0-144 0,3 0 0 0,5-1 0 15,3-4 0-15,5-1 0 0,4-4 0 0,2-1-256 16,-6-13 32-16,18 13 16 0,1-5-128 0,3 0-32 16,6-8 0-16,1-3 0 0,0-2 176 0,-1-5 16 15,0-4 16-15,2 1 0 0,1-6 160 0,-2-2 0 16,-2 0 0-16,-1 0 0 0,-1-3 0 0,-2 0-160 16,-2-5 160-16,-4 5-160 0,-1 3 160 0,-1 0-208 15,-3 0 80-15,-2 1 128 0,0-3-288 0,-2 7 64 16,-2 0 16-16,-1 3 0 15,-5 13-448-15,0 0-96 0,0 0-16 0,11-5 0 16,-1-3-448-16,-10 8-80 0,13 0-32 0,1 0 0 16,2 0-2192-16,2 4-448 0,1-8-96 0</inkml:trace>
  <inkml:trace contextRef="#ctx0" brushRef="#br0" timeOffset="103051.16">16409 8500 5519 0,'20'-8'496'0,"0"-4"-496"0,3 0 0 0,-2-5 0 16,-4 1 3776-16,1 0 672 15,-2 0 128-15,-3 3 32 0,-2 4-1888 0,-11 9-368 0,8-8-80 0,-8 8-16 16,0 0-768-16,0 0-144 0,0 0-48 0,0 0 0 15,-13 5-528-15,-3 7-96 0,-3 5-32 0,-3 3 0 16,-4 1-368-16,-1 3-80 0,-2 4 0 0,2 2-16 16,-1 2-48-16,1 5 0 0,0-5 0 0,1 2 0 15,2-2 16-15,0-1 0 0,1-3 0 0,1-2 0 16,7 1-144-16,1-2 128 0,3-3-128 0,3 2 128 16,1-3-128-16,4 0 0 0,3-5 0 0,3-2 0 15,-3-14-336-15,8 15 48 0,4-6 16 0,2-2 0 16,4-7-240-16,6 0-32 15,1-5-16-15,6-3 0 0,-1-3-48 0,3-4-16 0,0-4 0 16,3 3 0-16,0-5-48 0,1-3-16 0,0 0 0 0,0 1 0 16,-1-4 352-16,-4 6 64 0,-4-3 16 0,0 7 0 0,-3-3 512 0,-2 4 96 15,-5 0 32-15,-2 8 0 0,-4 3 224 0,-12 5 48 16,0 0 16-16,12 5 0 0,-12-5-128 0,0 0-32 16,3 16 0-16,-3 5 0 0,-3 3-128 0,-2 3-48 15,-3 4 0-15,0-2 0 0,-2-5-336 0,4 5 0 16,-1-2 0-16,3-1 128 0,-1-2-128 0,2-5 0 15,1-1 0-15,2-2 0 0,2 0-176 0,-2-16 0 0,8 13 0 16,0 1 0-16,1-4 176 0,-9-10-192 0,15 3 192 0,1-1-192 16,0-1 192-16,3-2 0 0,3-4 0 15,1 0 128-15,-1-6 96 0,1 3 32 0,3-5 0 0,2 0 0 16,0-3 64-16,-1 0 0 0,0-3 16 0,2-1 0 16,2-2-16-16,-1 1-16 0,-1 2 0 0,2-7 0 15,-3 2-64-15,1 0-16 0,-1-2 0 0,-1-1 0 16,-1 3-48-16,1-5-16 0,0-5 0 0,0 2 0 15,-1 0-16-15,0-5 0 0,1 4 0 0,0-8 0 16,-1 1-144-16,0-3 128 0,-1 0-128 0,-1-2 128 16,-1 0-128-16,-2 3 0 0,0-6 144 0,-2 0-144 15,-3-5 0-15,0 3 144 0,0 0-144 0,0-1 0 16,-2-1 256-16,1 4-64 0,-2 0-16 0,-4 0 0 16,-1 3-32-16,-1 7 0 0,-4 2 0 0,-1 6 0 0,-2 4-144 15,-4 5 160-15,0 3-160 0,-3 6 160 16,-1 0-160-16,-1 8 128 0,-4 0-128 0,-2 8 128 0,-2 0-128 15,-4 9 0-15,-3 7 0 0,-5 5 0 0,-5 11 0 0,-3 2 0 16,-3 7 0-16,-2 6 0 0,-4 7 0 0,2 6 0 16,1 5 0-16,1 2 0 0,2 6 0 0,0 2 0 15,0-2 0-15,3 5 0 0,0 6 0 0,4-1 0 16,4-6 0-16,3 1 0 0,2 0 0 0,5-8 0 16,1-5-160-16,4-2 160 15,1-1-576-15,1-3 0 0,3 1-16 0,2-6 0 16,4-5-2064-16,2-10-416 0,2-6-64 0</inkml:trace>
  <inkml:trace contextRef="#ctx0" brushRef="#br0" timeOffset="103365.17">17706 8952 32191 0,'0'0'1424'0,"0"0"304"0,0 0-1392 0,0 0-336 0,0 0 0 0,0 0 0 16,0 0 816-16,0 0 80 0,0 0 32 0,0 0 0 16,0 0-576-16,0 0-112 0,13-8-32 0,-13 8 0 15,10-11-208-15,-10 11-288 0,0 0 64 0,12-3 16 16,-12 3 64-16,0 0 16 0,13 3 0 0,-2 5 0 0,-1 0 128 0,0 3 0 15,-1 2 0-15,1 3 0 0,-2 2 0 0,0 3 0 16,0 1 192-16,-2 2-64 0,1-1-128 0,-4 4 144 16,-1-1-144-16,-4-2 160 15,-3 3-1296-15,-6-1-256 0,-3 3-48 0</inkml:trace>
  <inkml:trace contextRef="#ctx0" brushRef="#br0" timeOffset="105252.62">18979 9252 24527 0,'0'0'1088'0,"0"0"224"0,0 0-1056 0,0 0-256 0,0 0 0 0,0 0 0 0,0 0 1072 0,0 0 144 16,0 0 48-16,0 0 0 0,0 0-592 0,0 0-112 16,0 0-32-16,0 0 0 0,0 0-288 0,0 0-64 15,0 0-16-15,0 0 0 0,0 0-32 0,0 0 0 16,0 0 0-16,0 0 0 0,11 10 80 0,-11-10 16 15,0 0 0-15,0 0 0 0,0 0 96 0,0 0 32 16,0 0 0-16,13-2 0 0,-13 2 160 0,13-8 48 16,-2-4 0-16,0-1 0 0,-1-3-64 0,1-5-16 15,0-3 0-15,2-5 0 0,-2-5-288 0,2-3-48 16,0-1-16-16,1-4 0 0,1 0 32 0,1-6 0 16,0 0 0-16,-2-2 0 0,4 2 176 0,0-2 48 0,-1-3 0 15,3 4 0-15,-3-4-112 0,-1 4-16 0,0 1 0 0,0 7 0 16,-1 4-96-16,1 5-32 0,-2-1 0 0,1 11 0 15,-1-1-128-15,-1 11 0 0,-3 0 144 0,-1 4-144 16,1-1 0-16,1 1 0 0,0 3 0 0,1 0 0 16,-1-1 0-16,2 6 0 0,1-4 0 0,1 4 0 15,-1 0 0-15,0 2 0 16,1 0 0-16,-1 2-128 0,1 0 128 0,-1 4 0 0,-1 3 0 0,0 2-128 16,0 4 128-16,0 3 0 0,-2 4 0 0,-2 8 0 15,-1 5 0-15,-1 5-160 0,-1 7 160 16,-1 4 0-16,-2 0 0 0,1 5-128 0,-4-2 128 0,0 5 0 15,0 0 0-15,1-3-160 0,1 3 160 0,-1-3-128 16,3-2-112-16,-1 2-16 0,0-7 0 0,2-4 0 16,0-2-464-16,-2-2-112 15,0-6 0-15,-1-3-16 0,-2-7-1504 0,0-3-288 16,-4-6-64-16,0-2-6624 0,-3-5-1312 0</inkml:trace>
  <inkml:trace contextRef="#ctx0" brushRef="#br0" timeOffset="105517.7">19243 8795 3679 0,'0'0'160'0,"0"0"32"0,0 0-192 0,0 0 0 15,0 0 0-15,0 0 0 0,7 14 5264 0,3-4 1008 0,1-2 208 0,3 0 48 16,2 0-4592-16,4 0-912 0,2 0-176 0,4-3-32 15,4-2-240-15,4-1-32 0,1-2-16 0,2 0 0 16,2-2-80-16,-1-1-32 16,-1-2 0-16,-2 2 0 0,-3-2-416 0,1 0 128 0,-1-3-128 0,-2-3 0 15,-3 3 416-15,-1-2 0 0,-2-1 0 0,-1 3 0 32,-3-3-3616-32,1 1-736 0,-1-1-144 0,-3-2-7392 0</inkml:trace>
  <inkml:trace contextRef="#ctx0" brushRef="#br0" timeOffset="105848.28">20120 8652 22399 0,'0'0'992'0,"0"0"208"0,0 0-960 0,0 0-240 0,9 13 0 0,-1-2 0 16,-8-11 1760-16,5 13 304 0,0-2 64 0,-2 7 16 15,0 1-944-15,-1 2-192 0,-2 6-48 0,-2 2 0 0,1 0-608 0,-1 3-128 16,1 2-32-16,-1 3 0 0,-3 0-192 0,2 0 0 16,1-2 0-16,2-1 0 0,0 3-160 0,2-2 160 15,1-1-128-15,0-5 128 0,-1-2 0 0,0-6 0 16,-2 0 0-16,0-5 0 0,0 0 0 0,0-8-128 15,0-8 128-15,0 0 0 0,0 0-256 0,0 0 16 16,0 0 16-16,0 0 0 0,0 0 224 0,-7-8 0 16,-1-5 0-16,5-6 0 0,1-4 0 0,6-4 192 15,-1-2-48-15,5-3 0 0,3 3 64 0,2-3 16 16,3-5 0-16,0 2 0 0,2-2 64 0,2 1 16 16,3-2 0-16,-1 1 0 0,1 0-48 0,-1 0 0 15,2-3 0-15,2-2 0 0,0 2 0 0,1 0 0 16,0-2 0-16,2 2 0 0,0 3-64 0,0 7 0 0,0-1-16 15,0 1 0-15,-4 2-176 0,0 8-176 0,-3 2 48 0,0 7 0 32,3-1-1344-32,-3 8-272 0,-1 0-48 0,-2 8-8192 0,-1 5-1648 0</inkml:trace>
  <inkml:trace contextRef="#ctx0" brushRef="#br0" timeOffset="106690.21">21075 8920 14735 0,'14'2'640'0,"-4"-2"160"0,-10 0-640 0,16-5-160 0,0-3 0 0,0 3 0 16,0-3 2032-16,-2-3 368 0,1 1 80 0,-1-3 16 15,1-1-1392-15,-1 1-272 0,-1-3-48 0,-3-2-16 16,-1-1-192-16,-1 1-32 0,-1-1-16 0,-3 2 0 0,0-6 16 0,-3 2 0 16,-1 0 0-16,-1 2 0 0,-1 6-128 0,-1 0-32 15,-4 5 0-15,-1 0 0 0,-1 4-96 0,-2-1-32 16,-4-2 0-16,-3 12 0 0,-2 2-32 0,-5 5-16 15,-2 9 0-15,-3 0 0 0,-6 10 96 0,-1 2 16 16,-1 4 0-16,-2 5 0 0,0-2-48 0,1 5 0 16,2 0 0-16,5-2 0 0,3-4-96 0,7 1-32 15,4-3 0-15,7 0 0 0,6-2-144 0,7-4 0 16,3-1-160-16,7-7 160 16,9 1-576-16,5-8-32 0,4 0 0 0,6-7 0 15,2-2-384-15,2-7-80 0,2-8-16 0,3-5 0 16,3-6 288-16,0-2 48 0,0-6 16 0,-3 2 0 15,0 0 96-15,0-2 0 0,0-4 16 0,0-1 0 16,0-5 48-16,-2 0 0 0,-2-3 0 0,-3 6 0 0,-4-1 800 0,-4-2 160 0,-6-2 48 0,-1-1 0 16,-2-3 848-16,-2 4 192 0,-3-4 16 0,-2 1 16 15,-2-1-224-15,-3 0-32 0,-2-4-16 0,-3 2 0 16,0 0-400-16,-3 0-64 0,-1 0-32 0,0 0 0 16,-1 1-240-16,-1 2-48 0,0 2-16 0,-1 3 0 15,0 5-48-15,0 3-16 0,0 6 0 0,-1 1 0 16,1 4-144-16,3 18-32 0,-5-16 0 0,5 16 0 15,0 0-192-15,0 0 0 0,0 0 0 0,-9-3 0 16,-2 9 0-16,3 4 0 0,-2 11-160 0,2 6 160 16,0 5-160-16,0 7 160 0,0 4-192 0,1 7 192 15,1 4-176-15,1 7 176 0,2 4-160 0,0 4 160 0,1 4-192 16,1 0 192-16,2 1-208 0,2-5 80 0,-1-4 128 0,1 1 0 16,2-2-144-16,0-3 144 0,0-1 0 0,1-4-144 15,0-3 144-15,1-5 0 0,-2-1-256 0,-1-10 48 16,1-1 16-16,0-8 0 0,0-3 192 0,-3-5 0 15,-1-3 0-15,2-5 0 0,-1-4 0 0,-2-8 0 16,0 0 0-16,0 0 0 0,0 0 0 0,0 0 0 16,8-8 0-16,-2-2 0 0,1-6-144 0,1-3 144 15,-2 1-128-15,2-4 128 0,-1-7 0 0,1 0 0 16,0-3 0-16,0 0 0 0,0-2 192 0,1-3-16 16,1 0-16-16,1-3 0 0,1-5 0 0,-1 3 0 15,2 2 0-15,-1 0 0 0,1-2 32 0,0 2 0 0,0 3 0 0,0 5 0 16,-2-2-64-16,-1 5 0 0,1 5 0 15,-1 8 0-15,-4 3-128 0,0 5 0 0,-6 8 144 0,0 0-144 16,0 0 0-16,0 0 0 0,8 16 0 0,-1 5 0 16,-2 7 0-16,-2 5 0 0,-3 4 0 0,0 8 0 15,0-3 0-15,0 6 0 0,0-3 0 0,0 5 0 16,0-2 0-16,3 2 144 0,0-2-144 0,4-3 0 16,-1 0-176-16,2-5-144 0,3-6-16 0,1-2-16 31,-3 0-368-31,-1-7-80 0,0-4-16 0,-1-5 0 15,-1-4-1936-15,-6-12-384 0,8 8-64 0,-8-8-32 0</inkml:trace>
  <inkml:trace contextRef="#ctx0" brushRef="#br0" timeOffset="106865.14">22413 9179 40367 0,'0'0'1792'0,"0"0"368"0,-3 16-1728 0,1 0-432 0,2 0 0 0,0-3 0 0,0-13 496 0,0 0 16 16,0 16 0-16,0-16 0 0,0 0-512 0,0 0-288 16,0 0 32-16,0 0 16 15,0 0-2880-15,0 0-576 0,13-4-112 0</inkml:trace>
  <inkml:trace contextRef="#ctx0" brushRef="#br0" timeOffset="107056.04">23077 9150 30863 0,'0'0'1360'0,"16"8"304"0,2 0-1344 16,0 0-320-16,-1 0 0 0,1-3 0 0,1-2 448 0,2 0 32 16,0-3 0-16,0-3 0 15,0 0-1808-15,0-2-352 0,-2 0-80 0,0-1-16 16,-1-4-1680-16,-2-1-320 0,6-5-80 0,-4 6-16 0</inkml:trace>
  <inkml:trace contextRef="#ctx0" brushRef="#br0" timeOffset="107130.91">23541 9089 2751 0,'0'0'128'0,"0"0"16"0,15-5-144 0,-3 2 0 0,-12 3 0 0,13-5 0 16,-13 5 944-16</inkml:trace>
  <inkml:trace contextRef="#ctx0" brushRef="#br0" timeOffset="109734.33">23572 7602 26719 0,'0'0'1184'0,"0"0"240"0,0 0-1136 0,0 0-288 0,0 0 0 0,0 0 0 15,0 0 1008-15,0 0 144 0,0 0 16 0,9-8 16 0,-9 8-352 16,0 0-80-16,13-3-16 0,-13 3 0 0,13-1-224 16,-13 1-64-16,0 0 0 0,13 0 0 0,-13 0-96 0,13 1-32 15,-13-1 0-15,0 0 0 0,12 3-64 0,-12-3-32 16,13 12 0-16,-3-3 0 0,-10-9 32 0,13 15 0 16,-4-2 0-16,4 3 0 0,2 0 96 0,-1-2 32 15,2 2 0-15,0 3 0 0,0 4 0 0,0 1 16 16,-1 0 0-16,1 0 0 0,0 0-160 0,-2-3-48 15,1 5 0-15,-2-1 0 0,-1 1-192 0,0 3 0 16,-1 0 0-16,-1 3 0 0,-2-3 0 0,0 0 128 16,-2 3-128-16,0 0 0 0,-1 0 0 0,-2 2 0 0,-1 3 0 0,1 3 0 15,0 0 0-15,1 5 0 16,-3 1 0-16,2-1 0 0,1 0 0 0,-1 3 0 0,0 2 0 16,-3 0 0-16,2 1 0 0,-2-1 0 15,0 1 0-15,-2-1 0 0,-1 0 0 0,-2 3 0 0,-3 0 0 16,-2-2 0-16,1 1 0 0,-4-4-288 0,-1 2 32 0,-4-2 16 15,-1-3 0-15,-2-2 0 0,-2 2 0 0,-2-3 0 32,-4-2-176-32,-2-2-32 0,-4-1-16 0,-7-1 0 15,-8-6-1968-15,-6-3-400 0</inkml:trace>
  <inkml:trace contextRef="#ctx0" brushRef="#br1" timeOffset="153709.39">2032 9495 14511 0,'0'0'640'0,"0"0"128"0,0 0-608 16,0 0-160-16,0 0 0 0,0 0 0 0,0 0 1200 0,0 0 208 0,0 0 32 0,0 0 16 16,-10 6-560-16,10-6-96 0,0 0-32 0,-9 7 0 15,1-3-304-15,8-4-64 0,0 0-16 0,0 0 0 16,-12 5 0-16,12-5 0 0,0 0 0 0,0 0 0 15,0 0 0-15,0 0-16 0,-9 7 0 0,9-7 0 16,0 0 112-16,0 0 32 0,0 0 0 0,0 0 0 16,0 0-240-16,-10 6-32 0,10-6-16 0,0 0 0 15,0 0 16-15,0 0 0 0,-8 10 0 0,8-10 0 16,-8 9-48-16,8-9 0 0,-6 12 0 0,6-12 0 16,-7 9 32-16,7-9 0 0,0 0 0 0,-5 15 0 15,5-15 48-15,-4 13 16 0,4-13 0 0,-4 16 0 16,3-2-48-16,-1 2-16 0,2 0 0 0,0 0 0 0,-1 0-32 0,-1 5 0 15,0 2 0-15,1 2 0 0,-1 3 0 0,0 0 0 16,-1-2 0-16,0 6 0 0,0-3-32 0,0 5-16 16,-1-2 0-16,3-3 0 0,-1-5-144 0,1 5 0 15,1-2 144-15,0-1-144 0,1-2 0 0,1-3 0 16,1 0 0-16,0-2 0 0,0-1 0 0,1-2 0 16,-1-2 0-16,0-1 0 0,-3-13 0 0,7 13-160 15,-7-13 16-15,6 16 0 0,-6-16-208 0,6 8-32 16,-6-8-16-16,0 0 0 15,8 13-368-15,-8-13-64 0,0 0 0 0,10 11-16 16,-10-11-1632-16,11 8-320 0,-11-8-64 0,0 0-7824 0</inkml:trace>
  <inkml:trace contextRef="#ctx0" brushRef="#br1" timeOffset="154130.2">2422 10370 13823 0,'0'0'608'0,"0"0"128"0,0 0-592 0,0 0-144 0,-7 12 0 0,1 0 0 16,6-12 3136-16,-5 11 608 0,5-11 112 0,-5 13 32 15,5-13-2800-15,-6 9-576 0,6-9-96 0,0 0-32 0,-7 12-256 0,7-12-128 16,-8 12 0-16,4-3 128 0,4-9-128 0,0 0 0 15,-10 8 0-15,10-8 0 0,-13 6 0 0,2-1 0 16,0 0 144-16,11-5-144 0,-13 4 256 0,2 0 0 16,-1-4-16-16,1 3 0 0,0-2 96 0,11-1 32 15,-13 0 0-15,0 4 0 0,0-3-128 0,1-1-32 16,0-5 0-16,0 1 0 0,-1 0-208 0,0 0 176 16,-2 0-176-16,1 0 160 0,-4 2-160 0,2-1 0 15,-1-2 0-15,1 2 0 0,-2 0-144 0,0 3 144 16,-1-2-192-16,0 2 192 0,-1 2-192 0,3 1 64 15,-2-2 128-15,1 1-208 0,0 3 208 0,-1-4 0 16,0-1-160-16,1 4 160 0,0-1 0 0,2-2-144 16,2 6 144-16,0-2 0 0,-3-1-368 0,3 4 48 0,0-3 0 0,-1-2 0 31,1-3-1792-31,-1 4-336 0,1 1-80 0</inkml:trace>
  <inkml:trace contextRef="#ctx0" brushRef="#br1" timeOffset="155055.88">1563 9630 17855 0,'0'0'784'0,"0"0"176"0,0 0-768 0,0 0-192 0,0 0 0 0,0 0 0 0,-6-8 1200 0,6 8 208 16,0 0 32-16,0 0 16 0,-2-12-736 0,2 12-144 15,0 0-16-15,0 0-16 0,3-9-272 0,-3 9-48 16,0 0-16-16,0 0 0 0,0 0 16 0,8-8 0 16,-8 8 0-16,0 0 0 0,13-7 32 0,-13 7 16 0,0 0 0 15,13-4 0-15,-13 4 144 0,13-4 32 0,-13 4 0 0,14 0 0 16,1-1 32-16,-2-3 16 0,0 4 0 0,-2 0 0 16,-11 0-64-16,14 0-16 0,-1-3 0 0,0 2 0 15,-13 1-160-15,16-7-16 0,-2 2-16 0,1 5 0 16,-15 0-96-16,16-3-128 0,0-2 176 0,-2 5-176 15,1-1 192-15,-1 1-64 0,2 0 0 0,0 0-128 16,0 1 256-16,2-1-48 0,1 4-16 0,2-1 0 16,2-3-16-16,1 1-16 0,1-1 0 0,3 0 0 15,2 0 0-15,1-1 0 0,1-1 0 0,1 1 0 16,4-3-32-16,2 1-128 0,-4-2 192 0,-1 1-64 16,-5-3 0-16,-2 2 0 0,-1 1 0 0,-2 0 0 15,-7-2 0-15,1-1 0 0,-2 7 0 0,-1-3 0 16,-1-2 0-16,-1 4 0 0,0-1 0 0,-4 4 0 0,-9-2 0 15,0 0 0-15,10-2 0 0,-10 2 0 16,0 0-128-16,0 0 192 0,0 0-192 0,0 0 192 0,0 0-192 0,0 0 192 16,0 0-192-16,0 0 192 0,0 0-192 0,0 0 0 15,0 0 0-15,0 0 0 0,0 0 0 0,0 0 128 16,0 0-128-16,0 0 0 0,0 0 0 0,0 0 0 16,0 0 0-16,0 0-176 0,0 0 0 0,0 0 0 15,0 0 0-15,-14-5 0 0,1 2 16 0,13 3 0 16,-13 0 0-16,2-1 0 0,11 1 160 0,-15-4-160 15,1 4 160-15,1-1-160 0,13 1 160 0,-15-3 0 16,3 3 0-16,0 0-128 0,0 0 128 0,0 0-160 16,-1 0 160-16,1 0-160 0,-6 0 0 0,0 0 0 15,2-4 0-15,-1 4 0 0,-6 0-16 0,2 0 0 0,-1-1 0 0,-1 1 0 16,1-3 176-16,-1 3 0 0,3 0-144 16,-1 0 144-16,0 0 0 0,2 3 0 0,-1-2 0 0,3 3 0 15,-3-1 0-15,3-2 0 0,-3 4 0 0,3-2 0 16,-2 1 0-16,1-1 0 0,0-2 0 0,2 4 0 15,-1-2 0-15,1 4 0 0,1-2 0 0,1 0 0 16,-1-1 0-16,2 1 0 0,2-2 0 0,0 4 0 16,0-6 0-16,1 6 0 0,0-6 0 0,10-1 0 15,-12 7 0-15,2-2 0 0,10-5 0 0,-11 4 0 16,-1 1 0-16,3-2 0 0,-2 2 0 0,11-5 0 16,-8 5 0-16,8-5 0 0,-13 7 0 0,3-4 0 15,10-3-240-15,-10 5 32 0,10-5 0 0,-9 4 0 16,9-4-2048-16,0 0-416 0</inkml:trace>
  <inkml:trace contextRef="#ctx0" brushRef="#br1" timeOffset="156934.97">3120 9761 16703 0,'0'0'736'0,"0"0"160"16,0 0-720-16,0 0-176 0,0 0 0 0,13 0 0 0,-13 0 1008 0,13-8 160 15,-2 5 48-15,-11 3 0 0,13-5-608 0,-4 0-112 16,-9 5-32-16,13-6 0 0,-13 6-320 0,11-6-144 16,-11 6 128-16,0 0-128 0,10-7 176 0,-10 7-48 15,0 0-128-15,8-8 192 0,-8 8 160 0,6-8 32 0,-6 8 0 0,0 0 0 16,0 0 304-16,0-10 64 0,0-1 16 0,-1 3 0 15,1 8-112-15,-5-13-16 0,-1 2 0 0,-1 3 0 16,-1 0-272-16,0 0-64 0,-2-2-16 0,1 2 0 16,-2 0-288-16,-1 0 0 0,1 0 128 0,0 4-128 15,-4-5 0-15,1 5 0 0,0-3 0 0,-1 2 0 16,-1 1 0-16,-3-1 0 0,-4 3 0 0,4 1 0 16,1 1 0-16,1 0 0 0,-2 1 128 0,-2 2-128 15,-2 2 160-15,1 2-160 0,-1-6 128 0,2 7-128 16,-1 0 0-16,1 0 128 0,0 0-128 0,0-1 0 15,-1 2 0-15,-1 3 0 0,1-3 0 0,-1 4 0 16,1-2-160-16,1 1 160 0,0-3 0 0,4 6-144 0,1-3 144 16,0-2 0-16,1 3 0 0,2-2 0 0,2 5 0 15,5 0 0-15,-1-4 160 0,2 0-160 0,1 1 144 0,0 0-144 16,1 3 128-16,0 0-128 0,1-3 0 0,1 3 128 16,1 0-128-16,0 0 0 0,0 3 0 0,0-1 128 15,0 0-128-15,1-1 0 0,3 1 192 0,0 1-64 16,3-1 0-16,-1 3 0 0,1 1 112 0,1-4 16 15,1 3 0-15,4-2 0 0,0-1-32 0,0 1 0 16,-2-1 0-16,2-2 0 0,0 0-96 0,0 0-128 16,-1 0 176-16,3-3-176 0,-1 3 160 0,1-3-160 15,-4 1 128-15,3-1-128 0,1-3 224 0,-1 1-32 16,1-3-16-16,1 0 0 0,1 0 16 0,4-3 0 16,-1-2 0-16,0-2 0 0,0 3 16 0,2-4 16 15,4 0 0-15,-1 0 0 0,0 0-32 0,0 0-16 0,1-5 0 16,0 0 0-16,-2 2 16 0,0-2 0 0,-2-1 0 0,1 1 0 15,-2-2-32-15,-1 1 0 0,0-2 0 0,-1 3 0 16,-1-1-32-16,-2-2 0 0,1 4 0 0,-2 0 0 16,-2-4-128-16,-1 3 192 0,0 2-192 0,-1-2 192 15,-11 5-192-15,14-8 128 0,-1 5-128 0,-13 3 128 16,11-7-128-16,-11 7 0 0,0 0 0 0,0 0 0 16,13-6 0-16,-13 6 128 0,0 0-128 0,0 0 0 15,0 0 0-15,0 0 0 0,0 0 0 0,0 0 0 31,0 0-960-31,0 0-160 0,0 0-32 0</inkml:trace>
  <inkml:trace contextRef="#ctx0" brushRef="#br1" timeOffset="157978.26">3970 9699 11055 0,'0'0'976'0,"0"0"-784"0,0 0-192 0,0 0 0 16,0 0 3808-16,0 0 720 0,0 0 144 0,-6 9 16 16,6-9-3216-16,0 0-656 0,-6 13-128 0,1 2-32 15,0-1-384-15,0 2-80 0,0 0 0 0,1 5-16 16,-3 0-16-16,1 5 0 0,-1 4 0 0,-1 2 0 0,-1 5 16 16,-1 5 0-16,-3 3 0 0,-1 1 0 0,-1 1 0 0,-1-2 0 15,0 3 0-15,2-3 0 0,-2-3 16 0,3 3 16 16,0-2 0-16,0-5 0 0,0 1-80 0,4-5-128 15,-1-2 176-15,0-7-176 0,1 3 0 0,1-11 0 16,0-1 0-16,1 1 0 0,1-5-320 0,1 1-32 16,5-13 0-16,0 0 0 15,0 0-80-15,0 0-16 0,0 0 0 0,0 0 0 0,0 0 96 0,0 0 16 16,2-13 0-16,3-3 0 16,1-5-192-16,2-3-48 0,2-5 0 0,1 1 0 15,0-8 0-15,2 1-16 0,0 0 0 0,0-6 0 0,-2 1 272 0,2-1 48 16,1-1 16-16,2 0 0 0,0 4 256 0,0-7 144 0,2 3-16 15,0-3 0-15,-1 3 176 0,2 2 16 0,1-2 16 0,-1 2 0 16,-1-1 128-16,1 2 32 0,-1 1 0 0,1 5 0 16,-3 1 80-16,2 5 0 0,-1 1 16 0,-2 7 0 15,1 1-48-15,-2 2-16 0,-1 5 0 0,-3 3 0 16,-10 8-96-16,9-6-32 0,-9 6 0 0,0 0 0 16,0 0-48-16,0 0-16 0,0 0 0 0,0 0 0 15,10 9-96-15,-4 7-32 0,-1 0 0 0,-3 9 0 16,-2 0-16-16,-2 7 0 0,-1 5 0 0,1 0 0 15,2 3-48-15,-1 0-16 0,-3 1 0 0,3-3 0 16,1-1-128-16,0 3 0 0,0-6 144 0,1 1-144 16,1-4 0-16,1 1 0 0,-1 0 0 0,1-3 128 15,0 0-128-15,2-5 0 0,0 3 0 0,1-5 128 16,-1-2-128-16,2-1 0 0,1-5 0 0,0-2 0 16,-8-12 0-16,9 12 0 0,-9-12 128 0,11 7-128 0,-11-7 0 15,13 0 0-15,-1-3 0 0,0-1 128 0,1 0-128 0,3-1 0 16,-3-6 0-16,2-5 0 0,-3-5 208 0,1 3-16 15,-2-4-16-15,2-3 0 0,0 0 32 0,0 1 16 16,0 0 0-16,1-5 0 0,-3 0 16 0,1 0 0 16,-1 2 0-16,0-2 0 0,0-2 32 0,1 1 16 15,0-7 0-15,1 0 0 0,0 0-80 0,0 0-16 16,0 0 0-16,1 0 0 0,1 0-64 0,-1-3 0 16,-1 3-128-16,1 4 192 0,-1-3-192 0,0 4 0 15,-2 2 0-15,-1 2 0 0,0 4 0 0,-2 3 0 16,-2 4 0-16,-1 1 0 0,0 3 0 0,-5 13 0 15,0 0 0-15,0 0 0 0,0 0-128 0,0 0-32 0,0 0 0 16,0 0 0 0,-8 8-288-16,0 6-64 0,-4 7-16 0,0 3-11312 0,-3 4-2240 15</inkml:trace>
  <inkml:trace contextRef="#ctx0" brushRef="#br1" timeOffset="158854.89">4882 10127 15663 0,'0'0'1392'0,"0"0"-1120"15,0 0-272-15,0 0 0 0,0 0 2432 0,0 0 416 16,0 0 96-16,0 0 0 0,0 0-1632 0,13 2-336 0,-13-2-64 0,0 0-16 16,13 6-464-16,-13-6-112 0,0 0 0 0,0 0-16 15,0 0-112-15,0 0 0 0,0 0-16 0,11 7 0 16,-11-7 0-16,0 0 0 0,0 0 0 0,6 14 0 16,-6-14 128-16,5 13 16 0,-5-13 16 0,0 0 0 15,-3 13 80-15,3-13 16 0,-3 13 0 0,-1 1 0 16,-2-4-160-16,0 4-16 0,-1-4-16 0,-4 6 0 15,-3 2-240-15,-2 6 0 0,-5 3 0 0,-2 7 0 16,-4 7-256-16,-7 7-80 0,-1 5-32 0,-8 8 0 16,-6 0-1424-1,-5 12-272-15</inkml:trace>
  <inkml:trace contextRef="#ctx0" brushRef="#br1" timeOffset="168033.41">5842 9683 7359 0,'0'0'656'0,"0"0"-528"0,0 0-128 0,0 0 0 15,0 0 2368-15,0 0 432 0,0 0 80 0,-5-8 32 16,5 8-1632-16,-7-8-320 0,7 8-64 0,-6-8 0 16,6 8-544-16,-5-12-96 0,0 4-32 0,5 8 0 15,-4-8-32-15,4 8-16 0,0 0 0 0,-5-8 0 0,5 8 64 0,0 0 16 16,0 0 0-16,-5-8 0 16,5 8-16-16,0 0 0 0,-5-8 0 0,5 8 0 0,0 0-80 15,0 0-16-15,-5-8 0 0,5 8 0 0,0 0 0 0,-3-8 0 16,3 8 0-16,0 0 0 0,0 0 64 0,-5-8 16 15,5 8 0-15,0 0 0 0,-8-6-224 0,8 6 0 16,0 0 128-16,-8-7-128 0,8 7 160 0,-9-1-16 16,9 1 0-16,0 0 0 0,-13 1-16 0,2 2-128 15,11-3 192-15,-12 5-64 0,12-5-128 0,-11 8 160 16,0 0-160-16,1 0 160 0,2 0-160 0,0 4 0 16,0 2 144-16,0 2-144 0,-3 0 128 0,0 3-128 15,1-1 128-15,0 6-128 0,1 0 192 0,1 5-16 16,1 0-16-16,1 3 0 0,1 3 32 0,3-1 0 0,2-2 0 0,4 2 0 15,-1 3-32-15,3 3 0 0,1-3 0 0,1 0 0 16,0 3 0-16,1-3 0 0,4-3 0 0,0 4 0 16,-2-3-160-16,2 1 160 0,0-4-160 0,1 0 160 15,1-2-160-15,1-2 0 0,0-3 0 0,0-2 0 16,2-1 0-16,3-1-176 0,-1-1 48 0,3-4 0 31,-1-4-1344-31,4 0-256 0</inkml:trace>
  <inkml:trace contextRef="#ctx0" brushRef="#br1" timeOffset="169116.25">6556 9840 27983 0,'0'0'1232'0,"0"0"272"0,-8-5-1200 0,8 5-304 0,0 0 0 0,0 0 0 16,0 0 992-16,0 0 144 0,0 0 16 0,0 0 16 0,0 0-656 0,0 0-128 16,0 0-16-16,0 0-16 0,0 0-352 0,0 0 0 15,0 0 0-15,0 0 0 0,-8 8 0 0,8-8 0 16,-5 19 0-16,2 2 0 0,3 3 0 0,-2 2 0 16,1 1 0-16,-1 5 0 0,0-1 0 0,1 4 0 15,-1-1 0-15,0 3 0 0,1-2 0 0,-1-1 0 16,1-5 0-16,-1 3 0 0,0-3 0 0,1 0 0 15,-1 0-176-15,1-5 176 16,-3 0-480-16,1 0 0 0,0-3 0 0,0-2 0 16,0-1-416-16,-2-2-64 0,0-4-32 0,2 1 0 15,-2-1-640-15,5-12-128 0,0 0-32 0,0 0-5376 0,0 0-1072 0</inkml:trace>
  <inkml:trace contextRef="#ctx0" brushRef="#br1" timeOffset="169508.29">6461 9999 14735 0,'0'0'1312'0,"0"0"-1056"0,-1-15-256 0,1 1 0 16,0-2 2512-16,1 3 448 0,2-5 96 0,2-1 16 16,0 3-1712-16,1-2-336 0,2-1-64 0,2 3 0 0,1-5-512 0,2 2-80 15,-3 1-32-15,3-1 0 0,1 3-32 0,0 2-16 16,1-1 0-16,1 2 0 0,2 0 32 0,-2 2 0 15,1 2 0-15,1 2 0 0,1-1 32 0,0 3 16 16,4 2 0-16,1 2 0 0,2-3-48 0,1 4 0 16,0 5 0-16,4-2 0 0,-1 5-64 0,1 0-32 15,-4 4 0-15,-1-3 0 0,-1 6-224 0,-1-2 144 16,-3-4-144-16,-1 7 128 0,-1 0-128 0,0 2 0 16,-1 1 144-16,1 2-144 0,-3-5 0 0,0 5 0 15,-1 1 0-15,-3 1 0 0,1-4 0 0,-2 5-192 16,1 0 64-16,-4-1 0 0,-3-1-32 0,-2 1 0 0,0-4 0 15,-1 2 0-15,-4 3-16 0,-1-3 0 0,-4-5 0 16,-1 5 0-16,-1-2-64 0,-3 2-16 0,-2 0 0 16,-2-2 0-1,-5-1-128-15,-1 1-16 0,-4 2-16 0,0 0 0 16,-1-2-1648-16,-2-3-336 0,-6-2-64 0</inkml:trace>
  <inkml:trace contextRef="#ctx0" brushRef="#br1" timeOffset="170151.16">7591 10251 15663 0,'0'0'1392'0,"0"0"-1120"0,13 8-272 0,-2-3 0 0,2-2 3328 0,-13-3 592 16,14 0 128-16,-1-3 32 0,-13 3-3088 0,13-4-608 16,-2 0-128-16,-11 4-32 0,10-10-224 0,-4-1 144 15,-6 11-144-15,5-8 128 0,-5 8-128 0,3-13 0 16,-3 0 0-16,0 13 0 0,-5-14 0 0,2-1 128 16,0 4 0-16,3 11 0 0,-6-11 192 0,6 11 16 15,-8-10 16-15,1-1 0 0,1 0-96 0,6 11 0 16,-7-13-16-16,-1 0 0 0,0 5-240 0,-1 0 128 15,-4 0-128-15,2 0 0 0,-2 0 0 0,1 3 0 16,0 2 0-16,-1 3 0 0,-2-2-192 0,1 4 32 0,-2 1 0 16,0 2 0-16,-2 6-16 0,1 0 0 15,-3 4 0-15,3 1 0 0,1 0 176 0,1 5 0 0,1 3-144 16,-1 5 144-16,1-2 0 0,-1 2 0 0,4 0 0 0,3 3 0 16,2-3 128-16,1-2-128 0,2-1 128 0,1-1-128 15,2-1 0-15,3-4 0 0,0-3 0 0,2-2 0 16,3-2 0-16,2-4 0 0,1-1 0 0,4-4 0 15,1-1-176-15,3-3 176 0,2-3-128 0,3-1 128 16,5-9 0-16,3 2 0 0,2-6 0 0,-1-4-128 16,-1-3 128-16,0-4 0 0,1-1 0 0,-3 1 0 15,-1-3 0-15,-2 1 144 0,-1 1-144 0,0 0 0 16,-2 2 176-16,0 4-176 0,-3 1 160 0,-1 1-160 16,-2 0 272-16,-2 8-32 0,-1 0-16 0,-3 5 0 15,-2 2 192-15,-10 6 32 0,0 0 16 0,13 3 0 16,-4 8-16-16,1 2-16 0,-3 3 0 0,-1 5 0 15,-3 8-48-15,0 5-16 0,-1-2 0 0,0 5 0 0,-1-2-176 16,-2-1-48-16,1 2 0 0,1-3 0 0,1 0-144 0,-1-5 0 16,1-3 144-16,1-5-144 0,0 0 0 15,4-4 0-15,-7-16 0 0,9 13 0 16,-9-13-368-16,13 3-32 0,2-6-16 0,1-6 0 16,0-7-1424-16,2-5-272 0,1-7-64 0,0 0-12256 0</inkml:trace>
  <inkml:trace contextRef="#ctx0" brushRef="#br1" timeOffset="170375.89">8825 9753 17503 0,'0'0'768'0,"0"0"176"0,0 0-752 0,0 0-192 16,0 0 0-16,0 0 0 0,0 0 2960 0,0 13 560 0,-2 2 128 0,-4-6 0 15,-4-1-2336-15,-2 0-480 0,-5 0-80 0,0 5-32 16,-2 0-512-16,-4 3-208 0,-1-3 176 0,-2 1-176 15,-3 2 0-15,1 0 0 0,-1-3-128 0,0 0 128 16,2 0-192-16,-1 1 64 0,3-1 128 0,0-3-208 31,3-7-208-31,1 2-32 0,2-5-16 0,-2-2 0 16,2-3-2112-16,0-1-432 0</inkml:trace>
  <inkml:trace contextRef="#ctx0" brushRef="#br1" timeOffset="170946.23">8329 9655 4607 0,'11'-11'400'0,"-11"11"-400"0,12-8 0 0,-1 2 0 0,0-1 3952 0,-11 7 704 0,13-5 144 0,-13 5 16 0,0 0-2320 0,14 5-480 16,-1 3-96-16,-3 5 0 0,-2 2-800 0,-2 2-160 16,-1 10-16-16,-2 4-16 0,0 1-352 0,-3 5-80 15,0-2-16-15,-1 5 0 0,-1 4-224 0,1-1-32 16,-3-1-16-16,3 3 0 0,2-5-208 0,-1 3 128 16,0-1-128-16,4-3 0 0,0-4 0 0,1 2 128 15,2-4-128-15,1 0 0 0,0-6 0 0,1-3-160 16,1-6 32-16,1 1 0 15,-1-1-368-15,1-4-64 0,0-4-16 0,2-6 0 16,0 4-240-16,3-4-48 0,-1-8-16 0,1 0 0 16,3-4 224-16,0-2 32 0,2-4 16 0,1 1 0 0,2-7 400 0,2 0 80 0,0-1 128 15,0-3-208-15,1 0 208 0,0-1 128 0,-1-3 0 16,-1-1-128-16,0 3 512 0,-3-1-16 0,-1 6 0 0,-2-5 0 16,-1 2 48-16,-4 2 16 0,-3 1 0 0,-1 0 0 15,-2 5-48-15,-1 1 0 0,-3 1 0 0,-4 14 0 16,4-13 16-16,-4 13 0 0,0 0 0 0,0 0 0 15,0 0-80-15,0 0-32 0,-15 5 0 0,-1 6 0 16,0 2-96-16,-2 8 0 0,-1 1-16 0,0 1 0 16,-2 1-128-16,2 0-32 0,1 5 0 0,4-5 0 15,1-3-144-15,0 3 0 0,3-6 144 0,4 1-144 16,1 0 0-16,2-5 0 0,3-14 0 0,0 15 0 16,0-15-240-16,0 0-16 0,0 0 0 0,14 10 0 15,1-2-112-15,-1-5-16 0,2-6-16 0,2-2 0 16,6-8-64-1,0-2-16-15,2-1 0 0,-2-1 0 0,-2-1 224 0,1-1 64 0,-1-5 0 0,1 6 0 16,-1-4 192-16,1 6 0 0,-3-2 0 0,1 5-144 0,-1 0 320 16,-3 2 64-16,-1 3 16 0,-3 5 0 0,-13 3 224 0,13 0 48 15,-13 0 16-15,13 11 0 0,-5 0 48 0,-2 4 16 16,-1 9 0-16,0 0 0 0,-2 5-160 0,-1 3-16 16,-1 2-16-16,1 2 0 0,3 0-224 0,0-3-64 15,1 0 0-15,2-5 0 0,0-3-288 0,3-5-64 16,2-4-16-16,3-3 0 15,3-5-2704-15,4-4-560 0,11-8-96 0,1-12-32 0</inkml:trace>
  <inkml:trace contextRef="#ctx0" brushRef="#br1" timeOffset="172082.12">10722 9850 16575 0,'0'0'736'0,"0"0"160"0,0 0-720 0,0 0-176 0,-10 6 0 0,2 2 0 16,0-2 4032-16,0 2 768 0,0 0 144 0,-1 2 48 0,-3 1-3520 0,-1 5-704 16,1 5-144-16,-3 5-32 0,-2 1-592 0,0 7 0 15,-2 6 0-15,0 0 0 0,-2-1 0 0,2 4 0 16,0-1-176-16,1 3 176 0,0 3 0 0,2-2 0 16,0 1-128-16,2-4 128 0,-1-4-192 0,6-9 16 15,-1-1 0-15,4-6 0 0,-2-9 32 0,1-3 0 16,7-11 0-16,0 0 0 0,0 0-32 0,0 0 0 15,0 0 0-15,0 0 0 16,-8-16-192-16,5-5-32 0,3-3-16 0,3-1 0 0,2-7 32 0,1-4 0 16,1-2 0-16,1-2 0 0,1 3 384 0,1-3-128 15,-2 3 128-15,2 3 0 0,-1-1 224 0,3-2 128 0,-1 0 32 16,2 0 0-16,1 0 96 0,1 0 32 0,1 2 0 0,0 1 0 16,-2 2-112-16,2 1-16 0,0 1 0 0,0 4 0 15,-1 2-128-15,-1 3-48 0,-1 2 0 0,-3 6 0 16,-1 4-80-16,1 1 0 0,-2 0-128 0,-8 8 192 15,10-7-192-15,-10 7 128 0,0 0-128 0,0 0 0 16,0 0 160-16,14 16-160 0,-4-1 160 0,-2 2-160 16,-2 4 0-16,-1 3 128 0,-4 4-128 0,3 2 0 15,-1 2 0-15,0 5 0 0,-1-2 0 0,3-1 0 16,-1 3 0-16,1-2 0 0,0-1 0 0,1 0 0 16,1-2 0-16,-1-3 0 0,1 1 0 0,-1-3 0 15,-1 1 0-15,1-3 0 0,1-5 0 0,2-1 0 16,-1-3 0-16,0-3-208 0,-8-13 64 0,8 13 16 15,-8-13-112-15,0 0-16 0,12 9 0 0,-12-9 0 16,0 0 0-16,0 0 0 0,12 0 0 0,0-4 0 0,-3-5 64 16,1 0 16-16,0-4 0 0,1-3 0 0,3-5 176 15,1-1-160-15,-1-2 160 0,-1-2-160 0,0-6 160 0,0 3 144 16,0 0-16-16,1-5-128 0,0-4 384 0,2 1-16 16,-3 0-16-16,2 3 0 0,1-6 32 0,0 3 0 15,0-3 0-15,0 3 0 0,0 3-176 0,0-1-16 16,-2 3-16-16,1 3 0 0,-1 5-176 0,-1 3 0 15,-2 5 144-15,-1 3-144 0,-4 5 0 0,-6 8-192 16,0 0 32-16,0 0 0 16,0 0-352-16,0 0-80 0,0 0-16 0,5 16 0 15,-3 8-96-15,-4 0 0 0,-1 1-16 0,0 0 0 16,0 2-464-16,-1-2-96 0,4-3 0 0,0 2-16 16,2-3 160-16,3-2 48 0,0 1 0 0,1-3 0 0,1-1 768 0,-1-3 144 0,2 3 48 0,-2-3 0 15,1 1 288-15,1-1 64 0,0-3 16 0,0 3 0 16,0-4 256-16,2 1 48 0,-4 1 16 0,0-1 0 15,2 1 192-15,0-1 32 0,-8-10 16 0,12 8 0 16,0 0-32-16,1-2 0 0,0-1 0 0,0-2 0 16,-13-3-128-16,18 0-48 0,-1-3 0 0,1-2 0 15,0-1-208-15,-1-1-32 0,1-1-16 0,-2-3 0 16,-2 0-208-16,1-2-128 0,-1 2 160 0,-2-2-160 16,-4 3 176-16,-2-1-176 0,-1 0 192 0,-5 11-192 15,1-13 224-15,-2 2-64 0,-4-2-16 0,0 3 0 16,-1 2 160-16,-2 3 16 0,-2 4 16 0,-1 1 0 15,-2 0-48-15,-3 3-16 0,-3 5 0 0,-2 5 0 16,0 3-272-16,-1 3 128 0,-3 2-128 0,1 5 0 16,2 1 240-16,-1 2-64 0,3 0-16 0,0 0 0 0,1 3 16 15,3-3 0-15,3-2 0 0,2-3 0 0,1-1-176 0,5-3 0 16,2-2 0-16,2 0 0 0,2-2-192 0,4-3 192 16,-5-13-160-16,10 16 160 0,1 1-208 0,3-2 48 15,2-6 16-15,2-1 0 16,1 5-240-16,4-3-64 0,3-5 0 0,1-4 0 15,3-2 0-15,2-7-16 0,2-5 0 0,1-2 0 16,2-2-2480-16,-1-7-480 0</inkml:trace>
  <inkml:trace contextRef="#ctx0" brushRef="#br1" timeOffset="172546.79">12558 9758 31903 0,'0'0'1408'0,"0"0"304"0,-8 13-1376 0,0-5-336 0,-3-2 0 0,-1 2 0 16,-1-3 768-16,-1 6 64 0,-2-1 32 0,-2 3 0 15,-3-2-608-15,-1 2-128 0,-2 1-128 0,-2-1 176 16,-4-1-432-16,-1-3-64 0,-1-1-32 0,0 3 0 15,-2-1 64-15,1 1 16 0,-1-6 0 0,3 3 0 16,3-5 272-16,2-1-192 0,2-2 192 0,1-2-160 16,3-4-160-16,0 1-16 0,3 0-16 0,2-3 0 15,1-5-512-15,2 2-96 0,4 0-32 0,4-2 0 16,0 2-96-16,4-4 0 0,0-4-16 16,4 6 0-16,0-3 672 0,1 0 144 0,2-1 32 0,1-3 0 0,0 4 688 0,0 0 144 15,0 0 16-15,1 0 16 0,1 0 96 0,0 3 0 16,-2 0 16-16,0 5 0 0,-8 8-80 0,9-8-32 15,-9 8 0-15,0 0 0 0,12-1-192 0,-12 1-32 16,0 0-16-16,11 9 0 0,-3 4-16 0,-2 8 0 16,-3-2 0-16,1 10 0 0,-3 8 0 0,-1 0 0 15,-1 3 0-15,-1 5 0 0,-1 5-96 0,1 1-32 16,1-1 0-16,-1 1 0 0,2-4-80 0,0 3-16 16,2-7 0-16,2-1 0 0,1 1-304 0,3-4-64 15,0-3-16-15,4 1 0 16,-1-4-2304-16,0-1-448 0</inkml:trace>
  <inkml:trace contextRef="#ctx0" brushRef="#br1" timeOffset="174353.53">12667 9654 6447 0,'0'0'576'0,"0"0"-576"16,0 0 0-16,0 0 0 0,0 0 4416 0,0 0 768 0,0 0 144 0,0 0 48 16,0 0-3616-16,0 0-720 0,6 14-144 0,-1 1-16 15,-5-15-432-15,8 17-96 0,-1-1-16 0,-1 0 0 16,-1 2-64-16,-2 1-16 0,0 2 0 0,0 3 0 15,1 4 0-15,-4-1-16 0,-2 3 0 0,2 4 0 16,-2 3 16-16,1 6 16 0,-2 2 0 0,-2 2 0 16,0 1-80-16,0 2-32 0,0 1 0 0,1-4 0 15,0 1-32-15,1-7 0 0,2 0 0 0,1-4 0 16,-2-9-128-16,0 1 0 0,1-6 0 0,-1-6 0 0,2 0-128 16,0-8 128-16,0-9 0 0,0 0 0 0,0 0-160 15,0 0 160-15,0 0-208 0,2-18 80 0,1 2 128 0,2-9 0 16,1-7-144-16,2-4 144 0,3-1 0 15,2-4 0-15,2 1 0 0,1-1 0 0,0 3 0 0,1 3 128 16,1 4-128-16,1 1 128 0,-1-4-128 0,0 7 0 16,-1-2 144-16,1 3-144 0,-2 2 160 0,2 3-32 15,-1 3-128-15,-2 4 192 0,-4 1-192 0,-1 2 144 16,-1 3-144-16,-9 8 128 0,12-8 48 0,-12 8 0 16,0 0 0-16,12-2 0 0,-12 2 0 0,13 10 0 0,-13-10 0 15,8 16 0-15,-1 0-176 0,-3 3 128 16,0-1-128-16,-1 6 128 0,0 2-128 0,-1-1 0 0,-2 1 0 15,3 0 0-15,0 1-240 0,0-1 80 0,1-4 16 0,0-4 0 16,1-2 144-16,2 0-192 0,-1-3 192 0,2-2-192 16,-8-11 192-16,0 0 0 0,0 0 0 0,14 2 0 15,-1-2 0-15,-1-2 176 0,-3-6-16 0,2-3 0 16,1 1 96-16,-1-4 0 0,0-4 16 0,0-1 0 16,2 1-80-16,0-1-32 0,0-2 0 0,1 5 0 15,-1-5-160-15,0 0 0 0,0-1 0 0,0 1 0 16,-2 5 0-16,-1 0-144 0,-1 1 144 0,-1 4-160 15,0 3-96-15,-8 8-32 0,0 0 0 0,0 0 0 16,13-2-224-16,-13 2-64 16,13 7 0-16,-2 4 0 15,-1 8 0-15,-1 4 0 0,-1 1 0 0,-1 5 0 0,-1-2-48 0,1 2-16 0,-3 5 0 0,3 1 0 16,-1-3 80 0,2-1 16-16,0-7 0 0,2 0 0 0,-2-3 416 0,5-2 128 0,1-6 0 0,2 0 0 0,0-2 448 0,0-3 192 15,0 0 32-15,2-3 16 0,0-5 208 0,-1-4 32 16,1 0 16-16,0 0 0 0,-2 0-304 0,0-4-48 15,-2-2-16-15,2-5 0 0,-1 3-112 0,-1-4-16 16,-1-5-16-16,0 1 0 0,1-2-144 0,-2 0-32 16,-3-1 0-16,1 4 0 0,-2-2-80 0,-2 2-32 15,-1 4 0-15,0 1 0 0,-2-2-144 0,-1 1 128 16,-2 4-128-16,0 11 128 0,0 0-128 0,-3-11 0 16,3 11 144-16,0 0-144 0,-13 0 0 0,-2 6 0 15,-1 4 0-15,-1 6 128 0,-6 0-128 0,1 8 0 16,-2 2 0-16,-1-2 0 0,1 5 0 0,0-5-208 0,2 0 80 15,3-3 128-15,4 0-240 0,4-5 80 0,1-5 16 0,10-11 0 32,0 0-240-32,0 0-32 0,0 0-16 0,0 0 0 0,13 8 224 0,2-7 32 0,-3-7 16 0,3 0 0 15,-1-2 160-15,2-2 0 0,0-4 0 0,0 4 0 16,2-1 0-16,0 3 0 0,-1-2 0 0,3 2-128 16,-1 2 128-16,0 1 0 0,0 3 0 0,2 4 0 15,-1 3 0-15,0 3 128 0,0 0-128 0,-1 4 176 16,0 3-176-16,-1 1 0 0,-2 2 144 0,0-2-144 15,-2 5-160-15,1-1-96 0,-4 0-32 0,0 1 0 16,-1-5-128 0,0 3-32-16,-2-5 0 0,0-2 0 0,-8-12 160 0,6 12 32 0,-6-12 0 0,0 0 0 15,0 0 688-15,0 0 144 0,0 0 16 0,0 0 16 16,0 0 464-16,0 0 80 0,0 0 32 0,-5-12 0 16,2 0-256-16,0-5-48 0,1-3-16 0,4-1 0 15,1 1-352-15,2-4-64 0,0-1 0 0,3 0-16 0,1-2-432 0,2-2 128 16,2 0-128-16,2-3 0 0,1 3 0 15,1-3 0-15,3-2 0 0,-1 0 0 0,0-1 0 0,2 3 0 16,0 3 0-16,-2 0 0 16,-3-3-592-16,0 8-160 0,-1 1-16 0,-1 1-17664 0</inkml:trace>
  <inkml:trace contextRef="#ctx0" brushRef="#br1" timeOffset="174685.66">14983 9504 21183 0,'0'0'1888'0,"0"0"-1504"0,0 0-384 0,-7 13 0 16,2 3 2752-16,-1 0 496 0,0 0 80 0,1 4 32 15,-2 1-2480-15,3 1-496 0,0 1-112 0,1 2-16 16,-3-1-256-16,4 8 0 0,2 0 0 0,2 1 0 16,-1-3 0-16,-1 7 0 0,0-5 0 0,5 2 0 15,-2-4 160-15,2 1-32 0,0-1 0 0,0 1 0 16,0 1 96-16,1-5 16 0,0-1 0 0,1-2 0 0,-2 2-240 0,1-5 128 16,2-4-128-16,0-2 0 15,-3-1-416-15,-5-14-176 0,0 0-48 0,0 0 0 16,10 6-2592-1,-10-6-528-15</inkml:trace>
  <inkml:trace contextRef="#ctx0" brushRef="#br1" timeOffset="174994.73">15642 9798 28671 0,'0'0'1280'0,"0"0"256"0,-8 11-1232 15,0-3-304-15,-1-1 0 0,-4-1 0 0,-2-1 1040 0,-1 0 160 16,-1-2 16-16,-4 4 16 0,-3-1-704 0,-2 0-144 0,-3 1-16 0,-1-1-16 16,-1-1-224-16,2 3-128 0,-3 0 160 0,0 0-160 15,0 5 368-15,0 0-32 0,1 3 0 0,1 0 0 16,1 0 240-16,2 0 32 0,1 5 16 0,0 0 0 16,2 1-48-16,2-1-16 0,1 0 0 0,2-3 0 15,1-4-224-15,4-1-32 0,1 5-16 0,5-4 0 16,1-1-96-16,4 3-32 0,1-3 0 0,6 0 0 15,4-2-160-15,3 2 0 0,2 1-160 0,4-1 160 16,3 0-384-16,4-2 0 0,1-1 16 0,4 3 0 16,3-2-256-16,2 0-48 15,0-3-16-15,3 0 0 0,3-2-2032 0,2 1-416 16</inkml:trace>
  <inkml:trace contextRef="#ctx0" brushRef="#br1" timeOffset="175490.91">15986 9285 29375 0,'0'0'1296'0,"0"0"272"0,0 0-1248 0,0 0-320 0,0 0 0 0,9-8 0 16,-4-2 1088-16,-5 10 176 0,8-8 16 0,0 1 16 15,-8 7-432-15,10-8-96 0,-2 2 0 0,-8 6-16 16,9-6-400-16,-9 6-80 0,0 0-16 0,0 0 0 15,0 0 64-15,15 3 0 0,-15-3 0 0,14 13 0 16,-4 3-16-16,0 3 0 0,-2 3 0 0,1 3 0 16,1 7-64-16,1 1-16 0,0 3 0 0,2 4 0 15,2-2-96-15,-1 2 0 0,2 9-128 0,2-3 192 16,-2 2-192-16,1 0 0 0,0 2 0 0,0 0 0 16,-1-2 0-16,0 3 0 0,0 1 0 0,0-1 0 0,-1-1 0 15,-2 3 128-15,0 3-128 0,-2-1 0 0,-3 2 0 16,-2 0 0-16,-1 0 128 0,-3 0-128 0,-4-1 0 0,-3-2 0 15,-3 6 0-15,-3-6 0 0,-4 4 0 0,-5 3 0 16,-6 0 0-16,-9 5 0 16,-12-2-576-16,-9 2-16 0,-5-5 0 0,-8 3 0 15,-8 2-2080-15,-8-2-400 0</inkml:trace>
  <inkml:trace contextRef="#ctx0" brushRef="#br1" timeOffset="211770.05">15004 10488 5519 0,'0'0'496'0,"0"0"-496"16,-12 4 0-16,1-1 0 0,0-2 2848 0,11-1 480 0,-13 4 80 0,2-3 32 15,11-1-1632-15,-11 3-320 16,11-3-64-16,-12 5-16 0,12-5-640 0,0 0-128 16,-9 0-16-16,9 0-16 0,0 0-96 0,0 0-32 0,0 0 0 0,-12 2 0 15,12-2-48-15,0 0-16 0,0 0 0 0,-11 5 0 16,11-5-16-16,0 0 0 0,0 0 0 0,0 0 0 15,-5 13-128-15,5-13-16 0,-1 17-16 0,1-1 0 16,3-1-64-16,2-1-16 0,3 1 0 0,-2-3 0 16,-1 1 32-16,3 3 0 0,2-1 0 0,-1-1 0 15,-1 1 48-15,4 1 16 0,0 1 0 0,1 1 0 16,0 0-16-16,0-4 0 0,0 1 0 0,1-1 0 16,1 2 16-16,1 0 0 0,1 0 0 0,1 0 0 15,-2 2-128-15,3-2-128 0,4 0 176 0,-1 0-176 0,1 0 160 16,2 0-160-16,3-3 128 0,1 3-128 15,1 0 128-15,2 0-128 0,2-3 0 0,3 6 128 16,1 2-128-16,4 0 192 0,1 0-192 0,-1-2 192 0,-3-1-192 0,-1-2 160 16,1-3-160-16,-1-2 160 0,-1 0-16 0,0-1 0 15,0 1 0-15,1-1 0 0,1-2 96 0,-1 0 16 16,-1 0 0-16,3-3 0 0,2-2 0 0,3 2 0 16,2-4 0-16,2 1 0 0,0-2-256 0,-3-2 176 15,-4 1-176-15,0-1 160 0,-1-1-160 0,-1 3 0 16,-1-2 144-16,-1 1-144 0,1-1 0 0,-2-1 128 15,-2 3-128-15,4-2 0 0,1-1 128 0,3-2-128 16,2-1 128-16,2-2-128 0,-4 0 160 0,0 0-32 16,-1-2-128-16,-2 2 192 0,0-2 0 0,-1 1-16 15,-4-1 0-15,2 2 0 0,-2-3-176 0,1 3 160 0,-3-5-160 16,3 0 160-16,0 0-160 0,0-1 192 0,-2-1-192 0,1 1 192 16,-1-2-192-16,-1 0 0 0,1-2 0 0,-4-1 128 15,-4 1-128-15,0-3 0 0,-4-1 0 0,1-1 128 16,-1 3-128-16,1-3 0 0,-3-1 0 0,1 3 0 15,-1-3 0-15,-3-2 128 0,1 2-128 0,0 0 0 16,-2 0 0-16,1-2 0 0,-1-1 0 0,0 1 0 16,-1 2 0-16,-2 0 0 0,-2 0 0 0,0 2 0 15,0 1-144-15,1-2 144 0,-3 1 0 0,-1-1 0 16,-1 11-144-16,-3-4 144 0,1 6 0 0,-2 2-144 16,-1 0 144-16,-2 8 0 0,0 0 0 0,0 0 0 15,0 0 0-15,0 0 128 0,0 0-128 0,-11 1 0 16,0 3 0-16,-2 5 0 0,-2-1 0 0,1 4 0 15,-1 4 0-15,1 0 0 0,0-3 0 0,1-1-128 0,0 0 128 16,2-1 0-16,-1-2 0 0,4 0 0 0,0 2-128 16,8-11 128-16,-6 9-128 0,6-9 128 0,0 0-160 0,0 0 160 15,-8 8-192-15,8-8 192 0,0 0-176 0,0 0 176 16,0 0-160-16,0 0 160 0,0 0-192 0,0 0 192 16,0 0-208-16,14-4 80 0,2-4-64 0,2-4-16 15,1-2 0-15,2-5 0 0,2-1 64 0,-1-2 16 16,1-1 0-16,1 3 0 0,0-1 128 0,-2 3 0 15,-1-4 0-15,-2 4-128 0,-1-1 128 0,0 6 0 16,-6 2-144-16,-3 3 144 0,-9 8 0 0,6-7 0 16,-6 7 0-16,0 0 0 0,0 0 0 0,0 0 160 15,0 0 16-15,0 0 0 0,-11 10-176 0,-2 1 0 16,-2-1 0-16,1 4 128 0,-4-4-128 0,1 3 128 16,-3-2-128-16,3 2 128 0,-1-1-128 0,0 0 0 0,2-1 144 15,2 2-144-15,-2 0 0 0,1-2 0 0,1-3 0 0,1 0 128 16,2-2-128-16,11-6 0 0,-13 4 0 0,13-4 128 15,-13 3-128-15,13-3 0 0,-11 5 0 0,11-5 0 16,0 0 0-16,0 0-128 0,0 0 128 0,0 0-192 16,0 0 32-16,0 0 0 0,0 0 0 0,0 0 0 15,0 0-16-15,6-13 0 0,4 0 0 0,3-2 0 16,3 3 32-16,2-1 0 0,-1-7 0 0,3 6 0 16,-1-2 144-16,0 2 0 0,0-3 0 0,1 3 0 15,-3 0 0-15,1 4 0 0,0-1 0 0,-4 3 0 16,-3 3 0-16,-11 5 0 0,11-3 0 0,-11 3 0 15,0 0 0-15,0 0 176 0,0 0-176 0,12 6 192 0,-12-6 0 16,0 0 16-16,6 18 0 0,-3-2 0 16,-3-3-80-16,-3 3 0 0,3-16-128 0,-8 19 192 15,0-1-192-15,0-2 0 0,0 0 0 0,0 1 0 0,0-1 0 16,0-1 0-16,-2-2 0 0,4 0 0 0,1-1-176 0,5-12 176 16,-8 8-160-16,8-8 160 0,0 0-176 0,-8 12 176 15,8-12-192-15,0 0 192 0,0 0-240 0,0 0 64 16,0 0 16-16,0 0 0 0,0 0-32 0,0 0 0 15,0 0 0-15,0 0 0 0,0 0 48 0,6-12 0 16,-6 12 0-16,15-14 0 0,-2-4 144 0,1 1 0 16,2-1-144-16,0 2 144 0,0 1 0 0,0 3 0 15,-1-4 0-15,-1 4 0 0,1 0 0 0,-2-1 0 16,-2 0 144-16,-2 2-144 0,-9 11 144 0,12-8-144 0,-12 8 192 16,0 0-192-16,0 0 256 0,12-5-64 0,-12 5-16 0,0 0 0 15,0 0 16-15,13 0 16 0,-13 0 0 0,0 0 0 16,10 11-48-16,-2-1-16 0,0-2 0 0,-8-8 0 15,0 0-144-15,6 14 192 0,-6-14-192 0,0 0 192 16,5 18-192-16,0-5 0 0,-2 1 0 0,-3-14 0 16,2 14 0-16,-2 3 0 0,0-1 0 0,0 0 0 15,1 0 0-15,-1 0 0 0,0 1 0 0,0-1 0 16,0 5 0-16,0-1 0 0,0-3 0 0,0-1 0 16,-1-1-208-16,-1-2 80 0,1-1 128 0,1 1-208 15,-2-5 208-15,2-8-176 0,-3 13 176 0,1-2-160 16,2-11 160-16,0 0 0 0,0 0 0 0,0 0 0 15,0 0 0-15,0 0 0 0,0 0 0 0,0 0-128 16,0 0 128-16,0 0 0 0,0 0-144 0,0 0 144 16,0 0-144-16,0 0 144 0,0 0-192 0,0 0 192 0,0 0-160 0,0 0 160 15,0 0-128-15,0 0 128 0,0 0 0 0,0 0 0 16,0 0 0-16,0 0 0 0,0 0 0 0,0 0 0 16,-5-11 0-16,5 11 0 0,-8-13 0 0,0 0 0 15,0 4 0-15,0-2 0 0,0-1 0 0,0 0 0 16,0 2 0-16,0 0 0 0,-1-3 0 0,-1 1-128 15,-1-4 128-15,-2-1 0 0,-2 0 0 0,-1-4-160 16,-3-2 160-16,0 3 0 0,1 2 0 0,-1 2 0 16,0-3 0-16,3 6 0 0,1-3-208 0,4 5 64 15,3-2 16-15,2 5 0 0,6 8 128 0,0 0 0 16,0 0 0-16,0 0 0 0,0 0 0 0,0 0-160 16,0 0 160-16,0 0-160 0,0 0 160 0,0 0-128 0,0 0 128 15,0 16-128-15,0 3 128 0,0-19 0 0,3 18-144 0,2-2 144 16,-1 0-128-16,3 1 128 0,1-2-160 0,0-6 160 15,1 6-192-15,1-5 48 0,0 2 16 0,1-4 0 16,2 4 128-16,-2-3-128 0,0-2 128 0,0 1-128 16,2-3 128-16,-1 3 0 0,-12-8 0 0,12 4 0 15,-12-4 0-15,0 0 0 0,0 0 0 0,13 4 0 16,-13-4 0-16,0 0 0 0,0 0 0 0,0 0 128 16,0 0-128-16,0 0 128 0,3-12-128 0,-3 12 128 15,0 0-128-15,-8-13 0 0,-3 1 0 0,2 0 0 16,-3 3 0-16,3 1 0 0,-3 0 0 0,3 0-128 15,1-4 128-15,1 4-128 0,-1 4 128 0,8 4-128 16,0 0 128-16,-9-5 0 0,-2 2 0 0,11 3 0 16,-13 0 0-16,13 0 0 0,0 0 0 0,0 0 0 15,0 0 0-15,0 0 0 0,0 0 0 0,0 0 0 0,0 0 0 16,0 0-192-16,0 0 64 0,0 0 0 0,0 0-64 0,14-2 0 16,-1-4 0-16,0 2 0 0,-2 0 16 0,3 0 0 15,1 3 0-15,-2-2 0 0,-2 1 176 0,-11 2 0 16,0 0-144-16,13 5 144 0,-13-5 0 0,11 5 0 15,-11-5 160-15,0 0-160 0,5 16 288 0,-4-4-48 16,-1-12-16-16,-6 16 0 0,-2 1-64 0,-3-1-16 16,-2-4 0-16,0 0 0 0,-1-3-16 0,1-1 0 15,0-1 0-15,0-2 0 0,0 3 0 0,0-5 0 16,2-2 0-16,11-1 0 0,-11 4-128 0,11-4 128 16,0 0-128-16,0 0 128 0,-11 1-128 0,11-1 0 15,0 0 0-15,0 0-176 0,0 0 32 0,0 0 0 0,-11-5 0 16,11 5 0-16,0 0-64 0,0 0-16 0,0 0 0 0,0 0 0 15,0 0 16-15,0 0 0 0,0 0 0 0,-12 8 0 16,1 0 208-16,1 4-192 0,2-4 192 0,0 0-192 16,0 0 192-16,2 0 0 0,-2 0 0 0,0 1 0 15,0-4 0-15,0 3 208 0,-3 0-64 0,1-1-16 16,0-1 80-16,1-3 16 0,-2 4 0 0,1-1 0 16,-1-3-48-16,11-3-16 0,-13 5 0 0,2-2 0 15,-1 1-16-15,12-4 0 0,-11 0 0 0,11 0 0 16,0 0-144-16,0 0 0 0,0 0 0 0,0 0 0 15,0 0 0-15,0 0-224 0,0 0 32 0,0-15 0 16,3 2-112-16,4 1-16 0,1-1 0 0,1 1 0 16,1 3 128-16,3-2 0 0,0-1 16 0,0 3 0 15,-1-3 176-15,1 4 0 0,2 0 0 0,-1 4 0 16,-1-3 0-16,0 1 0 0,-2-2 0 0,0 1 0 0,-1 1 128 0,-1-1 0 16,-9 7 0-16,10-8 0 0,-2 0 0 0,-8 8 0 15,0 0 0-15,10-1 0 0,-10 1 0 0,0 0 0 16,8-7 0-16,-8 7 0 0,0 0 0 0,0 0 16 15,0 0 0-15,-7 13 0 0,7-13-16 0,-8 11 0 16,0 2 0-16,2-5 0 0,6-8-128 0,-8 12 0 16,0-4 144-16,8-8-144 0,0 0 0 0,0 0 0 15,0 0 0-15,0 0 0 0,0 0-144 0,0 0 0 16,0 0 0-16,0 0 0 0,0 0-64 0,0 0-16 16,0 0 0-16,0 0 0 0,0 0 32 0,0 0 16 15,11-4 0-15,-1 0 0 0,-2-4 32 0,1 3 0 0,-2-3 0 16,-7 8 0-16,0 0 144 0,11-5 0 0,-11 5-144 0,0 0 144 15,11-7 0-15,-11 7 0 0,0 0 0 0,0 0 128 16,0 0 112-16,0 0 16 0,0 0 0 0,0 0 0 16,0 0 0-16,0 0 0 0,3 17 0 0,-4-5 0 15,-2 3-128-15,-4-6 0 0,-1 3-128 0,-1 1 192 16,-3-2-192-16,0-2-256 0,-3 3 48 0,-3-4-10128 16,-4-4-2016-16</inkml:trace>
  <inkml:trace contextRef="#ctx0" brushRef="#br1" timeOffset="-213346.53">2478 11288 11967 0,'0'0'528'0,"0"0"112"0,0 0-512 0,0 0-128 0,-13 0 0 0,13 0 0 0,0 0 3104 0,-11-2 592 16,11 2 112-16,0 0 32 0,-10-6-2560 0,10 6-512 15,0 0-112-15,-8-3-16 0,8 3-416 0,0 0-96 16,0 0 0-16,0 0-128 0,0 0 0 0,0 0 0 16,0 0 0-16,0 0 0 0,0 0 0 0,-9 6 0 15,1 4 0-15,1 4 0 0,2 4-128 0,1 6 128 0,-3 5 0 0,1 3-144 16,-1 1 144-16,1 0 0 0,-4 3 0 16,2 5 128-16,5-4-128 0,-2 4 0 0,-4-1 0 15,2 1 128-15,2-5-128 0,2 1 0 0,0 0 0 0,0-5 128 16,-2-3-128-16,2-3 0 0,-1-2 0 0,1-1 0 15,0-3-176-15,1-2 176 0,1-2-208 0,-1-3 80 16,2-13-32-16,-1 14 0 0,1-14 0 0,-2 10 0 16,2-10 16-16,0 0 0 0,0 0 0 0,0 0 0 15,0 0 144-15,0 0-208 0,0 0 80 0,-8-5 128 16,8 5 0-16,-5-13 0 0,0-3 0 0,2 0 128 16,2-3-128-16,2-2 192 0,1 0-192 0,1-3 192 15,-1-2-64-15,1-4-128 0,-2-4 192 0,4 2-64 16,2-8-128-16,1 2 0 0,0-3 0 0,-2 3 0 0,2-1 0 15,0 6 0-15,2-7 0 0,-1 7 0 0,-2 0 0 16,-1 1 0-16,1 1 0 0,1 1 0 0,-2 6 0 0,1-2 0 16,-3 2 0-16,1 0 0 0,2 3 0 15,-3 2 0-15,0 1 0 0,-3 2 0 0,1 5 0 0,-1 1 0 16,1 2 0-16,-2 8 0 0,0 0 352 0,0 0-16 16,0 0 0-16,0 0 0 0,0 0 32 0,0 0 0 15,0 0 0-15,0 0 0 0,0 0-64 0,0 0-16 16,0 0 0-16,3 13 0 0,-3-13-16 0,5 16 0 15,0 0 0-15,0 0 0 0,-1-3-32 0,3 3-16 16,-2 2 0-16,1 1 0 0,1 0-80 0,-1 4-16 16,0 1 0-16,2 0 0 0,0 3-128 0,0-1 128 15,0 3-128-15,2-1 128 0,-2 0-128 0,0-3 128 16,3 3-128-16,2-3 128 0,0 3-128 0,0-3 0 0,0 3 0 16,0-3 0-16,-1-1 0 0,1 2 0 0,3-3 0 15,-1-3 0-15,-2 0 0 0,-2-3 0 0,2 4 0 0,0-5-176 16,-1 0 32-16,1 0 0 0,2-3 0 0,-3-2 0 15,1-6-64-15,0 3-16 0,-13-8 0 0,15 3 0 16,-1-1 48-16,-1-2 16 0,0-2 0 0,0-4 0 16,-1 1 160-16,3-3 0 0,-2-1 0 0,0-6 0 15,-1-1 0-15,3-6 0 0,2-9 0 0,-1 1 128 16,-4-6-128-16,1-1 0 0,-1 0 0 0,1-3 128 16,-2 0-128-16,1-2 0 0,-1 4 128 0,-1-2-128 15,-1 0 128-15,-1 6-128 0,-1-1 160 0,1 3-160 16,-2 3 240-16,0 0-48 0,-1 0-16 0,-1 5 0 15,-1 0 32-15,0 6 16 0,-1-1 0 0,-2 6 0 16,0 3-32-16,0 10-16 0,0 0 0 0,0 0 0 0,0 0-176 0,0 0 0 16,0 0 0-16,0 0 0 0,0 0-256 0,0 0-64 15,0 0-32-15,-5 10 0 16,2 3-288-16,-1 0-64 16,3-2-16-16,1 2 0 0,0 1-1888 0,0-14-368 0,0 15-80 0</inkml:trace>
  <inkml:trace contextRef="#ctx0" brushRef="#br1" timeOffset="-212879.61">3208 11625 11967 0,'0'0'528'0,"-1"13"112"15,1-13-512-15,0 13-128 0,0-13 0 0,0 0 0 0,0 0 2592 0,0 0 480 0,0 0 112 0,0 0 16 16,0 0-1936-16,0 0-384 0,0 0-80 0,12 4-16 15,-12-4-384-15,15 4-80 0,-1-8 0 0,-1 3-16 16,0-6 0-16,0 3 0 0,0-1 0 0,-1 0 0 16,1-2 16-16,2 3 0 0,-2-3 0 0,-1-1 0 15,3-1 0-15,-1 1 0 0,2 0 0 0,0-1 0 16,0 1-96-16,1-1-16 0,-1-2 0 0,-2 3 0 16,0-2-208-16,-1 0 128 0,-1 1-128 0,-4-3 0 15,-4 0 0-15,1 4 0 0,0-4 0 0,-5 12 0 16,-3-13 0-16,3 13-128 0,-5-12 128 0,0-1 0 15,-1 2 0-15,-2 1 0 0,0 2 0 0,-4 1 0 0,0 3 144 16,-1 0-16-16,-2 3 0 0,1 2 0 0,1 3 48 0,-1 2 0 16,-2 4 0-16,1-2 0 0,1 5-176 15,1 1 0-15,-2 4 144 0,1 1-144 0,-1 3 0 0,3 1 128 16,-1-1-128-16,0 6 0 0,0 1 0 0,2-1 0 16,1 0 0-16,1 1 0 0,1-4 0 0,3 4 0 15,0 2 0-15,2-6 0 0,1 3 0 0,2-6 144 16,5 2-144-16,0-3 0 0,1 0 208 0,2-5-64 15,3 0-16-15,4-1 0 0,-1-6-128 0,4-1 0 16,1-3 0-16,4-2 0 0,-1-3-352 0,4-3 0 16,3-3 0-16,4-4 0 15,6-5-656-15,1-4-128 0,0-5-16 0,-1 0-12000 0</inkml:trace>
  <inkml:trace contextRef="#ctx0" brushRef="#br1" timeOffset="-212435.66">4210 11309 19343 0,'0'0'1728'0,"-12"3"-1392"0,-1 0-336 0,1 2 0 15,-3-2 2016-15,1-1 336 0,-1 4 64 0,1 1 16 16,-2-1-2048-16,0 2-384 0,-2 2 0 0,-1 1-192 31,-2 0-432-31,-1 2-80 0,-1-3-32 0,1 4 0 0,-1-4 336 0,1 2 64 0,-1 0 16 0,1-1 0 16,-1-1 320-16,1 1 0 0,1-3 0 0,2 0 0 15,-1-2 0-15,4-3 0 0,2 1 0 0,1-4 0 16,0 0-336-16,4-4-112 0,1 3 0 0,8 1-16 16,-5-11-528-16,3-2-96 0,2-2-32 0,3 3 0 15,1-1 304-15,0-3 64 0,1 0 16 0,3-2 0 0,0-1 896 0,0 3 176 16,0 0 48-16,2 1 0 0,-2-1 752 0,2 2 144 15,-1 1 48-15,1 3 0 0,-2 2-160 0,-8 8-16 16,11-6-16-16,-1 1 0 0,-10 5-304 0,0 0-48 16,13-3-16-16,-13 3 0 0,12 3-192 0,-12-3-64 15,13 13 0-15,-5 1 0 0,-3 4-48 0,0 3-16 16,-2 6 0-16,0 5 0 0,-1 3 80 0,0 9 16 16,-4 4 0-16,4 5 0 0,-1 1-112 0,2 4-32 0,1 2 0 15,2-3 0-15,2 0-272 0,3-3-128 0,2-1 128 0,5-2-128 31,-4-4-1520-31,5-2-384 0</inkml:trace>
  <inkml:trace contextRef="#ctx0" brushRef="#br1" timeOffset="-211273.38">4556 11190 24351 0,'0'0'1088'0,"-11"0"208"0,-2-3-1040 0,2-2-256 0,0 3 0 0,11 2 0 0,-13-6 992 0,3 4 144 16,10 2 16-16,-9-3 16 0,9 3-656 0,-10-5-128 15,10 5-16-15,0 0-16 0,0 0-352 0,0 0 0 16,0 0 0-16,0 0 0 0,-11 2 0 0,11-2 0 16,0 0 0-16,-7 13 0 0,4-2 0 0,1 5 0 15,2 2 0-15,2 1 0 0,1 7 288 0,2 1-16 16,-2 5 0-16,2 2 0 0,0 6 16 0,0 1 0 0,0 3 0 0,-1 2 0 15,3 1-128-15,-1-4-32 0,1-3 0 0,-1 2 0 16,-1-7-128-16,0-2 0 0,0-8 0 0,1 2 0 16,0-4 0-16,1-5-256 0,-1-6 48 0,1-2 0 15,-7-10-16-15,0 0 0 0,0 0 0 0,12 3 0 16,-12-3 224-16,0 0 0 0,13-11 0 0,-3-2 0 16,-2 0 0-16,0-3 0 0,0-1 0 0,-2-1 0 15,-1 0 208-15,0-3-64 0,0 1-16 0,-2-1 0 16,0-2 0-16,0 6 0 0,1-3 0 0,-1 3 0 15,-2-3 0-15,4 3-128 0,-1-2 192 0,-1 6-64 16,0 0-128-16,0 5 192 0,-3 8-192 0,0 0 192 16,0 0-192-16,0 0 0 0,0 0 0 0,0 0 0 15,0 0 0-15,8 9 0 0,-3 8 0 0,1 3 0 16,1 3 0-16,1-1 0 0,-2 6 0 0,1-3 0 0,-1-1 0 16,2 2 0-16,-1-7 0 0,2 1 0 0,2-4-144 15,2-4 144-15,-2-2 0 0,1-2 0 0,-12-8 0 0,16 3-128 16,-2-3 128-16,2-3 0 0,0-2 0 0,2-3 0 15,0-1 176-15,-1-7-176 0,1-7 320 0,4-3-32 16,-1-2-16-16,0-8 0 0,2-5-80 0,-1 0 0 16,-1-4-16-16,1 0 0 0,2 1-176 0,-1-1 160 15,-2 0-160-15,0-2 160 0,-4-1-160 0,-1 0 160 16,-1 1-160-16,-1 2 160 0,-1 0-160 0,-3 5 0 16,-2 3 144-16,0 7-144 0,-2 9 0 0,-3 7 144 15,-1 4-144-15,-2 10 0 0,0 0 192 0,0 0-192 16,0 0 192-16,-5 16-192 15,0 8-288-15,1 5-160 0,-1 3-48 0,2 5 0 16,1 0-1600-16,2 3-320 0,0-3-64 0,3 0-16 16,2-3-800-16,1-2-160 0,2 0-48 0</inkml:trace>
  <inkml:trace contextRef="#ctx0" brushRef="#br1" timeOffset="-210744.49">5466 11556 15199 0,'0'0'672'0,"16"8"144"0,-3-2-656 0,0-3-160 0,0 4 0 0,-13-7 0 15,13 5 1712-15,-13-5 304 0,12 1 64 0,-12-1 16 16,15 4-608-16,-15-4-112 0,13 0-32 0,-13 0 0 15,12 0-480-15,-12 0-96 0,15-5-32 0,-15 5 0 16,13-8-288-16,-4 0-48 0,-9 8-16 0,8-13 0 16,-1 2-128-16,-2 1-48 0,-2-4 0 0,-3 14 0 15,1-12-80-15,-1 12 0 0,-3-13-128 0,3 13 192 16,0 0 96-16,-13-4 16 0,1 7 0 0,-3 2 0 0,-1 6-48 0,0 5-16 16,-3 2 0-16,3 7 0 0,0 3-240 0,0-1 176 15,0 2-176-15,1-4 160 0,2 4-160 16,2-5 0-16,5 0 0 0,2-4 0 0,1-6-144 0,3-1 144 15,0-13-192-15,0 0 192 0,0 0-384 0,8 10 16 16,-8-10 16-16,16 1 0 0,0-1 64 0,2-5 16 16,1-3 0-16,1-3 0 0,0-3 272 0,0-2 0 15,-1-4-128-15,0 4 128 0,-1-1 0 0,-2 1 0 16,-2-4 0-16,1 4 0 0,-1 4 0 0,1 3 176 16,-3 0-176-16,1 2 160 0,-1 6 48 0,0 2 16 15,0 7 0-15,-1 4 0 0,0 1 48 0,0 7 16 16,-1 4 0-16,1 4 0 0,-1 2-128 0,-2 2-32 15,0 4 0-15,0-3 0 0,2-4-128 0,-2 0 0 16,-2 0 0-16,-1-5 0 0,0 2 0 0,-2-4 0 0,0-4 0 16,-3 1 0-16,0-6-192 0,0 0 192 0,0-13-192 0,0 0 192 15,-8 8 0-15,8-8 0 0,-11 3 0 0,11-3 192 16,-15-8 208-16,4 0 48 0,0-2 16 0,3-4 0 16,1-2 144-16,3-2 32 0,-1-1 0 0,5-2 0 15,-3 0-224-15,4-3-32 0,2-3-16 0,2-2 0 16,3-5-224-16,2 2-144 0,3-6 192 0,1-6-192 15,1-1 0-15,4 4 0 0,2-3 0 0,1 3 0 16,-1 5 0-16,1 3 0 0,-1 7 0 0,0 2 0 16,-2 0-352-16,1 6 32 0,1-1 0 0,-4 3 0 15,1 0-1408 1,1 0-256-16,-1 3-64 0,1 0-8272 0,0 2-1648 0</inkml:trace>
  <inkml:trace contextRef="#ctx0" brushRef="#br1" timeOffset="-210536.36">6456 11198 11967 0,'0'0'528'0,"16"0"112"0,-1 0-512 0,-2 0-128 0,-1 3 0 0,0-1 0 0,-12-2 3008 0,14 3 576 16,-14-3 128-16,16 5 0 0,-3 6-2080 0,-3 0-416 15,-2 2-96-15,0 3-16 0,-2 7-352 0,1 1-80 16,-3 8-16-16,0 3 0 0,-1 4-192 0,0 1-32 16,0 5-16-16,0 3 0 0,1-2 32 0,0-1 16 15,1 0 0-15,2 0 0 0,-1-5-176 0,2-3-32 16,0 0-16-16,3-5 0 0,2-3-240 0,0-5-128 15,-2 0 128-15,1-6-208 16,-3-4-1568-16,2-6-304 0,1-1-64 0,0-7-7040 0,3-5-1408 16</inkml:trace>
  <inkml:trace contextRef="#ctx0" brushRef="#br1" timeOffset="-210193.56">7596 11280 20271 0,'0'0'896'0,"-12"11"192"0,-2-1-880 0,0 1-208 0,-1 0 0 0,-1-1 0 16,-2-2 2592-16,1 0 480 0,-1 0 80 0,-1 0 32 16,-2 0-2672-16,0 0-512 0,0 0-160 0,0 0 0 15,-1 0-384-15,-2 0-80 0,0 2-16 0,0-2 0 16,0-2 448-16,-2 4 192 0,0-2-160 0,2 3 160 0,0-1 320 0,2 4 144 15,1 0 48-15,3 1 0 0,1-1 288 0,1 1 64 16,-1-1 16-16,5 1 0 0,0-2-32 0,6-1 0 16,0 3 0-16,1-6 0 0,5-9-352 0,-2 17-80 15,4-1-16-15,3-4 0 0,1 1-240 0,4 2-160 16,2-1 192-16,3 2-192 0,1 0 128 0,2 5-128 16,1-5 0-16,3 7 0 0,2-3 0 0,2 3 0 15,1 3 0-15,4 3 0 16,3 1-544-16,2 7-160 0,1 1-48 0</inkml:trace>
  <inkml:trace contextRef="#ctx0" brushRef="#br1" timeOffset="-208417.43">9883 11434 17615 0,'0'0'768'0,"3"-13"192"0,0-1-768 0,-1 1-192 15,-1 0 0-15,1 0 0 0,-1 2 864 0,-1 0 144 0,0 1 16 0,0 10 16 16,0-13-448-16,-1 2-80 0,-1 3-32 0,-1 0 0 16,3 8 32-16,-6-8 16 0,-1-2 0 0,-1 4 0 15,-3 1 160-15,0 0 16 0,-2-1 16 0,0 6 0 16,-3 0-48-16,2 0-16 0,-3 3 0 0,1 2 0 15,-1 1-96-15,-1 2-32 0,-1 0 0 0,0 0 0 16,-4 2-208-16,1 3-32 0,-4 3-16 0,0 3 0 16,-1-1-80-16,-3 6 0 0,1 1-16 0,1-1 0 15,3 1-48-15,-1 3-128 0,0 3 192 0,2 4-64 16,2 4 0-16,1-1-128 0,2-1 192 0,3 2-64 16,1-4 32-16,4 0 0 0,1-1 0 0,6-2 0 15,0-3-160-15,4-2 0 0,2-3 144 0,4-1-144 16,2-4 0-16,2 2 0 0,3-5-160 0,1-3 160 15,4 1-304-15,3-4 48 0,1-2 16 0,4-3 0 16,1-5 80-16,5-5 16 0,4 0 0 0,2-6 0 0,2-5 144 16,0 0-192-16,-3-5 192 0,-1-1-192 0,-3-6 0 0,-1 3-16 15,0-3 0-15,-3 1 0 0,-3-2 208 0,-2 5 0 16,-1-2 0-16,-4 2 0 0,-3 2 0 0,-2-1 128 16,-2 7 16-16,-3 2 0 0,-2-2 272 0,-3 1 48 15,0 6 16-15,-4 9 0 0,0 0 64 0,0 0 16 16,0 0 0-16,0 0 0 0,0 0-112 0,-5 9-32 15,-2 7 0-15,1 5 0 0,0 3-256 0,-1 4-160 16,1 0 192-16,1 1-192 0,0-1 0 0,2-3 0 0,0-1 0 16,3-3 0-16,0 0 0 0,3-2 0 15,0-3 0-15,2-1-144 0,1-5-112 0,4-4-32 0,-10-6 0 16,13 8 0-16,0-8 16 0,-1 0 0 16,3-5 0-16,-1 2 0 0,-1-5 272 0,2 0 0 0,1-5 176 0,3 0-176 15,3-3 288-15,2 3-48 0,1-3-16 0,-1 0 0 16,-2 3 16-16,1 2 0 0,-4 2 0 0,0-3 0 15,2 9-80-15,-5-2-16 0,-2 5 0 0,-1 5 0 16,-13-5 32-16,13 11 0 0,-5 5 0 0,-1 4 0 16,-3 1-176-16,0 1 0 0,0 0 0 0,0 1 0 15,-3 1 0-15,2-2-256 0,2-1 64 0,0-5 16 32,0-1-192-32,0-4-32 0,-5-11-16 0,9 8 0 15,-9-8-240-15,12 3-48 0,-1-6-16 0,2-2 0 0,-1-6 112 16,4 0 32-16,2-4 0 0,1-4 0 0,1 0-160 0,2-2-32 0,1-1 0 15,1-1 0-15,1 1 96 0,1-3 16 16,0 3 0-16,3-4 0 0,-1-1 512 0,1 1 144 0,0 1 0 0,2 1 0 0,-1 0 176 0,2-1 96 16,-1 1 32-16,-6 4 0 0,-2 2 304 15,-5 2 64-15,-2 0 16 0,-4 3 0 0,-2 2 96 0,-10 11 32 16,0 0 0-16,0 0 0 0,0 0-144 0,0 0-32 16,0 0 0-16,0 0 0 0,-16 1-144 0,-2 6-48 15,-2 2 0-15,-3 7 0 0,-3 0-160 0,1 5-32 16,-6 2-16-16,6-2 0 0,0-1 64 0,3 1 16 15,0 0 0-15,1 2 0 0,1-2-144 0,4-4-32 16,2-1 0-16,3-3 0 0,1 3-144 0,2-5 128 16,2-1-128-16,6-10 128 0,0 0-128 0,0 0 0 15,-7 8 0-15,7-8 0 0,0 0 0 0,0 0 0 0,0 0 0 16,0 0-176-16,10 11 176 0,3-6-160 0,1 2 160 0,5-6-160 16,4-4 160-16,4-2 0 0,4 4 128 0,2-3-128 15,4-1 0-15,2-1 0 0,-1 4 0 0,-2-2 0 16,-3 0 0-16,-1 1-128 0,0 0 128 0,-1 3-192 15,-2 2 192-15,-2-1-128 0,-1 6 128 0,-1 2-128 16,0-1 128-16,-1 4 0 0,0-3 0 0,-5 4-128 16,-1 1 128-16,-2 1 0 0,-3-1 0 0,-2 2 0 15,-2 0 0-15,-1 2 0 0,-1-2 160 0,-4 0-160 16,-1-3 0-16,-2 3 128 0,-4-3-128 0,1 0 0 16,3-13 0-16,-11 14 0 0,0-1 0 0,-5-2 0 15,-2-1 0-15,-3 3-128 0,-3-2 128 0,-2 2-208 16,-2-5-240-1,-3 0-64-15,-1 0 0 0,0 0 0 16,-2-3-1488-16,0-2-304 0,-4 2-64 0,4-7-11872 0</inkml:trace>
  <inkml:trace contextRef="#ctx0" brushRef="#br1" timeOffset="-207729.31">11755 11249 21599 0,'-11'-11'960'0,"11"11"192"0,-9-11-928 0,1-2-224 0,-1 2 0 0,3-2 0 15,0-3 864-15,1 3 128 0,0-3 32 0,3 6 0 16,1 2-416-16,1 8-80 0,0 0-16 0,0 0 0 16,0 0-80-16,0 0-32 0,0 0 0 0,0 0 0 15,0 0 304-15,0 0 64 0,5 15 16 0,-2 4 0 16,-2 5 176-16,-1 2 48 0,0 6 0 0,-1 5 0 15,-1 4-368-15,1 6-80 0,-1 3-16 0,0 3 0 16,1 3-352-16,2 3-192 0,3 1 192 0,-1-3-192 0,0 0 128 16,0-4-128-16,2-2 0 0,0-4 0 0,-2-2 0 15,2-4 0-15,-2-1 0 0,0-6 0 0,-1-5 0 16,0-5-144-16,-2-3 16 0,0-2 0 0,-2-6-96 16,2-13-16-16,0 0 0 0,0 0 0 0,0 0 240 0,0 0-192 15,0 0 192-15,-13-5-192 0,2-6-144 0,3-2-32 16,1-3 0-16,3 0 0 0,-1-8 128 0,2 1 32 15,3-1 0-15,0-3 0 0,1 3 208 0,4-2 0 16,1-1 0-16,2 1 0 0,-1-3 0 0,4 1 208 16,2-5-32-16,1 1-16 0,1 0 48 0,1-1 16 15,2-3 0-15,-1 4 0 0,2-2 16 0,2 6 0 16,0 2 0-16,-2 2 0 0,1 1-64 0,-3 2-16 0,1 9 0 16,-2 4 0-16,-2 3-16 0,1 2 0 0,-15 3 0 0,14-2 0 15,-14 2-144-15,15 10 192 0,-2 2-192 16,-4 9 192-16,1 3-64 0,-2 8-128 0,-3 4 192 0,0 2-64 15,-2 2-128-15,0 1 128 0,-1 0-128 0,1-1 128 16,2-3-128-16,1-3 160 0,-1-2-160 0,-2 0 160 16,2-4-160-16,0-3 0 0,-2-1 0 0,2-6 0 15,1-2-256-15,1 0-96 0,-7-16-16 0,0 0 0 32,0 0-720-32,0 0-160 0,0 0-32 0,0 0-8896 0,12-10-1776 0</inkml:trace>
  <inkml:trace contextRef="#ctx0" brushRef="#br1" timeOffset="-207545.79">12417 11508 26319 0,'0'0'1152'0,"8"13"256"0,1 3-1120 0,-2 4-288 0,-1 1 0 0,-1 3 0 0,0 7 2112 0,0-1 384 16,-1 6 64-16,0-3 0 0,-3-1-1200 0,2 2-240 16,1-2-48-16,-1 4-16 0,0-6-560 0,0 2-112 15,0-3-32-15,2-5 0 0,0 0-224 0,1-6-128 16,-1-2 160-16,0-3-160 0,-5-13-208 0,0 0-144 15,0 0-32-15,11-7-11520 16,1-7-2304-16</inkml:trace>
  <inkml:trace contextRef="#ctx0" brushRef="#br1" timeOffset="-206984.55">12744 11312 35007 0,'-13'19'3120'0,"7"-6"-2496"15,-2 0-496-15,1 6-128 0,2-1 1568 0,1-2 288 0,0 0 64 0,3 0 16 16,1 0-1440-16,1 2-304 0,3-2-48 0,-1 0-16 31,2-3-656-31,-1 3-144 0,1 3-32 0,2-3 0 16,2-2-448-16,-1 1-112 0,-3 2-16 0,0-1 0 16,0-3 192-16,0 2 16 0,-1-6 16 0,0 4 0 15,-4-13 416-15,0 0 64 0,8 8 32 0,-8-8 0 0,11 7 304 0,0-7 64 0,2-4 16 0,0 1 0 16,1-5 32-16,4-1 0 0,0-3 0 0,2-4 0 15,5 2 0-15,-3-2 0 0,-1 1 0 0,-2 3 0 16,0-1 128-16,-1 5 0 0,-4 0 0 0,1 4 0 16,-4 3 448-16,2 2 80 0,-13-1 16 0,11 13 0 0,-3-1 224 15,0 4 32-15,-3 3 16 0,0 3 0 0,0 2-176 16,1 0-16-16,1-3-16 0,-1 3 0 0,2-4-352 16,0-4-80-16,-2-2-16 0,4 2 0 0,0-8-160 0,-10-8 0 15,14 8 0-15,-1-5 0 0,-13-3 0 0,16-4 160 16,-2-4-160-16,1-7 160 0,-1 1-16 0,-1-9 0 15,2 2 0-15,1-4 0 0,-2-4 128 0,-1-2 32 16,-2-1 0-16,4-1 0 0,-1 0 80 0,2 5 0 16,2-1 16-16,-1 5 0 0,1-5-48 0,0 5-16 15,-4 1 0-15,2 1 0 0,2 4-16 0,0 2-16 16,-2 3 0-16,-4 2 0 0,3 3-48 0,-15 8 0 0,13-3 0 0,-13 3 0 16,0 0 96-16,14 3 16 15,-14-3 0-15,13 17 0 0,-3 3-128 0,-2 4-32 16,0 5 0-16,0 0 0 0,0 3-32 0,1 5-16 0,1 3 0 0,-2 5 0 15,0 3-160-15,0 5 0 0,-2 1 0 16,1 4 128-16,-1 2-128 0,-1 2 0 0,0 4 0 0,-2 0 128 16,-3 1-128-16,0 4 0 0,-6-2 0 0,-4 3 0 15,-4-3 0-15,-9-1-176 0,-9 1 48 0,-8-4 0 32,-13-4-1056-32,-14 7-208 0,-15-6-32 0</inkml:trace>
  <inkml:trace contextRef="#ctx0" brushRef="#br1" timeOffset="-189279.26">22639 11066 5519 0,'0'0'240'0,"0"0"64"0,0 0-304 0,0 0 0 0,0 0 0 0,13-3 0 0,-13 3 2288 0,11-3 400 15,-11 3 64-15,0 0 32 0,0 0-1504 0,0 0-288 16,8-8-64-16,-8 8-16 0,7-8-208 0,-7 8-64 15,3-7 0-15,-1 1 0 0,-1-2-128 0,1 3-16 16,-1-3-16-16,-1 0 0 0,-1-2-16 0,-1-1 0 16,-3-8 0-16,1 3 0 0,-1 3-208 0,-2 0-64 15,1 0 0-15,-2 1 0 0,0-3-192 0,-3 5 0 16,-2-1 0-16,-2 0 0 0,-2-2-272 0,-1 8 0 16,-1-3 0-16,-2 0 0 0,0 3 272 0,-1 1-192 15,-4-3 192-15,0 4-160 0,1-2 160 0,-3 4 0 0,-1-1 0 16,-1 0 0-16,-5-1 416 0,-2 3 64 0,-3-1 16 0,-1 1 0 15,-2 0-128-15,1 1-32 0,2-1 0 16,0 0 0-16,-2 5-208 0,1-2-128 0,-1 0 128 0,-1 2-128 16,-1 0 0-16,1-2 0 0,1 0 0 0,-3 2 0 15,-1 0 0-15,-1 3 0 0,-1 3-192 0,3 1 64 16,0 0 128-16,5 1 0 0,2 5 0 0,-1-2 0 16,1-2 0-16,1 4 144 0,1 3-16 0,1 1-128 15,-3 1 208-15,2 1-64 0,4 0-16 0,-3 5 0 16,-2-2 0-16,2 2-128 0,-1 0 192 0,4 3-64 15,0-1-128-15,0 1 0 0,2 0 0 0,2 3 128 16,4 4 0-16,3 1-128 0,0 1 192 0,5 0-64 16,2 4-128-16,3 3 192 0,-1 0-192 0,3 3 192 15,2 1-48-15,3 1 0 0,2-4 0 0,2 1 0 16,3 1 112-16,2-4 32 0,3 1 0 0,3-3 0 0,2 0 32 16,5 0 0-16,3-3 0 0,4 3 0 15,6 0-96-15,4 1-16 0,5-1 0 0,4-3 0 0,1-5 48 0,1 3 0 16,1-3 0-16,1 0 0 0,1-4-32 0,3 0 0 15,1 0 0-15,1-9 0 0,3-3-64 0,0-5-16 16,3-1 0-16,2-6 0 0,1-1-16 0,-4-3 0 16,-3-5 0-16,-1 0 0 0,0-5-128 0,-1 1 192 15,-1-9-192-15,0-2 192 0,0-1-48 0,2-5 0 16,2-1 0-16,1-2 0 0,-5-4-16 0,-2 0-128 16,-1-5 192-16,0 1-64 0,-2-5 48 0,0 1 0 15,-1-1 0-15,-2-5 0 0,0-3 0 0,1-3 0 0,4 1 0 16,-2 2 0-16,-1 0-176 0,-2 0 0 15,-2-3 0-15,-5 0 0 0,-2 0 0 0,-4-2 192 0,-5 2-192 16,-3-2 192-16,-3 1-32 0,-3-1 0 0,-4-2 0 16,-1 6 0-16,-2-6 144 0,-3 8 16 0,-3 2 16 15,-2-3 0-15,-3 0 16 0,0 0 0 0,-1 2 0 0,-3-2 0 16,0 3-48-16,-3 0-16 0,-2 2 0 0,-4 3 0 16,-3 2-144-16,-4 6-16 0,-1-3-128 0,-1 3 192 15,-5 0-192-15,-5 5-128 0,-5 0 128 0,-5 1-208 31,-5 3-272-31,-1 5-48 0,-1 2-16 0,-1 5 0 16,-2 3-1280-16,3 5-256 0,-1 5-48 0,2 3-16 16,0 8-976-16,0 2-192 0,-23 14-32 0,8 0-16 0</inkml:trace>
  <inkml:trace contextRef="#ctx0" brushRef="#br1" timeOffset="-188769.36">21428 11495 21823 0,'0'0'960'0,"0"0"208"16,11-8-928-16,-2 1-240 0,1 1 0 0,1-2 0 0,1-3 1024 0,0-1 144 16,0 0 48-16,-1-1 0 0,0 0-672 0,-1 2-128 15,-2-2-32-15,0 2 0 0,-2-2-16 0,-6 13-16 16,3-11 0-16,-1 1 0 0,-2 10 128 0,0-11 32 0,0 11 0 0,0 0 0 15,-8-8-64-15,8 8 0 0,-11-5 0 0,-2 5 0 16,0 0-192-16,-1 3-64 0,1 2 0 0,-3 0 0 16,-3 3-192-16,-2 0 0 0,0 3 128 0,0 2-128 15,0 0 0-15,0 1 0 0,2 1 128 0,0 1-128 16,-1 0 160-16,3 0-16 0,-1 1 0 0,4 1 0 16,-1-4 112-16,4 3 0 0,3-3 16 0,2-1 0 15,6-13-144-15,-4 16-128 0,4-16 144 0,2 16-144 16,3-2 128-16,-5-14-128 0,13 13 0 0,1 2 144 15,1-3-144-15,1-3 0 0,0-1 0 0,1 1 0 16,1-1 0-16,4 0 0 0,2-5 0 0,2 5 0 16,1-3 0-16,2 3 0 0,0-1 128 0,0-1-128 15,0 1 128-15,-2-3-128 0,-3 3 0 0,-1-1 128 16,-6 2-128-16,-2 0 0 0,-6-1 0 0,-9-7 0 16,0 0 0-16,9 13 0 0,-6-1 0 0,-6 0 0 0,-6-3 0 15,-5 4-176-15,-4-2 16 0,-4 2 0 0,-7 0-160 0,-1-2-16 16,-4 2-16-16,0-2 0 15,4 2-208-15,1-5-32 0,3-3-16 0,5-2 0 16,5 0-352-16,5-1-64 0,11-2 0 0,0 0-16 16,0 0-1424-16,0 0-288 0,0 0-48 0,0-13-6736 0</inkml:trace>
  <inkml:trace contextRef="#ctx0" brushRef="#br1" timeOffset="-187782.22">21489 11777 3679 0,'32'-16'320'0,"-10"7"-320"16,2-3 0-16,-1 1 0 0,-4-2 3248 0,2 2 576 15,0 1 112-15,-2 2 32 0,-1-1-1440 0,-1 1-288 16,1 0-48-16,1 0-16 0,-1 0-720 0,1 0-160 15,-1 0-16-15,1 0-16 0,0 1-576 0,1 1-112 0,0-2-32 0,1 1 0 16,-2-1-256-16,1 4-48 0,-1-1-16 0,-1 1 0 16,-4 0-224-16,1-1 0 0,-3-2 128 0,0 6-128 15,-12 1 0-15,0 0 0 0,0 0 0 0,0 0-160 16,0 0 160-16,0 0 0 0,4 14 0 0,-5 2 0 16,-4 4 0-16,-1 0 224 0,-2 1-48 0,0 2-16 15,0-1-32-15,0 1 0 0,-1-6 0 0,3 3 0 16,1-4-128-16,2-2 192 0,3-14-192 0,-2 11 192 15,2-11-192-15,0 0-224 0,0 0 48 0,0 0 16 16,7 12 16-16,-7-12 0 0,0 0 0 0,13 1 0 16,-13-1 144-16,14 0 0 0,-1-3 0 0,0-2 128 15,1 0-128-15,2 2 192 0,-1-2-64 0,-1 2 0 16,1 2-128-16,-1 2 0 0,-1-1 128 0,1 7-128 16,4-3 0-16,-2 4 0 0,-3 0 0 0,-2 2 0 15,-1-2 0-15,-2 0-192 0,-8-8 192 0,9 8-192 0,-9-8 16 16,0 0 0-16,0 0 0 0,0 0 0 0,0 0 176 0,0 0-192 15,0 0 192-15,-11 3-192 0,0-3 192 0,0-8 192 16,-2-3-32-16,-2-2-16 0,3-8 64 16,0-3 16-16,1 0 0 0,3 0 0 0,2-2 32 0,-1 1 16 15,1-6 0-15,1 2 0 0,3 1-48 0,1-5-16 16,1 5 0-16,1-1 0 0,3 5-208 0,-1-1 0 16,2 0 0-16,1 1 0 0,2 0 0 0,2 8 0 15,-1 0 0-15,3 3 0 0,0 0-272 0,3 5-48 16,-4 3-16-16,-11 5 0 15,15-5-320-15,-3 4-64 0,3 2-16 0,-1 4 0 16,-1 0 128-16,0 6 32 0,-2 2 0 0,-1 3 0 0,-2 2 304 0,0 6 64 16,-2 3 16-16,1-1 0 0,-2-1 192 0,-2 3 256 0,0-1-48 15,0 2-16-15,0-4 240 0,1 4 32 0,-1-5 16 0,2 1 0 16,-2-5 32-16,0 1 16 0,2 0 0 0,0-3 0 16,-1-4-144-16,1 1-16 0,-5-15-16 0,7 9 0 15,-7-9-352-15,0 0 0 0,11 7 0 0,-11-7 0 16,13 0-320-16,-2-3 0 0,0-4 16 0,-1 1 0 15,-1-6 304-15,1 0 0 0,-2-3 0 0,2-1 0 16,-2-2 192-16,1 2 112 0,1-4 16 0,-2 0 0 16,0-1-16-16,0 5 0 0,0 0 0 0,0 0 0 15,0-1-80-15,0 5-16 0,0 0 0 0,-8 12 0 16,0 0 32-16,0 0 0 0,0 0 0 0,13 0 0 16,-13 0-48-16,15 4 0 0,-4 4 0 0,-2 0 0 15,-1 4-16-15,0 0-16 0,0 1 0 0,0-1 0 16,1 0-160-16,-1 0 0 0,-8-12 0 0,9 11 0 0,-9-11 0 0,13 8-192 15,-13-8 0-15,16 1 16 0,0-1-48 0,-1-1-16 16,-4-6 0-16,-2 3 0 0,1-8 240 0,3 0 0 16,0 0 0-16,1-1 0 0,1 4 272 0,1-6 0 15,0 3 0-15,0-1 0 0,-2 1-32 0,2 3-16 16,2 1 0-16,-2 1 0 0,-3 3-32 0,0 2 0 16,-13 2 0-16,12 2 0 0,-12-2-64 0,12 12-128 15,-3 4 176-15,-1 4-176 0,-3 4 128 0,0 2-128 16,0 2 0-16,-2 1 0 0,0 2 0 0,0-2 0 15,-1-4 0-15,1 3-192 0,0-4-112 0,-1-2-16 16,-2-1 0-16,0-5 0 0,0-1 80 0,0-3 16 0,0-12 0 16,0 0 0-16,0 0 224 0,0 0 0 0,0 0 0 0,0 0 160 15,0 0 272-15,0 0 48 0,0 0 16 0,0 0 0 16,0 0 144-16,0 0 48 0,3-8 0 0,4-3 0 16,-1 2 32-16,0-6 16 0,6-1 0 0,2-2 0 15,2-1-288-15,0-3-48 0,5-6-16 0,3-1 0 16,2-7-208-16,3-5-48 0,1-4-128 0,4 1 192 15,1-1-192-15,2 0-240 0,2-5 48 0,-1-1 16 32,-1-1-2368-32,-5-1-464 0</inkml:trace>
  <inkml:trace contextRef="#ctx0" brushRef="#br1" timeOffset="-186167.46">16730 11813 19519 0,'0'0'864'0,"0"0"176"0,0 0-832 0,0 0-208 0,10-7 0 0,-10 7 0 0,0 0 1232 0,0 0 208 16,11-5 32-16,-11 5 16 0,8-8-592 0,-8 8-128 16,8-8-32-16,-8 8 0 0,0 0-240 0,7-8-48 0,-7 8-16 0,4-9 0 15,-4 9-128-15,4-10-32 0,-4 10 0 0,-2-13 0 16,-1 4-112-16,0-3-32 0,-4 4 0 0,1 0 0 16,-4 0-128-16,2 0 0 0,-3 0 144 0,1 0-144 15,1 0 160-15,-3 2-32 0,1-1-128 0,0-1 192 16,0 4 96-16,-2-5 16 0,0 1 0 0,-1 4 0 15,-2-3 64-15,-2 2 16 0,-3 1 0 0,-1 0 0 16,-4 0-208-16,-1 4-48 0,-4-4 0 0,2 4 0 16,-1 0-128-16,-1 0 0 0,-2 4-160 0,-3 0 160 15,-1 1-160-15,-1-2 160 0,-5 5-160 0,2-1 160 16,1-1 0-16,3-3 0 0,2 6-128 0,1-1 128 16,1 0 0-16,-1 3 0 0,0-2 0 0,2 4 0 15,0-2 0-15,2 2 0 0,-3 3 0 0,3 4-144 16,-1 1 144-16,1-1 0 0,-2 4 0 0,1 2 0 15,-2-2 0-15,-1 4 0 0,-1-4 0 0,1 1 0 0,2 4 0 16,1 0-128-16,3 6 128 0,3-1 0 0,3-2 0 16,1 2 0-16,2 1 0 0,3 4 0 0,1-1 0 15,1 4 176-15,1 5-176 0,3 4 192 0,2 3-192 0,0 1 0 16,2 0 0-16,1 1 0 0,4-2 0 0,1 4 0 16,1-2 0-16,6 2 0 0,1-3 0 0,4-4 0 15,5-6 0-15,3-2 0 0,3-6 144 0,4-3 0 16,4 1 0-16,7-3 0 0,7-3 128 0,2-3 32 15,1 3 0-15,1-5 0 0,4-3 144 0,0 3 16 16,2-3 16-16,4 0 0 0,2-7-32 0,4 2 0 16,0-3 0-16,8-2 0 0,0-1-64 0,1-5 0 15,-5 3-16-15,-1-8 0 0,1-2-48 0,-2-4-16 16,-1-2 0-16,1-5 0 0,1 2-128 0,-1-7-32 16,0-6 0-16,-2 0 0 0,-6-5-16 0,-1-3-128 0,-2-5 192 0,-3 0-64 15,-3-2-128-15,-2-1 160 0,-3-3-160 0,-2-7 160 16,0 0 48-16,-1-6 16 0,-5 2 0 0,-3-3 0 15,-5 1 96-15,-5 2 0 0,-3-2 16 0,-4-5 0 16,-4 0-112-16,-3 0-32 0,-4-5 0 0,-4 3 0 16,-6-4-192-16,0 7 144 0,-4 1-144 0,-4 6 128 15,-2-2-128-15,-4 4 0 0,-3-2-192 0,-4 3 192 16,-3 2-272-16,1 2 64 0,0 2 16 0,-4 7 0 16,1 7-176-16,-2-1-16 0,-5 9-16 0,-3 3 0 15,-4 6-48 1,0 5 0-16,-1 3 0 0,-2 5 0 15,-3 5-320-15,-4 3-64 0,-7 1 0 0,1 7-16 0,3 0-1136 16,2 5-208-16,0 0-48 0,4-2-7664 0,1 6-1520 0</inkml:trace>
  <inkml:trace contextRef="#ctx0" brushRef="#br1" timeOffset="-185353.41">15883 12418 13823 0,'0'0'608'0,"0"0"128"15,0 0-592-15,0 0-144 0,0 0 0 0,0 0 0 0,0 0 3488 0,0 0 672 16,0 0 128-16,13 0 16 0,-13 0-2928 0,14-8-592 0,-1 3-112 0,-2-1-32 16,-1-4-352-16,0-1-80 0,-4 3-16 0,-1-2 0 15,0-1-192-15,-5 3 144 0,0-2-144 0,-2-1 128 16,-1 1-128-16,0 1 128 0,-4-4-128 0,-1 3 128 15,0-1 0-15,-1 3-128 0,-3 3 192 0,-1 2-64 16,-1 0 16-16,0 3 0 0,-1 3 0 0,-1 3 0 16,-2 4 0-16,1 6 0 0,-4 3 0 0,2 4 0 15,-1 4-144-15,1 3 0 0,-2 3 144 0,2 7-144 16,1 0 176-16,2 0-48 0,2 2 0 0,-2-2 0 16,0 2 128-16,6-6 32 0,5 1 0 0,5-3 0 15,4-2 96-15,4 4 0 0,4-4 16 0,6-2 0 16,1-3-128-16,4-3-16 0,1-3-16 0,3-5 0 15,4-6-240-15,1-2 0 0,0-5 0 0,2-6 0 16,-1-2-400-16,1-8-128 16,0-3-32-16,1-8 0 0,0-1-448 0,2-6-80 0,2-3-32 15,-1 2 0-15,-1 2-416 16,0-6-64-16,-5 0-32 0,-1-5 0 0,-4 0 288 0,-1-4 48 0,-2-3 16 16,-4 1 0-16,0-1 704 0,-3-3 160 0,-1-1 32 0,0 1 0 0,-1-2 384 0,-2 6 0 15,-2 1 0-15,-1 2-128 0,-2 1 256 0,-2 3 48 16,-1 3 16-16,-2 5 0 0,-3-2 480 0,0 9 96 15,-1 2 32-15,-1 2 0 0,-1 4 240 0,-1 2 48 16,0 2 16-16,-1 10 0 0,5 3-144 0,0 0-16 16,-15 0-16-16,4 3 0 0,0 5-240 0,0 5-48 15,-1 2-16-15,3 2 0 0,-1 7-208 0,1 5-32 16,-1 5-16-16,4 1 0 0,-1 5-112 0,4 0 0 16,-2-1-16-16,2 4 0 0,1 2 80 0,2 0 0 0,0 0 16 0,2-3 0 15,1 0 64-15,0-4 16 0,2-3 0 0,0-2 0 16,-2-1-128-16,0-3-32 0,1-7 0 0,-1-1 0 15,0-3-256-15,-1-2 0 0,1-4-208 0,-3-12 80 32,0 0-448-32,0 0-64 0,1 8-32 0,-1-8 0 15,0 0-464-15,0 0-80 0,0 0-32 0,0 0 0 16,0 0-64-16,8-12-16 0,-1-1 0 0,-1 0 0 16,1-2 608-16,1-1 112 0,-2 2 32 0,2 0 0 0,0 1 576 0,0 1 0 0,-1 3 0 0,1 1 0 15,0 0 656-15,-8 8 48 0,0 0 16 0,13-3 0 16,-13 3 176-16,12 6 48 0,-12-6 0 0,13 16 0 15,-5 2-144-15,0 3-32 0,-1-1 0 0,-3-4 0 16,1 5-160-16,0-1-32 0,0-3-16 0,0-1 0 16,0 0-336-16,1-3-64 0,-6-13-16 0,0 0 0 15,0 0-384-15,13 3-80 0,-4-11 0 0,3-8-16 16,0-5-2480-16,1-11-512 16,0-5-80-16,0-3-32 0</inkml:trace>
  <inkml:trace contextRef="#ctx0" brushRef="#br1" timeOffset="-185029.82">16750 12190 13823 0,'0'0'608'0,"0"0"128"0,0 0-592 0,0 0-144 15,0 0 0-15,-2 16 0 0,0 0 4112 0,-1 0 800 16,2 2 144-16,-1 1 48 0,0 2-3312 0,1 0-640 16,2-2-144-16,3 2-32 0,-1-2-704 0,0-1-144 15,0 1-128-15,2-3 192 0,1-2-192 0,-1-2-176 16,-5-12 48-16,0 0 0 0,8 13-208 0,-8-13-48 0,0 0 0 0,10 8 0 31,-10-8-144-31,0 0-48 0,0 0 0 0,14-2 0 16,-14 2-16-16,12-6-16 0,-12 6 0 0,9-8 0 15,-1-5 96-15,-1 1 32 0,-1 0 0 0,-1-1 0 0,1 3 176 0,2-1 48 0,2 0 0 0,-2 3 0 16,-8 8 256-16,8-10 0 0,-8 10 0 0,10-8 0 16,-1 2 288-16,-9 6 16 0,0 0 0 0,0 0 0 15,0 0 272-15,0 0 48 0,0 0 16 0,11 3 0 16,-11-3-32-16,0 0 0 0,9 11 0 0,-1-1 0 16,-8-10 16-16,8 12 0 0,-2 0 0 0,-6-12 0 15,6 13-112-15,2-5-32 0,2 0 0 0,3-5 0 16,-2 0-128-16,4-3-32 0,2-2 0 0,4-2 0 15,2-6-320-15,1-1 0 0,1-2 0 0,4-6 0 16,2-5-2240 0,1-5-480-16,10-21-96 0,-4 8 0 0</inkml:trace>
  <inkml:trace contextRef="#ctx0" brushRef="#br1" timeOffset="-183681.52">17814 12450 13823 0,'0'0'608'0,"0"0"128"0,0 0-592 0,0 0-144 0,9-8 0 0,1-3 0 16,-1 1 3520-16,1-1 656 0,1 1 144 0,2-1 32 15,0-5-3264-15,0 3-640 0,1-1-128 0,1-1-16 16,-1 1-304-16,1-4 0 0,1 2-208 0,3 0 80 15,0 3 128-15,2-1 0 0,2-4 0 0,1 5 0 16,1 0 0-16,4-1 0 0,2 1 0 0,2 2 0 16,-1-2 0-16,2 0 144 0,-2 2-16 0,0 1-128 15,0 2 144-15,4-3-144 0,-1 1 0 0,4-3 144 0,-1-1 736 16,2 4 144-16,2-1 16 0,1 0 16 16,4 1-1456-16,3-1-304 0,4 3-48 0,1 0-16 0,-1 0 768 15,1-2 192-15,-4-1 0 0,4 3 16 0,-2-2 0 0,1 2 0 16,-1 2 0-16,3 0 0 0,2-2-208 0,3 1 144 15,2-1-144-15,-1 0 128 0,-2 6-128 0,-1-4 0 16,-3 0 0-16,-1-1 128 0,-1 2-128 0,-1 2 0 16,0 2 0-16,-1-1 0 0,-1 0 0 0,2-1 160 15,0 3-160-15,-2 0 160 0,-1-1-160 0,-2-3 128 16,-3 1-128-16,-2 3 128 0,-1-1-128 0,1-3 0 16,-2 1 144-16,-1 3-144 0,0-1 0 0,-2 1 128 15,-1-4-128-15,2 4 0 0,1-5 0 0,2 2 0 16,1-2 0-16,-3 1 0 0,-1-3 0 0,-4 4 0 0,-5-2 0 15,-2 4 128-15,-4-6-128 0,-3 6 0 0,-2-3 0 0,-3 1 0 16,-3-2 0-16,-13 5-160 0,13 0 160 0,-2 0-160 16,-11 0 160-16,0 0 0 0,0 0-144 0,11-3 144 15,-11 3 0-15,0 0 0 0,0 0 0 0,0 0 0 16,0 0 0-16,0 0 0 0,0-13 0 0,0 13 0 16,-5-8 0-16,-1-1 0 0,-1-3 0 0,-1 4 0 15,-3 0-176-15,-2 0 176 0,-1 0-128 0,-2 0 128 16,-2 3 0-16,0-3 0 0,-1 5 0 0,-3-2 0 15,-4 2 0-15,0 2 0 0,-1-3 0 0,1 4-128 16,1 4 128-16,1-1 0 0,4-2 0 0,1 3-128 16,2-1 128-16,0-2 0 0,3 4 0 0,3-2 0 15,11-3 0-15,0 0 0 0,-11 5 0 0,11-5 0 16,0 0 0-16,0 0 0 0,0 0 0 0,0 0 0 0,0 0 0 0,0 0 0 16,0 0 0-16,0 0 0 0,0 0 0 15,12 3 0-15,3-3 0 0,4 0 0 0,5-3 0 0,2 2 144 16,1-3-144-16,2 1 0 0,3-2 144 0,-1 4-144 15,-1-2 0-15,-3-1 144 0,-3 1-144 0,1 2 0 16,-5 1 0-16,1 0 0 0,-1 1 0 0,-3 1 0 16,-1-1 0-16,0 3 0 0,-3-1 0 0,-2-2 160 15,-11-1-160-15,12 8 160 0,-12-8-160 0,0 0 192 16,8 5-192-16,-8-5 192 0,0 0-48 0,0 0 0 16,0 0 0-16,-2 16 0 0,-3-3-16 0,-1-2 0 15,-4 2 0-15,1 2 0 0,-6-2-128 0,1-1 0 0,-1 1 0 16,2 0 0-16,1-2 144 0,-3 2-144 15,1-5 160-15,1 3-160 0,3-1 144 0,1 1-144 0,0 0 128 16,1-2-128-16,8-9 0 0,-11 8 0 0,2 0 0 16,9-8 0-16,-10 6-256 0,10-6 64 0,0 0 0 0,-10 6 16 15,10-6-48-15,0 0-16 0,0 0 0 0,0 0 0 16,0 0 16-16,0 0 0 0,0 0 0 0,0 0 0 16,0 0 80-16,0 0 16 0,13-11 0 0,2 3 0 15,-3 0 0-15,1-2 0 0,0-1 0 0,-2 0 0 16,1 1-64-16,-1 2 0 0,0 0 0 0,-1 0 0 15,-10 8 48-15,9-5 0 0,-9 5 0 0,0 0 0 16,0 0 144-16,0 0 0 0,0 0-144 0,0 0 144 16,2 13 128-16,-4 3 112 0,-4-3 16 0,-2 3 0 15,1 4 32-15,-4 0 16 0,-2-2 0 0,1-2 0 16,-1 3-144-16,0-1-32 0,-2-2 0 0,3-3 0 16,0 1-128-16,4-4 160 0,8-10-160 0,0 0 160 0,0 0-160 15,0 0 0-15,0 0 0 0,0 0 0 0,0 0-288 0,0 0-96 16,7-5 0-16,1-6-16 15,1-2-368-15,4-3-64 0,0 3 0 0,2-4-16 16,-3 1-96-16,3-1-16 0,-2-2 0 16,-2 3 0-16,2 3 416 0,-2 0 80 15,-1 2 16-15,-1 3 0 0,-1 0 448 0,-8 8 160 0,0 0 0 0,0 0 0 0,8-5 608 0,-8 5 128 16,0 0 32-16,0 0 0 0,0 0-96 0,0 0-32 16,0 0 0-16,0 0 0 0,0 0-336 0,0 0-64 15,0 0-16-15,0 0 0 0,0 0-384 0,0 0 0 16,0 0 0-16,16 4 0 15,-1-12-1952-15,-1-7-480 0</inkml:trace>
  <inkml:trace contextRef="#ctx0" brushRef="#br1" timeOffset="-181935.83">21123 11280 11055 0,'0'0'976'0,"0"0"-784"0,0 0-192 0,0 0 0 16,0 0 3712-16,0 0 704 0,-12 0 144 0,12 0 32 0,0 0-3312 15,0 0-640-15,0 0-144 0,0 0-32 0,0 0-464 0,0 0 0 16,0 0-176-16,0 0 176 0,-6-8-160 0,6 8 160 15,-5-8 0-15,5 8-144 0,0 0 368 0,0 0 80 16,-5-8 16-16,5 8 0 0,-6-10 304 0,0 2 64 16,-1 0 16-16,1 2 0 0,-1-4-160 0,-1 2-32 15,-1 0 0-15,-1 0 0 0,0 0-288 0,-1 0-64 16,0 0-16-16,-2 0 0 0,0-2-144 0,-1-1 0 16,-4 3 144-16,-3-2-144 0,-3-1 0 0,0 1 0 15,-1 1 0-15,-3-1 0 0,1 2 0 0,0 0 0 16,-2 0 0-16,0 0 0 0,2 0 0 0,1 0 0 15,-1 3 0-15,-1-3-128 0,-1 0 128 0,1 0 0 0,-1-3 0 16,0 1-128-16,-2-1 128 0,2 3 0 0,1-2-144 16,-3-1 144-16,-1 3 0 0,-2-2 0 0,-3 2-144 0,-1 2 144 15,-2 0 0-15,0-1 0 0,-2-1 0 0,2 5 0 16,0-2 0-16,0 0 0 0,-2 2 128 0,0 3-128 16,-1 0 128-16,-1 3-128 0,1 0 0 0,-2-1 0 15,-3 3 0-15,0-2 0 0,-4 0 0 0,3 2 0 16,-1 0 0-16,3-2 0 0,3 5 0 0,0-3-160 15,1 3 32-15,1-2 0 0,0 1 0 0,4 1 0 16,-1-2 128-16,1 2 0 0,-1 0 0 0,-1 2 0 16,-3-2 0-16,-2 3-128 0,-3-6 128 0,1 6 0 15,-1-1 0-15,3 3 0 0,2-2 0 0,1 2 0 16,0 3-160-16,2 0 160 0,2 0-192 0,-1 0 192 16,1 0-192-16,2 0 64 0,4 2 128 0,-1 4-208 15,-4-1 208-15,0-3 0 0,0 1-160 0,0-1 160 0,0-2 0 16,0 0 0-16,2 3 0 0,3-1 0 15,0 1 0-15,1-1 0 0,1 3 0 0,-1-2 0 0,2-3 0 16,0 1 0-16,1 4-176 0,2-1 176 0,0-1 0 0,2-1 0 16,0-2 0-16,2 1 0 0,-1 1 0 0,2-4 0 15,2 6 0-15,-2-4 0 0,0-3 0 0,4 3 0 16,-1-4 144-16,2 1-144 0,0-2 160 0,1 2-160 16,1-1 128-16,3-3-128 0,1-1 0 0,-1-5 0 15,-2 2 0-15,5 3 0 0,8-8 0 0,-8 8 0 16,8-8 0-16,-10 7 0 0,2-1 0 0,8-6 0 15,-9 7 0-15,9-7 0 0,0 0 0 0,-8 4 0 16,8-4 0-16,0 0 0 0,-8 5-128 0,8-5 128 0,0 0 0 16,0 0 0-16,-10 7 0 0,10-7 0 0,0 0 0 15,0 0 0-15,-10 0 0 0,10 0 0 0,0 0-144 0,0 0 144 16,0 0 0-16,0 0-160 0,0 0 160 0,0 0-128 16,-6-7 128-16,6 7 0 0,0 0 0 0,0-13 0 15,2 5 0-15,1-1 0 0,-2-6 0 0,1 7 0 16,-2 8 0-16,6-14 0 0,2-1 0 0,0-1 0 15,1 3 0-15,0 1 0 0,-1-4 0 0,2 3 0 16,-1-3 0-16,1 3 0 0,1-2 0 0,-1 3 0 16,-4 2 0-16,2 0 0 0,0 1 0 0,-8 9 0 15,8-12 0-15,0 3 0 0,0 1 0 0,-8 8 0 16,7-12 0-16,-7 12 0 0,11-12 0 0,-11 12 128 16,10-8-128-16,-10 8 0 0,0 0 0 0,9-8 0 15,-9 8 0-15,0 0 0 0,0 0 0 0,0 0 0 16,0 0 0-16,0 0 0 0,0 0 0 0,0 0 0 0,0 0 0 15,7 8 128-15,-7-8-128 0,1 16 0 0,-2-3 0 0,-1 1 144 16,-3-4-144-16,2 2 0 0,-2 0 192 16,1 1-192-16,-1-2 192 0,1 2-192 0,4-13 144 0,-4 12-144 15,4-12 0-15,-5 15 144 0,5-15-16 0,0 0-128 16,0 0 192-16,0 0-64 0,0 0-128 0,0 0 128 16,3 13-128-16,-3-13 128 0,0 0 0 0,0 0-128 15,13 8 192-15,-13-8-64 0,16 1-128 0,0-1 0 16,-3 0 144-16,1 0-144 0,1-4 144 0,1 0-144 15,0 0 192-15,1 0-192 0,1-2 144 0,0-1-144 16,-1-1 0-16,1 0 144 0,0 7-144 0,-2-6 128 0,0 3-128 16,-2-1 128-16,-2-2-128 0,-12 7 0 0,12-4 0 0,-12 4 128 15,0 0-128-15,0 0 0 0,0 0 144 0,0 0-144 16,0 0 0-16,0 0 144 0,0 0-144 0,0 0 0 16,0 0 192-16,0 0-192 0,0 0 192 0,0 0-192 15,0 0 224-15,-12-2-64 0,-1 4-16 0,0 2 0 16,0 0-144-16,0 4 0 0,-1 1 0 0,1-1 0 15,2 0 0-15,-1 2 0 0,1 0 0 0,11-10 0 16,-8 8 0-16,8-8 0 0,-6 12 0 0,6-12 0 16,0 0-224-16,0 0 32 0,0 0 0 0,0 0 0 15,0 13-16-15,0-13 0 0,0 0 0 0,0 0 0 16,0 0 208-16,0 0 0 0,16 0 0 0,-2-1-144 16,-1-3 144-16,2 1 0 0,-3-3 0 0,3-1 0 15,-1-1 0-15,1 4-128 0,-2-5 128 0,1 6 0 16,-1-2-176-16,-2 1 176 0,0-1-208 0,-11 5-10144 15,13-3-2016-15</inkml:trace>
  <inkml:trace contextRef="#ctx0" brushRef="#br1" timeOffset="-176171.86">22858 10291 3679 0,'0'0'320'0,"0"0"-320"0,0 0 0 0,0 0 0 0,0 0 4352 0,0 0 816 15,0 0 144-15,0 0 48 0,0 0-4208 0,-8 10-832 16,-2 4-160-16,2-1-32 0,-2 0-128 0,1 0 0 0,-1 3 0 0,0-4 0 16,-3 5 0-16,1 2 0 0,-3-2 0 0,1 8 0 15,1-5 432-15,-3 4 64 0,0 1 16 0,-2 2 0 16,-1-1 112-16,0 2 16 0,-2 1 16 0,-2 7 0 16,-2 1-80-16,-3 3-32 0,1 3 0 0,-2 5 0 15,0 4-240-15,-1 5-48 0,-2 6-16 0,-2 6 0 16,-4 3-48-16,-4 5 0 0,-3 5 0 0,-2 2 0 15,-4 9-48-15,3 5-16 0,1-1 0 0,1 5 0 16,1-3-128-16,1-1 160 0,3 0-160 0,2-8 160 16,2 0-160-16,5-8 0 0,7-10 0 0,-1-6 0 15,3-10 128-15,6-6-128 0,2-7 128 0,2-5-128 16,1-6 160-16,2-6-160 0,0-10 192 0,4 0-192 16,0-3 0-16,1-5 0 0,5-8 0 0,0 0-144 15,0 0-192-15,0 0-48 0,0 0 0 0,0 0 0 16,0 0-224-16,0 0-48 15,0 0-16-15,11-16 0 0,-1-2-288 0,-1 1-64 16,2-6-16-16,1 1-10544 0</inkml:trace>
  <inkml:trace contextRef="#ctx0" brushRef="#br1" timeOffset="-175605.48">21140 10328 24991 0,'0'0'1104'0,"0"0"240"0,0 0-1088 0,0 0-256 16,0 0 0-16,0 0 0 0,7 16 768 0,1-3 112 0,0 0 16 0,1-1 0 15,3 5-592-15,1-1-112 0,1 3-32 0,2-3 0 16,0 0-160-16,2-2 0 0,1 2 0 0,2 5 0 16,0-1 128-16,3 0 0 0,3 5 0 0,5-1 0 15,2 0 208-15,3 1 48 0,1 4 0 0,2 3 0 16,-1 0 96-16,-1 2 32 0,1 6 0 0,-1 2 0 15,1 1-128-15,1-1-32 0,-1 3 0 0,-1 0 0 16,1 0-80-16,-1 0-16 0,1 0 0 0,2-2 0 16,3-4 48-16,2-1 0 0,-2 1 0 0,-1-2 0 0,-5 0 16 0,-1-1 0 15,-3 5 0-15,0-1 0 0,-2 1-128 0,-2 4-32 16,1 0 0-16,-2 0 0 0,-2-1-160 0,0-3 128 16,1 1-128-16,-3-3 128 0,1-1-128 0,1-3 128 15,1-1-128-15,0 0 128 0,1-7-128 0,2 2 160 16,-4-8-160-16,-1 1 160 0,-2-4-32 0,0 1-128 15,-2-1 192-15,-2-2-64 0,-3-3-128 0,1 1 128 16,-2-1-128-16,-2 0 128 0,-2 0-128 0,-3-5 0 16,1 0 0-16,-2 0 128 0,-8-8-128 0,0 0 0 15,0 0-160-15,8 13 160 0,-3-5-400 0,-5-8 16 0,0 0 0 16,0 0 0 0,0 0-1488-16,0 0-304 0,0 0-48 0</inkml:trace>
  <inkml:trace contextRef="#ctx0" brushRef="#br1" timeOffset="-172517.73">20596 12919 11967 0,'0'0'528'0,"0"0"112"16,0 0-512-16,0 0-128 0,0 0 0 0,0 0 0 0,0 0 2848 0,0 0 544 0,0 0 96 0,0 0 32 16,0 0-2032-16,0 0-400 0,0 0-64 0,0 0-32 15,0-15-480-15,0 6-80 0,0 9-32 0,0-12 0 16,-1-1-400-16,1 13 0 0,-3-16 0 0,1 4 0 16,-1 0 0-16,3 12-256 0,-5-16 64 0,0 0 16 15,0 3 16-15,0 5 0 0,5 8 0 0,-9-11 0 16,-1-2 160-16,2 0 0 0,0-3-144 0,0 4 144 15,-2-5 0-15,-1 5 0 0,0-4 160 0,0 0-160 16,-2-1 320-16,-1 5-64 0,-1-4 0 0,1 4 0 16,-4 0 0-16,0-5-16 0,1 5 0 0,-3 2 0 15,0-1-32-15,-3 0 0 0,-3-2 0 0,1 5 0 0,-3 0-16 16,0-2-16-16,-3 2 0 0,1 0 0 0,-4 0 16 16,3 0 16-16,1-3 0 0,-1 3 0 0,1 0-80 15,-1 0-128-15,1-5 176 0,-2 8-176 0,0-2 0 16,0 3 0-16,0-4 0 0,-2 6 0 0,0-1 0 0,-3 0-272 15,0 3 48-15,-3 0 16 0,-5 3-32 0,0 5 0 16,-1 1 0-16,-1 1 0 0,2 3-16 0,2 0 0 16,0 0 0-16,-1 3 0 0,-1-3 256 0,5 3 0 15,-3 4 0-15,1 1-144 0,2-1 144 0,-3 0 0 16,-4 3 160-16,1-2-160 0,-2 0 192 0,1 0-48 16,0 4-16-16,4-2 0 0,-2-1 16 0,2 2 0 0,0 4 0 0,-1-3 0 15,1 6-144-15,1-2 128 0,2 1-128 16,0 1 128-16,0-6-128 0,-4 7 0 0,1 0 0 15,1-1 0-15,-1 1 0 0,3 0 0 0,1 0 0 0,6-1 0 16,4 1 0-16,2-3 0 0,-1 0 176 0,4 1-176 16,3 1 208-16,2-2-48 0,3-7-16 0,3 2 0 15,2 0 0-15,3 2 0 0,0-5 0 0,3 4 0 16,2-1-144-16,1 1 0 0,1 2 0 0,2-1 0 16,2 2 0-16,1 1 0 0,1 3-144 0,1 1 144 15,0-5 0-15,2 5 0 0,2 0 0 0,1-2 0 16,2-2 0-16,0-4 0 0,1 4 0 0,2-2 0 15,0-1 0-15,4-3 0 0,-1-6 0 0,3 4 144 16,4 0-144-16,1 3 128 0,4-3-128 0,3 0 128 16,3-2-128-16,1 7 0 0,1-4 0 0,-3 2 0 15,-2 0 0-15,1-1 0 0,1-1 0 0,-1-1 128 16,2 0-128-16,1 0 128 0,1-3-128 0,0-1 128 0,-1-2-128 16,2 1 160-16,2-3-160 0,1-2 160 0,4-3-160 15,-1-3 0-15,1 1 0 0,-4-4 128 0,-1 3-128 0,0-2 0 16,-2 0 0-16,-2 2 0 0,-1 0 0 0,-2 1 0 15,-1 2 0-15,3 0 128 0,-2 2-128 0,1-2 128 16,1 5-128-16,0-5 128 0,1 4 176 0,4 0 16 16,1-1 16-16,0-1 0 0,1 1 32 0,-1 2 0 15,-1 3 0-15,1 0 0 0,-3 3-112 0,0-3-32 16,0-2 0-16,1 2 0 0,-1-1-224 0,-2 3 128 16,1-2-128-16,-1 1 0 0,1 4 128 0,-1-2-128 15,1-3 0-15,-2 5 0 0,-2-1 0 0,0-3 128 16,-3 4-128-16,-1-5 0 0,-1 3 0 0,3-6 128 0,0 3-128 15,1-3 0-15,1 2 384 0,5-6 0 0,0 4-16 16,4-5 0-16,-1 3 48 0,5 1 16 0,2 0 0 0,3 1 0 16,-2-5-176-16,-1 4-48 0,-3-3 0 0,-1 2 0 15,-2-3-208-15,-1 0 144 0,-1 2-144 0,1-2 128 16,-1 0-128-16,-1-3 0 0,-1 1 144 0,5-4-144 16,4 1 176-16,3-3-48 0,3-3 0 0,0 1 0 15,-4-4 160-15,0 0 32 0,1-6 0 0,-1 4 0 16,0 2-176-16,2-4-16 0,-3 1-128 0,0-3 192 15,3 1-64-15,0-2-128 0,-2 2 176 0,2-2-176 16,-2 2 128-16,-1-2-128 0,-3 0 0 0,-1 0 0 16,-1-1 192-16,0 1-64 0,-2-3 0 0,2-2-128 15,-3-1 192-15,0-2-192 0,0-3 192 0,-1 3-192 0,-1-3 160 0,1 3-160 16,-5 1 128-16,1-5-128 16,-3 6 128-16,-2-3-128 0,-5-6 0 0,-1 3 128 0,-2-2-128 15,0-2 0-15,0 0 0 0,-3 1 0 0,-3-5 128 16,-2 1-128-16,2 0 0 0,-4-2 128 0,-1 2-128 15,-2-5 0-15,-1 0 0 0,-1-2 128 0,-2-1-128 0,-1 0 0 16,1-2 0-16,-4 2 0 0,-3 0-128 0,-2 0 128 16,1-2-160-16,-3 2 160 0,-2-2-192 0,-2 1 48 15,0-3 16-15,-3-1 0 0,-4 4-16 0,-2-8 0 16,-3 1 0-16,-1-1 0 0,-3-1 16 0,0 5 0 16,-1 2 0-16,-3 1 0 0,-2 2-64 0,-2 1 0 15,-4 2 0-15,0 0 0 0,-3 2 192 0,-1 3-208 16,1 1 80-16,1 1 128 0,-1 1-336 0,1 5 48 15,-4 0 16-15,2 1 0 0,0-1 80 0,0 3 32 0,0 2 0 0,-2 2 0 16,0-3 160-16,-3 4-208 0,-1 0 80 16,-1 2 128-16,-3-1-192 0,4 2 192 0,1 1-160 0,0-1 160 15,3-2-144-15,2 4 144 0,0-2-128 0,0 4 128 16,-3 1-144-16,2 0 144 0,1-1-160 0,-1-2 160 16,-1 3-144-16,0 3 144 0,0 1-128 0,-2-3 128 15,-1 2-128-15,1 4 128 0,3-2-128 0,0-1 128 16,3 0 0-16,-1 4 0 0,-1-4 0 0,3 3-128 15,0-3 128-15,2 1 0 0,0-3 0 0,1-1 0 16,-3 3 0-16,0-4 0 0,0 1 0 0,0 1 128 16,1-2-128-16,-1 0 128 0,-3-4-128 0,3 4 128 15,1 0-128-15,4 0 0 0,2-1 0 0,1 1 0 16,-2-3 0-16,2 2 0 0,2 1 0 0,2 0 128 16,-3 4-128-16,3-4 0 0,-1 0 0 0,2 4 0 0,0 0 0 15,0 2 0-15,1 2 0 0,1-2 0 0,-1 1 0 0,1 1 0 16,-2-3 0-16,1 3 128 0,1 0-128 0,1-2 0 15,0-1 0-15,2 3 0 0,-2-4 0 0,5 3 0 16,1-2-128-16,1 3 128 0,-2-5 0 0,2 0 0 16,1-1 0-16,1 1 0 0,1-2 0 0,0-2 0 15,-2 1 0-15,0 0 0 0,4-2-128 0,-3 2 128 16,1-2-128-16,2 1 128 0,-1 1 0 0,0 3-160 16,1-3 160-16,-1 1 0 0,-1 1-128 0,1 0 128 15,-1 1 0-15,0-3 0 0,-1 5 0 0,1-2-128 16,-2 3 128-16,-1-4 0 0,-4 4 0 0,-1-1-128 0,-2 0 128 15,0-2 0-15,-1 2-288 0,-2 0 48 0,-2-2 16 16,-3 5 0 0,-3-2-160-16,-2 2-16 0,-4-3-16 0,-2 3-10800 0,-4-3-2160 0</inkml:trace>
  <inkml:trace contextRef="#ctx0" brushRef="#br1" timeOffset="-171248.48">17306 12679 12895 0,'0'0'1152'0,"0"0"-928"0,0 0-224 0,0 0 0 15,13-3 1360-15,-13 3 240 0,15-5 32 0,-1 2 16 16,-14 3-896-16,13-5-176 0,0 1-48 0,-13 4 0 0,14-4-32 0,-1 3-16 16,-13 1 0-16,15-3 0 0,-3-1 128 0,1 0 32 15,-13 4 0-15,15-2 0 16,-2-1 0-16,-1-1 16 0,1 1 0 0,0-2 0 0,-2 4-112 0,2-2-32 15,2-1 0-15,1 0 0 0,0 0-224 0,0 0-48 16,0 0-16-16,-2 0 0 0,1 0-32 0,-1 0-16 16,1 2 0-16,-1-1 0 0,-3 0 896 0,4 3 176 15,-2-2 32-15,-1 0 16 16,1 1-1552-16,0 1-304 0,0 0-64 0,1 0-16 0,1 0 768 0,-1 0 160 16,1 0 32-16,-1 0 0 0,2 1-80 0,-1-1-16 15,-1 0 0-15,0 0 0 0,1 2-64 0,-1 0-16 16,1-2 0-16,-2 0 0 0,-1 4-144 0,1 0 160 15,-13-4-160-15,18 6 160 0,-2-1-32 0,-2 0-128 0,-1 3 192 16,0 0-64-16,-13-8 0 0,15 11 0 0,-1-1 0 16,0 2 0-16,-2 0-128 0,-1 0 128 0,0 1-128 0,2 2 128 15,-3-1-128-15,-2-3 0 0,-8-11 144 0,9 13-144 16,-1 2 0-16,0-2 128 0,2-2-128 0,-2-2 0 16,0-1 0-16,-8-8 0 0,10 13 0 0,-1-5 0 15,-9-8 0-15,13 8 0 0,-3-1 0 0,-10-7 0 16,0 0 0-16,13 5 0 0,-4-4 0 0,-9-1-192 15,0 0 192-15,13 3-208 0,-13-3 80 0,13 0 128 16,-13 0-192-16,13 0 192 0,-13 0-192 0,0 0 192 16,11-3-160-16,-11 3 160 0,0 0 0 0,0 0-144 15,10-5 144-15,-10 5-160 0,0 0 160 0,0 0-160 16,4-11 160-16,-4 11 0 0,0-13 0 0,0 13 0 16,-3-13 0-16,3 13 0 0,-5-11 0 0,5 11 0 15,0 0 0-15,-6-13 0 0,6 13 0 0,-5-11 0 16,-1-2 0-16,-1 5 0 0,7 8 0 0,-5-9 0 15,2-3 0-15,3 12 0 0,0 0-144 0,-3-12 144 0,0 0 0 0,3 12-176 16,0 0 176-16,-2-13-128 0,2 13 128 0,0 0 0 16,-1-8 0-16,1 8 0 0,0 0 0 0,0 0 0 15,0 0 0-15,0 0 128 0,0 0-128 0,0 0 128 16,0 0-128-16,0 0 128 0,8 8-128 0,0 4 0 16,0 1 0-16,0-1 128 0,0 4-128 0,1-3 0 15,-1 0 0-15,0-2 0 0,0 5 0 0,0-3 0 16,2 3 0-16,0-1 0 0,-2-1-160 0,1 1 160 15,-1-3-192-15,0 1 192 0,0-5-144 0,-8-8 144 16,10 13 0-16,-2-5-144 0,-8-8 144 0,0 0 0 16,10 11 0-16,-10-11 0 0,0 0 0 0,0 0 0 0,0 0 0 15,0 0 0-15,0 0 0 0,0 0 0 0,0 0 0 0,0 0 128 16,0 0-128-16,0 0 176 0,0 0-176 0,0 0 192 16,-11 2-192-16,-1-2 192 0,1-2-192 0,-2 2 192 15,0-3-192-15,1 3 0 0,-3 0 0 0,2 0 0 16,2 0 160-16,1 0 0 0,10 0 0 0,-12 0 0 15,0 0-160-15,12 0-176 0,-11-1 48 0,11 1 0 16,-10-4-48-16,10 4 0 0,0 0 0 0,0 0 0 31,-6-4-352-31,6 4-80 0,0 0-16 0,-6-8 0 16,6 8-2128-16,0 0-448 0,-7-16-64 0,7 16-32 0</inkml:trace>
  <inkml:trace contextRef="#ctx0" brushRef="#br1" timeOffset="-166697.37">18290 13469 12895 0,'0'0'1152'0,"0"0"-928"0,0 0-224 0,0 0 0 0,0 0 0 0,0 0 128 16,0 0-128-16,0 0 0 0,0 0 960 0,0 0 112 15,0 0 16-15,0 0 0 0,0 0-160 0,0 0-32 16,0 0 0-16,0 0 0 0,0 0-96 0,0 0-32 16,0 0 0-16,0 0 0 0,0 0-304 0,0 0-64 15,0 0-16-15,0 0 0 0,0 0-144 0,0 0-48 16,0 0 0-16,0 0 0 0,0 0 0 0,0 0 0 0,0 0 0 0,0 0 0 15,0 0 64-15,0 0 16 0,0 0 0 0,0 0 0 16,0 0 112-16,0 0 32 0,0 0 0 0,0 0 0 16,0 0-80-16,0 0-16 0,0 0 0 0,0 0 0 15,0 0-16-15,0 0-16 0,5 13 0 0,-5-13 0 16,0 0-128-16,-2 13-32 0,2-13 0 0,0 0 0 16,-6 13-128-16,6-13 128 0,-5 11-128 0,5-11 128 15,-9 8-128-15,1-3 0 0,0 3 0 0,8-8 0 16,0 0 0-16,-12 8 0 0,-1-3 0 0,2 1 0 15,2 0 0-15,-1-2 0 0,10-4 0 0,-13 4 0 16,0 5 128-16,2-5 0 0,-3 0 0 0,-1 2 0 16,1-4 144-16,-1 2 32 0,1 0 0 0,-1 2 0 15,-1-4 0-15,0 2 0 0,3 3 0 0,1-2 0 16,-3-2-48-16,1-2 0 0,-1 4 0 0,2-1 0 16,-1 0-64-16,1 0-32 0,-1 4 0 0,-2-4 0 0,0 0-160 15,0 0 0-15,0 0 144 0,-1 0-144 0,1 0 0 16,0-1 0-16,0-2 0 0,2 4 0 0,-1-2 0 0,1-3 0 15,0 4 0-15,-1-1 0 0,1-2 0 0,-1-1 0 16,2 0 0-16,1 0 0 0,-3 0 0 0,1 0 0 16,-1 0 0-16,1 0 0 0,-1-1 0 0,-1 1 128 15,0-2-128-15,0 2 0 0,2 0 0 0,-1 0 0 16,-1-1 0-16,2-3 128 0,-1 4-128 0,1 0 144 16,-1-1-144-16,3-1 160 0,-1 1-160 0,0-3 0 0,-1 4 144 15,1-1-144-15,1-2 128 0,3-1-128 0,-2 0 160 0,11 4-160 16,-12-4 0-16,1 0 0 0,0-1 0 15,11 5-160-15,-13-8 160 0,2 1 0 0,0 1 0 0,1-1-128 16,0-1 128-16,2 4 0 0,8 4 0 0,-9-10 0 16,-3 0 0-16,4 1 0 0,0-2 0 0,0 2 128 15,8 9-128-15,-9-9 176 0,1-2-176 0,1 1 192 16,7 10-192-16,-6-11 192 0,-2 0-192 0,1 2 192 16,7 9-192-16,-8-12 0 0,8 12 144 0,0 0-144 15,-11-13 0-15,11 13 144 0,-9-13-144 0,9 13 0 16,-12-16 192-16,4 3-64 0,8 13 0 0,-6-14-128 15,6 14 192-15,-8-13-64 0,8 13 0 0,-8-16-128 16,0 3 192-16,3-3-192 0,-1 5 192 0,6 11-192 16,-7-15 192-16,2 4-192 0,2-2 192 0,3 13-192 15,-3-16 128-15,0 3-128 0,-2-1 0 0,2 4 0 16,-1-1 0-16,1 0 128 0,3 11-128 0,-3-15 0 0,0 1 0 16,0 1 0-16,-1 0 0 0,1 2 0 0,3 11 0 0,-3-13 0 15,0 3 0-15,0 1 0 0,-2-1 0 16,5 10 0-16,-5-11 0 0,5 11 0 0,-5-10 0 0,0 4 0 15,5 6 0-15,-4-8 0 0,4 8 0 0,-7-7 0 16,7 7 0-16,0 0 0 0,-10-6 0 0,10 6-144 16,0 0 144-16,0 0 0 0,0 0 0 0,-11-2-128 15,2 2 128-15,9 0 0 0,-8 2 0 0,8-2-160 16,0 0 160-16,0 0 0 0,-8 8-176 0,8-8 176 16,-7 14-160-16,2-1 160 0,2-3-160 0,3-10 160 15,-2 16-160-15,1-3 160 0,1-2-176 0,0 5 176 0,1-3-192 16,3 0 192-16,1-2-192 0,-4 5 192 0,-1-5-192 15,2 2 192-15,-1-3-144 0,3 4 144 0,-3-1 0 0,-1-2-144 16,0-1 144-16,2 3 0 0,-2-13 0 0,1 13 0 16,1-2 0-16,-2-11 0 0,0 0 0 0,3 13 0 15,-3-13 0-15,3 12-128 0,-3-12 128 0,0 0 0 16,0 0 0-16,0 0 0 0,0 0 0 0,0 0-128 16,0 0 128-16,0 0-160 0,0 0 160 0,0 0-160 15,0 0 160-15,0 0 0 0,0 0 0 0,0 0 0 16,0 0 0-16,0 0 0 0,0 0 0 0,0 0 0 15,10-9 0-15,-2 1 144 0,-8 8-144 0,6-11 0 16,-1-2 128-16,0 0-128 0,0-3 0 0,0 5 0 16,0-4 0-16,-1 1 0 0,0-1 0 0,-1 1 0 15,2-2-128-15,-1 3 128 0,0 0 0 0,-1-3-144 16,-2 5 144-16,3-2 0 0,-1 0 0 0,0 0 0 16,-1 2 0-16,1 0 0 0,-2-2 0 0,3 0 128 0,-1 5 0 0,-3 8 0 15,3-11 0-15,-3 11 0 0,3-13-128 0,-3 13 144 16,0 0-144-16,5-8 160 0,-5 8-160 0,0 0 160 15,0 0-160-15,0 0 160 0,0 0-160 0,0 0 0 16,0 0 0-16,13-2 0 0,-13 2 0 0,0 0 0 16,14 8 0-16,1 2 0 0,-2-2 0 0,-2 0 0 15,-11-8 0-15,14 13 0 0,-1-2 0 0,0-1 0 16,-2-1 0-16,0-2 0 0,-11-7 0 0,17 11 128 16,-1-3-128-16,-4 0 128 0,0-3-128 0,-1 1 0 15,-11-6 0-15,14 7-176 0,-1-4 176 0,0 2 0 16,-13-5 0-16,14 3 0 0,-1 0 0 0,-13-3 0 15,13 2 0-15,-13-2 0 0,15 3 0 0,-15-3 0 16,0 0 0-16,12 0 0 0,-12 0 0 0,0 0 0 0,0 0-144 0,0 0 144 16,0 0 0-16,0 0-144 0,0 0 144 0,0 0 0 15,0 0-192-15,0 0 64 0,0 0 128 0,0 0-208 16,-4 10 208-16,4-10-176 0,-12 9 176 0,1-2-160 16,0-4 160-16,0 2 0 0,-2-2 0 0,2 2 0 15,-1-2 0-15,1 0 0 0,0-1 0 0,0 3 0 16,-1-4 0-16,12-1 0 0,-12 0 0 0,12 0 0 15,-15 0 0-15,4 2 0 0,11-2 0 0,0 0 0 16,-11-2 0-16,11 2 0 0,0 0-144 0,0 0 144 16,0 0-192-16,0 0 48 0,0 0 0 0,0 0 0 15,0 0 0-15,0 0 0 0,0 0 0 0,0 0 0 0,0 0 144 16,0 0-208-16,0 0 80 0,13-3 128 16,-13 3-192-16,14-3 192 0,-1 0-160 0,-13 3 160 0,13-5 0 0,-13 5 0 15,0 0 0-15,12-5 0 0,-12 5 0 0,0 0 0 16,0 0 0-16,0 0 0 0,0 0 0 0,0 0 0 15,0 0 0-15,0 0 0 0,0 0-160 0,0 0 160 16,0 0-160-16,-14-3 160 0,0-2-192 0,-2 5 48 16,-2 3 16-16,0 2 0 0,-1 0 128 0,1 1-128 15,1 1 128-15,1 1-128 0,0-2 128 0,3-1 0 16,2 3 0-16,11-8 0 0,-12 5 0 0,12-5 0 16,0 0 0-16,0 0 0 0,0 0 0 0,0 0-128 15,0 0 128-15,0 0-192 0,0 0-96 0,0 0-32 16,12-5 0-16,-1-3 0 0,2-2 64 0,-1 1 16 15,4-4 0-15,-1 3 0 0,-1-1 240 0,-1 0 0 0,0 1 0 0,0 2-144 16,-2 0 144-16,-1 5 0 0,-10 3 128 0,13-7-128 16,-13 7 208-16,0 0-16 0,0 0-16 0,0 0 0 15,0 0 160-15,0 0 48 0,0 0 0 0,0 0 0 16,8 10-64-16,-8-10 0 0,1 16 0 0,-2-3 0 16,-4 3-64-16,0-3 0 0,-1 0-16 0,-1-2 0 15,1 0-240-15,1-1 176 0,-3-2-176 0,0 5-10464 16,-2-4-2192-16</inkml:trace>
  <inkml:trace contextRef="#ctx1" brushRef="#br1" timeOffset="-171125.44">5028 12360 0</inkml:trace>
  <inkml:trace contextRef="#ctx0" brushRef="#br1" timeOffset="-99963.16">10382 10819 5519 0,'0'0'496'0,"0"0"-496"0,0 0 0 0,0 0 0 0,0 0 1216 0,0 0 128 16,0 0 48-16,0 0 0 0,-12 0-832 0,12 0-176 16,0 0-16-16,0 0-16 0,-12 3-208 0,12-3-144 15,-12 3 192-15,12-3-192 0,0 0 128 0,-11 2-128 16,2 1 0-16,9-3 0 0,-10 4 384 0,10-4-48 16,0 0 0-16,0 0 0 0,0 0 144 0,-11 4 32 15,11-4 0-15,0 0 0 0,0 0-240 0,0 0-32 0,0 0-16 0,0 0 0 16,0 0-224-16,0 0 0 15,0 0 0-15,0 0 0 0,0 0-208 0,0 0 16 0,0 0 0 0,0 0 0 16,0 0 48-16,14 5 16 0,-14-5 0 16,13 5 0-16,-13-5 128 0,13 6 0 0,-13-6 160 0,13 8-160 15,-2-3 368-15,-11-5-32 0,11 8 0 0,-11-8 0 16,13 11 560-16,-2-1 96 0,-11-10 32 0,11 8 0 16,-11-8 304-16,15 13 64 0,-2-5 16 0,0 0 0 15,-13-8-400-15,14 11-80 0,0-3-16 0,-1-3 0 16,-13-5-176-16,16 8-32 0,-3-3-16 0,0 1 0 15,-13-6-304-15,16 5-48 0,-2-2-16 0,1-1 0 16,-1-2-144-16,1 0-48 0,-2 0 0 0,1 0 0 16,2 0-128-16,0 0 0 0,0 3 0 0,0-1 0 15,2-1 0-15,1 1 0 0,2 4 0 0,1-1 0 16,-1 0 0-16,0 0 0 0,0 3 0 0,2 0 0 16,-1-2-144-16,2 2 144 0,0 0 0 0,2-1 0 0,-2 1 0 15,2 3 0-15,-1-1 0 0,1-1 0 0,1 1 0 0,-1-2 0 16,0 0 0-16,1-3 0 0,-1 1 0 15,1-1 0-15,0 0 0 0,-1 0 0 0,-1-2 128 0,0 0 0 16,-5-1-128-16,3-2 192 0,-1 0 0 0,1 0-16 16,-1-2 0-16,2-1 0 0,2 3 80 0,1-2 0 15,2 1 16-15,-2-1 0 0,1-1 0 0,-1 3 0 16,4-2 0-16,-1 1 0 0,0 1-96 0,3 1-32 16,0 1 0-16,3 1 0 0,-1 0-144 0,0 2 128 15,1 0-128-15,-1 3 128 0,0 0-128 0,2 0 0 16,2 0 0-16,2-3 128 0,3 3-128 0,-1-3 0 15,0-2 0-15,1-3 0 0,-1 0 0 0,-1-3 128 0,-1 1-128 16,1-1 0-16,0 3 128 0,0 0-128 0,-2-3 0 0,0 3 128 16,-3-5-128-16,-2 2 128 0,0-2-128 0,1 3 128 15,-1-4 32-15,0 1 0 0,2-1 0 0,-2-4 0 16,-2 2-16-16,-1 3 0 0,0-6 0 0,-2 1 0 16,-1-1-144-16,0 3 0 0,0-2 0 0,1 2 0 15,-1 2 0-15,2-2 0 0,-2 0 0 0,1 3 0 16,-1 0 0-16,0 0 0 0,-2 2 0 0,4 0 0 15,-1 0 0-15,4-2 0 0,0 0 0 0,1 2 0 16,2 1 0-16,1 1 0 0,-1-1 0 0,0-1 0 16,-2 1 0-16,2-1 0 0,0 0 0 0,0 3 0 15,0-2 0-15,-2-1 0 0,-1 3 0 0,0-3 0 16,-4 3 0-16,1 0 0 0,-1-2 0 0,2-1 0 16,0 3 0-16,1 0 0 0,-1 0 144 0,0 0-144 15,-2-2 144-15,-1 2-144 0,-2 0 192 0,1 0-192 16,-3 0 192-16,-1 0-64 0,-1-1 0 0,-1 1-128 0,2-2 128 0,1-1-128 15,-1 3 0-15,0 0 0 0,-2 0 0 0,2-2 0 16,0 1 128-16,0-4-128 0,0 2 128 0,0-2-128 16,-1 0 144-16,1 0-144 0,0-1 192 0,2 1-48 15,-1 0-16-15,3-1 0 0,-1-1-128 0,0 1 0 16,-1 3 144-16,-2-2-144 0,-1 0 0 0,-1 2 0 16,0-2 0-16,-1 0 0 0,-1 1 0 0,-3 0 128 15,1 1-128-15,0 0 0 0,1-2 128 0,0 0-128 16,0 2 128-16,1 1-128 0,-1-1 128 0,2 0-128 0,-2-2 128 15,2 2-128-15,0 1 128 0,-2-1-128 0,0 0 128 16,0-2-128-16,1 4 128 0,-1-3-128 0,-1 1 128 16,-2 2-128-16,0-3 128 0,0 1-128 0,0 2 160 0,0-3-160 15,2 1 224-15,-1 3-48 0,-1-5-16 0,3 5 0 16,1-3-160-16,-1-2 160 0,-1 4-160 0,1 1 160 16,-1 0-160-16,-1 0 0 0,-1-2 0 0,0-3 128 15,0 4-128-15,-1-3 0 0,-1 1 0 0,-1 0 128 16,-13 3-128-16,13-6 0 0,-3-1 0 0,-10 7 128 15,12-1-128-15,-2-3 0 0,-10 4 0 0,11-4 128 16,-11 4-128-16,11-4 0 0,-11 4 0 0,10-3 0 16,-10 3 0-16,0 0 0 0,11-5 0 0,-11 5 0 15,0 0 0-15,12 0 0 0,-12 0 0 0,0 0 0 16,0 0 0-16,0 0 0 0,0 0-192 0,0 0 192 0,0 0-144 16,0 0 144-16,0 0 0 0,0 0 0 15,0 0 0-15,0 0 0 0,0 0 0 0,0 0 0 0,0 0 0 16,0 0-192-16,0 0 192 0,0 0-160 0,0 0 160 0,0 0 0 15,0 0 0-15,0 0 0 0,0 0 0 0,0 0 0 16,-15 5 0-16,1-2 0 0,-1 1 0 0,1-3 0 16,1-1 0-16,-1 3 0 0,-1-3 0 0,1 5 0 15,-1-5 0-15,-1 3 0 0,-2 1-192 0,1 0-16 16,-2 1 0-16,-2-2 0 0,-2-1 0 0,2 1 0 16,-3 2 0-16,-1 1 0 0,-4-1 48 0,0 3 16 15,2 4 0-15,-2-3 0 0,0-1-16 0,-2 0 0 16,-2 5 0-16,-1-5 0 0,-3 0-16 0,-3 0 0 15,-5-3 0-15,-5-2 0 0,-6 2-176 0,-10-5-32 0,-8 0-16 16,1-2 0 0,-1-1-448-16,-2 0-96 0,-2-2-16 0,-4 2 0 15,-5-3-448-15,-1-1-112 0,-5 2-16 0,5 0 0 16,6 2-352-16,3 0-80 0,2 3-16 0,0 0 0 16,0 0 64-16,0 6 0 0,-2 1 0 0,2-4 0 15,3 5 624-15,2 0 128 0,2 3 16 0</inkml:trace>
  <inkml:trace contextRef="#ctx0" brushRef="#br1" timeOffset="-87053.22">1345 13042 4607 0,'0'0'192'0,"0"0"64"0,0 0-256 0,-3-11 0 0,0-2 0 0,3 13 0 15,-4-11 2352-15,1-2 416 0,3 13 96 0,-3-13 16 16,0 4-1904-16,0-1-368 0,-1 0-80 0,4 10-16 16,-1-11-176-16,1 11-32 0,0 0-16 0,0 0 0 15,-4-8 32-15,4 8 16 0,0 0 0 0,0 0 0 0,0 0 176 0,0 0 48 16,0 0 0-16,0 0 0 0,-6-8 128 0,6 8 16 15,0 0 16-15,0 0 0 0,0 0-144 16,0 0-16-16,0 0-16 0,0 0 0 0,0 0-336 0,0 0-64 16,-11 2-16-16,11-2 0 0,-10 8-128 0,4 1 160 15,6-9-160-15,-5 13 160 0,-1 3-160 0,1 0 192 16,0 0-192-16,0 2 192 0,0 1-64 0,-1 2-128 16,-1 0 192-16,1 1-64 0,1 1-128 0,0 1 0 15,1 0 144-15,-3 3-144 0,-1-1 0 0,-1 0 128 16,-1 1-128-16,0 2 0 0,2 0 0 0,3 0 128 15,-1-5-128-15,0 5 0 0,-1-5 0 0,1 0 144 16,1 0-144-16,0-3 0 0,2-2 128 0,0-1-128 16,-1-2 0-16,3 5 0 0,-1-5 128 0,1 0-128 0,-1 0 0 0,0-3 0 15,2-13 0-15,-3 16 0 16,0-4 0-16,3-12 0 0,-3 12 0 0,3-12 0 0,0 0 0 16,-3 12 0-16,3-12 0 0,0 0 0 0,0 0-144 0,0 0 144 15,0 0-144-15,0 0 144 0,0 0-160 0,0 0 160 16,0 0-160-16,0 0 160 0,0 0-160 0,0 0 160 15,-7-9-368-15,2-2 32 0,1-1 0 0,2 0 0 16,0-4-32-16,1-1 0 0,-2 5 0 0,3-4 0 16,0-5 128-16,0 1 32 0,0 0 0 0,0-1 0 15,0 0 208-15,3-3-192 0,0 3 192 0,0-3-192 16,2 0 192-16,1-2 0 0,2-1 0 0,0-2 0 16,0 0 0-16,1 0 0 0,0-3 0 0,1 5 0 15,-1-4 0-15,1 2 0 0,-2 0 0 0,0 2 0 16,2 0 0-16,-1 1 0 0,-1-1 0 0,0 1 0 0,0-3 0 15,-1 5 0-15,1 0 0 0,1 2 160 0,1-1 128 16,0 2 32-16,-2 2 0 0,0 1 0 0,0 2 0 0,0 5 16 16,0-2 0-16,0 5 0 0,-8 8 32 0,0 0 0 15,10-8 0-15,-10 8 0 0,0 0-80 0,11-6-16 16,-11 6 0-16,0 0 0 0,0 0-16 0,0 0 0 16,0 0 0-16,14 0 0 0,-14 0-64 0,13 5 0 15,-13-5-16-15,11 12 0 0,-3 1 16 0,-1 3 0 16,-2 0 0-16,-4 2 0 0,1 0-16 0,-1-1 0 15,1 4 0-15,0 3 0 0,-1 4-16 0,2-3 0 16,1 4 0-16,-3 3 0 0,-1 0-160 0,3 0 160 16,1-1-160-16,-1 4 160 0,2-3-160 0,-1 2 0 15,1 0 0-15,2 1 128 0,1-3-128 0,0-1 0 0,1 1 0 0,3-3 0 16,-1 3 0-16,-2-3 0 0,-1-2 0 16,4-1 0-16,2 3 0 0,2-5 128 0,0 0-128 0,-1-3 0 15,-1-2 0-15,1-5 128 0,-1 1-128 0,-1-6 0 16,0 3 128-16,-4-8-128 0,-1 4 0 0,-8-8 128 15,0 0-128-15,12 0 0 0,-12 0 144 0,11-3-144 16,-11 3 144-16,9-8-144 0,1-1 192 0,-2-3-192 16,-3 0 208-16,1-5-64 0,-1 1-16 0,2 0 0 15,1-4 48-15,-2-1 0 0,0 0 0 0,1-3 0 16,1 0-176-16,-2 1 192 0,1-4-192 0,1 1 192 16,-2 0-192-16,1-1 0 0,-1-3 144 0,0 1-144 15,-1 0 128-15,2 3-128 0,1-3 160 0,-2-1-160 16,-1 1 208-16,0 0-48 0,1 0-16 0,-3 2 0 15,1-2 16-15,-1 5 0 0,0-2 0 0,-1 2 0 16,-6 0 16-16,4 2 0 0,2 2 0 0,-2 3 0 0,0 2-16 0,0-1 0 16,0 8 0-16,0 8 0 0,0 0-16 0,0 0 0 15,0 0 0-15,0 0 0 0,0 0-144 0,0 0 0 16,0 0 0-16,0 0 128 0,0 0-128 0,0 0-144 16,-6 13 144-16,1 1-208 0,0-1 0 0,2 5 0 15,-1-4 0-15,3 2 0 16,-1-3-176-16,2 0-48 0,0-13 0 0,3 16 0 15,-1 0-1600-15,-2-16-320 0,0 0-64 0</inkml:trace>
  <inkml:trace contextRef="#ctx0" brushRef="#br1" timeOffset="-86559.19">2293 12846 17503 0,'0'0'768'0,"0"0"176"0,0 0-752 0,0 0-192 0,-4-8 0 0,4 8 0 0,0 0 3024 16,0 0 576-16,-8-8 112 0,8 8 32 16,0 0-2592-16,0 0-512 0,0 0-96 0,0 0-32 0,0 0-320 0,0 0-64 15,0 0 0-15,0 0-128 0,-10 8 192 0,10-8-192 16,-5 12 192-16,0 0-192 0,-3 1 256 0,3 3-48 16,1 5-16-16,0-2 0 0,3-1 16 0,-2 3 0 15,1 1 0-15,2 1 0 0,3-1-208 0,-1 1 144 16,-1-4-144-16,3 5 128 0,0-3-128 0,0 6 0 15,-1-3 0-15,3 2 128 0,1-2-128 0,-1 2 0 16,1 1 0-16,-1-1 0 0,0 3 0 0,1 0 0 16,-1-5 0-16,1 0 0 0,-1 0 0 0,2 0-176 15,2-3 176-15,-2-2-128 0,-3-1-128 0,-1-2 0 16,1-3-16-16,0 1 0 0,-5-14-112 0,6 10 0 16,-6-10-16-16,0 0 0 15,7 13-176-15,-7-13-48 0,0 0 0 0,0 0 0 16,0 0-400-16,0 0-64 0,0 0-32 0,0 0 0 15,0 0-1552-15,5-13-304 0</inkml:trace>
  <inkml:trace contextRef="#ctx0" brushRef="#br1" timeOffset="-86059.98">2221 12920 5519 0,'-13'0'496'0,"2"0"-496"0,0 0 0 0,11 0 0 0,-10-1 4176 0,10 1 752 16,0 0 128-16,-6-7 48 0,6 7-3552 0,-3-8-704 15,1 0-144-15,5-2-16 0,4-1-544 0,-1 3-144 16,0-1 0-16,3-3 0 0,-1 4 0 0,3-3 0 16,0-2 0-16,2 4 0 0,-2 2 0 0,4-2 144 15,1-3-144-15,0 3 160 0,-4-3 208 0,3 4 32 16,1 0 16-16,0 5 0 0,-2-5-32 0,1 2 0 15,1-1 0-15,-2-1 0 0,2 3-160 0,0 5-32 16,-1-3-16-16,3 2 0 0,1 1 16 0,-2 1 16 16,1 2 0-16,0 2 0 0,-1 2 32 0,1-1 0 15,1 1 0-15,1 2 0 0,-3 2 112 0,4 7 32 16,-2-2 0-16,-1 0 0 0,0 3-176 0,-1 1-16 16,1 1-16-16,0-1 0 0,1 1-176 0,2 3 192 15,0-3-192-15,-4 3 192 0,-2-3-192 0,1 3 0 0,0-3 144 16,-2 3-144-16,-1 0 0 0,2-1 0 0,-6-4 0 0,-1 2 0 15,-3 0 0-15,-2-2 128 0,-6 0-128 0,1-1 0 16,1-2 0-16,-4 3 0 0,-5-1 0 0,1 1 128 16,-6-1-128-16,-1-2 0 0,-5 3 0 0,1-1 0 15,-1-2 0-15,-2 5 0 0,-1 0 0 0,0-1 0 16,-2 0 0-16,1 4 0 0,-3-3 0 0,1 3 0 16,0 3 0-16,0-1 0 0,1-5-176 0,0-1 176 31,-1 3-480-31,1-1 0 0,2-1 0 0,2-1 0 0,2-3-1808 0,0-2-352 15,-1-4-80-15</inkml:trace>
  <inkml:trace contextRef="#ctx0" brushRef="#br1" timeOffset="-85077.93">3511 13026 12895 0,'0'0'1152'0,"0"0"-928"16,0 0-224-16,0 0 0 0,0 0 2592 0,0 0 480 16,8-8 80-16,-8 8 32 0,0-11-2032 0,0 11-384 0,0 0-96 0,-1-10-16 15,1 10-224-15,0 0-48 0,0 0-16 0,-3-11 0 16,3 11-48-16,-8-5 0 0,8 5 0 0,0 0 0 15,-12 0-64-15,12 0 0 0,-11 8-16 0,0 0 0 16,0 2-32-16,-1 1 0 0,3 0 0 0,-1 2 0 16,2 0-32-16,0 0-16 0,2 1 0 0,-2 2 0 15,-2 0 0-15,2 2 0 0,2 1 0 0,-1-1 0 16,-1 3-160-16,2 1 128 0,-1 4-128 0,-1 0 128 16,-1-2-128-16,-1 5 128 0,0-2-128 0,1 2 128 15,1 0-128-15,1 3 0 0,1-3 0 0,0 0-176 16,-1 0 16-16,1-2 0 0,1-2 0 0,0 0 0 15,0-5 0-15,2 1 0 0,1-3 0 0,1-4 0 16,1-14-96-16,-2 13 0 0,2-13-16 0,-1 11 0 16,1-11-64-16,0 0-16 0,0 0 0 0,0 0 0 0,0 0 128 15,0 0 32-15,0 0 0 0,0 0 0 0,3-12 192 0,0-1-176 16,0-6 176-16,2 2-160 0,0-3-32 0,1-4 0 16,1-1 0-16,-1 0 0 0,2-4-96 0,0 0-32 15,0-2 0-15,0 3 0 0,2-1 128 0,1-2 32 16,-1-1 0-16,1 0 0 0,0 0 160 0,-1 0 0 15,-2-5 0-15,3 5 0 0,2-2 144 0,-2 0 64 16,2-4 16-16,0 4 0 0,0 2 192 0,0 6 32 16,-5-1 16-16,3 6 0 0,2 0-96 0,-1 4-32 15,1 1 0-15,-3 1 0 0,0 7-32 0,-2 0-16 16,-8 8 0-16,9-6 0 0,-9 6 0 0,0 0 0 16,0 0 0-16,15 1 0 0,-15-1-32 0,13 8-16 0,1 0 0 15,-4 5 0-15,-4 2-32 0,0-1 0 0,-1 2 0 16,2 0 0-16,-1 3-16 0,0-1 0 0,-1 5 0 0,0-1 0 15,0 2 32-15,-2 3 0 0,-3 2 0 0,3 0 0 16,5 0-32-16,-1 0-16 0,-2-5 0 0,-1 5 0 16,1 0 0-16,2 0 0 0,-3 1 0 0,3-4 0 15,-1 1-176-15,2-1 128 0,2 1-128 0,-4 2 128 16,-1-3-128-16,2 3 0 0,-1-2 144 0,2-1-144 16,0-2 0-16,0-3 0 0,2-1 0 0,-2-4 0 15,0-1 0-15,-2-1 0 0,-6-14 0 0,10 8 0 16,-10-8 0-16,13 7 0 0,-13-7 0 0,13 1 0 15,-13-1 0-15,14-4 0 0,-3-4 0 0,2-2-128 16,0-6 128-16,0 0 0 0,0-5 0 0,-1-3 0 16,1-3 0-16,2-2 176 0,-1-3-176 0,2 0 192 0,0-2-192 0,0 2 0 15,0-5 0-15,2 0 128 0,-4 0-128 16,4-3 128-16,0 0-128 0,1-4 128 16,2-2 0-16,0-1 0 0,0 2 0 0,-2-3 0 15,-3 3 0-15,0-1-128 0,-2 1 192 0,1 1-64 0,1 7 0 0,-2 1-128 16,-2-1 192-16,-1 1-64 0,-2 6-128 0,3 1 0 15,-6-2 0-15,0 9 128 0,1-1-128 0,-1 9 0 16,-1-2 0-16,-5 16 0 0,0 0 0 0,0 0 0 16,0 0 128-16,0 0-128 0,0 0 0 0,-3 14 0 15,-4 9 144-15,1 3-144 0,-4 2 144 0,-1 9-144 16,-2 7 192-16,-1 1-192 0,-1 1 128 0,-1 2-128 16,0 2 0-16,2 3 0 0,3-2 0 0,1-1 0 15,0 0-208-15,-1-2-11168 16,0-3-2224-16</inkml:trace>
  <inkml:trace contextRef="#ctx0" brushRef="#br1" timeOffset="-82100.27">1133 13981 5519 0,'0'0'240'0,"0"0"64"0,0 0-304 0,0 0 0 0,0 0 0 0,-9 5 0 16,9-5 2160-16,0 0 368 0,-12 3 80 0,12-3 16 16,0 0-1904-16,0 0-368 0,-11 0-80 0,11 0-16 15,-11 3-128-15,11-3-128 0,0 0 192 0,0 0-192 0,-11 2 368 0,11-2-48 16,0 0 0-16,0 0 0 0,-13 2 272 0,13-2 48 15,0 0 16-15,0 0 0 0,0 0-80 0,-12 1-32 16,1 4 0-16,11-5 0 0,0 0-208 0,0 0-32 16,0 0-16-16,0 0 0 0,0 0-288 0,0 0 0 15,0 0 128-15,0 0-128 0,-6 8 0 0,6-8 0 16,0 0 0-16,0 0 0 0,0 0 0 0,0 0 0 16,0 15 0-16,0-15 0 0,0 0 224 0,0 0-16 15,11 8 0-15,-11-8 0 0,11 4 64 0,-11-4 16 16,15 4 0-16,-2-3 0 0,-1-1 112 0,-12 0 32 15,16-3 0-15,1 3 0 0,-3-2-80 0,2 2-16 0,0-3 0 0,0 3 0 16,-1 0-144-16,-1 0-16 0,2 0-16 16,-2 3 0-16,3-1-160 0,0 1 160 0,1 0-160 0,0-3 160 15,-1 0-160-15,1 2 0 0,-4 1 0 0,4 2 128 16,-2-2-128-16,2 2 0 0,-1 1 0 0,3-4 128 16,-1 3-128-16,0-2 0 0,-1-3 0 0,1 0 0 15,3 3 240-15,1-3-48 0,-4 0 0 0,0-3 0 16,1 3-32-16,-3-3-16 0,-2-2 0 0,-1 3 0 15,2-4-144-15,-3 4 192 0,-2-1-192 0,-1 0 192 16,-10 3-192-16,13 0 0 0,-4 0 0 0,-9 0 128 16,0 0-128-16,12-2 0 0,-12 2 144 0,0 0-144 15,0 0 128-15,0 0-128 0,0 0 128 0,0 0-128 16,0 0 128-16,0 0-128 0,0 0 128 0,0 0-128 16,0 0 128-16,0 0-128 0,0 0 160 0,0 0-160 15,0 0 160-15,0 0-160 0,0 0 160 0,0 0-160 16,0 0 128-16,0 0-128 0,0 0 0 0,0 0 0 15,0 0 0-15,0 0 0 0,-13-3 0 0,13 3 0 0,-13 0 0 0,13 0 128 16,0 0-128-16,-13-3 0 0,0-2 0 0,13 5 0 16,0 0 0-16,-13 0 0 0,4-3 0 0,9 3 0 15,-11-5 128-15,11 5-128 0,-16-1 0 0,-1-1 0 16,3 0 0-16,1-1 0 0,0 3-208 0,1 0 64 16,-1 0 16-16,0 0 0 0,-3 0 128 0,1 0-128 15,1-1 128-15,-1 2-128 0,3-1 128 0,-1 0 0 16,-2 3 0-16,1-3 0 0,-1-3 0 0,1 3 0 15,-2 0 0-15,2 0 0 0,-1-1 0 0,2-3 0 0,-1 1 0 16,1 3 0-16,-1-5 0 0,1 5 0 16,-2-3 0-16,2 3 0 0,1-5 0 0,-1 5 0 0,0-3 0 15,2 3 0-15,-1 0 0 0,1 0 0 0,0 0 0 16,11 0 0-16,-14 3 0 0,2 0 0 0,1 2 0 0,11-5 0 16,-11 5 0-16,11-5-128 0,-11 8 128 0,11-8 0 15,-10 8 0-15,10-8 0 0,0 0 0 0,0 0-128 16,0 0 128-16,0 0 0 0,0 0 0 0,-2 13 0 15,2-13 0-15,0 0 0 0,7 11 0 0,-7-11-128 16,13 10 128-16,1-2 0 0,-1-2 0 0,1-2 0 16,2-3 0-16,2 4 0 0,1-3 0 0,2-1 0 15,0-1 144-15,0 0-144 0,-2 3 192 0,2-1-192 16,1-2 144-16,3 0-144 0,-1 3 0 0,0-3 144 16,0 0-144-16,1 0 0 0,-1 0 0 0,1 0 128 15,-3 0-128-15,2 0 0 0,3-3 144 0,-4 1-144 16,-5-1 160-16,-1 0-32 0,-1-2-128 0,2 0 192 15,-4 0-192-15,-1-1 176 0,0 1-176 0,-2 0 160 0,0 2-160 16,-11 3 0-16,0 0 144 0,10-5-144 0,-10 5 0 0,8-6 0 16,-8 6 0-16,0 0 128 0,0 0-128 0,0 0 0 15,0-13 0-15,0 13 0 0,0 0 0 0,0 0 0 16,-8-8 0-16,8 8 128 0,-10-8-128 0,10 8 0 16,-12-5 0-16,-1 2 0 0,2 3 0 0,-1-2-160 15,-1-1 160-15,1 3 0 0,-1 0-256 0,0 0 64 16,-1 3 16-16,-3-1 0 0,-2-2 176 0,0 3-160 15,0-3 160-15,1 0-160 0,0 3 160 0,-1-1-160 16,0-4 160-16,-2 2-160 0,0 0 160 0,2 2 0 0,0-2 0 16,1 0 0-16,2 3 0 0,0 1 0 0,-2-3 0 0,4-1-128 15,-2 0 128-15,3 5 0 0,0-3 0 0,2-1 0 16,0 4 0-16,11-5 0 0,0 0 0 0,0 0 0 16,-12 3 0-16,12-3-160 0,0 0 160 0,0 0 0 15,0 0-160-15,0 0 160 0,0 0-128 0,0 0 128 16,0 0-144-16,0 0 144 0,15 8-160 0,-15-8 160 15,17 8-160-15,0-5 160 0,-3-1-160 0,2-2 160 16,-2 3-128-16,4-3 128 0,0 0 0 0,-1 0-144 16,-1-3 144-16,0 3 0 0,1-5 0 0,0 2 0 15,2-2 0-15,1 5 0 0,1 0 0 0,-4 0-128 16,-4-3 128-16,2-2 0 0,-1 2 0 0,-1-2 0 16,-4 0 0-16,3 1 0 0,-1-3 0 0,-11 7 0 15,10-5-192-15,-10 5 0 0,0 0 0 0,0 0 0 16,0 0-304-16,0 0-64 0,0 0-16 0,0 0 0 15,-12-11-192-15,1 6-32 0,-2 5-16 16,-1 0 0-16,-1 0 176 0,-1 3 48 0,0 2 0 0,0 0 0 16,2 1 400-16,-1 3 192 0,1-1-192 0,1-4 192 0,0 0 0 0,-1 0 208 15,2 1 0-15,3 3 0 0,-1-3-80 0,2 0 0 16,8-5-128-16,-9 3 192 16,9-3-2112-16,0 0-416 0</inkml:trace>
  <inkml:trace contextRef="#ctx0" brushRef="#br1" timeOffset="-76041.83">2117 14047 9215 0,'0'0'816'16,"0"0"-656"-16,0 0-160 0,0 0 0 0,0 0 2080 0,0 0 384 16,0 0 80-16,0 0 16 0,0 0-1856 0,14 3-384 15,-1 2-64-15,-13-5 0 0,0 0-256 0,15 0 144 0,-3 0-144 0,-12 0 128 16,13 0-128-16,-13 0 192 0,16 0-192 0,-4 0 192 15,-12 0 112-15,0 0 16 0,16 3 16 0,-4-3 0 16,-12 0 208-16,13-3 32 0,-13 3 16 0,15 0 0 16,-1 0-16-16,-1 3 0 0,-13-3 0 0,16 5 0 15,2 0-192-15,-4-2-32 0,-3 3-16 0,2-1 0 16,0 0-208-16,0 3-128 0,1-3 160 0,1 3-160 16,-1-2 0-16,2 2 0 0,2-1 0 0,1-1 0 15,2-1 144-15,3 3-144 0,3 0 128 0,2-3-128 16,2 0 448-16,-1-2 16 0,1 0 0 0,2-1 0 15,4-2 112-15,2 0 32 0,1-2 0 0,2-1 0 16,1 3-160-16,-4-2-16 0,-6-1-16 0,1 0 0 16,-4 3-208-16,3-2-32 0,-3-1-16 0,1 3 0 15,-1 0-160-15,2 3 192 0,0-6-192 0,0 3 192 16,0 0-64-16,1 0 0 0,-1 0 0 0,5 0 0 16,6 0 128-16,0 0 0 0,2-3 16 0,-3 3 0 0,0 0 48 15,-2-2 0-15,1-1 0 0,-2 0 0 0,-1-2-96 0,1 2-16 16,0-2 0-16,-1-3 0 0,1 3-64 0,-1-3-16 15,1 0 0-15,-1-1 0 0,1-1-128 0,-1 3 128 16,2 1-128-16,4 1 128 0,2-3 0 0,4-3-128 16,-7 1 192-16,-1-1-64 0,0 1 144 0,3-1 32 15,-2 3 0-15,0-3 0 0,2-2-48 0,-2 4-16 16,-1-3 0-16,0 3 0 0,-2-3-64 0,2 1-16 16,1 2 0-16,-1-3 0 0,0-1-160 0,-6 1 160 15,-2-3-160-15,0 1 160 0,-2-1-160 0,2-1 0 16,-2 2 144-16,3-2-144 0,-3 1 128 0,2-1-128 15,-2-1 160-15,0-3-160 0,-1-1 160 0,-1 5-160 16,1-1 160-16,-1-2-160 0,-1-2 128 0,0 3-128 0,0-1 0 0,0-1 0 16,-2 4 0-16,-1-1 0 0,-1 1 0 0,-2 0 0 15,-2 3 0-15,-2 0 0 0,-5-1 0 0,1-1 0 16,-4 1 0-16,-1 6 128 0,-1 0-128 0,-1 1 0 16,-1-1 0-16,-1 0 0 0,-1-3 0 0,-5 11 0 15,5-10 0-15,-5 10 0 0,1-9 0 0,-1 9 0 16,0 0 0-16,-3-13-128 0,-2 3 128 0,5 10 0 15,-6-11-176-15,6 11 176 0,-11-8-160 0,-1 0 160 16,0 5-144-16,0-2 144 0,-1 3-128 0,-1 1 128 16,-4-1-160-16,2 2 160 0,-1 0-192 0,-4 3 192 15,-5-1-240-15,2 3 64 0,0-2 16 0,2 2 0 16,1-2 32-16,0 0 0 0,2 2 0 0,1 0 0 16,2-2 128-16,1 5-128 0,3-3 128 0,-1 0-128 15,1-2 128-15,12-3 0 0,-11 8 0 0,11-8 0 16,-11 6 0-16,11-6 0 0,0 0 0 0,0 0 0 0,0 0 0 0,0 0 0 15,0 0 0-15,0 0 0 0,0 0 0 0,0 0 0 16,0 0 0-16,0 0 0 0,0 0 0 0,0 0-160 16,0 0 160-16,0 0 0 0,0 0 0 0,0 0 0 15,0 0 0-15,14 5 0 0,1-3-144 0,-1-2 144 16,1-2 0-16,1-1-144 0,0 1 144 0,2-1 0 16,1-2-144-16,0-1 144 0,2 3 0 0,-2-2 0 15,0 0 0-15,1 0 0 0,1-1 0 0,-1 1 0 16,0-3 0-16,-3 5 0 0,-2-2 0 0,-1 0 0 15,1 2 0-15,-4 0 0 0,-11 3 0 0,11-5 0 0,-11 5 0 0,0 0 128 16,11-5-128-16,-11 5 160 16,0 0-160-16,0 0 160 0,0 0 0 0,0 0 0 0,0 0 0 0,0 0 0 15,0 0-160-15,0 0 0 0,0 0 0 0,0 0 128 16,0 13-128-16,0 3 0 0,-1-3 0 0,-2 0 0 16,1-2 0-16,-1 5 128 0,0-3-128 0,-1 1 0 15,4-14 0-15,-5 13 0 0,2 0 0 0,0 0 0 16,-2-1 0-16,2 0 0 0,3 1 0 0,-2 1 0 15,2-14 0-15,-4 14 0 0,0 1 0 0,1-2 0 16,3-13 0-16,-1 16 0 0,1-3 0 0,3-1 0 16,-3-12 0-16,0 0 0 0,3 17 0 0,-3-17 0 15,0 0-176-15,6 12 176 0,-6-12-128 0,0 0 128 16,0 0-160-16,0 0 160 0,13 7-192 0,-13-7 192 16,0 0-224-16,13-3 64 0,-2-2 16 0,-1-2 0 0,-4-1 144 0,2-5-208 15,-1 1 80-15,-1 2 128 0,1-1-208 16,-1 0 80-16,-1-2 128 0,0 1-208 0,0 0 208 0,-1-1-144 15,1 0 144-15,0 2-128 0,-2-1 128 0,-3 12 0 16,0 0-144-16,5-12 144 0,0-1 0 0,-5 13 0 16,3-10-144-16,-3 10 144 0,0 0 0 0,0 0 0 15,0 0 0-15,0 0 0 0,0 0 0 0,0 0-128 16,0 0 128-16,0 0 0 0,0 0 0 0,0 0 0 16,0 0 0-16,0 0 0 0,0 0 0 0,8 15 0 15,-2-4 0-15,-2 5 0 0,-3-3 0 0,1 0 0 16,-2-13 128-16,2 14-128 0,-2-1 0 0,0-13 0 15,1 13 0-15,1 0 0 0,-2-13 128 0,1 14-128 16,-1-14 0-16,0 0 0 0,0 0 0 0,0 14 128 16,0-14-128-16,0 12 0 0,0-12 0 0,0 0 0 15,0 0 0-15,0 13 0 0,0-13 0 0,0 0 0 0,0 0 0 0,0 0 0 16,0 0 0-16,0 0 0 0,0 0 0 0,0 0 0 16,0 0 0-16,0 0-160 15,0 0 160-15,0 0-192 0,0 0 192 0,0 0-128 0,0 0 128 0,-8-10-128 16,2-1 128-16,1-1 0 15,2 0 0-15,1 2 0 0,-1-1 0 0,0-1 0 0,1 0 0 0,-1-4 128 16,0 3-128-16,0 0 0 0,-1 0 0 0,4 13 0 16,-1-11 0-16,1 11 0 0,-2-11 0 0,2 11 0 15,0 0 0-15,0 0 0 0,0 0 0 0,0 0 0 16,0 0 0-16,0 0 144 0,0 0-144 0,0 0 0 16,0 0 0-16,0 0 0 0,0 0 0 0,-8 11 0 15,2 0 0-15,1-1 0 0,2 4 0 0,3-14 0 0,-2 15 0 16,2 1 0-16,0-16 0 0,3 14 0 15,-1-1 0-15,-2-13 0 0,3 13 0 0,-3-13 0 0,5 13 0 16,-5-13 0-16,0 0 0 0,6 12 0 0,-6-12 0 16,0 0 0-16,0 0 0 0,0 0 0 0,10 8-128 0,-10-8 128 15,0 0 0-15,0 0-144 0,0 0 144 0,0 0-160 16,0 0 160-16,0 0-160 0,0 0 16 0,0 0 0 16,0 0 0-16,0 0 0 0,11 0 144 0,-11 0-128 15,0 0 128-15,0 0-128 0,7-12 128 0,-4 2 0 16,-3 10 128-16,1-14-128 0,-1 4 144 0,-1-1-144 15,-1-1 192-15,2 12-192 0,-3-14 208 0,0 1-64 16,-2-1-16-16,2 4 0 0,-2-1 32 0,5 11 0 16,0 0 0-16,-8-11 0 0,2 4 16 0,-1 1 0 0,7 6 0 15,-8-5 0-15,8 5-176 0,0 0 192 16,0 0-192-16,-10 3 192 0,10-3-192 0,-9 5 0 0,9-5 144 16,-8 5-144-16,8-5 0 0,-5 16 0 0,2-3 0 0,0 0 0 15,3-13 0-15,-2 16 0 16,0-2 0-16,2 0-128 0,-1-2 128 0,1 1 0 0,0-13 128 0,0 16-128 15,0-4 0-15,0-12 0 0,0 0 0 0,0 15-128 16,1-1 128-16,-1-14 0 0,0 15 0 0,0-15-128 16,0 0 128-16,0 0 0 0,-1 13-144 15,1-13 144-15,0 0 0 0,0 0-144 0,0 0 144 0,0 0 0 16,-3 11 0-16,3-11-128 0,0 0 128 0,0 0 0 16,0 0 0-16,0 0 0 0,0 0 0 0,0 0 0 15,0 0 0-15,0 0 0 0,0-13 0 0,0-1 144 16,0 1-144-16,1-3 0 0,1 3 144 0,-1-2-144 0,1-2 0 15,1 4 0-15,0-3 0 0,1 0 0 0,-3 5 0 16,2-2 0-16,-3 0 0 0,0 13 0 0,4-13 0 0,-4 13 0 16,0 0 0-16,0 0 0 0,0 0 0 0,0 0 0 15,0 0 0-15,0 0 0 0,0 0-128 0,0 0 128 16,0 0-128-16,0 0 128 0,0 0 0 0,0 0 0 16,4 18 0-16,1 1 0 0,0-1 0 0,-2 2 0 15,0 0 0-15,1 4-128 0,-3-3 128 0,3 0 0 16,-3-5 0-16,2 3-128 0,1-1 128 0,-1 1 0 15,0-2 0-15,0-2 0 0,-3-15 0 0,5 16-160 16,-2-3 160-16,-3-13 0 0,3 14-128 0,-3-14 128 16,0 0 0-16,2 11 0 0,-2-11 0 0,0 0 0 15,0 0 0-15,0 0 0 0,0 0 0 0,0 0-128 0,0 0 128 0,0 0 0 16,0 0 0-16,0 0-160 0,0 0 160 0,0 0-128 16,0 0-80-16,0 0-16 0,0 0 0 0,2-9 0 15,-1-2-32-15,1-1 0 16,-1-1 0-16,1 2 0 0,-2-3 32 0,0-2 0 0,0-3 0 0,0 6 0 15,0-3 224-15,2 0-176 16,-2 3 176-16,0-3-160 0,0 3 160 0,1 0-192 0,-1-1 192 16,0 14-192-16,3-10 192 0,-3 10 0 0,4-11 0 0,-4 11 0 15,0 0 0-15,0 0 0 0,0 0 128 0,0 0-128 16,0 0 0-16,0 0 128 0,0 0-128 0,0 0 0 16,0 0 0-16,0 0 0 0,0 0 0 0,3 13 0 15,-2 1 0-15,1 0 128 0,-2 1-128 0,0-2 0 16,-2 0 0-16,2-13 0 0,-1 16 0 0,1-16 0 15,-2 16 0-15,2-16 128 0,-1 12-128 0,1-12 0 16,0 0 0-16,0 0 144 0,0 0-144 0,0 0 0 0,0 0 160 0,0 0-160 16,0 0 128-16,0 0-128 0,0 0 128 0,0 0-128 15,0 0 0-15,0 0 128 0,0 0-128 0,0 0 0 16,0 0 0-16,0 0 0 0,0 0 0 0,-10-1 0 16,10 1-128-16,0 0 128 0,-10-7 0 0,2-1 0 15,2 2-144-15,0-2 144 0,-2 0 0 0,-1 0 0 16,0 0 0-16,1-3 0 0,0 1 240 0,0-1-48 15,-2-2-16-15,1 2 0 0,-4-2-176 0,0 2 128 16,0-2-128-16,0 0 128 0,0 0-128 0,-1-1 0 16,1 4 144-16,2 2-144 0,-2 2 0 0,2-1 0 15,0 1 0-15,1-2 0 0,2 5 0 0,0-2 0 16,8 5 0-16,-10-2 0 0,2 0 0 0,8 2 0 0,0 0 0 0,0 0 0 16,-11 4 0-16,11-4 0 15,0 0 0-15,0 0 0 0,-6 8 0 0,6-8 0 0,0 16 0 0,0-3-128 16,-2 3 128-16,2 0 0 15,0 0 0-15,2 0-128 0,1 0 128 0,0 0 0 16,0 0 0-16,2-2 0 0,-2 1 0 0,2-1 0 0,1 1 0 0,-6-15 0 16,0 0 0-16,8 16 0 0,-1-3 0 0,-7-13 0 15,9 13 0-15,-9-13 0 0,9 11 0 0,-9-11 0 16,14 9 0-16,-14-9 0 0,0 0 0 0,0 0 0 16,0 0 0-16,0 0 0 0,0 0 0 0,0 0 0 15,13 4 0-15,-13-4 0 0,0 0 0 0,0 0 0 16,0 0 0-16,0 0 0 0,3-16 0 0,-3 4 0 15,0 12 0-15,3-14 0 0,-3-1 0 0,-1 1 128 0,-3 0-128 16,1 1 0-16,-2 0 0 0,1 0 128 0,0 2-128 16,4 11 0-16,-4-13 0 0,4 13 0 0,0 0 0 0,-4-11 0 15,4 11 0-15,0 0 0 0,-4-8 0 0,4 8 0 16,0 0 0-16,0 0 0 0,0 0 0 0,0 0 0 16,0 0 0-16,0 0 0 0,0 0 0 0,0 0 0 15,3 12 0-15,2 0 0 0,-5-12 0 0,9 13 0 16,1 1 0-16,-2-4 0 0,-8-10 0 0,9 12 0 15,1 0 0-15,0-3 0 0,-1-1 0 0,1 0 0 16,-10-8 0-16,13 8 0 0,0 0 0 0,-2-4 0 16,-11-4 0-16,14 4-128 0,-14-4 128 0,13 7 0 15,-13-7 0-15,13 2 0 0,-13-2 0 0,0 0 0 16,13 0 128-16,-13 0-128 0,0 0 144 0,0 0-144 0,0 0 192 0,0 0-192 16,0 0 256-16,8-9-64 0,-8 9-16 0,0 0 0 15,0-12-176-15,-2 0 160 0,-3 0-160 0,1 2 160 16,2-1-160-16,-3-1 0 0,-3 0 144 0,2 4-144 15,-1-5 0-15,-1 5 0 0,0-2 0 0,0 2 0 16,0 2 0-16,8 6 0 0,-9-8 0 0,9 8 0 16,-10-8 0-16,10 8 0 0,0 0 0 0,0 0-128 15,0 0 128-15,0 0 0 0,-11 0 0 0,11 0 0 16,0 0 0-16,0 0 0 0,0 0 0 0,0 0 0 16,-2 16 0-16,2-5 0 0,0-11 0 0,0 0 0 15,5 13 0-15,-5-13 0 0,0 0 0 0,6 16 0 16,1-7 0-16,-7-9-128 0,9 8 128 0,-9-8 0 15,0 0-512-15,0 0 0 16,0 0-16-16,13-1-10112 0,-13 1-2032 0</inkml:trace>
  <inkml:trace contextRef="#ctx0" brushRef="#br1" timeOffset="-74141.04">7055 13087 10127 0,'0'0'448'0,"0"0"96"0,0 0-544 0,0 0 0 0,0 0 0 0,0 0 0 0,0 0 3408 0,0 0 576 16,0 0 112-16,0 0 32 0,-2 13-3040 0,2-13-592 16,0 14-128-16,0-1-32 0,0-13-336 0,-3 18 0 15,-2 3 0-15,0 1 0 0,2 1 0 0,-3 4 0 16,-2 2 0-16,-5 5 0 0,-5 1 0 0,1 2 0 16,-3-2-144-16,1 4 144 0,-2 1 128 0,-1 2 80 15,-2-2 32-15,1 0 0 0,2-2 144 0,2-2 16 16,-3-7 16-16,2-1 0 0,3-4-160 0,2-3-16 0,1-1-16 15,1-4 0-15,2-3-224 0,0-2 0 0,1-2 0 0,2-1-160 16,8-8-160-16,0 0-48 0,-13 4 0 0,13-4 0 31,-11-4-112-31,11 4-32 0,-8-9 0 0,3-2 0 0,3-2 96 0,4-3 16 0,1-5 0 0,4-2 0 16,-1-2 224-16,2-3 176 0,0-1-208 0,3-1 80 16,2-5 128-16,0 3 144 15,0-2-16-15,0 2-128 0,-2 0 336 0,0 3-32 0,4 3-16 0,1-1 0 16,0 1 96-16,0-1 0 0,-2 3 16 0,1 0 0 15,1 1 48-15,0 2 16 0,-2-1 0 0,2 4 0 16,0-3-16-16,0 2-16 0,2 0 0 0,-2 1 0 16,-3 2-160-16,0 0-16 0,0 3-16 0,-4 0 0 15,1 2-240-15,-1 3 176 0,-1 0-176 0,-8 8 160 0,0 0-160 16,0 0 0-16,0 0 0 0,0 0 0 0,0 0 128 0,10 16 0 16,-3 3 0-16,-4 4 0 0,-2 1 48 0,-1 6 0 15,-1 1 0-15,-2 4 0 0,-1 2-48 0,3-3 0 16,1 3 0-16,-2 0 0 0,0-2-128 0,1-1 0 15,-1 1 0-15,2-1 128 0,-1-1-128 0,1-2 0 16,1-2 0-16,-1-3 0 0,0 2 0 0,0-4 0 16,0-3 0-16,2-1 0 0,-1-1 0 0,3-1 0 15,-3-6 0-15,1 3 0 0,-2-15 0 0,0 13 128 16,0-13-128-16,0 0 0 0,0 0 192 0,0 0-64 16,0 0 0-16,0 0 0 0,0 0 96 0,0 0 16 15,0 0 0-15,11-12 0 0,-4 0 48 0,1-4 16 16,-2-9 0-16,2 5 0 0,0-6-48 0,2-5-16 0,1-1 0 15,0-1 0-15,0-4-80 0,1 3-16 16,-1-3 0-16,-2 2 0 0,4-2-144 0,0 5 192 0,-2-5-192 0,2 3 192 16,-3-3-64-16,1 2-128 0,-1 3 192 0,1-2-64 15,-1 2 0-15,2 1-128 0,1-4 192 16,0 3-64-16,0 0-128 0,0-2 192 16,0 5-192-16,-1 2 192 0,3 3-192 0,-1 3 0 0,-1 3 0 0,-2 2 0 15,-3 5-208-15,-8 11 80 0,10-5 128 0,-10 5-208 16,0 0 64-16,11 5 16 0,-3 10 0 0,-1 2 0 15,-2 4 128-15,-2 8-160 0,-3 2 160 0,0 2-160 16,-2 3-64-16,1-1-16 0,-1-3 0 0,2 3 0 16,2-3-1840-1,1-3-368-15,2-3-80 0,1-5-10960 0</inkml:trace>
  <inkml:trace contextRef="#ctx0" brushRef="#br1" timeOffset="-72923.66">7705 13399 17503 0,'0'0'1552'0,"0"0"-1232"0,0 0-320 0,9 8 0 0,0-2 2544 0,-9-6 448 16,0 0 80-16,8 5 32 0,-8-5-1680 0,0 0-336 16,9 5-64-16,-9-5 0 0,0 0-544 0,0 0-96 15,10-5-32-15,-10 5 0 0,0 0-224 0,0 0-128 16,13-8 160-16,-5-2-160 0,-2-4 0 0,0 1 0 16,-1 0 0-16,0-1 0 0,0-4 0 0,0 2 0 15,-2-2 0-15,0-1 0 0,-1 3 0 0,-2 0 128 16,0 0-128-16,0 1 144 0,-2 1-144 0,1 1 128 15,-3 0-128-15,3 5 128 0,-1 2 64 0,2 6 16 0,-5-7 0 16,5 7 0-16,0 0 144 0,0 0 32 16,-8 2 0-16,8-2 0 0,-9 11-96 0,1 0-16 0,1 4 0 0,1 4 0 15,-1-1-80-15,1-2-32 16,-2 3 0-16,2 2 0 0,1 0-160 0,2 0 160 0,-1 1-160 0,1-4 160 16,1-2-160-16,-1 0 0 0,2-3 0 0,1 3 0 15,0-3 0-15,1-2 0 0,4-1 0 0,-2 1 0 16,-3-11 0-16,5 8 0 0,-5-8 0 0,0 0 0 15,0 0 0-15,15 5 0 0,-15-5-192 0,14 0 192 16,-1-5-256-16,0 2 80 0,0-4 16 0,1-1 0 16,-3-6 160-16,4 4-128 0,1-1 128 0,0 0-128 15,0-4 128-15,0-1 0 0,1 0 0 0,0 0 0 16,-1 0 0-16,0 0 128 0,0 5-128 0,-2-2 128 0,-3 3 0 16,1 2 16-16,-3 0 0 0,-9 8 0 15,0 0 32-15,13-5 0 0,-13 5 0 0,0 0 0 0,0 0 64 0,14 8 16 16,-14-8 0-16,13 18 0 0,-1 3-64 0,-3 3-16 15,-1 3 0-15,0-4 0 0,-3-1-176 0,0 1 0 16,0-4 0-16,0 2 0 0,1-2 0 0,-1-3 0 16,0-3 0-16,-5-13-176 15,0 0-208-15,0 0-64 0,0 0 0 0,0 0 0 16,0 0 0-16,0 0 0 0,0 0 0 0,0 0 0 0,0 0 192 0,0 0 48 16,12-13 0-16,-5-1 0 0,-2 1 208 0,1 0-192 15,0-3 192-15,1 0-192 0,-2 0 192 0,1 3 0 16,2-6 0-16,-1 3 0 0,-3-2 0 0,1-1 0 15,-2 1 0-15,4 2 0 0,-1 0 0 0,2 3 0 16,2 2 0-16,-10 11 0 0,10-8 0 0,-10 8 0 0,0 0 128 16,14-3-128-16,0 3 176 0,-14 0-32 0,16 9 0 0,-6 6 0 15,-4 1 96-15,-1 6 16 0,0 1 0 0,0 1 0 16,0 0-128-16,0 0-128 16,1 2 176-16,-3 1-176 0,-1 2 0 0,-1-4 0 15,3 0 0-15,-1-5 0 0,2-4-128 0,-2 1 128 0,-3-17-208 16,5 12 80-16,-5-12 128 0,0 0 0 0,0 0 0 0,0 0 0 15,0 0 0-15,0 0 0 0,0 0 0 16,0 0 176-16,0 0-48 0,0-16 0 0,0-5 0 0,1 1 0 16,1-1-128-16,1 0 160 0,0-3-160 0,2 0 160 15,0 3-160-15,0-3 160 0,0-5-160 0,1 3 160 16,4-4-160-16,1 1 0 0,-2-2 0 0,3 1 0 16,-1-2 0-16,0 1 0 0,0 2 0 0,1 5 0 15,-1 3 0-15,-2 5 0 0,1 0 0 0,-2 5 0 16,-8 11 160-16,10-8-160 0,-10 8 192 0,0 0-192 0,0 0 192 0,14 11-192 15,-3 5 192-15,-3 5-192 0,-1 6 160 0,-2 4-160 16,-2 1 128-16,0 5-128 0,-3 3 0 0,0-1 0 16,0-1 0-16,2-1 0 0,1-6-192 0,-1-4 192 15,1 2-192-15,0-5 192 0,0-3-144 0,2-5 144 16,-2 0 0-16,-3-16 0 0,0 0 0 0,8 13-128 16,-8-13 128-16,0 0 0 0,15 4 0 0,-15-4-128 15,14-4 128-15,1-4 0 0,-1 0 0 0,0-2-128 16,-1-3 128-16,2-1 0 0,-1 2 0 0,1 0-128 15,1-1 128-15,0 0 0 0,0 0-128 0,1 2 128 16,1 6 0-16,1-1 0 0,-1-2 0 0,0 0 0 16,-1 1 0-16,1 1 0 0,0-2 0 0,-1 3 0 15,-1 2 0-15,-1-2 0 0,-2 2 0 0,-1-2 176 16,0 2-176-16,-1-2 160 0,0 2-160 0,-11 3 128 0,11-5-128 0,-11 5 128 16,12-8-128-16,-12 8 0 0,9-5 0 0,-9 5 0 15,0 0 128-15,0 0-128 0,0 0 0 0,0 0 128 16,3-13-128-16,-3 13 192 0,0 0-192 0,0 0 192 15,0 0-64-15,0 0-128 0,0 0 192 0,0 0-64 16,-11 2 0-16,3 6-128 0,0 3 192 0,0 10-64 16,0-2 0-16,0 7 0 0,0 3 0 0,2 6 0 15,1-1-128-15,3 3 128 0,1-5-128 0,2 0 128 16,2-7 128-16,2 6 0 0,2-5 16 0,2-2 0 16,3-2-144-16,2 1-128 0,4-6 144 0,2-1-144 0,0-8 0 15,2 0-288-15,2-4 32 0,2-8 16 16,1 3-192-16,1-6-32 15,0-1-16-15,4-4 0 0,-1-6-1456 0,-1-1-304 0,3-5-48 0,-3 4-12912 16</inkml:trace>
  <inkml:trace contextRef="#ctx0" brushRef="#br1" timeOffset="-53554.72">9947 14095 11967 0,'0'0'1072'0,"0"0"-864"0,0 0-208 0,0 0 0 16,0 0 1872-16,14 5 336 0,1-5 64 0,-1 3 16 0,1-3-1520 15,-1 0-320-15,0-3-48 0,2-2-16 16,2 4-192-16,1-3-32 0,-3 1-16 0,4 3 0 0,-1-1 32 0,0 1 0 16,0 0 0-16,2 1 0 0,0 2 240 0,2 1 48 15,1 0 16-15,-2 1 0 0,-1 0 64 0,2 3 16 16,-1 0 0-16,2 0 0 0,-1 0-64 0,2 3-16 16,4-3 0-16,5 0 0 0,-2 0-192 0,2 2-32 15,3-2-16-15,3 3 0 0,0-1-96 0,3-2-16 16,4 0 0-16,4 0 0 0,7 0 0 0,-4 3-128 15,-2-1 192-15,2-2-64 0,2 6 160 0,4-4 32 16,1 1 0-16,5-1 0 0,3 3 256 0,8-2 48 16,8 0 16-16,-5-1 0 0,-3-2-48 0,2 0 0 15,1 5 0-15,3-2 0 0,6 0-272 0,0-1-48 0,4-2-16 16,-4 0 0-16,-6-3-96 0,1-2-32 16,-3 0 0-16,1-1 0 0,-1 1 0 0,2-3-128 0,4-3 192 0,-7-2-64 15,-6 0 64-15,-2-1 16 0,-3 1 0 0,2 0 0 16,-4 0 16-16,2-1 0 0,2-2 0 0,-1 0 0 15,-1-2 0-15,-3-1 0 0,-5 0 0 0,0 1 0 16,-3-3-32-16,-2-1 0 0,0-1 0 0,-1 1 0 16,-1 1-64-16,1-3-128 0,-1 3 176 0,-1-3-176 15,-3 0 128-15,-2 0-128 0,-6-2 0 0,-2 2 0 16,-3 0 0-16,-2 0 0 0,1-2 128 0,-1-1-128 16,0 3 0-16,-1-2 0 0,0-1 0 0,1 2 0 15,2-3 128-15,1 1-128 0,4-2 0 0,0 0 0 16,-1 2 0-16,1-2 0 0,0 4 0 0,-4-4-144 0,-4-3-48 15,-2 1 0-15,0 2 0 0,-1 0 0 0,-4 4 32 16,-1-3 0-16,-4 4 0 0,-1 0 0 0,-3 0 160 16,-2 2 0-16,-2-1 0 0,1-1-128 0,-2 0 128 0,-1 3 0 15,-2 1 0-15,-2 0 0 0,0 0 0 0,-2 2 0 16,1-1 128-16,-1-1-128 0,-1 4 0 0,0 0 0 16,0 0 0-16,-5 8 128 0,5-12-128 0,-1 4 0 15,1-2 0-15,0-1 0 0,-2 3 0 0,0-2 0 16,-3 10 0-16,2-11 0 0,1 0 0 0,-3 11 0 15,-1-13 0-15,1 13-128 0,0-13 128 0,0 13 0 16,-4-11 160-16,4 11-160 0,0 0 0 0,0 0 0 16,-6-7 0-16,6 7 0 0,-8-8 0 0,8 8 0 15,-10-6 144-15,10 6-144 0,0 0 0 0,-12-2 128 16,12 2-128-16,-15 0 0 0,4 0 0 0,11 0 0 0,-15 2 0 16,3-2 0-16,0 3 0 0,12-3 0 0,-14 5 0 0,3 0 0 15,-1-2 0-15,12-3 0 0,-14 5 0 0,4 3 0 16,-1-5 0-16,11-3 0 0,-13 9 0 0,13-9 0 15,-11 7 0-15,11-7 0 0,0 0 128 0,0 0-128 16,0 0 0-16,0 0 0 0,0 0 0 0,0 0 0 16,0 0-128-16,0 0-16 0,0 0 0 0,0 0 0 15,0 0-112-15,0 0 0 0,0 0-16 0,13-5 0 16,-2-1-16-16,2-2 0 0,0 3 0 0,1-3 0 16,2 0 80-16,2 0 16 0,-4-2 0 0,1-1 0 15,1 1 192-15,-2 1-192 0,-1-1 192 0,2 2-192 16,-1 0 192-16,1 0 0 0,-3 0 0 0,1 0 0 15,0 3 0-15,0 0 0 0,-13 5 0 0,13-3 0 16,-13 3 0-16,0 0 160 0,13-3-160 0,-13 3 128 0,0 0 0 16,11 3-128-16,-11-3 192 0,9 8-64 0,-9-8-128 0,7 13 0 15,-4 0 144-15,-3 1-144 0,0 1 0 0,0-1 144 16,2-1-144-16,-2 0 0 0,0 3 144 0,1-3-144 16,2 3 0-16,2-2 144 0,-5-14-144 0,8 18 0 15,0-5 0-15,2 1 128 0,3-4-128 0,-2-5 0 16,-11-5 0-16,14 11 128 0,2-6-128 0,1 1 160 15,-3-4-160-15,-1 1 160 0,0-3-160 0,-13 0 0 16,14 0 0-16,1 0 0 0,-3-3 0 0,-12 3 128 16,15-2-128-16,-15 2 0 0,0 0 0 0,14 2 0 15,-14-2 128-15,13 6-128 0,-13-6 0 0,0 0 0 16,8 10 0-16,-8-10 0 0,3 16 0 0,-1-3 0 0,-2 1 128 0,0-14-128 16,-2 14 128-16,2 1-128 0,0-15 0 0,0 0 128 15,0 0-128-15,0 0-144 0,4 13 144 16,-4-13-208-1,0 0-1632-15,0 0-320 0,14 0-64 0,-1-5-12608 0</inkml:trace>
  <inkml:trace contextRef="#ctx0" brushRef="#br1" timeOffset="-51712.04">15654 13952 3679 0,'0'0'320'0,"0"0"-320"0,1-11 0 0,-1 11 0 15,2-10 800-15,-2 10 96 0,0 0 0 0,0 0 16 0,0 0-448 16,0 0-80-16,-2-20-32 0,2 20 0 0,0 0 96 0,0-20 32 16,0 20 0-16,0 0 0 0,-3-16 128 0,3 16 32 15,0 0 0-15,-5-16 0 0,5 16 32 0,0 0 16 16,-5-14 0-16,5 14 0 0,0 0-48 0,0 0 0 15,-1-15 0-15,1 15 0 0,0 0-160 0,0 0-32 16,0-16-16-16,0 16 0 0,0 0-192 0,0 0-48 16,0 0 0-16,6-13 0 0,-6 13-192 0,0 0 0 15,0 0 0-15,0 0 0 0,0 0 320 0,0 0 0 16,0 0 16-16,0 0 0 0,0 0 176 0,0 0 16 16,0 0 16-16,0 0 0 0,0 0-96 0,11-3 0 15,-11 3-16-15,0 0 0 0,0 0-32 0,0 0 0 0,8 7 0 0,-8-7 0 16,0 0-128-16,0 0-16 0,0 0-16 0,7 4 0 15,-7-4-64-15,0 0-16 0,0 0 0 0,0 0 0 16,0 0-16-16,8 8 0 0,-8-8 0 0,8 10 0 16,-8-10-144-16,0 0 0 0,0 0 0 0,0 0 128 15,6 8-128-15,-6-8 0 0,0 0 0 0,7 8 0 16,-7-8 144-16,6 7-144 0,-6-7 160 0,0 0-160 16,0 0 272-16,8 4-32 0,-8-4-16 0,0 0 0 15,0 0 0-15,0 0 0 0,0 0 0 0,0 0 0 16,0 0 16-16,10 5 0 0,-10-5 0 0,8 7 0 15,-8-7-32-15,9 8 0 0,-9-8 0 0,12 8 0 16,-1 1-16-16,0 3-16 0,0-3 0 0,2 6 0 16,0-3-16-16,1 6 0 0,1-2 0 0,-1 0 0 15,2 3-16-15,0-1 0 0,0-3 0 0,1-1 0 16,0 2-16-16,1 0 0 0,-1 0 0 0,3 2 0 0,-1-4-128 16,5 2 0-16,5 0 144 0,1 5-144 0,3 2 240 0,2-1-32 15,5-1 0-15,2 0 0 0,-2 3 32 16,0-3 0-16,-2 3 0 0,1-3 0 0,-1 0-64 0,-1 0-16 15,-1-2 0-15,-1 0 0 0,0-4-160 0,1-1 0 16,-1 2 0-16,3-2 0 0,4 1 192 0,1-4-32 16,4-4-16-16,0 1 0 0,1-2 16 0,0-4 0 15,-2 1 0-15,-1-2 0 0,0 1 32 0,0 0 16 16,-1-2 0-16,-3 0 0 0,1-2-48 0,-2 2-16 16,0 0 0-16,2-3 0 0,1 0 16 0,4-1 0 15,-2 0 0-15,-2-4 0 0,-1 3 48 0,0-3 16 16,-2-4 0-16,0 3 0 0,0-4-48 0,0 2-16 0,-1-2 0 15,-1 0 0-15,1 2-160 0,-4-2 0 0,-1 2 0 16,1 1 128-16,0-4-128 0,2 1 192 0,2 2-192 0,-4-2 192 16,-3 0-192-16,0 2 0 0,-1-2 0 0,-6 3-176 15,-2-1 176-15,-4 3 0 0,0 0 128 0,-1-2-128 16,-2 2 0-16,-2 0 0 0,-2-3 0 0,-3 3 128 16,-1-2-128-16,0 1 0 0,-1-4 128 0,-2 3-128 15,-1-1 0-15,0 3 0 0,-1-2 0 0,-3-1 0 16,0 11 0-16,-2-11 0 0,-3-2 0 0,1 0 0 15,-3 2 0-15,1-2 0 0,-6 5-176 0,1 0 176 16,-2 0-144-16,2 0 144 0,0 3-128 0,1 2 128 16,1 3 0-16,9 0 0 0,0 0 144 0,0 0-144 15,-12 0 0-15,12 0 0 0,0 0 0 0,0 0 0 0,0 0 0 16,0 0 0-16,0 0 0 0,0 0 0 0,0 0 0 0,0 0 0 16,0 0 0-16,15 6 0 0,-1 1 0 15,2-1 0-15,0-1 0 0,2 2 0 0,0-1 0 16,1 2 0-16,0 0 0 0,0 0 0 0,2 3 0 0,0-1 0 15,-2-2 128-15,1 0-128 0,-3 5 0 0,-1-2 128 16,0-3-128-16,-1 3 0 0,-2 2 128 0,0-2-128 16,-13-11 0-16,11 13 0 0,-11-13 0 0,0 0 0 15,8 13 0-15,-8-13 0 0,0 0 0 0,1 16 0 16,-1-16-128-16,-6 13 128 16,-5 0-704-16,-4-5-64 0,-4-2 0 0,-3 1 0 15,-6-1-2608-15,-2-1-528 0</inkml:trace>
  <inkml:trace contextRef="#ctx0" brushRef="#br1" timeOffset="-49815.89">15578 14145 27871 0,'0'0'1232'0,"0"0"256"0,0 0-1184 0,0 0-304 15,15 6 0-15,-3-1 0 0,-12-5 912 0,15 10 128 16,-2-4 32-16,-2 2 0 0,-1 2-816 0,-1 1-256 0,1 2 160 0,-2 3-160 16,0 0 0-16,0 5 0 0,0 1 0 0,-2 6 0 15,-1 2 0-15,0 1 0 0,-2 1 0 0,2 0 0 16,0 0 0-16,0 2 0 0,-1-5 0 0,1 1 0 16,2-4 0-16,-3 3 0 0,1-4 0 0,0-5 0 15,0-1 0-15,-2-2 0 0,0-4 0 0,-1-1 0 16,-2 0-144-16,0-12 144 0,-2 12 0 0,2-12 0 15,0 0-208-15,0 0 64 0,0 0 16 0,0 0 0 16,0 0 128-16,0 0 0 0,0 0 0 0,0 0 0 16,0 0 176-16,-8-8-48 0,2 0 0 0,6 8 0 15,-7-12 0-15,3-2-128 0,-1-1 192 0,2-1-64 16,-1 2-128-16,1-2 0 0,0 0 0 0,1-3 0 16,1 3 192-16,1-5-64 0,0 5 0 0,1-5 0 15,1 0 48-15,0 0 0 0,1 2 0 0,2-2 0 0,1 2 112 16,0-2 32-16,1 0 0 0,1 2 0 0,-2 1-48 0,2-1 0 15,2 4 0-15,0-1 0 0,-1 2-32 0,1 4-16 16,1-3 0-16,0 5 0 0,-1 0-96 0,-2 0 0 16,2 2-128-16,1 6 192 0,-11 0-32 0,16-2-16 15,-2 4 0-15,-1 1 0 0,0 2 0 0,0-2 0 16,0 0 0-16,-13-3 0 0,14 10-16 0,1 1-128 16,-3 0 192-16,1 2-64 0,-3 2-128 0,1 1 128 15,0 0-128-15,2 5 128 0,-2-2-128 0,-1 2 0 16,-2 1 0-16,0 1 128 0,-2 1-128 0,1 0 0 0,-2 0 0 0,0-2 0 15,-1 2 0-15,1 1 0 0,3-1 0 16,-1-5 0-16,-3-3-176 0,1 0 48 0,0-2 0 16,0 1 0-1,0-2-256-15,1 0-32 0,2-5-16 0,-8-8 0 16,0 0-512-16,10 4-96 0,-10-4-32 0,14 0 0 16,-3-4-192-16,2 0-32 0,-2-4-16 0,2 2 0 15,3-2-48-15,-1-3-16 0,1-5 0 0,0 0 0 16,-2-2 96-16,2-1 0 0,-1-1 16 0,-1 0 0 0,1 2 1040 0,-2-1 224 0,-1 3 0 0,0 1 0 15,-3-3 1296-15,1 1 240 0,0 4 32 0,-4-1 16 16,2-1 144-16,-2 2 16 0,1 2 16 0,-2 0 0 16,-2 1-592-16,0-1-112 0,-3 6-32 0,0-1 0 15,0 6-384-15,0-10-96 0,0 10-16 0,-2-8 0 16,-1 0-240-16,3 8-48 0,0 0-16 0,-6-5 0 0,-1-1-96 16,1 4-128-16,6 2 176 0,-11 2-176 15,-2 6 0-15,2 3 0 0,-1 0 0 0,1 4 0 0,-2 1 160 0,1 5-160 16,-1-2 128-16,1 5-128 0,3-3 192 0,1 3-32 15,0-3-16-15,3 0 0 0,0-5-144 0,2 3 160 16,0-5-160-16,1-2 160 0,2-1-160 0,0-11 0 16,3 9 0-16,-3-9 0 0,5 9-208 0,-5-9-32 15,0 0 0-15,13 0 0 0,0-2-16 16,-13 2 0-16,14-7 0 0,-1-2 0 0,0-2 256 0,0-2-144 16,0 0 144-16,-1 0-128 0,0-1 128 0,-1 4 0 15,2-4 0-15,0 1 128 0,-1 1 0 0,1 0 16 16,-1-4 0-16,0 6 0 0,1-1 48 0,0 3 16 15,0 0 0-15,0 3 0 0,-13 5 0 0,16-3 0 16,-3 3 0-16,-1 0 0 0,-12 0-32 0,15 3-16 16,-15-3 0-16,14 11 0 0,-2-1-32 0,-3 6 0 0,-1-3 0 0,0 3 0 15,-1-2-128-15,-1 1 192 0,1 1-192 0,-1-2 192 16,0-1-192-16,1 0 0 0,1-2 0 0,0-1 0 16,0-2-224-16,-8-8 32 0,8 8 0 0,-8-8 0 15,11 4-144-15,-11-4-32 0,0 0 0 0,13-4 0 16,-13 4 32-16,11-10 0 0,-4-4 0 0,1 1 0 31,0 0-80-31,0-2-16 0,-2 1 0 0,2 0 0 0,0-7 192 0,0 5 48 0,0 0 0 0,0 1 0 16,0-4 192-16,2 3 0 0,1 0 0 0,0-5 0 15,-1 3 0-15,3 2 192 0,-2 0-48 0,0 5 0 16,-1 1 80-16,0 4 16 0,-10 6 0 0,0 0 0 16,12-5 32-16,-12 5 16 0,0 0 0 0,13 8 0 15,-13-8-64-15,8 18-16 0,-3 6 0 0,-2-3 0 16,-1 3-64-16,-2 0-16 0,0 2 0 0,-2-2 0 0,-1 0-128 15,0 0 0-15,1 1 0 0,1 0 0 0,-3-1 0 0,3-5 0 16,-1-1 0-16,2-2 0 0,0-2 0 0,0-4 0 16,0-10 0-16,0 0 0 0,0 0 176 0,0 0-48 15,0 0-128-15,0 0 192 0,0 0-64 0,0 0 0 16,0 0-128-16,0 0 192 0,0 0 0 0,0-13 0 16,0-2 0-16,2 1 0 0,1-2 0 0,0 1-16 15,0-2 0-15,2-3 0 0,0 0-176 0,1-3 0 16,1-1 144-16,1 0-144 0,-2 0 0 0,2 0 0 15,0-2 0-15,2 2-192 0,-2 0 192 0,0 3-128 16,0 2 128-16,0 3-128 0,-1 3 128 0,1 5 0 0,-8 8 0 16,0 0-128-16,0 0 128 0,0 0 0 0,12 0 0 0,-12 0 0 15,15 16 0-15,-2 0 144 0,-4 0-144 0,-1 2 0 16,0-2 128-16,0 5-128 0,0-2 0 0,0-1 0 16,2-2 0-16,0 0 0 0,-1 0 0 0,1 0-144 15,0-3-48-15,2-1 0 0,1 0 0 0,0-4 0 16,0 0-64-16,0-3 0 0,0 1-16 0,3-4 0 15,-2 1 16-15,4-6 0 0,1 1 0 0,0-1 0 16,1-2 48-16,-1-1 16 0,0-1 0 0,0-1 0 16,1-2-64-16,-1-2-16 0,0-1 0 0,0 2 0 15,-1-2 128-15,0 0 144 0,-2 0-208 0,-2-1 80 16,-3-1 128-16,-1 1 128 0,0-1-128 0,-4 4 176 16,-3 0 48-16,-3 11 16 0,5-10 0 0,-3 4 0 0,-2 6 32 15,0 0 16-15,0 0 0 0,-12 0 0 16,0 3-32-16,-1 5-16 0,-2 5 0 0,1 0 0 0,-1 1-32 15,1 4 0-15,-2-2 0 0,1 5 0 0,1 3 64 16,3 0 16-16,0-3 0 0,3 3 0 0,3-3 96 0,2 0 32 16,1 3 0-16,4-5 0 0,1-1-96 0,3 2 0 15,4-5-16-15,-1-2 0 0,4-4-176 0,5-1-128 16,1-1 192-16,4-2-192 0,1-1 0 0,3 0 0 16,3-4 0-16,4-4 0 15,1 0-480-15,4-4 0 0,1-1 0 0,5-3 0 16,0-4-1664-16,2-4-336 0,-1-2-64 0</inkml:trace>
  <inkml:trace contextRef="#ctx0" brushRef="#br1" timeOffset="-46988.15">19983 13280 19343 0,'0'0'1728'0,"0"0"-1392"0,0 0-336 0,0 0 0 0,0 0 2688 0,0 0 480 15,0 0 96-15,0 0 0 0,0 0-2176 0,0 0-432 0,0 0-80 0,-8 8-32 16,2 3-544-16,1 2 0 0,0 0 0 16,-1 6 0-16,-2 2-208 0,-2 6 0 0,-3 7 0 15,-1 6 0-15,-2 5 208 0,0 0 0 0,-2 1 0 0,0 3 0 16,-1 0 176-16,2-2-32 0,-1-2 0 0,2-2 0 15,1-4-16-15,3-6 0 0,0-4 0 0,1 0 0 16,3-8-128-16,2-5 160 0,-1 0-160 0,2-5 160 16,2-3-160-16,3-8 0 0,0 0-192 0,0 0 192 15,0 0-352-15,0 0 48 0,0 0 16 0,-8-12 0 16,0-3 48-16,3 1 16 0,2-2 0 0,0 0 0 16,0-5 224-16,3-2 0 0,1 2 0 0,3 0 0 15,-3-4 0-15,4-3 0 0,1 0 0 0,2-5 0 16,2 0 0-16,3-3 128 0,0 4-128 0,1-6 160 15,2-1-32-15,2 1 0 0,0 1 0 0,2 2 0 16,1 6 48-16,0-2 0 0,0 1 0 0,0 6 0 16,0 1 128-16,0 2 16 0,-2 2 16 0,0 3 0 15,-1 3 0-15,-1 0 0 0,1 4 0 0,1-1 0 16,1 2-160-16,-3 3-48 0,1 0 0 0,-1 2 0 0,1 0-128 16,-2 3 0-16,0 3-160 0,0 2 160 0,-1 0-208 0,-2 3 48 15,-2 6 16-15,-2 4 0 0,-1 3 144 0,-3 6-128 16,-2 5 128-16,1-1-128 0,-1 4 128 0,0 2 0 15,-1 5 0-15,1-2 0 0,-1 5 0 0,-1 0 0 16,2 4 0-16,1-8 0 0,0-1 0 0,3-7 0 16,-1-1 0-16,1-3 128 0,-3-1-128 0,3-6 0 15,1-6 128-15,0 0-128 0,-3 0 0 0,0-3 144 16,-1-5-144-16,-4-8 0 0,0 0 192 0,0 0-64 16,0 0 0-16,10 8-128 0,-10-8 176 0,0 0-176 0,0 0 160 15,13-9-160-15,-2-3 0 0,-1-1 0 16,-2-1 0-16,1-4 0 0,1-3 0 0,1-3 128 0,0 0-128 15,2-5 144-15,0-3-144 0,0 2 0 16,0-5 144-16,-2 2-144 0,0-3 0 0,0 2 0 0,1-3 0 16,1 2 0-16,-2 6 0 0,0 0 0 0,0 1 0 0,1 6 0 15,-3 1 0-15,1 3 0 0,-1 1 0 0,1 6 128 16,-2-2-256-16,0 5-64 0,-8 8 0 0,0 0 0 31,0 0-176-31,13 0-32 0,-13 0-16 0,11 8 0 16,-1 3-384-16,-1 2-80 0,-9-13-16 0,8 19 0 15,-3 4-528-15,-2 1-112 0,-1 3-32 0,0 2 0 0,-2 0-368 16,-2 0-80-16,-1-2-16 0,1-3 0 16,1-2 1008-16,-1 3 208 0,-1-1 48 0,4-5 0 0,3 2 1216 0,-1-4 256 0,2-1 64 0,-1 0 0 15,3-3 96-15,1 2 32 0,0-6 0 0,2 3 0 16,1-3-112-16,2-1-16 0,-1 0 0 0,3 0 0 0,-1 0 112 0,1-3 16 16,-1-2 0-16,2 1 0 15,0-3 80-15,2-1 32 0,1-1 0 0,1-3 0 0,-1 4-384 0,0-4-80 16,-1-3-16-16,-1-1 0 0,-1-1-368 0,2-3-160 15,-2 3 128-15,2-4-128 0,-2-2 0 16,0-1 0-16,-2-1-224 0,1-3 80 0,-2 4 144 0,-1-1 0 16,-2-3 0-16,0 4-128 0,-4-4 304 0,0 3 64 15,-1 8 16-15,-1 1 0 0,-4 8 160 0,0 0 32 16,0 0 16-16,0 0 0 0,-13-3-32 0,-2 6-16 16,-1 2 0-16,-1 7 0 0,-3 5-112 0,-1 7-32 15,-1 0 0-15,-2 1 0 0,0 6-16 0,0-1 0 0,1 2 0 16,1 2 0-16,1-7-128 0,3 2-128 15,4-3 192-15,3-2-192 0,3-1 0 0,1-3 0 0,4-2 0 16,1-3 0 0,2-15-224-16,5 12-160 0,2-4-16 0,2-3-16 15,4 0-528-15,1-2-96 0,3-3-32 0,2 0 0 16,3-3-512-16,4-2-96 0,0-4-32 0,1-6-7120 0,2-3-1440 0</inkml:trace>
  <inkml:trace contextRef="#ctx0" brushRef="#br1" timeOffset="-46659.74">21765 13598 12895 0,'0'0'576'0,"0"0"112"0,0 0-560 0,0 16-128 0,0-16 0 0,-7 16 0 15,-4 1 3760-15,-2-1 720 0,-3-4 128 0,-5 4 48 0,-4 0-3424 16,-6-3-672-16,-3-2-144 0,-4-2-32 0,-7-1-576 0,-2 0-112 16,1-8-16-16,1 0-16 15,3 0-864-15,5-1-160 0,4-6-48 0,5-1 0 16,7-1-864-16,7-2-176 0,3-2-48 0,6-3 0 15,2-4 688-15,6 0 128 0,5-5 16 0,5 0 16 0,1-7 1648 0,4 6 416 16,1-1 32-16,0 3 16 0,2-2 1152 16,2 3 240-16,-1 6 32 0,2 1 16 0,0 3-176 0,2 2-16 15,-2 1-16-15,0 5 0 0,-3 5-352 16,0 5-80-16,-2 0-16 0,-3 8 0 0,0 0-192 0,-5 6-32 16,-2 10-16-16,-5 11 0 0,-2 6-272 0,-4 6-48 15,-1 6-16-15,-2 3 0 0,-3 3-288 0,2-2-64 16,-2 3-16-16,0-3 0 0,-2-1-144 0,1 0-32 15,1 0 0-15,1 0 0 0,1-6-272 0,1-7-64 16,0 3-16-16,0-7-15808 0</inkml:trace>
  <inkml:trace contextRef="#ctx0" brushRef="#br1" timeOffset="-42579.09">18301 13951 10079 0,'0'0'448'0,"0"0"80"16,0 0-528-16,0 0 0 0,0 0 0 0,0 0 0 0,0 0 992 0,0 0 96 0,0 0 0 16,0 0 16-16,0 0-224 0,0 0-48 0,0 0-16 0,0 0 0 15,0 0-16-15,0 0 0 0,0 0 0 0,0 0 0 16,0 0-144-16,0 0-16 0,0 0-16 0,0 0 0 15,0 0-128-15,0 0-32 0,-12 1 0 0,12-1 0 16,-12 5-272-16,12-5-48 0,0 0-16 0,-12 7 0 16,0-3 16-16,12-4 0 0,-11 5 0 0,1 2 0 15,2-3 96-15,8-4 16 0,-11 8 0 0,2-3 0 16,-1 3 80-16,10-8 32 0,-11 5 0 0,1 3 0 16,10-8-80-16,-13 7-16 0,2-1 0 0,1-3 0 15,10-3 0-15,-11 8 0 0,0-3 0 0,11-5 0 16,-11 0-80-16,-1 0-32 0,1 0 0 0,11 0 0 0,-11 3 0 0,11-3 0 15,-11 5 0-15,11-5 0 0,-13 3 32 0,2 2 16 16,11-5 0-16,-13 5 0 0,2-2 32 0,11-3 0 16,-15 5 0-16,2-2 0 0,0 4 0 0,1-3 0 15,-1 1 0-15,0 0 0 0,0-2-80 0,-1 2-16 16,-1-2 0-16,1 0 0 0,-1 2-144 0,1-2 160 16,-1-1-160-16,1 3 160 0,0-2-160 0,-1-3 0 15,1 3 0-15,-1-1 0 0,2-2 0 0,1 0 128 16,0 0-128-16,1 0 0 0,0 0 0 0,0-2 0 15,-1-1 0-15,1 3 0 0,-2-3 0 0,0 1 0 16,1-1 0-16,-3 0 0 0,-1-2 0 0,2 5 0 16,1-5 128-16,0 5-128 0,-3-3 0 0,0-2 0 0,0 2 0 15,1 1 128-15,-1-1-128 0,2 0 0 16,0-2 0-16,-1 4 128 0,-1-3-128 0,2 1 0 0,-1 0 0 0,2 1 0 16,-1-1 0-16,-1 1 0 0,1 1 0 0,0-1 0 15,-1-1 0-15,2 1 0 0,-1-1 0 0,-1 3 0 16,-1-3 0-16,2 3 0 0,-1-2 0 0,-1 2 0 15,0 0 0-15,0 0 128 0,0 0-128 0,0-3 0 16,-1 0 0-16,0 1 0 0,1-1 0 0,0 0 0 16,0-2 0-16,2 4 0 0,-1-6 0 0,1 2 0 15,-2-3 0-15,2 5 0 0,-3-2 0 0,3 0 0 16,0-1 0-16,-1 0 0 0,2-1 0 0,2-1 0 16,0 3 0-16,0-3 0 0,-2 4 0 0,2-5 0 15,-1 1 0-15,3 2 0 0,-1 0 0 0,0-1 0 0,1-1 0 16,1 0 0-16,0 3 0 0,0-3 0 0,-2 3 0 15,2-1 0-15,0-4 128 0,2 2-128 0,-1 0 0 0,1 0 0 16,-1-3 144-16,1-2-144 0,-2 0 128 16,3 4-128-16,0-6 160 0,0 3-160 0,1-1 160 0,-1 0-160 15,0-2 160-15,0 3-160 0,0-5 208 0,1 6-48 16,-1-3-16-16,0-1 0 0,0 3-144 0,2 0 192 16,-2-1-192-16,0 1 192 0,0 0-192 0,2 3 0 15,0-2 144-15,0 1-144 0,0-1 0 0,-1 3 144 16,1 0-144-16,0 0 0 0,3 8 128 0,0 0-128 15,-3-10 0-15,1-1 0 0,2 11 0 0,0 0 0 16,0 0 128-16,0 0-128 0,-3-12 0 0,3 12 0 0,-3-9 0 16,3 9 0-16,0 0 0 0,0 0 0 0,0 0 0 0,0 0 0 15,0 0 0-15,-3-11 160 0,3 11-160 16,0 0 128-16,0 0-128 0,0 0 0 0,0 0 0 0,0 0 0 16,0 0 0-16,0 0 0 0,0 0 0 15,0 0 0-15,0 0 0 0,0 0 0 0,0 0 0 0,0 0 0 16,0 0 0-16,0 0 0 0,0 0-128 0,0 0 128 15,0 0 0-15,0 0 0 0,0 0 0 0,0 0 0 16,0 0 0-16,0 0 0 0,0 0 0 0,0 0 0 16,0 0 0-16,0 0 0 0,0 0 0 0,0 0 0 15,0 0 0-15,0 0 0 0,0 0 0 0,0 0 0 16,0 0 0-16,0 0 0 0,0 0 0 0,0 0 0 16,0 0 0-16,-2-18 0 0,2 18 0 0,0 0 0 15,0 0 0-15,0 0 0 0,0 0 0 0,0 0 0 16,0 0 0-16,0 0 0 0,0 0 0 0,0 0 0 0,0-19 0 15,0 19 0-15,0 0 0 0,0 0 0 16,0 0 0-16,0 0 0 0,2-16 0 0,-2 16 0 0,0 0 0 0,0 0 0 16,0 0-144-16,0 0 144 0,0 0 0 0,0 0 0 15,0 0 0-15,0 0 0 0,4-18 0 0,-4 18 0 16,0 0 0-16,0 0 0 0,0 0-128 0,0 0 128 16,0 0 0-16,0 0 0 0,0 0-144 0,0 0 144 15,0 0 0-15,0 0-144 0,0 0 144 0,0 0 0 16,0 0 0-16,0 0 0 0,0 0 0 0,0 0 0 15,-1-19 0-15,1 19 0 0,0 0-144 0,0 0 144 16,0 0-160-16,0 0 160 0,-7-16-176 0,7 16 176 16,0 0-192-16,0 0 192 0,0 0-144 0,0 0 144 15,0 0 0-15,0 0-144 0,0 0 144 0,0 0 0 16,0 0 0-16,0 0 0 0,0 0 0 0,0 0-128 0,0 0 128 16,0 0-128-16,0 0-64 0,0 0-16 0,0 0 0 0,0 0 0 15,-11 0 48-15,11 0 16 0,0 0 0 0,-8 3 0 16,3 2 144-16,5-5-160 0,-3 4 160 0,3-4-160 15,0 0 160-15,-3 9 0 0,3-9 0 0,-2 8-128 16,-1 1 128-16,1-2 0 0,2 4 0 0,-1 0 0 16,-2-1 0-16,1 1 0 0,-1 2 0 0,0 0 0 15,-1-2 128-15,1 2-128 0,-2 0 160 0,2-1-160 16,0 3 0-16,0-2 128 0,0 3-128 0,-1-3 0 16,4-13 0-16,-3 14 0 0,0 0 128 0,0-2-128 15,3-12 0-15,-4 13 0 0,3-1 0 0,1-12 0 16,-2 12 0-16,2-12 0 0,0 0 0 0,-1 12 0 15,1-12 0-15,-2 15 0 0,2-15 0 0,-2 10 0 0,2-10 0 16,-1 11 0-16,1-11 0 0,0 0 0 16,0 0 0-16,0 0-128 0,0 0 128 0,0 0 0 0,0 0-176 0,0 0 176 15,0 0-160-15,0 0 160 0,0 0-192 0,0 0 192 16,-3-3-208-16,3-2 80 0,1-2 128 0,2 1-208 16,-1-4 80-16,1 2 128 0,0-5-160 0,1 4 160 15,1-2 0-15,-1-1-144 0,0-1 144 0,0 4 0 16,1-6-144-16,0 3 144 0,-2-1 704 0,2 1 192 15,0 0 64-15,0-1 0 16,-2 2-1600-16,2-2-320 0,-4 5-64 0,2 0-16 0,-3 8 864 0,5-10 176 16,-2-1 0-16,-3 11 0 0,4-8 176 0,-4 8-48 0,0 0-128 15,0 0 192-15,0 0-192 0,0 0 176 0,0 0-176 16,0 0 160-16,0 0-160 0,0 0 0 0,0 0 0 0,0 0 0 16,0 0 0-16,0 0 0 0,0 0 128 15,0 0-128-15,0 0 0 0,11-3 0 0,-11 3 0 0,11 0 0 16,-11 0 0-16,10 1 0 0,-10-1 0 0,9 2 0 15,1 3 144-15,-10-5-144 0,0 0 160 0,11 0-160 16,-11 0 144-16,10 6-144 0,-10-6 128 0,10 2-128 16,-10-2 160-16,9 8-160 0,-9-8 192 0,10 6-192 15,-10-6 144-15,9 5-144 0,-9-5 0 0,10 8 144 16,-10-8-144-16,11 5 0 0,-11-5 0 0,13 5 128 16,-2 1-128-16,-11-6 0 0,13 5 0 0,-2 0 0 15,-11-5 0-15,12 6 0 0,-12-6 0 0,11 5 0 16,-11-5 0-16,11 3 0 0,-11-3 0 0,0 0 0 15,0 0 0-15,0 0 0 0,0 0 0 0,0 0 128 16,0 0-128-16,0 0 0 0,0 0 0 0,0 0 0 0,0 0 0 0,0 0 128 16,0 0-128-16,0 0 0 0,0 0 0 15,0 0 0-15,0 0 128 0,0 0-128 0,0 0 0 0,0 0 0 16,0 0 0-16,0 0 128 0,0 0-128 0,0 0 0 16,-11 2 0-16,11-2 0 0,-13 4 0 0,2 0 0 15,11-4 0-15,0 0 0 0,-11 4 0 0,11-4 0 16,-10 4 0-16,10-4 0 0,0 0 0 0,-8 8 0 15,8-8 0-15,0 0 0 0,0 0 0 0,0 0 0 16,0 0 0-16,0 0 0 0,-5 8-144 0,5-8 144 16,0 0 0-16,0 0 0 0,0 0 0 0,0 0-128 15,0 0 128-15,11 5 0 0,-11-5 0 0,15 4-192 16,-2-4 192-16,-1 2-160 0,1-4 160 0,0 1 0 0,-13 1 0 0,15-3-128 16,-1 3 128-16,-1-2 0 0,-13 2 0 15,13-3 0-15,-13 3 0 0,0 0 0 0,0 0 0 0,0 0 0 16,0 0 0-16,0 0 0 0,0 0 0 0,0 0 0 15,0 0 0-15,0 0-128 0,0 0 128 0,-12 3-128 16,-2-1-32-16,1 4 0 0,0-4 0 0,-1 2 0 16,-2 3 16-16,-2-2 0 0,1-1 0 0,1 0 0 15,-1 0 144-15,3 4-128 0,1-1 128 0,0-1-128 16,1 1 128-16,0-2 0 0,12-5 0 0,0 0 0 16,-11 3 0-16,11-3 128 0,0 0-128 0,0 0 0 15,0 0 0-15,0 0-192 0,0 0 32 0,0 0 0 16,0 0-144-16,10-11-16 0,-1 1-16 0,1 2 0 15,1 0 144-15,2 0 16 0,0 0 16 0,0 0 0 16,0 1 160-16,-1 1 0 0,3 0 0 0,-2 1 0 16,-13 5 176-16,12-4 16 0,1 0 0 0,-13 4 0 15,0 0 64-15,0 0 32 0,13 0 0 0,-13 0 0 0,0 0-48 0,0 0-16 16,0 0 0-16,8 13 0 0,-8-13-48 0,2 14-16 16,-4-1 0-16,-3 0 0 0,-1-2-160 0,-2 2-176 15,-5 3 48-15,-3 0-14400 0</inkml:trace>
  <inkml:trace contextRef="#ctx0" brushRef="#br1" timeOffset="-33895.14">1857 14710 15663 0,'0'0'1392'0,"0"0"-1120"0,0 0-272 15,0 0 0-15,-7 10 2560 0,7-10 448 0,0 0 80 0,0 0 32 16,0 0-2064-16,0 0-416 0,0 0-64 0,0 0-32 16,0 0-416-16,0 0-128 0,0 0 0 0,0 0 0 15,0 0 0-15,0 0 0 0,0 0 0 0,0 0 0 16,0 0 0-16,0 0 0 0,0 0 0 0,0 0 0 15,0 0 384-15,15 0-16 0,-15 0-16 0,14 4 0 16,-14-4 112-16,16 8 32 0,0 4 0 0,-1-1 0 16,-1-2-128-16,2 4-32 0,2 2 0 0,0-2 0 15,1-1-80-15,0 1-32 0,-1 3 0 0,1 0 0 16,-3 4-224-16,3-4 0 0,2 1 0 0,-1 4 0 16,-1 3 0-16,-3 0 0 0,0 2 0 0,0-2 0 0,0 0 0 15,2-3 0-15,-1 2 0 0,-4-1 0 0,-6-3 0 0,-1-1 0 16,-1 3 0-16,0-4 0 0,-1-2 0 0,0 1 128 15,-8 0-128-15,1 0 0 0,-2 2 0 0,-3-1 128 16,-3-2-128-16,0 1 0 0,-2-3 0 0,-1-2 0 16,-2 2 128-16,0 1-128 0,1-1 0 0,2-3 0 15,0 1 0-15,2-1 0 0,-2-4 128 0,2-1-128 16,1-2 0-16,10-3 0 0,0 0 0 0,0 0 0 16,0 0 0-16,0 0 0 0,-4-11 0 0,0-2 0 15,4 2 0-15,2-2 0 0,-2 13 160 0,6-16-160 16,1-2 160-16,-1-1-160 0,1-2 320 0,1 0-48 0,0-3 0 15,1 3 0-15,1-1-32 0,1-4-16 0,1 0 0 16,2-2 0-16,4-5 32 0,-1-4 0 0,3-3 0 16,-1-1 0-16,2-3-128 0,0-1 0 0,-2 0-128 15,2 5 192-15,-2-1-192 0,0 4 128 0,0-4-128 16,1 5 0-16,-3 3 0 0,1 5 0 0,0 2 0 0,-1 3 0 16,-2 3 0-16,1 5-128 0,-2 1 128 0,1 4-208 15,-3 2 32-15,0 2 16 0,-12 6 0 0,14 0 0 16,-14 0 160-16,13 3-160 0,-13-3 160 0,14 11-160 15,-4-1 160-15,0 4-208 0,-10-14 80 0,11 18 128 32,-1-5-592-32,-2 3 0 0,0 0 0 0,-2 0 0 15,0-3-2400-15,1-1-464 0</inkml:trace>
  <inkml:trace contextRef="#ctx0" brushRef="#br1" timeOffset="-33317.79">2913 14989 24127 0,'0'0'1072'0,"0"0"208"0,0 0-1024 0,8-13-256 15,2 5 0-15,-2-4 0 0,0-3 784 0,1 1 112 0,2-2 0 16,1 0 16-16,-3-1-656 0,1 1-256 0,-2 0 176 0,-2 0-176 16,-1 2 0-16,-2 3 0 0,-3 11 0 0,0-13 0 15,0 13 288-15,0 0-32 0,0-15-16 0,0 15 0 16,0 0 432-16,-8-6 96 0,-1-1 0 0,9 7 16 16,0 0-96-16,-13 0-32 0,2 0 0 0,-2 4 0 15,-2 1-320-15,1-1-64 0,-2 4-16 0,0 5 0 16,1 2-256-16,3 1 0 0,0 1 0 0,-1 4 0 15,-3 2 0-15,-1 1 0 0,-1 3 0 0,2 0 0 16,3 1 0-16,0 1 0 0,1-1 0 0,0-2-144 16,1 1 144-16,1-3 0 0,4 1 0 0,1-3 0 15,4-3 0-15,-1-1 128 0,0-4-128 0,4-1 0 16,1-2 144-16,2-1-144 0,-5-10 192 0,8 8-192 16,-8-8 0-16,13 11 0 0,-13-11 0 0,16 5 0 15,0-5 0-15,0-3 0 0,2 1 0 0,-2-4 0 0,-2-2 0 16,1-2 0-16,-1-1 0 0,4 0 0 0,-1-4 0 0,1 1 0 15,0-4 0-15,-2-1 0 0,0-2 192 0,-2 2-192 16,-3-7 192-16,2 2-192 0,0 2 192 0,-2-2-192 16,-4-4 192-16,1 4-192 0,-2 2 192 0,1-2-64 15,-3 1 0-15,1 1-128 0,-1-1 176 0,-1 7-176 16,0-1 160-16,2 4-160 0,-4-2 0 0,3 2 128 16,-1 4-128-16,-3 9 0 0,1-11-160 0,-1 11-80 15,5-10-16-15,-5 10 0 16,7-10-1536-16,-7 10-304 0,0 0-64 0,9-8-11456 0</inkml:trace>
  <inkml:trace contextRef="#ctx0" brushRef="#br1" timeOffset="-32596.34">3319 14683 17439 0,'0'0'768'0,"0"0"176"0,0 0-752 0,0 0-192 0,0 0 0 0,0 0 0 16,0 0 1312-16,0 0 224 0,0 0 64 0,0 0 0 0,0 0-768 0,0 0-128 15,0 0-48-15,0 0 0 16,0 0-320-16,0 0-64 0,0 0-16 0,0 0 0 15,0 0 256-15,0 0 32 0,0 0 16 0,0 0 0 0,0 0 64 0,0 0 16 16,0 0 0-16,0 0 0 0,0 0-112 0,0 0-16 16,0 0 0-16,0 0 0 0,0 0-304 0,0 0-64 15,0 0-16-15,0 0 0 0,0 0 0 0,0 0 0 16,13-4 0-16,-13 4 0 0,0 0 0 0,0 0 0 16,0 0 0-16,0 0 0 0,0 0 64 0,9 8 0 15,-9-8 0-15,10 15 0 0,-4-1-32 0,1 2 0 16,-2 5 0-16,-1 2 0 0,0-1-160 0,-1 5 0 15,0 2 0-15,0 0 0 0,-1 3 0 0,0 4 0 16,-2-1 0-16,1-3 0 0,2 3 0 0,1-2 0 16,-1-3 0-16,0 1 0 0,0-6 0 0,2-4 0 0,-2 0 0 15,4 0 0-15,1-5 128 0,0-2-128 0,1-4 0 0,1-2 128 16,-10-8 0-16,14 5-128 0,-1-2 192 0,2-5-64 16,1-4-128-16,1 3 0 0,3-4 0 0,-1-4 0 15,-3-5 0-15,2 0-176 0,4 0 176 0,-1 0-192 16,-3-7 192-16,-1 1-192 0,2-2 192 0,-3-2-192 15,-3 2 192-15,2 0 0 0,-2-2 0 0,-1 2-128 16,0 0 128-16,-3 3 176 0,3 0-48 0,-4 2 0 16,-2-2 96-16,-1 5 16 0,-2 3 0 0,0 1 0 15,0 0 64-15,-1 0 16 0,-2 12 0 0,0-12 0 16,0 12 32-16,0 0 16 0,-2-13 0 0,2 13 0 16,0 0-128-16,0 0-32 0,0 0 0 0,0 0 0 15,0 0-208-15,0 0 144 0,0 0-144 0,0 0 128 0,0 0-128 16,-6 16 0-16,1 1 0 0,2 2 0 0,-2 3 0 15,2 6 0-15,0-3 144 0,0 4-144 0,-1 3 0 0,1-3 0 16,-2 3 0-16,2-3 0 0,0 0 0 0,1 0 0 16,1-5 0-16,2 0 128 0,2-3-128 0,1 1 0 15,-1-4 0-15,0-2 0 0,0-3 0 0,-3-13 0 16,7 8-192-16,-7-8 64 16,0 0-448-16,0 0-64 0,14 0-32 0,-1-8-10704 15,0-5-2128-15</inkml:trace>
  <inkml:trace contextRef="#ctx0" brushRef="#br1" timeOffset="-32182.4">4389 14557 27871 0,'0'0'1232'0,"0"0"256"0,0 12-1184 0,-3 1-304 0,0 1 0 0,-2-1 0 15,0 0 1296-15,-1-1 208 0,-2 3 32 0,-3-1 16 16,-4 1-1056-16,-3-2-224 0,-4-1-32 0,1 1-16 15,-1-1-224-15,-2 0-240 0,-4 3 48 0,-1-2 16 32,-1-4-272-32,1-1-64 0,3 0-16 0,2-3 0 15,0-2-288-15,3-3-48 0,4-3-16 0,2-2 0 16,1 1 160-16,4-8 16 0,4 3 16 0,1-3 0 16,2 0-80-16,3-4-32 0,3-2 0 0,2-1 0 15,0-2 16-15,1 2 0 0,0-2 0 0,1 5 0 0,1 0 784 0,0 0 320 0,-2 1 0 0,2 1-16 16,-1 4 864-16,1 2 176 0,-2 0 48 0,-6 8 0 15,0 0-16-15,11-3 0 0,-11 3 0 0,0 0 0 0,17 3-416 0,-17-3-64 16,16 13-32-16,-4 0 0 0,1 7-288 16,-2 5-48-16,1 3-16 0,-4 5 0 0,-2-1-256 15,-1 5-48-15,1 6-16 0,1 0 0 0,1 2-192 0,0 2 0 16,-2-1 0-16,5-2 0 0,2-3 0 0,2-4-192 16,-2-1 48-16,-1-6 0 0,1-6-160 0,0 2-16 15,-2-10-16-15,2 0 0 16,2-5-480-16,-4-3-80 0,0-5-32 0,-11-3 0 15,11-3-1760-15,1-5-368 0,-3-3-64 0</inkml:trace>
  <inkml:trace contextRef="#ctx0" brushRef="#br1" timeOffset="-31995.37">4539 14728 14735 0,'0'0'1312'0,"0"0"-1056"0,9-5-256 0,-9 5 0 16,0 0 2672-16,0 0 464 0,0 0 112 0,0 0 16 15,15 5-1488-15,-6 12-304 0,-2 6-48 0,-4 7-16 16,-2 6-512-16,-2 4-128 0,-1 1 0 0,1 1-16 15,-3-2-432-15,1 4-96 0,2-6-16 0,-1 2 0 16,0-6-208-16,2-4 0 0,0-4 0 0,0-5 0 16,2-5 0-16,-2-16 0 0,0 0 0 0,0 0 0 31,0 0-1680-31,0 0-288 0,10-21-48 0</inkml:trace>
  <inkml:trace contextRef="#ctx0" brushRef="#br1" timeOffset="-31474.06">4816 14598 3679 0,'0'0'320'0,"0"0"-320"0,0 0 0 0,0 0 0 0,0 0 6032 0,0 0 1136 16,5 19 240-16,0-2 32 0,-4 4-4816 0,-1 2-976 16,-3-1-192-16,0 2-48 0,-2 0-896 0,2 5-192 15,0 3-48-15,-2-3 0 0,0-5-272 0,0 4 0 16,-1-6-128-16,3-3 128 0,3 1-128 0,0-6 128 16,0-14 0-16,0 0-144 0,0 0-176 0,0 0-16 15,0 0-16-15,0 0 0 16,0 0-416-16,17-5-64 0,1-3-32 0,-4-3 0 15,-2-7-96-15,1 2 0 0,1-5-16 0,2 2 0 0,2-2 640 0,-2 0 128 16,-2 5 16-16,1 0 16 0,-1 4 448 0,-1-1 96 16,-5 1 16-16,2 4 0 0,1 5 352 0,-11 3 80 15,14-1 16-15,-14 1 0 0,11 4-128 0,-3 9 0 16,0 2-16-16,1 6 0 0,-3-1-224 0,2 8-32 0,0-3-16 16,0 1 0-16,-2-2-272 0,2 0-144 0,0-3 160 0,0 0-160 15,2-5 0-15,0-2-128 0,-1-4-16 0,-9-10 0 16,0 0-112-16,15 5 0 0,-4-7-16 0,0-2 0 15,1-5-32-15,-3-3 0 0,1-4 0 0,-1-4 0 16,1 1 304-16,1-7-128 0,2-1 128 0,-3-2 0 16,-1 5 0-16,1-2 144 0,1 1 16 0,-1 2 0 15,-2 2 96-15,0 4 32 0,0-2 0 0,0 1 0 16,-2 2 80-16,-1 1 16 0,0 3 0 0,-5 12 0 16,6-8 16-16,-6 8 16 0,0 0 0 0,0 0 0 15,0 0-48-15,0 0-16 0,0 0 0 0,10 16 0 16,-2 3-192-16,-2 3-32 0,-2 2-128 0,-3 5 192 15,-2 7-192-15,-1 0 0 0,-1 6 0 0,0 6 0 0,-1-3-208 16,1 5 64-16,-2-3 16 0,1-1 0 16,-3 6 128-16,-1-1 0 0,-3 2 0 0,0 0 0 15,-2-2 0-15,-2-1 176 0,-1 0-48 0,-3-5 0 0,0-5-128 0,-2-3 0 16,0-5 0-16,0-3 0 16,-1-5-2256-16,1-3-336 0</inkml:trace>
  <inkml:trace contextRef="#ctx0" brushRef="#br1" timeOffset="-31197.74">5978 14989 11055 0,'0'0'976'0,"0"0"-784"0,0 15-192 16,0-3 0-16,0-12 5856 0,0 17 1120 0,0-3 240 0,0-3 32 15,0-11-5392-15,-3 16-1088 0,-2 2-224 0,0-2-32 16,-1 0-368-16,-1 7-144 0,-2-1 128 0,-2 5-128 16,-2-1 240-16,0 6-48 0,-2 2 0 0,-1-2 0 15,-1 5 304-15,2 0 48 0,-2 3 16 0,-1 2 0 16,-1 1-112-16,-2-1 0 0,2 3-16 0,-4-5 0 16,-3 3-272-16,-4-4-160 0,-4 1 192 0,-4-7-192 31,-6 0-1216-31,-1-1-336 0,-4-7-80 0</inkml:trace>
  <inkml:trace contextRef="#ctx0" brushRef="#br1" timeOffset="-11799.77">19197 13124 23039 0,'-6'-13'2048'0,"-1"-6"-1648"16,-4-4-400-16,0-1 0 0,-1-3 0 0,3 3-320 15,-2-2 48-15,1-1-6400 16,-1 3-1280-16</inkml:trace>
  <inkml:trace contextRef="#ctx0" brushRef="#br1" timeOffset="-6155.09">19102 13716 3679 0,'0'0'160'0,"0"0"32"0,0 0-192 0,0 0 0 0,0 0 0 0,0 0 0 0,0 0 1008 0,0 0 144 16,0 0 48-16,0 0 0 0,0 0-768 0,0 0-160 0,0 0-16 16,0 0-16-16,0 0-240 0,0 0 144 0,0 0-144 0,0 0 128 15,0 0-128-15,0 0 0 0,0 0 0 0,0 0 128 16,-3 12-128-16,3-12 128 0,0 0-128 0,0 0 128 16,0 0-128-16,0 0 0 0,-5 9 0 0,5-9 0 15,0 0-176-15,0 0 48 0,0 0 0 0,0 0 0 16,-6 8-128-16,6-8-32 0,0 0 0 0,-7 11 0 15,7-11 288-15,-8 8-160 0,8-8 160 0,0 0-128 16,-9 9 256-16,9-9 64 0,-10 4 16 0,10-4 0 16,-11 7 0-16,1-1 0 0,2-3 0 0,8-3 0 15,-9 7-80-15,-1-2-128 0,-1-1 176 0,11-4-176 16,-10 5 256-16,0 3-64 0,-1-1-16 0,0-1 0 16,-3-3-176-16,-1 4 128 0,1-6-128 0,-1 6 128 0,-2-2-128 15,-1-1 0-15,-1 1 0 0,-1 3 128 0,-2-3-128 0,3-2 0 16,-1 4-192-16,1-6 192 0,-3 4 0 15,1-2 0-15,2 2 0 0,-2 2 0 0,0-6 304 0,0 2-32 16,-1 2 0-16,-1-2-3488 16,-1 1-704-16</inkml:trace>
  <inkml:trace contextRef="#ctx0" brushRef="#br1" timeOffset="12608.45">5919 15086 2751 0,'0'0'256'0,"0"0"-256"0,0 0 0 0,0 0 0 16,0 0 3376-16,0 0 624 0,-8-7 128 0,8 7 32 16,0 0-2912-16,0 0-576 0,-12-8-112 0,3 6-32 15,9 2-144-15,-13-3-48 0,3 6 0 0,-1-1 0 16,0 1 160-16,1-3 16 0,1 0 16 0,-1-3 0 16,-1 3 176-16,0-2 48 0,11 2 0 0,-12-3 0 15,3 0-192-15,1-2-48 0,0 2 0 0,8 3 0 16,-12-5-256-16,12 5-48 0,-11-8-16 0,2 3 0 0,0 1-192 15,9 4 144-15,-8-7-144 0,8 7 128 0,-8-5 32 0,8 5 0 16,-8-8 0-16,8 8 0 0,0 0 96 0,0 0 0 16,0 0 16-16,0 0 0 0,-11-1 48 0,11 1 16 15,0 0 0-15,-9-4 0 0,-4 1-96 0,13 3-32 16,0 0 0-16,0 0 0 0,-12-1-80 0,12 1-128 16,-11 1 176-16,11-1-176 0,-13 7 128 0,2-3-128 15,0-2 0-15,11-2 0 0,-8 7 0 0,-2-1 0 16,-1 0 0-16,11-6 0 0,-10 8 0 0,2-3 0 15,8-5 0-15,-9 8 0 0,9-8 144 0,-7 13-144 16,7-13 0-16,0 0 144 0,-4 11-144 0,4-11 0 16,-4 13 0-16,4-13 128 0,0 0-128 0,2 15 0 15,0-6 0-15,-2-9 0 0,0 0 0 0,4 13-144 0,-4-13 144 16,5 15 0-16,-5-15 0 0,0 0-128 0,7 9 128 0,-7-9 0 16,8 8 0-16,1 0 0 0,-9-8 0 0,10 5 0 15,-10-5 0-15,9 8 128 0,-9-8-128 0,15 8 144 16,-2-5-144-16,-13-3 160 0,14 5-160 0,-1-2 160 15,0-3-160-15,0 2 0 0,0-2 0 16,-2 0 0-16,-11 0 0 0,16 0 0 0,0-2 0 0,-2 2 0 16,-2-3 0-16,2-2 0 0,0-1 0 0,1-1 0 15,-2 1 0-15,1-2 128 0,-1 3-128 0,0-3 0 16,0 0 0-16,0 0 0 0,-4 0 0 0,-9 8 0 16,13-8 128-16,-2 0-128 0,-1 0 0 0,-10 8 128 15,11-8-128-15,-11 8 128 0,13-8-128 0,-13 8 128 16,11-8 0-16,-11 8-128 0,10-10 192 0,-10 10-64 15,0 0-128-15,0 0 0 0,9-5 144 0,-9 5-144 16,0 0 0-16,0 0 0 0,0 0-160 0,0 0 160 16,0 0-1952-16,0 0-288 0</inkml:trace>
  <inkml:trace contextRef="#ctx0" brushRef="#br1" timeOffset="27606.88">989 9442 13183 0,'0'0'576'0,"3"-11"128"0,-1 3-560 0,1 0-144 0,-3 8 0 0,1-8 0 16,-2 0 656-16,1 8 112 0,0 0 0 0,0 0 16 15,-2-12-320-15,2 12-64 0,0 0-16 0,-1-9 0 16,1 9-96-16,0 0-32 0,-4-8 0 0,4 8 0 16,0 0-64-16,0 0 0 0,0 0-16 0,0 0 0 15,0 0-176-15,0 0 0 0,0 0 0 0,0 0 0 16,0 0 0-16,-6 12 0 0,-1 1 0 0,1-1 0 0,-4 0 0 0,-1 0 0 16,-2-3 0-16,1 2 0 15,-3 2-192-15,1 3 48 0,-2-1 0 0,-2 2 0 0,-3 1 144 16,0 1-128-16,-1 1 128 0,-2 1-128 0,-2-1 256 15,-1 6 64-15,-1 1 16 0,1 2 0 0,0 0 256 16,0 2 48-16,-1-2 16 0,3-1 0 0,1 3 128 0,3-2 32 16,0 1 0-16,2-1 0 0,-1-3-272 0,4 1-48 15,0-1-16-15,3-2 0 0,2 3-192 0,1-3-32 16,4-1-128-16,0-1 192 0,1-1-192 0,3 0 128 16,2-3-128-16,0 3 0 0,-1-4 0 0,2 1 0 15,4-1 0-15,1 1 0 0,-1 0 0 0,2-1 0 16,-1 3 0-16,2-4 0 0,5-3 0 0,-2 3 0 15,-1 0 0-15,3 1 0 0,1-1 0 0,2 0 0 0,0-3 0 16,2-1 0-16,0 0 128 0,1 0-128 16,0 0 0-16,0 1 144 0,1-5-144 0,0 4 0 0,1 0 0 0,-1 1-176 15,-1-2 176-15,0 7 0 0,-1-3 128 0,-2-3-128 16,-5-4 0-16,2 9 0 0,0-1-160 0,-5 1 160 16,-2 2 0-16,-1 2 0 0,-2 0 0 0,0 3 0 15,-1 2 0-15,-2 1 0 0,-2-1 128 0,1 1-128 16,-2 1 0-16,-4-3 0 0,-4 4 0 0,0 0 0 15,-1 3 0-15,3 0 0 0,-4-3-128 0,0 3 128 16,-3 0 0-16,0 2 0 0,-2-5 0 0,-1 3 0 16,0-3 0-16,0 0 0 0,-2 0 0 0,1 0 0 15,0-1 0-15,-1 0 0 0,0-3 0 0,2-1 0 16,1-3 0-16,2-1 0 0,0-4 0 0,1-3 0 16,3-2 0-16,-1-2 0 0,0-1 0 0,3 0 0 15,10-8 0-15,-8 8 0 0,0-1 0 0,8-7 0 16,0 0 0-16,0 0 0 0,0 0 0 0,0 0 0 0,0 0 0 0,0 0 0 15,0 0 0-15,0 0 0 0,0 0-128 0,0 0 128 16,11-10 0-16,-11 10 0 0,10-6 0 0,-10 6 0 16,0 0 0-16,15-3 0 0,-15 3 0 0,12-4 0 15,-12 4 0-15,13 4 0 0,-13-4 0 0,13 4 0 16,-13-4 0-16,10 13 144 0,-2-1-16 0,-3 0-128 16,-4 1 192-16,4 3-64 0,-2 0-128 0,-1 5 128 15,-2-2-128-15,0 2 128 0,1 0-128 0,-2 3 0 16,-1-1 0-16,1-1 128 0,-3 2-128 0,3 0 0 15,-1 4 144-15,1-3-144 0,-3 1 0 0,1-2 128 16,2 0-128-16,-3 5 0 0,1 0 0 0,-2 3 128 0,0 0-128 16,2 0 0-16,0-1 0 0,0 1 0 0,-2 0 0 15,2 5 0-15,0-3 0 0,-1 1 0 0,0 0 0 0,-1-1 0 16,0 0 0-16,0-2 128 0,0 0-128 0,0 2 0 16,4-2 0-16,-2 3 0 0,-1-1 0 0,0-1 0 15,-4 7 0-15,1 1 0 0,1-1 0 0,1-2 0 16,0 6 0-16,0-3 144 0,1 1-144 0,0-2 0 15,1 2 256-15,3-2-48 0,5-5-16 0,-2-3 0 16,0-1 0-16,1-2 0 0,-1-2 0 0,2-1 0 16,1 3-64-16,-1 1 0 0,-2-4-128 0,2 6 192 15,3 2-192-15,-2-2 144 0,-1 3-144 0,0 0 128 16,-2 1-128-16,2 4 160 0,0 0-160 0,-2-1 160 16,-1-3-160-16,2 1 0 0,3 0 144 0,-2-5-144 15,-2 0 128-15,0-3-128 0,2 0 128 0,0-1-128 16,-2-3 0-16,0-1 0 0,0 4 0 0,2-6 128 0,-2-3-128 15,2-1 0-15,0 3 0 0,0-2 0 0,0 0 0 16,1-1 0-16,0-2 0 0,4-3 0 16,0 1-1888-16,3-4-352 0</inkml:trace>
  <inkml:trace contextRef="#ctx0" brushRef="#br1" timeOffset="66971.06">2496 16087 2751 0,'0'0'256'0,"0"0"-256"15,0-13 0-15,0 4 0 0,0-3 1856 0,-2 1 336 0,0-2 64 16,-1 5 16-16,3 8-1552 0,0 0-304 0,-3-16-64 0,0 3-16 16,0 5 304-16,-1 0 64 0,4 8 16 0,-6-9 0 15,0 1 176-15,6 8 16 0,-8-8 16 0,8 8 0 16,-9-7 64-16,9 7 16 0,0 0 0 0,0 0 0 15,-8-5-192-15,8 5-48 0,0 0 0 0,0 0 0 16,0 0-368-16,0 0-80 0,0 0 0 0,0 0-16 16,0 0-64-16,0 0-16 0,0 0 0 0,0 0 0 15,0 0-64-15,0 0-16 0,0 0 0 0,0 0 0 16,0 0 32-16,0 0 0 0,15-3 0 0,-15 3 0 16,13 3-16-16,-13-3 0 0,14 10 0 0,-1 1 0 15,-2 2-160-15,0 2 0 0,1-1 144 0,-1 4-144 16,-1-1 160-16,1 9-32 0,-2 1-128 0,1 2 192 15,0 7-192-15,1-1 128 0,-1 0-128 0,-1 7 0 16,-1-2 0-16,0 0 0 0,0 0 0 0,0-1 0 0,0 1 0 16,0-3 0-16,-1 0 0 0,-1-2 0 0,1-4 0 0,-1-3 0 15,-1 0 0-15,0-4 0 0,-1-3 0 0,1 0 128 16,0-5-128-16,0 0 0 0,-5-16 0 0,8 13 0 16,-8-13 0-16,0 0 0 0,0 0 0 0,13 8-128 15,-13-8 128-15,14-2-160 0,-1-4 160 0,0-3-192 16,-2 0 192-16,2-4-192 0,1-1 192 0,1-4 128 15,-1-1-128-15,1-2 176 0,-2 5 32 0,-1-5 16 16,1-3 0-16,0-2 0 0,2-1-16 0,1 1 0 16,0-3 0-16,-2-1 0 0,-4 1 0 0,1-3 0 0,0-5 0 15,0 3 0-15,1-1 96 0,-1-2 16 0,0 3 0 16,-1-1 0-16,-4 0 64 0,1-1 0 0,-1 4 16 16,2 3 0-16,0 4-80 0,0 0 0 0,-3 1-16 0,0 0 0 15,-2 7-176-15,0 1-128 0,0 1 192 16,1 2-192-16,-4 13 0 0,0 0 0 0,0 0 0 0,0 0 0 15,0 0 0-15,0 0-304 0,0 0 64 0,0 0 16 32,-4 15-1472-32,1 2-288 0,-2 8-64 0</inkml:trace>
  <inkml:trace contextRef="#ctx0" brushRef="#br1" timeOffset="67322.09">3290 16260 5519 0,'0'0'496'0,"0"0"-496"0,-8 10 0 0,0-5 0 0,0-2 6304 0,8-3 1168 15,0 0 224-15,0 0 48 0,0 0-6016 0,0 0-1200 16,0 0-240-16,0 0-48 0,0 0-416 0,0 0-80 15,0 0 0-15,0 0-16 0,0 0 272 0,0 0-128 16,0 0 128-16,0 0 0 0,6 18 0 0,1-1 256 16,-2 1-32-16,-1 1 0 0,-2 2 0 0,1 2 0 15,-1 1 0-15,1-2 0 0,-1 1-80 0,1-1-16 16,0-1 0-16,2 0 0 0,1-2-128 0,1-1 0 0,-1-2 0 16,2-3 0-16,0-2-400 0,-8-11 32 15,8 10 16-15,-8-10 0 16,0 0-112-16,13 8-32 0,-13-8 0 0,0 0 0 15,0 0-432-15,0 0-96 0,11-10 0 0,-3-4-12160 0</inkml:trace>
  <inkml:trace contextRef="#ctx0" brushRef="#br1" timeOffset="67466.33">3683 15878 3679 0,'0'0'320'0,"-5"17"-320"0,-1-5 0 0,1 1 0 16,0-2 3328-16,1 1 576 0,-1-3 128 0</inkml:trace>
  <inkml:trace contextRef="#ctx0" brushRef="#br1" timeOffset="68129.49">3934 16323 14735 0,'0'0'640'0,"0"0"160"0,12-8-640 0,0 3-160 0,-3-3 0 0,2 0 0 0,2-3 2240 0,-1-2 400 16,-1 3 96-16,0-1 16 0,-1-5-1904 0,-2 5-368 0,-2-2-80 0,2 2-16 16,0-2-256-16,-1 5-128 0,-7 8 0 0,4-13 128 15,-4 13 16-15,0 0 0 0,-3-8 0 0,3 8 0 16,0 0 448-16,0 0 96 0,0 0 16 0,0 0 0 15,0 0 32-15,-13 0 16 0,0 3 0 0,2 2 0 16,0 3-304-16,0 5-48 0,-4 0-16 0,2-2 0 16,-4 5-224-16,1 0-160 0,0 0 192 0,1 2-192 15,1 1 192-15,-1 2-64 0,1 0 0 16,0 3-128-16,1-3 256 0,1 3-64 0,1-3-16 0,3 1 0 16,2-4-32-16,-1 3 0 0,3-5 0 0,2 0 0 15,4-3-144-15,-1 0 0 0,-1-13 0 0,0 0 128 16,5 11-320-16,-5-11-64 0,10 11 0 0,-10-11-16 15,12 8-16-15,1-6 0 0,0-2 0 0,-2 0 0 0,-1-5 64 16,3 2 16-16,0-5 0 0,1-5 0 16,1 0 208-16,1-3 0 0,-2-2-160 0,2-4 160 0,2-4 0 0,-1-1-176 15,1-4 176-15,1-4-128 0,1-5 128 16,2 3 0-16,2-3 0 0,-1-4 0 0,-4-2 0 0,2 3 176 16,0 2-48-16,-2 1 0 0,-3-1 0 0,0 0 0 15,-2 1 0-15,-2 0 0 0,-4 3 64 0,-2 0 16 16,-1 4 0-16,-2 1 0 0,-1-1 64 15,-2 8 16-15,0-2 0 0,-2 6 0 0,-3 5-32 0,-1 0-16 16,-1-1 0-16,3 5 0 0,-3 2-48 0,2 2-16 16,-3 2 0-16,0-1 0 0,8 7-176 0,-11-3 128 15,-3 0-128-15,2 6 128 0,4 0-128 0,-1 2 160 16,-3 5-160-16,1 1 160 0,0 2-160 0,3 3 0 0,-3 3 0 16,3 5 0-16,3 7 0 0,0 1 0 0,0 0 0 15,0 0 0-15,1 2 0 0,0 2 0 0,1 0 0 16,3-2 0-16,0 2-144 0,2-3 144 0,1-5 0 0,2 5 0 15,-2-3-144-15,2 2 144 16,0 0 0-16,0 0-144 0,-2-3-160 0,0 0-16 0,0 0-16 0,0 0 0 31,2-2-448-31,2-3-96 0,1-1-16 0,0-4 0 16,-4 2-1696-16,1-5-352 0,0-3-64 0,-5-13-8192 0</inkml:trace>
  <inkml:trace contextRef="#ctx0" brushRef="#br1" timeOffset="68916.83">4445 16281 26207 0,'0'0'1152'0,"0"0"256"0,0 0-1136 0,5 13-272 0,-5-13 0 0,7 13 0 0,-7-13 864 0,0 0 112 16,11 8 32-16,-11-8 0 0,13 5-656 0,0-5-128 15,-13 0-32-15,12 0 0 0,1-2-192 0,-13 2 0 16,12-5 128-16,-12 5-128 0,11-6 256 0,-11 6 0 15,11-5 0-15,-11 5 0 0,11-5 160 0,-1-1 32 16,-10 6 16-16,11-8 0 0,-11 8-16 0,11-8 0 16,-1 3 0-16,-10 5 0 0,10-8-192 0,-2 0-32 15,-2-3-16-15,-6 11 0 0,5-13-64 0,-5 13-16 16,1-13 0-16,-1 13 0 0,0-11-128 0,0 11 192 16,-4-13-192-16,-3 3 192 0,1-1-192 0,-4 3 0 0,-1 3 0 15,-2 2 0-15,-1 2 0 0,-1 1 0 0,-2 1 0 0,-1 7 0 16,-1 0-144-16,-1 5 144 0,0 3-192 0,0 0 192 15,1 5-144-15,0 3 144 0,1 5 0 0,-1 3-144 16,0 0 144-16,4 2 0 0,4 1-144 0,1-1 144 16,2 3-192-16,3-2 48 0,5-1 0 0,4-5 0 15,2-2-112-15,5-3 0 0,2-1-16 0,3 1 0 16,2-5-64-16,1-1-16 0,2-2 0 0,1-5 0 16,4-3 0-16,1-2 0 0,1-4 0 0,2-2 0 15,2 0 96-15,5-7 0 0,-2-1 16 0,4 0 0 16,0-4 240-16,4-4 0 0,3-2-160 0,3-1 160 15,-1 3 0-15,-2-5 0 0,-2 0 0 0,-3-3 0 16,-4 0 0-16,-3 3 0 0,0-3 0 0,-4 3 0 16,-3 2 0-16,-1-2 0 0,-4 3 0 0,-1-1 0 0,-3 3 288 15,-4 1-32-15,-1-2 0 0,-3-1 0 0,0 2 160 16,-4 0 32-16,-1 0 0 0,-2 1 0 0,-3 1-128 16,-2-2-32-16,-1 3 0 0,0 0 0 0,3 13-160 0,-8-13-128 15,0-1 144-15,0 6-144 0,-3 2 0 0,-1-1 0 16,0 5 0-16,-1 4 0 0,-2 3 128 0,-1 1-128 15,0 2 0-15,2 2 144 0,-5 3 32 0,2 3 0 16,1 0 0-16,0 6 0 0,0 1-32 0,2 4 0 16,-2-1 0-16,5 6 0 0,3-3-144 0,1 0 0 15,2-2 144-15,2-1-144 0,2-2 0 0,2-3 144 16,2 0-144-16,4-4 0 0,1-2 128 0,1-4-128 16,4-3 0-16,2-3 0 0,1 0 0 0,1-5 0 15,6-2 0-15,-1-3-144 0,1-5 144 0,1-2-128 0,2-1 128 0,-1-3-128 16,1-5 128-16,-2 3-160 0,-3-4 160 15,1 1-160-15,2 0 160 0,-3-3 0 0,0 0 0 0,-5 3 0 16,-3-5 0-16,-3 4 0 0,-1 1 128 0,-2 5-128 16,-6-2 224-16,-2 4-32 0,-3 1 0 0,-2 0 0 15,1 3 0-15,5 10 0 0,-14-6 0 0,1 1 0 16,-5 2-192-16,-1 3 0 0,-3 8 0 0,-3 3 0 31,0 5-304-31,-2 2-144 0,-4 6-48 0,-1 0-10224 0,0 2-2048 0</inkml:trace>
  <inkml:trace contextRef="#ctx0" brushRef="#br1" timeOffset="69672.88">2417 17185 10127 0,'0'0'896'0,"0"0"-704"0,-13 8-192 16,13-8 0-16,-11 3 3968 0,11-3 768 0,0 0 160 15,0 0 32-15,0 0-4208 0,0 0-720 0,0 0-368 0,10-8 48 16,-2-1-272-16,1 1-48 0,2 1-16 0,4-1 0 16,-1 3 304-16,1-3 64 0,1 3 16 0,0 1 0 15,2-3 272-15,-1 7 144 0,1-3-16 0,1 1 0 0,2 2 496 0,3 2 80 16,-2 1 32-16,4 2 0 16,1-3-128-16,4-1-32 0,1 2 0 0,7-1 0 0,4-2-176 15,2 3-32-15,5-3-16 0,-4 0 0 0,-3-3-48 0,4 3-16 16,1-2 0-16,2-1 0 0,0 3 16 0,3 0 0 15,1-1 0-15,6 1 0 0,4-2-64 0,5 2-16 16,0 0 0-16,0 0 0 0,0 0 80 0,0 3 16 16,1 2 0-16,4-2 0 0,0 5 64 0,3-3 0 15,3 3 16-15,-1 0 0 0,-4-1-48 0,-1-1-16 16,-5 2 0-16,-1 0 0 0,-1-1-80 0,4 1-32 16,1-2 0-16,0 0 0 0,0-1 224 0,-3 0 64 15,-1-2 0-15,-6 0 0 0,-1-1 64 0,0 3 0 0,-3-5 16 16,-2 0 0-16,-1-2-176 0,-1 2-32 0,1-3-16 0,-5 3 0 15,-1 0-144-15,-5-2-32 0,-6-1 0 16,-3 0 0-16,-1 3-48 0,-3-2-16 0,-4-1 0 16,2 3 0-16,-3-1 0 0,-2 1-128 0,0 0 192 0,-3 1-64 15,-4-2 0-15,-1 1-128 0,2-2 192 0,-4 2-64 16,-1 0-128-16,0 0-272 0,-2 2 64 0,-11-2 16 31,0 0-320-31,0 0-48 0,11 1-16 0,-11-1 0 16,0 0-1536-16,10 5-320 0,-10-5-64 0</inkml:trace>
  <inkml:trace contextRef="#ctx0" brushRef="#br1" timeOffset="82261.21">5954 16405 4607 0,'0'0'400'0,"0"0"-400"0,0 0 0 0,0 0 0 16,0 0 1408-16,0 0 192 0,0 0 32 0,0 0 16 15,0 0-816-15,0 0-144 0,0 0-48 0,0 0 0 16,0 0-128-16,13 5-48 0,-13-5 0 0,13 3 0 16,-13-3 80-16,0 0 16 0,14 0 0 0,-1 0 0 0,-13 0 160 0,18-3 48 15,-2-2 0-15,0 5 0 0,1-2 16 16,3 1 16-16,-3-4 0 0,6 3 0 0,1-1 32 0,0 0 16 15,2-2 0-15,-1-3 0 0,-1 3-304 0,0-1-64 16,2-1-16-16,0-1 0 0,-2-1-16 0,0-1 0 16,0-1 0-16,2 1 0 0,-1-1 0 0,4 0 0 15,-2-4 0-15,2 1 0 0,0-4-64 0,2 2 0 16,1-3-16-16,-2-2 0 0,1 0-96 0,1 4-16 16,2-6 0-16,1 1 0 0,-5-1-96 0,4 5-32 15,1 2 0-15,4 0 0 0,-2-3 64 0,-2-2 16 16,-1 4 0-16,0-4 0 0,-1 0 48 0,1 2 16 15,0-1 0-15,-1 3 0 0,-1-3-32 0,1 3-16 16,-3-3 0-16,-1 4 0 0,0 0-224 0,1 0 144 16,1-5-144-16,-1 5 128 0,1-1-128 0,-1-3 0 0,-1 3 0 15,-2-2 128-15,-1 3-128 0,0 3 0 0,-1-3 144 16,-4 3-144-16,-5-3 0 0,0 4 144 0,-1 0-144 0,-2-1 0 16,-4 3 144-16,1-1-144 0,-2 0 0 0,-8 11 144 15,8-10-144-15,-8 10 128 0,5-11-128 0,-5 11 128 16,3-11-128-16,-3 11 160 0,0 0-160 0,-2-10 160 15,2 10-160-15,0 0 0 0,-11-8 0 0,2 3 0 16,9 5 0-16,-15-3 0 0,1 0 0 0,1 3 0 16,0 0 0-16,0 3 0 0,-4 2 0 0,0 0 0 15,3-2 0-15,0 3 0 0,-2-1 0 0,1 0 0 16,1 0-160-16,2-2 160 0,3 2 0 0,9-5-144 16,-11 6 144-16,11-6 0 0,-12 5-144 0,12-5 144 15,0 0-144-15,0 0 144 0,0 0-192 0,0 0 192 16,0 0-224-16,0 0 64 0,0 0 16 0,12-3 0 0,2-5 0 15,0 3 0-15,2-3 0 0,1 0 0 0,-1 0 144 16,3 0-160-16,0-2 160 0,0 2-160 0,1 0 160 0,-3 0 0 16,-1 0 0-16,0 0 0 0,0 0 0 0,-1 0 0 15,-2 5 0-15,0-2 0 0,-13 5 0 0,12-2 0 16,-12 2 0-16,0 0-128 0,13 2 128 0,-13-2 176 16,11 6-48-16,-11-6 0 0,0 0 16 0,7 15 0 15,-1-2 0-15,-3-2 0 0,-3 5-144 0,-1-3 160 16,1-13-160-16,-3 16 160 0,-2 3-160 0,0-1 0 15,0-2 0-15,-1-3 0 0,-1 3 0 0,-1-4 0 16,0 0 0-16,0 1 0 0,-1 1 0 0,-3-4-192 16,3-2 32-16,1 3 16 15,0-1-384-15,8-10-80 0,-10 8-16 0,10-8 0 16,0 0-1920-16,0 0-384 0,0 0-80 0,0 0 0 0</inkml:trace>
  <inkml:trace contextRef="#ctx0" brushRef="#br1" timeOffset="82811.11">8697 14837 17503 0,'0'0'768'0,"0"0"176"0,0 0-752 0,0 0-192 0,0 0 0 0,0 0 0 16,1-8 2368-16,-1 8 432 0,0 0 80 0,0-12 32 15,0 12-2144-15,-1-8-416 0,-3 4-96 0,4 4 0 0,-6-7-256 0,-2 1 0 16,0 3-144-16,-3-1 144 0,-2 4 0 0,0 0 0 16,-1 5 0-16,-1-3 0 0,1 3 400 0,-1-1-16 15,1 4-16-15,-1 4 0 0,1-3 192 0,-1 6 32 16,1-6 16-16,0 7 0 0,-2 4-96 0,0-3 0 16,1-1-16-16,1 0 0 0,-2 1-256 0,1 0-48 15,1-2-16-15,1 1 0 0,2-2-176 0,3 2 0 16,1 0 144-16,-2 0-144 0,-1-3 0 0,3 2 144 15,7-15-144-15,0 14 0 0,0-14 128 0,5 16-128 16,2 0 0-16,2-1 0 0,3-6 0 0,2-1 0 16,4 0 0-16,3-3 0 0,1 3 0 0,2-5-192 0,3-1 192 15,2-2-192-15,2-2 192 0,-1 2-176 0,2-3 176 16,0 1-160-16,-1-4 160 0,-1 4 0 16,1-4 0-16,-1 1-128 0,-1 2 128 0,2-2 0 0,-1 5 0 0,-2 0 0 15,-4 3 0-15,-2-1 0 0,-4 1 160 0,-4 2-160 16,-14-5 176-16,11 6-176 0,-11-6 192 0,8 10-192 15,-1 1 144-15,-4-1-144 0,-5 4 0 0,-2 1 144 16,-8-1-144-16,0 4 0 16,-3-2 0-16,-4 5 128 0,-4-2-128 0,-4-1 0 0,-3-2 0 0,-1 0 0 15,-1 5-192-15,-2 0 192 0,1-4-160 0,-3 1 160 16,-1 3-224-16,2-2 48 0,1-1 16 0,1-2 0 16,-1 0-272-1,2-3-48-15,1-5-16 0,6 3 0 0,2-1-480 16,6-7-112-16,1 0 0 0,3-6-16 0,3 3-2288 0,10 0-448 15</inkml:trace>
  <inkml:trace contextRef="#ctx0" brushRef="#br1" timeOffset="83068.92">10067 14667 20271 0,'0'0'896'0,"13"3"192"0,-13-3-880 16,13 5-208-16,-13-5 0 0,0 0 0 0,13 3 2464 0,-13-3 448 16,0 0 96-16,0 0 0 0,0 0-2240 0,0 0-448 0,-13 9-80 0,-2 3-32 15,-2-8-208-15,-4 5-288 16,-3-1 64-16,-5 3 16 0,-3-2 16 0,-2 3 16 0,-1-3 0 0,-2 1 0 16,-2 0-80-16,1-2 0 0,1-4-16 0,-2 3 0 31,-4-9-320-31,3 1-64 0,3-4-16 0,5-2 0 15,5-1-1632-15,3-1-336 0,1-3-64 0</inkml:trace>
  <inkml:trace contextRef="#ctx0" brushRef="#br1" timeOffset="84024.17">9655 14408 11055 0,'14'-6'976'0,"2"-4"-784"0,-1 2-192 0,-1 3 0 16,-1-1 2176-16,-13 6 384 0,13 3 64 0,-13-3 32 15,13 10-1392-15,-4 4-288 0,-2 4-48 0,-6 6-16 16,-4 10-272-16,-5 6-48 0,-3 9-16 0,-2 4 0 15,-5 4 0-15,-1 4-16 0,-2 4 0 0,-3 4 0 0,-2 0-48 0,2-3-16 16,3-5 0-16,4-5 0 16,4-3 32-16,3-6 16 0,4-2 0 0,4-5 0 0,1-11-160 15,4 0-48-15,2-5 0 0,0 0 0 0,-1-3-336 16,8 0 0-16,4-5 0 0,1-3 0 0,3-2-192 16,2-3 0-16,4-3 0 0,-1-2 0 0,3 0 192 0,2-6-160 15,2 3 160-15,0-8-160 0,2 0 160 0,0-2 128 16,-1-4-128-16,3 1 176 0,-1-3 48 0,2 0 16 15,-3-2 0-15,1-1 0 0,0-5 32 0,1 1 16 16,-3-1 0-16,-2 0 0 0,-2 0 32 0,-4 0 0 16,-2 0 0-16,-6 3 0 0,-2 2-48 0,-2 1 0 15,-2 2 0-15,-5 3 0 0,-4 2-16 0,-2 11-16 16,2-8 0-16,-2 2 0 0,0 6 64 0,0 0 16 0,-10-7 0 0,-3 10 0 16,-3 2-128-16,-5 3-32 15,-1 3 0-15,-2-1 0 0,-4 5-160 0,6-1 0 0,1-1 0 0,0-2 0 16,0 2 0-16,5-2 0 15,3 0-192-15,5-3 192 0,8-8-416 0,0 0 32 16,0 0 16-16,0 0 0 16,0 0-128-16,7 10-16 0,-7-10-16 0,14 5 0 0,2-5 128 0,4 0 16 0,1-5 16 0,1 0 0 15,2-1 192-15,3-1 48 0,1-1 0 0,-1 0 0 16,-1 0 128-16,1 0 0 0,-1-3 160 0,-1 3-160 16,1 0 256-16,-2 3-64 0,-2 5 0 0,-1 0 0 15,-3 0 96-15,-2 0 16 0,-2 5 0 0,-1 1 0 16,0 4-48-16,-3 3-16 0,-1 1 0 0,-1 2 0 15,-1 2-240-15,-2 3 144 0,-1 3-144 0,0-3 128 16,-3 0-128-16,-1-2 0 0,-1 0 0 0,-1-1-176 0,0-2 176 0,1-3 0 16,-2 3 0-16,-2-5-128 0,0-1 128 0,5-10 192 15,-6 8-32-15,6-8-16 0,0 0 0 0,-10 3 0 16,10-3 0-16,0 0 0 0,-10-11-144 0,5-4 128 16,4-4-128-16,4-5 128 0,5-2-128 0,3-4 160 15,4-7-160-15,1 0 160 0,3-2-160 0,2 1 160 16,0-1-160-16,1-1 160 0,6-5-160 0,0 5 160 15,1 2-160-15,2 2 160 0,-2-1-32 0,0 8 0 16,0 1 0-16,-4 4 0 0,-2 6-128 0,-4 3 0 16,-3 6 144-16,0 2-144 0,-2 6 0 0,1 1 0 15,-2 5-160-15,-2 6 160 0,-3 3-288 0,0 6 48 16,0 5 16-16,2 4 0 0,-1 2-112 0,3-1-32 0,-3-3 0 16,2 2 0-16,1 0 80 0,2-5 16 0,2 0 0 15,0-4 0-15,0-6 144 0,2-1 128 0,3-2-192 16,1-4 192-16,1-3 0 0,1 0 272 15,0-3-16-15,3-1-16 0,5-1 16 0,0-3 16 0,2 0 0 0,0-5 0 16,-1-2-128-16,1 0-16 0,0-2-128 0,-2 4 192 16,0-6 16-16,-2-1 0 0,-2 2 0 0,-4-2 0 15,-2-1 48-15,-1 1 16 0,-3 0 0 0,-2 0 0 16,-3-1-32-16,-4-3-16 0,-1 8 0 0,-3-4 0 16,-2 1-224-16,-3 2 0 0,0 13 128 0,-4-9-128 15,-3 1 0-15,7 8 0 0,-14-4 0 0,-1 9 0 16,-1 3 0-16,0 8 0 0,-3 5 128 0,0 6-128 15,-1 7 192-15,3 6-48 0,-1 5-16 0,4-5 0 0,1 0-128 16,2-3 0-16,3-3 144 0,4-2-144 16,8-3 256-16,2 0 0 0,2 0-16 0,5-5 0 0,1-8-240 0,4 3-256 15,3-1 48-15,4-2 16 16,4-5-320-16,2-4-48 0,1-4-16 0,2-3 0 16,1-8-1968-16,0-2-400 0</inkml:trace>
  <inkml:trace contextRef="#ctx0" brushRef="#br1" timeOffset="85291.4">6211 16564 6447 0,'0'0'576'0,"0"0"-576"0,0 0 0 0,0 0 0 15,0 0 2032-15,0 0 288 0,0 0 64 0,0 0 16 16,0 0-880-16,0 0-176 0,0 0-48 0,0 0 0 0,0 0-384 0,0 0-80 16,0 0 0-16,0 0-16 15,3-10-304-15,-3 10-64 0,5-11-16 0,-5 11 0 0,5-13-112 0,-5 13-32 16,11-11 0-16,-2 6 0 0,-9 5 0 0,0 0 0 16,17-3 0-16,-1 0 0 0,0-2 48 0,1 2 16 15,1 3 0-15,0-2 0 0,-1-1-96 0,4 1-32 16,5-1 0-16,-1 0 0 0,3-2-96 0,1 0 0 15,3-1-128-15,0 1 192 0,3 2-192 0,2-2 176 16,2 0-176-16,4 2 160 0,5 0-160 0,5-2 0 16,2 3 0-16,1-1 128 0,0-3 0 0,3 1 0 15,1 0 0-15,1 5 0 0,0 0 192 0,4 3 48 16,1-1 0-16,6-2 0 0,9 0 208 0,-4 0 32 16,-3 0 16-16,-5-2 0 0,-2-1-96 0,-5-2-16 15,-1 0 0-15,0-1 0 0,-1-2-128 0,-1 0-48 16,-3 0 0-16,-1-5 0 0,-2 5 0 0,-7-3 0 15,-2-2 0-15,-4 0 0 0,-2 2-64 0,-1-2-16 0,-3 0 0 0,-3 2 0 16,-3 1-96-16,-2-1-32 16,0 0 0-16,-5 1 0 0,-4-1-128 0,-1 1 0 15,-3-1 144-15,-3 3-144 0,-10 8 0 0,8-8 0 0,-8 8 0 0,0 0 0 16,0 0 0-16,0 0-128 0,-2-13 128 0,2 13-192 16,-6-16 192-16,-7 5-192 0,-1-2 192 0,-4 5-192 15,-3 0 16-15,0 0 0 0,-3 0 0 0,-2 3 0 16,1 0-96-16,2 2-32 0,2 2 0 0,4 1 0 15,1 1 112-15,3 2 0 0,3-3 16 0,10 0 0 16,0 0 176-16,0 0 0 0,0 0 0 0,0 0 0 16,0 0-256-16,0 0 16 0,0 0 16 0,0 0 0 15,0 0 0-15,10 13 0 0,3-5 0 0,3-3 0 0,1-3 224 16,6-2 0-16,3-2 0 0,2 0 0 0,3-1 128 0,3 0 64 16,-2 1 0-16,0-1 16 0,-3 3 0 0,3 0 0 15,1 0 0-15,0 0 0 0,-5 0-208 0,0 7 176 16,-4-3-176-16,-3 1 160 0,-5 3-32 0,-3 3-128 15,-1-1 192-15,-4 1-64 0,-8-11 64 0,8 18 0 16,-1 1 0-16,-6 1 0 0,-4-3-48 0,-3 4 0 16,-5 3 0-16,-1-3 0 0,0 3-144 0,-6 0 0 15,-5 0 0-15,1-1 0 0,-1-1 0 0,1-1 0 16,-2 0 0-16,1-2 0 16,4-3-352-16,2 0-96 0,1-3-32 0,1-3 0 15,4 1-1680-15,11-11-336 0,-11 5-64 0,11-5 0 0</inkml:trace>
  <inkml:trace contextRef="#ctx0" brushRef="#br1" timeOffset="86442.14">9722 16307 21135 0,'0'0'928'0,"0"0"208"0,0 0-912 15,0 0-224-15,0 0 0 0,0 0 0 0,0 0 1008 0,13-10 144 16,-3 1 48-16,-4-1 0 0,-6 10-672 0,5-11-128 16,0-2-16-16,-2 3-16 0,-2-1-96 0,-1 11-16 15,0-13 0-15,0 2 0 0,0 11 112 0,-1-11 16 0,-2-2 0 0,3 13 0 16,0 0 80-16,-5-10 32 15,0-1 0-15,5 11 0 0,-6-9-80 0,-1-1-16 0,1 0 0 0,6 10 0 16,-7-11-208-16,3 3-32 0,0-2-16 0,4 10 0 16,-6-11-144-16,-1 2 0 0,1 0 0 0,6 9 128 15,0 0-128-15,-5-11 192 0,5 11-192 0,-8-8 192 16,0 3 96-16,8 5 32 0,-6-4 0 0,6 4 0 16,0 0 16-16,0 0 16 0,0 0 0 0,0 0 0 15,-10-7-160-15,10 7-16 0,-8-1-16 0,8 1 0 16,0 0-160-16,0 0 0 0,-10-4 0 0,10 4 128 15,0 0-128-15,0 0 0 0,0 0 0 0,0 0 0 16,-9-3-160-16,9 3 160 0,0 0 0 0,0 0-144 16,-8 0 144-16,8 0 0 0,0 0 0 0,0 0 0 15,0 0 0-15,0 0 0 0,0 0 0 0,0 0 0 16,0 0 0-16,0 0 0 0,-7-1-144 0,7 1 144 0,0 0 0 0,0 0 0 16,0 0-144-16,0 0 144 15,0 0 0-15,0 0 0 0,0 0 0 0,0 0 0 0,0 0 0 0,0 0 144 16,0 0-16-16,0 0 0 0,0 0 16 0,0 0 0 15,0 0 0-15,0 0 0 0,0 0 32 0,0 0 0 16,0 0 0-16,0 0 0 0,0 0 16 0,0 0 16 16,0 0 0-16,0 0 0 0,0 0-16 0,0 0 0 15,4 17 0-15,0 7 0 0,0 5-192 0,-4 6 128 16,-2 4-128-16,-1 1 0 0,-2 3 0 0,0 1 0 16,-4-1 0-16,2-1 0 0,2 0 0 0,2-4-192 15,0-4 192-15,0-2-160 0,-4-3 160 0,2 0-160 16,1-2 160-16,0-6-160 0,3-8-64 0,1 3-16 0,0-16 0 15,-2 13 0-15,2-13-16 0,-5 14-16 0,5-14 0 16,0 0 0-16,0 0-16 0,0 0 0 0,0 0 0 0,0 0 0 16,0 0-32-16,-9 0 0 0,-1-6 0 0,4 1 0 15,6 5 96-15,-5-13 16 0,2-3 0 0,-2-3 0 16,-2-2 208-16,3 2 0 0,-1-4 0 0,2 2 0 16,3-1 0-16,0 1 0 0,3-3 0 0,0 0 0 15,0 0 256-15,2-2-64 0,2-3-16 0,-1 0 0 16,2 2 64-16,2 1 16 0,-1 2 0 0,2 0 0 15,1 0 32-15,1 3 16 0,-2-3 0 0,3 3 0 16,2 4-112-16,0-3 0 0,-1 4-16 0,-1 0 0 16,1 0-48-16,-1 3-128 0,1 2 192 0,1 3-64 15,1 3-128-15,1 0 128 0,1 1-128 0,0-3 128 16,2 6-128-16,0-3 0 0,0 4 0 0,0 0 0 16,1 4 0-16,-1-3 0 0,-2 2 0 0,1 2 0 15,-3-2 0-15,-1 2 0 0,-1 3 0 0,-1 0 0 0,1 0 0 16,-1 5 0-16,-1-2 0 0,0 2 0 0,-4 3 0 0,1-3 0 15,-4 3 0-15,-1 0 0 0,0 3 0 0,-3-1 0 16,-4-2 0-16,-1 3 0 0,-5-3-160 0,0 2 160 16,-3 0 0-16,-1 1-144 0,0 0 144 0,-1-1-160 15,0 3 160-15,-3 1-160 0,-3-1-32 0,1-3 0 16,0 3 0-16,2-2 0 0,0-1-128 0,2-1-48 16,-1-2 0-16,2 1 0 15,2-3-368-15,3-2-80 0,0-3-16 0,8-8 0 16,-8 5-640-16,8-5-144 0,0 0-32 0,0 0 0 15,0 0-736-15,0 0-160 0,8-8-16 0</inkml:trace>
  <inkml:trace contextRef="#ctx0" brushRef="#br1" timeOffset="86701.62">10155 16278 10943 0,'36'-26'480'0,"-14"7"96"0,1-5-448 0,4 3-128 0,2-3 0 0,0-2 0 16,-4 4 1088-16,-1 1 208 0,-1 3 48 0,-2 2 0 16,-4 4-112-16,-1 0-16 0,1 1 0 0,-3 6 0 15,-1-3-176-15,0 5-32 0,-13 3-16 0,12 0 0 16,-12 0 176-16,13 3 48 0,-5 4 0 0,2-1 0 15,-10-6 0-15,8 15 0 0,-3 1 0 0,-2 1 0 16,-1 7-368-16,-1 2-64 0,-1 3-16 0,0 1 0 16,-1-1-224-16,-1 0-48 0,0-3-16 0,2 1 0 15,-1-3-96-15,1-1-32 0,0-4 0 0,0-3 0 16,1 2-96-16,1-7 0 0,-2-11-16 0,2 13 0 16,-2-13-240-16,0 0 0 0,0 0 128 0,0 0-128 0,0 0-192 15,0 0-96-15,0 0-16 0,0 0 0 16,0 0-512-16,8-7-96 0,0-7-32 15,0 1 0-15,1-6-1600 16,3-2-320-16,-3 0-64 0</inkml:trace>
  <inkml:trace contextRef="#ctx0" brushRef="#br1" timeOffset="87228.17">10903 16106 9215 0,'18'5'816'0,"-18"-5"-656"0,14 8-160 0,1-3 0 16,-2-2 3216-16,-1 2 624 0,1-5 112 0,2 3 16 0,1-3-2496 0,1 0-496 15,1-3-96-15,0 3-32 0,-2-5-848 0,0 2 0 16,2-2 0-16,-1-3-192 0,1 3 0 0,-1-1-16 0,1 1 0 0,-3 0 0 16,-3 1 368-16,1-3 80 0,-3 2 16 0,1 2 0 15,-1-2 368-15,1 0 80 0,-1-1 0 0,-1 1 16 16,-9 5-16-16,10-5-16 0,-10 5 0 0,9-8 0 16,-2 0-288-16,-7 8-48 0,5-9-16 0,-5 9 0 15,0-12-208-15,0 12-128 0,-3-11 128 0,3 11-128 16,-9-8 240-16,1 3-32 0,-1 1 0 0,-2 0 0 15,-4 3 64-15,1 1 16 0,-2 0 0 0,0 1 0 16,-2 4-144-16,0 3-16 0,1 0-128 0,-1 3 192 16,2 2-32-16,0-1-16 0,1-3 0 0,3 4 0 15,-1 1 0-15,2-1 0 0,3 3 0 0,1-3 0 16,1 3 32-16,2-3 0 0,4-13 0 0,-1 15 0 16,-1-3-48-16,2-12 0 0,5 13 0 0,1-3 0 15,-6-10-128-15,12 11 0 0,1-3 0 0,-1 3 128 0,3-1-128 0,1-2 0 16,0 0 144-16,2 0-144 0,1-2 0 0,0 1 144 15,-1-1-144-15,-1-1 0 0,3 3 0 0,-3-3 0 16,1 3 0-16,-2-2 0 0,-2 1 0 0,1-1 0 16,-1 2 0-16,-1 0 0 0,-2 0 0 0,1 0 0 15,-1 0 0-15,-3-1 0 0,-8-7 0 0,0 0 0 16,0 0 0-16,0 0-144 0,3 11 144 0,-3 2 0 16,0-13 0-16,-6 16 0 0,-2-8 0 0,-4 0-128 15,-2 2 128-15,-2-4 0 0,-2-1-128 0,-3 3 128 16,-1-2-128-16,-2 1 128 0,-3-4-320 0,-1 2 32 15,-1-2 0-15,4 0 0 16,1-3-416-16,1 0-96 0,4 0-16 0,5-3 0 16,2 0-1360-16,12 3-288 0,-3-13-48 0,5-5-9632 0</inkml:trace>
  <inkml:trace contextRef="#ctx0" brushRef="#br1" timeOffset="87921.16">12264 15720 20271 0,'13'8'1792'0,"1"0"-1424"0,1 0-368 0,-2-4 0 16,-13-4 2624-16,11 8 448 0,-11-8 80 0,0 0 32 15,0 0-2144-15,0 0-416 0,-5 13-96 0,-5-1-16 16,-4 0-512-16,-7 4 0 0,-6-1-192 0,-4-2 48 16,-1 0 16-16,0-2 0 0,-3-2 0 0,0 4 0 15,1-1 128-15,2-1 0 0,0-2 0 0,3-1 0 16,2 0-240-16,2 0 48 0,3-3 0 0,3-5 0 15,3 0-256-15,3 0-64 0,2-1 0 0,11 1 0 16,-8-7-192-16,8 7-64 0,-4-9 0 0,4-3 0 16,4 1 288-16,2-2 48 0,2 0 16 0,5 4 0 0,0-2 576 0,1-1 112 15,1 0 32-15,1 3 0 0,1 5 336 0,1-1 80 16,-2-2 16-16,0 7 0 0,0 0 32 0,0 4 0 16,-1 0 0-16,-3 8 0 0,1 1-128 0,-1 7 0 15,-3 4-16-15,-2 5 0 0,-3 8-192 0,-2 3-48 16,-2 1 0-16,-2 5 0 0,1 2-160 0,-2 2-32 15,-4 1-16-15,1-4 0 0,-1 1-176 0,2-6 0 16,-1-2 0-16,3-6 0 0,1-4 0 0,1-4-256 0,-3-2 64 16,1-6 16-1,3-4-400-15,0-14-96 0,0 0-16 0,0 0 0 16,0 0-576-16,0 0-112 0,0 0-32 0,16 0 0 16,-1-6-128-16,1-2-16 0,0-5-16 0,1 0 0 15,0-3 832-15,0-5 160 0,-1 5 48 0,2-5 0 0,0 0 528 0,1 2 0 16,2-2 0-16,0 2 144 0,-1 3 48 0,1 1 0 15,-2 2 0-15,-1 5 0 0,0 2 192 0,-2 3 32 0,0 3 16 0,0 3 0 16,-3 3 448-16,0 2 80 0,-13-8 32 0,14 13 0 16,-4 0 0-16,-1-2 0 0,1-1 0 0,-2 3 0 15,-8-13-288-15,10 13-64 0,-10-13-16 0,9 11 0 16,-9-11-400-16,0 0-80 0,0 0-16 0,0 0 0 16,0 0-128-16,0 0-176 0,10 13 48 0,-10-13 0 15,0 0 128-15,0 0 0 0,0 0-144 0,0 0 144 0,0 0 128 16,13 8 80-16,-13-8 32 0,0 0 0 15,16 0 272-15,0-5 64 0,1 0 16 0,3-3 0 0,2-3 48 16,5-5 0-16,4-5 0 0,3-5 0 0,3-4 80 0,4-6 32 16,4-2 0-16,0-4 0 0,0 2-224 0,-3 2-32 15,-7 2-16-15,-3 3 0 0,-1 0-320 0,-6 5-160 16,-1 0 160-16,-3 7-160 0,-3 2-176 0,-2 5-128 16,-2 2-16-16,-1 3-16 15,-1 1-1360-15,-1 1-272 0,-11 7-48 0,16 0-9040 16,-2 0-1808-16</inkml:trace>
  <inkml:trace contextRef="#ctx0" brushRef="#br1" timeOffset="88085.6">13697 16087 28383 0,'28'19'1264'0,"-9"-6"256"0,2 3-1216 0,3-3-304 0,0-2 0 0,0 1 0 16,-2-6 1584-16,1 2 256 0,-4-3 48 0,0-4 16 16,1-2-1008-16,-6-4-208 0,-3 0-48 0,-3-3 0 15,-1-1-640-15,-7 9 0 0,4-15-176 0,-2-1 48 31,-2 3-320-31,0 13-48 0,-5-9-16 0,5 9 0 16,-9-12-384-16,-4 4-96 0,-2 0-16 0,-1 3-13648 0</inkml:trace>
  <inkml:trace contextRef="#ctx0" brushRef="#br1" timeOffset="89211.84">6025 16956 8287 0,'0'0'368'0,"0"0"80"0,0 0-448 0,0 0 0 0,0 0 0 0,0 0 0 0,0 0 2800 0,0 0 464 16,0 0 112-16,0 0 16 0,0 0-2688 0,0 0-512 15,0 0-192-15,0 0 0 0,0 0 416 0,6-12-32 16,-6 12 0-16,6-8 0 0,-6 8 336 0,0 0 64 16,0 0 16-16,0 0 0 0,5-9 0 0,-5 9 0 15,0 0 0-15,0 0 0 0,0 0-224 0,0 0-64 16,0 0 0-16,8-8 0 0,-8 8-272 0,16-8-64 15,2 4-16-15,0 0 0 0,-1 0-160 0,4 0 0 16,2 2 0-16,1-1 128 0,0-1-128 0,3 1 0 16,4-2 0-16,-4 5 0 0,-3-1 0 0,-2 1 0 15,1 0 144-15,1 0-144 0,-3 1 176 0,1-1-48 16,2 4 0-16,0-1 0 0,4 3 192 0,2 1 48 0,5-2 0 0,4 6 0 16,1 2 80-16,7-1 32 0,6 8 0 0,8 1 0 15,8-1-80-15,-2 5-16 0,-4-5 0 0,-2 6 0 16,0-2-192-16,-5-1-64 0,1-1 0 0,-2 1 0 15,0-6-128-15,-1 4 0 0,2-5 0 0,-1 0 0 16,-2-3 0-16,-3 0 128 0,-4-2-128 0,-3-3 128 16,-1-3 128-16,-2-2 32 0,0 2 0 15,1-2 0-15,0-3 16 0,-2 3 0 0,-2-1 0 0,3 1 0 16,2 0-80-16,-1-1-16 0,3 1 0 0,-1-3 0 16,-1 0-64-16,-2 0-16 0,0 0 0 0,-6 0 0 15,-4-3-128-15,-1 3 0 0,-2 0 0 0,1-2 0 16,-4 1 0-16,-2-1 0 0,-1-1 0 0,-5 3 0 15,-2-5 0-15,-1 2 0 0,0 1 0 0,-13 2 0 16,10-3 0-16,-10 3-176 0,0 0 176 0,0 0-192 0,0 0 192 0,0 0-128 16,0 0 128-16,0 0-128 0,0 0 128 0,-8-13 0 15,-5 2 0-15,-2 1-128 0,-1-1 128 0,-1 3 0 16,-4-1-144-16,5 2 144 0,-2 2-160 0,5 2 160 16,13 3-208-16,0 0 80 0,-12-1 128 0,12 1 0 15,0 0-144-15,0 0 144 0,0 0-176 0,0 0 48 16,12 1 0-16,3 4 0 0,1-3-192 0,1-1-16 15,4-1-16-15,-1 0 0 0,-3 0 208 0,1 3 144 16,0 1-192-16,-2-3 192 0,1 4-128 0,-2-2 128 16,-2 2 0-16,-1-2 0 0,-12-3 0 0,13 10 0 0,-13-10 0 15,13 9 144-15,-13-9-16 0,10 10-128 16,-10-10 192-16,8 13-64 0,-8-13 16 0,1 11 0 0,-1 2 0 16,0-13 0-16,-4 11-144 0,-5 2 192 0,-2-2-192 15,-2-1 192-15,-1 1-192 0,-2 0-144 0,-2-1 144 0,2 1-208 31,0-1-176-31,2-2-16 0,1 0-16 0,0 0 0 16,2-3-1248-16,11-5-256 0,-13 6-64 0,2-1-11776 0</inkml:trace>
  <inkml:trace contextRef="#ctx0" brushRef="#br1" timeOffset="89759.03">9464 17330 27119 0,'0'0'1200'0,"13"6"256"0,-13-6-1168 0,19 8-288 0,-2-5 0 0,1-3 0 0,1-3 688 0,1-2 80 16,-1 2 0-16,0-3 16 0,0-4-784 0,-3-3-176 16,-1 0-16-16,-2 0-16 0,-4-1-48 0,-2 1 0 15,-4 0 0-15,-3 13 0 0,0-11 256 0,-2-2 256 16,2 13-48-16,-6-11-16 0,-2-2 240 0,0 5 32 15,-3 0 16-15,-4 0 0 0,-2-2-160 0,-4-1-16 16,-2 3-16-16,4 0 0 0,-2-2-288 0,4 6 0 16,0 0 0-16,3 1 0 0,-7 3 0 0,2 5 0 15,1-2 128-15,2 4-128 0,2 2 160 0,-2-1-32 16,-2 5 0-16,0 0 0 0,1 1 16 0,-1-1 0 0,0 3 0 16,4-3 0-16,0 3 0 0,1 0 0 0,3-3 0 15,2 0 0-15,2-2-144 0,2 0 0 0,4-11 0 16,2 15 0-16,-2-15-176 0,8 14 48 0,2-1 0 0,1 0 0 15,2-2 128-15,1 2 0 0,-3-2-144 0,5-1 144 16,2 3 0-16,1-2 0 0,-1 0 0 0,0-1 0 16,-2 3 0-16,3-2 192 0,0-3-64 0,-1 3 0 15,1-3 64-15,-1 0 16 0,-1 0 0 0,1-1 0 16,5 4-208-16,-4-1 144 0,-3-1-144 0,0 1 128 16,0-2-128-16,-2 5 0 0,-2 1 0 0,-3 1 0 15,-1-1 0-15,-1 2-192 0,-2 0 64 0,-4-1 128 16,-2 4-128-16,-4-3 128 0,-2 0 0 0,-1 0 0 15,-1 0-176-15,-3 2 48 0,-4-1 0 0,-4 1 0 16,-6-4-64-16,-1 3-16 0,-1-1 0 0,-2 0 0 16,-1-4-144-16,-1 3-32 0,-1-2 0 0,-1-4 0 15,-3-2-304-15,2-1-64 0,-1-3-16 0,6 2 0 16,4-5-1808-16,5-1-368 0,5-4-80 0</inkml:trace>
  <inkml:trace contextRef="#ctx0" brushRef="#br1" timeOffset="91192.68">10378 17164 4607 0,'0'0'400'0,"0"0"-400"16,0 0 0-16,0 0 0 0,7 11 4064 0,-7-11 736 0,0 0 128 0,2 13 48 15,-2-13-3376-15,-7 13-688 0,7-13-128 0,-14 11-16 16,-4-3-624-16,-3 0-144 0,-1-3 0 0,-4 0 0 16,-5-2 0-16,3 2 0 0,-1-2 0 0,1-1 0 15,1-2 0-15,1 0 0 0,2-2 128 0,4-1-128 16,2-5 0-16,2 3 0 0,1-4-144 0,6-1 144 31,2-3-576-31,6 3 0 0,2-4 0 0,4-2 0 0,2-2-432 16,1-1-80-16,1-2-32 0,4 4 0 0,0-3 160 0,1 3 16 0,1-3 16 15,2 4 0-15,1 3 784 0,3 1 144 0,3 0 0 0,-1 4 0 16,-4 4 1072-16,0-1 128 0,-3 2 16 0,5-1 16 16,0 8 240-16,0-1 32 0,-2-2 16 0,-1 7 0 0,-4 0-368 15,-1 7-64-15,-4-1 0 0,0 2-16 16,-1 8-368-16,-4 2-80 0,0 1-16 0,-3 7 0 0,-2-2-208 0,-3 5-32 16,1 0-16-16,-2 3 0 0,1-3-176 15,-1 0-48-15,0 0 0 0,0 0 0 0,-1-2-128 0,-1-3 0 16,-1-6 0-16,2 1 128 0,-1-4-128 0,3-7 0 15,-1 0-160-15,-2-2 160 0,2-4-384 0,5-10 0 16,-6 8 16-16,6-8 0 16,-3 10-240-16,3-10-48 0,0 0-16 0,0 0 0 15,0 0-32-15,0 0 0 0,0 0 0 0,0 0 0 0,16-5 464 0,2 3 96 16,-18 2 16-16,19-3 0 0,-2 0 128 0,0 1 0 0,-17 2 0 16,19-3 0-16,-5 3 144 0,-14 0 112 0,18 0 32 15,-4 0 0-15,-14 0 272 0,15 5 48 0,-4 3 16 0,-11-8 0 16,0 0-32-16,10 11 0 0,-10-11 0 0,6 13 0 15,-3 0-240-15,-3-13-48 0,2 12-16 0,-2-12 0 16,0 0-48-16,-2 12-16 0,2-12 0 0,0 0 0 16,0 0 80-16,0 0 16 0,0 0 0 0,0 0 0 15,0 0-128-15,0 0 0 0,20-4-16 0,-3-4 0 16,1-4 384-16,-2-3 80 0,3-2 0 0,2-6 16 16,1-1 32-16,1-2 0 0,-1-4 0 0,4 1 0 15,1-3-192-15,2-2-48 0,-1-1 0 0,-1 1 0 16,2 2-192-16,-4 1-64 0,-1-1 0 0,1 3 0 15,0 2-16-15,-1 6-16 0,-1 0 0 0,-4 2 0 16,-3 3-160-16,-2 6-256 0,-1-1 64 0,0 8 16 16,-3-2-80-16,-10 5-32 0,11 5 0 0,-1 3 0 15,-2 0 32-15,0 7 16 0,-2 1 0 0,-1 1 0 0,-2 7-32 16,2 2-16-16,-3-2 0 0,-2 0 0 0,0 2-48 0,1-2-16 16,1-2 0-16,-1 1 0 0,3-4 160 0,-1-1 16 15,2-2 16-15,1 0 0 0,0-3 160 0,2-4 0 16,2-2 0-16,3-1-128 0,-13-6-32 0,19 2 0 15,0-2 0-15,1-2 0 0,-3-4-32 0,3 1-16 16,-1 2 0-16,-1-5 0 0,-1-2 208 0,-1-1 0 16,0-2-160-16,0 2 160 0,2-2 0 0,-2-3 0 15,0 3 160-15,-3-3-160 0,-3 5 160 0,-1-2-160 16,-1 0 128-16,0 0-128 0,2 0 0 0,-4 2 0 16,-6 11 0-16,0 0 0 0,0 0 0 0,0 0-176 0,0 0 16 0,0 0 0 15,0 0 160-15,0 0-208 16,-1 16 80-16,-3 2 128 0,0-2-256 0,0 0 80 15,3 5 16-15,-1-2 0 0,1-3 160 0,1 0-192 16,3-3 192-16,2-2-192 0,1-1 0 0,-6-10 0 0,10 8 0 0,3-2 0 16,1-4-80-16,2 1-32 0,0-3 0 0,2-5 0 15,-1-1 304-15,1-2 0 0,0-2 0 0,-1-1 0 16,-1 0 0-16,0-2 0 0,-1 5-128 0,1-2 128 16,-2 2 0-16,1 0 144 0,-2 2-16 0,-2 1 0 15,-11 5 64-15,0 0 16 0,0 0 0 0,13-2 0 16,-13 2-64-16,0 0-16 0,11 7 0 0,-11-7 0 15,6 11-128-15,-1 2 0 0,-5-13 0 0,2 16 0 16,-2-3-144-16,0 1 144 0,0-14-192 0,0 13 192 16,0-2-176-16,0-11 176 0,3 10-160 0,-3-10 160 15,6 13-128-15,-6-13 128 0,0 0 0 0,13 3-144 0,-13-3 144 16,16 0 128-16,-3-3-128 0,0-2 176 0,0 0-48 16,-4-1 0-16,3-2 0 0,-1 1 0 0,0-1-128 15,0 0 192-15,1-3-192 0,-3 3 192 0,1 3-192 0,-10 5 0 16,11-5 144-16,-11 5-144 0,0 0 192 0,0 0-48 15,13-1 0-15,-13 1 0 0,0 0 144 0,10 9 32 16,-4 1 0-16,-1 6 0 0,-4 0-128 0,1 2-32 16,-2-2 0-16,0 5 0 0,-2-5-160 0,1 3 0 15,-1-3 0-15,2-3 0 0,0 0-208 0,0-5 16 16,0-8 16-16,0 13 0 0,3-2 176 0,2-3-192 16,-5-8 192-16,0 0-192 0,8 5 192 0,-8-5 0 0,13 5 0 15,2-7 0-15,-1-1 0 0,2-2 144 0,0 0-144 16,2-1 160-16,1-7-32 0,0 3-128 0,0-1 192 15,1 0-64-15,-3 1 16 0,1-1 0 0,-2 0 0 0,2 1 0 16,-2 2-144-16,0 3 192 0,-3 2-192 0,-13 3 192 16,13 0 96-16,-13 0 32 0,12 5 0 0,0 3 0 15,-4 3 32-15,0 2 16 0,-2 1 0 0,0 1 0 16,-1 1-192-16,0 3-48 0,-2-1 0 0,2-2 0 16,0 0-128-16,-2-3 0 0,-3 1 144 0,0-14-144 15,3 15 0-15,1-4 0 0,-1 0-192 0,2-3 64 16,-5-8-512-1,0 0-80-15,8 10-32 0,-8-10-10816 0,12 6-2160 0</inkml:trace>
  <inkml:trace contextRef="#ctx0" brushRef="#br1" timeOffset="91692.04">13378 17660 19343 0,'3'10'1728'0,"0"-2"-1392"16,-3-8-336-16,7 11 0 0,1-3 2752 0,-8-8 464 0,0 0 112 0,13 6 0 15,-1-2-2064-15,0 2-432 0,-12-6-64 0,12 7-32 16,0-4-320-16,-12-3-64 0,0 0-16 0,11 11 0 16,-11-11 80-16,8 13 16 0,-8-13 0 0,3 16 0 15,0-3 16-15,-3 0 16 0,-3 3 0 0,-3 0 0 16,-1 1-112-16,-4-2-32 0,0 1 0 0,0 0 0 0,-2 5-192 16,-2 3-128-16,-1 2 128 0,-1 1-128 0,-3-2-144 15,0 11-112-15,-5 1 0 0,0 1-16 16,-2 6-480-16,-2-3-80 0,-2 1-32 15,1-3-10144-15,1-3-2016 0</inkml:trace>
  <inkml:trace contextRef="#ctx0" brushRef="#br1" timeOffset="92939.03">15276 17118 5519 0,'0'0'496'0,"0"0"-496"0,10 4 0 0,-2 1 0 16,-8-5 5088-16,10 8 928 0,-10-8 176 0,12 3 32 15,-12-3-3904-15,13-3-784 0,-13 3-144 0,15 0-48 16,-2-8-768-16,-13 8-144 0,12-9-48 0,3 1 0 16,-1-4-80-16,-2 4-32 0,-12 8 0 0,11-11 0 0,-2 1 176 0,-9 10 16 15,10-16 16-15,-2 0 0 0,-8 16-32 0,7-12 0 16,-3-3 0-16,1 1 0 0,-2 1-96 15,-1-2-32-15,-2 3 0 0,2-5 0 0,1 5-112 0,-3-4-16 16,-2 0-16-16,1-2 0 0,-1-1-176 0,-1 3 0 16,-2-1 0-16,-3 1 0 0,-3 4 0 0,-1 0 0 15,-2 0 0-15,-2-1-176 0,-2 5 176 0,-3-2-128 16,-1 4 128-16,-2 1-128 0,-3 0 128 0,1 5-208 16,-1 2 80-16,-1 6 128 0,1 3-256 0,0 5 64 15,0 2 0-15,-1 6 16 0,1 1 16 0,3 3 0 16,0-1 0-16,1 3 0 0,1 6 160 0,-1-3 0 15,3 4 0-15,2 0-128 0,2 0 128 0,3 3 144 16,2-4-16-16,1 1-128 0,1-4 192 0,2 1-192 0,4-4 192 16,1 1-192-16,1-1 0 0,4 1 0 15,3 1 0-15,4-3 0 0,1-2-128 0,4-1 128 0,2-2-208 16,4-3 80-16,2 0 128 0,-1-5 0 0,2 0 0 0,0 0 0 16,0-8 0-16,0-3 0 0,0 0 0 0,2-5 0 15,0-2 0-15,-2-6 0 0,-3 0-144 0,-2-8 144 16,-1 0-256-16,-1-7 32 0,-2-2 0 0,-2-6 0 31,-2-4-368-31,-2 3-80 0,-2-4-16 0,-1-1 0 16,-1-6-336-16,-2 3-64 0,0 0 0 0,-1-2-16 15,-2-3-672-15,0 0-128 0,0 3-16 0,2 2-16 0,-1 3-112 16,-1 4 0-16,0 4-16 0,-1 5 0 0,-1 5 1008 16,0 7 208-16,2 12 32 0,0 0 16 0,0 0 976 0,0 0 192 0,0 0 32 0,0 0 16 15,-6 12 1696-15,3 4 352 0,1 3 64 0,2-2 16 0,0 4-352 16,3 3-64-16,1 4-16 0,0-3 0 15,1 3-672-15,2-3-144 0,-2 4-16 0,1 0-16 0,2-2-544 16,0-1-96-16,2 1-32 0,1 2 0 0,0-3-368 0,2 1-80 16,-2-3-16-16,2 0 0 0,1-1-128 0,1 4 0 15,-1-3-160-15,2 0 160 0,-1-1-160 0,-1 1 160 16,1-3-160-16,-1-5 160 0,-1 0-208 0,0-3 48 16,0-2 16-16,0-3 0 15,1 0-368-15,4-5-80 0,-1-3-16 0,4-6 0 16,2-4-1568-16,1-4-304 0,1-9-64 0,3-1-6496 15,1-3-1312-15</inkml:trace>
  <inkml:trace contextRef="#ctx0" brushRef="#br1" timeOffset="93775.45">16088 17066 20159 0,'0'0'896'0,"0"0"176"0,7-13-864 0,-7 13-208 0,3-11 0 0,-3 11 0 16,0 0 1808-16,0 0 320 0,0 0 64 0,0 0 16 15,-8-13-896-15,8 13-176 0,0 0-48 0,-13 0 0 16,0 5-304-16,1 2-64 0,0 2-16 0,-1 4 0 15,1-2-96-15,-1 5-32 0,-2 0 0 0,1 2 0 16,-1 6 64-16,1 0 16 0,-2-3 0 0,1 8 0 16,1-2-288-16,1 1-64 0,2-3-16 0,3 1 0 15,0-4-288-15,3-4 0 0,2 3 128 0,1-5-128 16,4 0 0-16,0-3 0 0,1-2 0 0,-3-11 0 16,5 10 0-16,-5-10 0 0,8 6-128 0,-8-6 128 15,12 0-192-15,1-3 192 0,0-2-208 0,2-6 80 16,-1 1 128-16,0-4-128 0,2-7 128 0,0 0-128 15,1 2 128-15,0-4-192 0,1-4 192 0,3 1-192 0,1-1-144 16,-1-2-48-16,0 0 0 0,0 5 0 16,-2 0-416-16,-1 3-96 0,-2 2 0 0,0 1-16 15,-5 5-368-15,-11 13-80 0,8-11-16 0,-8 11 0 16,0 0 288-16,0 0 64 0,0 0 16 0,0 0 0 0,0 0 592 0,0 0 112 16,0 0 32-16,6 8 0 0,-6-8 128 0,0 0 144 15,0 0-208-15,7 16 80 0,-1-3 128 0,-6-13 176 16,13 11-48-16,0-1 0 0,-2 0 32 0,2-4 0 15,0 1 0-15,0-3 0 0,-13-4 288 0,14 10 48 16,-1 0 16-16,-3-1 0 0,-10-9-96 0,11 13-16 0,-2 0 0 16,0-2 0-16,-9-11-16 0,8 21 0 0,-2-2 0 15,0 1 0-15,-2-3 128 0,0 1 32 0,1-4 0 16,0-1 0-16,-5-13-208 0,6 16-32 0,1-3-16 16,2 0 0-16,-9-13-128 0,12 11-32 0,-1 0 0 15,0-3 0-15,0-3-128 0,1 0 0 0,-3 0 0 0,1-2 0 16,-10-3 0-16,14 8 0 0,-1-3 0 0,0 0 0 15,0-4 0-15,1-1-224 0,1-1 48 0,1-4 16 32,0 0-352-32,2 0-64 0,1-6 0 0,3 1-16 15,4-4-64-15,1 1-16 0,4 3 0 0,1-4 0 0,0 1 256 0,2-3 48 0,-1 0 16 0,1 3 0 16,-4 0 544-16,-1 2 128 0,-1 3 0 0,-3 3 16 16,1 2 464-16,-2 1 96 0,0 4 0 0,-1 1 16 15,-1 2 16-15,-1 2 0 0,0-1 0 0,0 0 0 16,1-1-224-16,1 5-64 0,-3-2 0 0,3 0 0 0,-2-2-288 0,1-1-64 15,2 0-16-15,2 1 0 0,1-4-64 16,1 3-16-16,0-2 0 0,3-3 0 0,-1 3-192 0,1-1 176 16,-1-2-176-16,1 0 160 0,-2-5-160 0,-4 5 0 15,3 0 0-15,-1 0 128 0,-1 3-128 0,-2-3 0 16,0-3 0-16,-2 1 0 0,2 2 0 0,-1 2 0 16,-1-2 0-16,1 3 0 0,-2-1 0 0,1-2 0 15,-1 0 0-15,3 0 0 0,2 1 0 0,1-1 0 16,0-1 0-16,1-1 0 0,-1-1 128 0,0 3-128 15,-1 0 192-15,-2-2-64 0,-3-1-128 0,-2 0 0 16,-1-2 0-16,-4 0 128 0,-3 2-128 0,-11 3 0 16,13-5 0-16,-13 5 128 0,11-5-128 0,-11 5 0 15,0 0 0-15,12-6-176 16,-12 6-320-16,0 0-64 0,0 0-16 0,6-10 0 16,-3-1-1344-16,-3 11-288 0,4-13-48 0</inkml:trace>
  <inkml:trace contextRef="#ctx0" brushRef="#br1" timeOffset="95767.45">17528 16923 2751 0,'0'0'256'0,"13"0"-256"15,3-1 0-15,-2-2 0 0,1-2 3504 0,1-2 656 0,1 3 128 0,1-4 16 16,-2-2-2320-16,0 0-480 0,0 1-96 0,0-3 0 15,0 3-544-15,-3-2-96 0,-3 1-32 0,-1 2 0 16,-2 0-160-16,-7 8-48 0,0 0 0 0,0 0 0 16,0 0 16-16,0 0 0 0,0 0 0 0,0 0 0 15,-8-8 96-15,8 8 0 0,-13-7 16 0,0 3 0 16,13 4-272-16,-16 0-64 0,-2-2-16 0,1 0 0 16,-1 4-112-16,0 0 0 0,-2 2-16 0,-1 0 0 15,-2 0-176-15,-1 4 0 0,-1-1 0 0,-1 2 128 16,0 3-128-16,0 1 0 0,1-1 144 0,-2 4-144 15,2 1 224-15,1-1-32 0,0 3 0 0,-1-2 0 16,1 1 80-16,-1 1 16 0,1 2 0 0,2 3 0 16,1-3-128-16,2 0-32 0,0-3 0 0,4-1 0 15,2-4-128-15,4 3 0 0,1-3 144 0,3 2-144 0,2-3 0 0,3-2 0 16,0-10 0-16,3 16 0 0,0 0-160 0,3-1 160 16,1-1-192-16,2 0 192 0,3 1-256 0,1-1 64 15,-1 1 16-15,3-4 0 0,1 2 176 0,0-5-128 16,2 3 128-16,-1-6-128 0,1 1 128 0,1-4 0 15,0-2-144-15,2 3 144 0,2-3 0 0,1 2 0 16,3-2-144-16,2 0 144 0,1 0 0 0,4 1 0 16,1 1 0-16,-1 1 0 0,-3 0 0 0,-2-1 0 15,-1 3 0-15,-2 3 0 0,-3 0 0 0,-3 5 0 16,-2-2 0-16,0 5 0 0,-2-3 0 0,-2 6 0 16,-1 2 0-16,-3 5 0 0,-1-2 0 0,-2 5 0 15,-4-2 0-15,0-1 0 0,-1 3 128 0,-2-2-128 16,-2 2 0-16,-1 0 144 0,-3-5-144 0,-2 3 0 0,-2-1 144 0,0 1-144 15,-3-5 144-15,1 2-144 0,-3 1 192 0,-1-5-192 16,0 3 192-16,-3-5-192 16,0-1 192-16,-4-2-192 0,-4-3 0 0,-4 1 0 0,-2 0 0 0,-4-2 0 15,-5-3 0-15,-1 0-144 0,-4 2-16 0,-1-3 0 32,-3-4-1312-32,-4-3-256 0,-3-7-48 0</inkml:trace>
  <inkml:trace contextRef="#ctx0" brushRef="#br1" timeOffset="122840.82">22963 15275 11631 0,'-73'8'512'0,"23"-3"112"0,-6 1-496 0,-2-1-128 0,-3 3 0 0,-2-3 0 16,-1 3 1216-16,0 0 208 0,-2-2 48 0,-6 1 16 16,-5-4-544-16,0 3-112 0,0-4-32 0,3 1 0 15,2-1-304-15,1-2-64 0,1 0-16 0,-1 0 0 16,-1-2-64-16,-2-1-16 0,0 1 0 0,4-1 0 16,5 0-64-16,3 0-16 0,1-2 0 0,1 5 0 15,1-2-64-15,0 2 0 0,-2 0-16 0,-2 0 0 16,-4 2 0-16,1-2 0 0,3 3 0 0,2 0 0 15,2-1-32-15,1 4 0 0,0 1 0 0,2-1 0 16,-2 2 96-16,-1-1 16 0,-4-4 0 0,1 5 0 0,-1-3-80 16,5 1-16-16,4 2 0 0,3 0 0 0,-1-1-160 15,2-1 128-15,2-1-128 0,2-2 128 0,4 0-128 0,0-3 0 16,1 2 0-16,-1-2 128 0,0-2-128 0,-1-1 0 16,0 0 0-16,1 3 0 0,2 0 128 0,3 0-128 15,1 0 0-15,4 0 128 0,0 0 0 0,2 3 0 16,-1-3 0-16,4 2 0 0,1-1 64 0,1 1 0 15,-3-2 0-15,6 3 0 0,-1-1-192 0,3-2 192 16,2 3-192-16,2-3 192 0,0 3-192 0,0-1 0 16,-2 1 0-16,4-3 0 0,1 5-208 0,0-2 80 15,0 2 128-15,4-2-208 0,-1 2 208 0,10-5 0 0,-8 8 0 16,8-8 160-16,-5 13-160 0,5-13 0 0,-2 14 0 16,2 2-176-16,-1-1 176 0,2 1 0 0,-1-16 0 0,5 22 0 15,-2 1 0-15,1-1 0 0,-3-1 0 0,2 5 0 16,1 1 0-16,-1 3 0 15,-1-1 0-15,1 3 0 0,-2 0 176 0,3 5-48 0,-3 0 0 0,1 3 0 16,3-3 112-16,-1 5 16 0,1 5 0 0,0-1 0 16,0 4-128-16,0 3-128 0,-2 3 176 0,0 2-176 15,0 0 128-15,0 1-128 0,-1 2 0 0,0 2 0 16,-1-2 0-16,1 8 0 0,1-4 0 0,0 5 0 16,1-5 0-16,-1 3 0 0,0-6 0 0,2-1 0 15,0 0 416-15,-2-4-32 0,0-3 0 0,-1-1 0 16,1 3 0-16,-2-1 0 0,-1-2 0 0,0 0 0 0,0 0-176 15,-1-2-32-15,-2-4-16 0,-1 1 0 0,1-3-32 16,0-4 0-16,0 4 0 0,0-4 0 0,-1-6 128 16,3-5 0-16,-1 2 16 0,2-3 0 0,-3-1 128 15,3-4 32-15,0-2 0 0,0-3 0 0,-3-1-208 0,1-2-32 16,1 0-16-16,-3-1 0 0,3-3-176 0,1 1 160 16,0-13-160-16,0 13 160 0,-2 0-160 0,2-13 0 15,0 0 0-15,2 11 0 0,-2-11-192 0,3 13 16 16,-3-13 16-16,0 0 0 15,0 0-512-15,0 0-96 0,0 0-32 0,0 0 0 16,16-13-2560-16,0-3-512 0,2-21-96 0,-4-8-32 0</inkml:trace>
  <inkml:trace contextRef="#ctx0" brushRef="#br1" timeOffset="123411.34">20319 16331 4607 0,'0'0'400'0,"0"0"-400"0,0 0 0 0,0 0 0 15,0 0 6640-15,0 0 1232 0,0 0 256 0,0 0 64 16,0 0-6704-16,0 0-1328 0,0 0-160 0,0 0-256 16,0 0-576-16,0 0-112 0,8-8-16 0,-8 8-16 15,0 0 496-15,0 0 96 0,0 0 32 0,0 0 0 0,0 0 544 0,-18-3 96 16,-3 3 32-16,-3 8 0 0,-3 3-144 0,-2 2-32 16,-6 0 0-16,-1 6 0 0,1 0-144 0,1-1 0 15,2 1 0-15,0-1-176 0,2 3 176 0,1 1 176 16,2-4-48-16,2 3 0 0,5 0 320 0,0-5 64 15,4 0 16-15,5 0 0 0,-2-3-256 0,5 1-48 16,3-4-16-16,5-10 0 0,0 0-432 0,5 13-96 16,5-2 0-16,4-3-16 15,5 0-160-15,6-3-16 0,2 1-16 0,3-1 0 0,2 0 368 0,5-2 160 16,3-1-128-16,2 4 128 0,3-1 0 0,2 0 0 0,-1 3 0 16,-1 0 128-16,-3 3-128 0,-2 2 0 15,0 0 0-15,-1 1 128 0,-2 0-128 0,-2 6 0 0,-3-3 0 0,0-1 128 16,-5 5-128-16,-3-1 0 0,-3 4 128 0,-1-4-128 15,-3 5 272-15,-1-1-16 0,-1 0 0 16,-4 1 0-16,-3-1 0 0,-3 2 0 0,-5-2 0 0,-3 4 0 16,-1-6-64-16,-2 2 0 0,-5 0-16 0,-2 3 0 15,0-1-48-15,-5-2 0 0,-3-3 0 0,-1 3 0 16,-5-3-128-16,-2 0 0 0,-2-5 0 0,-1 0 0 16,0-3-288-16,0-2-96 0,2-3 0 0,-3-5-9296 15,3-3-1856-15</inkml:trace>
  <inkml:trace contextRef="#ctx0" brushRef="#br1" timeOffset="124128.58">21145 16530 26719 0,'-3'26'1184'0,"1"-7"240"0,-1 4-1136 0,-2 1-288 16,1 0 0-16,-3 5 0 0,2-1 2496 0,2 5 448 15,1 0 96-15,2-1 16 0,0 4-2464 0,2-4-592 16,0-2 0-16,1 1 0 0,0-1 0 0,0 1 0 0,-1-1-144 0,-2-1 144 16,2 3-128-16,-1-3 128 0,-1 0 0 15,0-2 0-15,0 2 0 0,-1 3 0 0,-1-3 0 0,0-3 0 16,-1 1-192-16,0-3 64 0,0 0 128 0,-1-1-208 31,1-4-192-31,0-1-48 0,-3-2 0 0,2-3 0 16,0-4-64-16,4-9-32 0,-7 8 0 0,7-8 0 15,-6 7-32-15,6-7-16 0,-8-5 0 0,1 0 0 16,1-6-320-16,1-2-64 0,-1-3-16 0,2-3 0 16,1-4-32-16,0 1 0 0,-2 1 0 0,0-2 0 0,-1-1 512 0,1 0 80 0,-1-3 32 0,1 5 0 15,-1-1 240-15,-1-1 160 0,-1-2-192 0,3-1 192 16,2 1 128-16,-2 2 128 0,0 0 16 0,1 2 16 15,0-2 352-15,1 0 64 0,0-4 0 0,0 6 16 16,3-1-80-16,0 1-32 0,0-2 0 0,1 0 0 16,3 0-32-16,0 3 0 0,1-3 0 0,5 4 0 15,3 0-160-15,0-1-32 0,-1 1-16 0,4 3 0 0,2-4-48 16,3 0-16-16,0 0 0 0,3-1 0 0,0 1 16 0,2 3 16 16,1-1 0-16,0 3 0 0,0 0-80 0,-1 0-32 15,-2 6 0-15,2-1 0 0,0 3 16 0,-2 3 0 16,0 0 0-16,0 2 0 0,-2 0 112 0,1 3 32 15,-2 0 0-15,1 5 0 0,2-2-32 0,0 0 0 16,0 0 0-16,2-1 0 0,0 4-192 0,-2 1-32 16,0-1-128-16,0 2 192 0,0 2-192 0,-2 4 0 15,1-1 128-15,-1 3-128 0,-1 5 0 0,0 0 0 16,-3 5-144-16,1-2 144 0,-3 5-224 0,-2 1 48 0,-1 0 16 16,-3 7 0-16,-4 0 160 0,1 2 0 0,-1-1-144 15,-3 6 144-15,-3-3 0 0,-1 1 0 0,-4-2 0 0,-1 0 0 16,-2 1-144-16,-4 0 144 0,-1-4 0 0,-1 0 0 15,-4 0-240-15,-3-5 64 0,-1 2 16 16,-2-4 0 0,-3-1-288-16,1-3-64 0,0-2-16 0,-1-3 0 15,1-2-448-15,1-3-96 0,-3-1-16 0,3-4 0 16,1 0-1728-16,0-3-368 0,4-3-64 0,1-2-16 0</inkml:trace>
  <inkml:trace contextRef="#ctx0" brushRef="#br1" timeOffset="124908.39">22551 16712 7359 0,'0'0'320'0,"-2"12"80"15,2-12-400-15,-3 15 0 0,-2-4 0 0,5-11 0 0,-6 10 5632 0,0 1 1056 16,6-11 208-16,-8 10 32 0,-1 1-5584 0,3-2-1104 16,0 3-240-16,-1 0 0 0,-1 5-160 0,0-1 0 15,0 4 0-15,0 1 0 0,-1 3 160 0,-1 5 0 16,0 2 0-16,-3 2 0 0,1 1 0 0,-1 5 144 16,0-1-144-16,0 4 0 0,-1-2 128 0,-1 0-128 15,-1-3 0-15,2 0 0 0,-2-2 0 0,3-1 0 0,0 0 0 0,2-2 0 16,1-5 0-16,0-4 0 0,4-7 0 0,-2 0 0 15,2-5-256-15,1-3-128 0,-2-3 0 0,7-5-16 32,0 0-448-32,0 0-96 0,0 0-16 0,0 0 0 15,2-8-448-15,0-5-80 0,1-3-32 0,3 0 0 16,1-5 816-16,-1 2 144 0,2-4 48 0,2 1 0 0,1-2 512 0,2-2 224 0,0 0-16 0,1-1 0 16,0-5 336-16,3 1 64 0,-1-4 16 0,1 3 0 15,2-5 144-15,1-1 48 0,-1-1 0 0,0 2 0 16,-1 0-272-16,0 0-48 0,-1-1-16 0,1 1 0 15,-2-2-80-15,0 7-16 0,2-1 0 0,-2 0 0 16,-2 8-128-16,2-3-48 0,-1 3 0 0,-1 1 0 16,1 0 32-16,-1 3 0 0,0 3 0 0,1 4 0 15,-1 1-48-15,2 2 0 0,2 3 0 0,1 1 0 16,0 1 16-16,2 4 0 0,-1 1 0 0,0-1 0 0,0 2-16 0,1 3-16 16,-1 2 0-16,0 0 0 0,-4 3 80 15,0 5 0-15,0 3 16 0,-2 5 0 0,-4 3-112 0,1 5-32 16,-3 3 0-16,-3 5 0 0,-3 7-128 0,-1 8 0 15,1 1 0-15,-2 1 0 0,0 6-144 0,0-6 144 16,1-1 0-16,3 0 0 0,-1-3 0 0,0-5 0 16,0-5 0-16,2-5 0 0,0-1 0 0,1-5 128 15,2 0-128-15,-1-8 144 0,-1-2-16 0,2-6-128 16,-8-13 192-16,11 14-64 0,-11-14 160 0,16 7 32 16,-3-7 0-16,2 0 0 0,-1-5 48 0,2-5 16 15,2-4 0-15,1-2 0 0,0 0 192 0,2-5 32 0,-1-2 16 0,0-2 0 16,1-6-208-16,3-1-32 0,2-3-16 15,1-2 0-15,1-2-224 0,0-9-144 16,3-2 192-16,3-2-192 0,-1-5 128 0,1 3-128 0,-2-6 0 16,-1-1 0-16,-1 0 0 0,1-1 0 0,1-2 0 15,-2 6-144-15,-1 0-112 0,0 5 0 0,-5 3-16 0,-3 7 0 32,-2 6-480-32,-4 8-80 0,-4 5-32 0,-5 8 0 15,-1 3-1424-15,-5 13-272 0,-6-8-64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0" timeString="2021-10-29T20:14:13.87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21271 12954 0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29T20:14:51.315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36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1" timeString="2021-10-29T20:15:52.072"/>
    </inkml:context>
  </inkml:definitions>
  <inkml:trace contextRef="#ctx0" brushRef="#br0">748 4227 4607 0,'0'0'400'15,"0"0"-400"-15,0 0 0 0,0 0 0 0,0 0 2976 0,0 0 512 0,10-11 96 0,-10 11 32 16,8-12-2112-16,-8 12-416 0,0 0-96 0,0 0-16 16,0 0-704-16,0 0-144 0,0 0-128 0,0 0 192 15,0 0-192-15,0 0 0 0,0 0 0 0,0 0 128 16,4-9-128-16,-4 9 0 0,0 0 0 0,0 0 0 16,0 0 0-16,0 0 0 0,0 0-144 0,0 0 144 15,0 0 0-15,0 0 0 0,0 0 0 0,0 0 0 0,0 0 0 0,0 0 0 16,0 0 176-16,0 0-176 15,0 0 288-15,0 0-48 0,0 0-16 0,0 0 0 0,0 0 0 0,10 13 0 16,-10-13 0-16,8 11 0 0,-8-11 96 0,10 9 0 16,-10-9 16-16,5 15 0 0,-5-15-96 0,0 0-32 15,0 0 0-15,8 14 0 0,0 1-208 0,-8-15 128 16,8 13-128-16,-2-1 0 0,-6-12 0 0,5 13 0 16,-5-13 0-16,6 16 0 0,1 0 128 0,-4 0-128 15,-2-3 0-15,3 2 0 0,-1-1 240 0,0 5-48 16,-3-1-16-16,-1 1 0 0,-3 2 80 0,1 3 0 15,0 4 16-15,3-3 0 0,1 9-16 0,-1-5 0 16,-1-5 0-16,1 5 0 0,1-2-16 0,3-1-16 16,-3-2 0-16,1 0 0 0,0-3-224 0,2 0 176 15,3-2-176-15,-4 0 160 0,-5-3-160 0,1-1 0 16,-2 1 144-16,1 0-144 0,2-16 0 0,-2 13 128 0,-2 1-128 16,2-1 0-16,2-13 0 0,-2 13 144 0,-1 0-144 0,3-13 0 15,-3 11 128-15,3-11-128 0,-3 13 0 0,3-13 0 16,0 0 144-16,-5 8-144 0,5-8 0 0,0 0 144 15,0 0-16-15,0 0 0 0,0 0 0 0,0 0 0 16,0 0 0-16,0 0-128 0,0 0 192 0,0 0-64 16,0 0-128-16,0 0 0 0,-8 8 144 0,8-8-144 15,0 0 0-15,0 0-192 0,0 0 32 0,0 0 0 16,0 0-736 0,0 0-160-16,0 0-32 0,0 0-7264 0,0 0-1456 0</inkml:trace>
  <inkml:trace contextRef="#ctx0" brushRef="#br0" timeOffset="475.22">1101 4819 13823 0,'0'0'608'0,"0"0"128"0,0 0-592 0,0 0-144 0,0 0 0 0,11 0 0 0,-11 0 1616 0,13-3 304 0,-3 0 48 0,-1-2 16 15,1 3-1280-15,1-1-256 0,2 0-64 0,-2 1 0 16,1-4-384-16,-1 4 128 0,0-4-128 0,2 4 0 15,0-1 0-15,1 1 0 0,1 2 0 0,-1-1 0 16,0-1 0-16,3-1 0 0,-1 3 0 0,1 0 0 16,2 0 384-16,2-2-16 0,2 1 0 0,-1-1 0 15,-2-1-16-15,2 3 0 0,0-2 0 0,3-1 0 16,-3-2-48-16,0-1-16 0,-1 4 0 0,0-4 0 16,-3 4-96-16,-1-1 0 0,1-2-16 0,-3 0 0 15,-4-1-176-15,-11 6 160 0,11-3-160 0,-1-2 160 16,-1-3-160-16,-9 8 0 0,0 0 144 0,0 0-144 15,13-2 0-15,-13 2 0 0,0 0 0 0,0 0 0 0,0 0-160 16,0 0-48-16,0 0-16 0,0 0 0 16,0 0-448-16,0 0-96 0,0 0 0 0,0 0-16 15,0 0-1664 1,8 7-336-16</inkml:trace>
  <inkml:trace contextRef="#ctx0" brushRef="#br0" timeOffset="1510.47">3049 4588 3679 0,'0'0'320'0,"0"0"-320"0,0 0 0 0,0 0 0 0,0 0 4096 0,0 0 768 16,0 0 128-16,0 0 48 0,0 0-3504 0,0 0-688 15,0 0-144-15,0 0-16 0,-8-8-464 0,2 1-96 16,6 7 0-16,0 0-128 0,-7-11 0 0,3 0 0 15,-1 3-160-15,0 2 160 0,5 6-208 0,-6-8 80 16,-1-2 128-16,4 2-208 0,3 8 208 0,-3-13 0 16,0 3 0-16,1-1-144 0,0 0 0 0,1-4 0 15,-1 1 0-15,4 0 0 0,1-2-80 0,0-4-16 16,0 1 0-16,-3-2 0 0,-1-3 48 0,1 2 16 16,1-1 0-16,-1 1 0 0,-3-1 176 0,-2 1 0 0,-1 1 0 15,-1 5 0-15,1 0 0 0,0 0 256 0,-1 1-64 16,-4 2-16-16,-2 1 80 0,-3-1 0 0,-3 0 16 0,0 2 0 15,1 6-144-15,0 0-128 0,-3-1 144 0,-1 6-144 16,-1 0 0-16,1 3 0 0,1-3 0 0,2 3 0 16,-2 3-224-16,2 2 64 0,-1 4 16 0,0 1 0 15,-3-2-96-15,1 2-16 0,-1 3 0 0,1 0 0 16,-2 0-64-16,1 1 0 0,1-1-16 0,-1 4 0 16,2-3 336-16,2 4-176 0,-2-1 176 0,2 0-128 15,-2 1 128-15,-1 2 0 0,-1-2 128 0,2-1-128 16,2-3 368-16,0 3 0 0,0 1 0 0,-1 5 0 15,-1-2-112-15,2 0-32 0,0 3 0 0,3-1 0 16,1 1 32-16,1 2 16 0,0 0 0 0,2 0 0 0,1 0-64 16,2-2-16-16,-1 4 0 0,3-4 0 0,1 2 0 15,0 0-16-15,-1 0 0 0,4-2 0 0,1-1 64 16,2-2 16-16,4-3 0 0,-1 1 0 0,-2-4 128 16,4-2 16-16,0-3 16 0,3 3 0 0,2 0 96 0,1-5 0 15,2-1 16-15,3 2 0 0,0 0-48 0,2-1-16 16,-1-1 0-16,4-6 0 0,3-2-96 0,2-4-32 15,-1-2 0-15,3-5 0 0,-1 5-96 0,0-8-32 16,2 0 0-16,0-4 0 0,-2-2-80 0,4-3-128 16,1-1 176-16,0-3-176 0,0 0 128 0,0 1-128 15,-1-5 0-15,-1 5 0 0,-1-2 0 0,0 2 0 16,-3 3 0-16,-1-1 0 0,1-1 0 0,0 1 0 16,-1-1 0-16,-2 2 0 0,-2 2 0 0,-2 0 0 15,-1-2 0-15,-1-3 0 0,1 1 144 0,0 1-144 0,-1 1 0 16,-2 5 144-16,-6 3-144 0,-1 0 0 0,-1 1 0 15,-1 2 128-15,-6 10-128 0,0 0 0 0,5-10 144 0,-5 10-144 16,-2-11 0-16,2 11 144 0,-6-10-144 0,-2 4 0 16,-3 0 0-16,-2-1-304 0,-5 6 48 0,2-3 0 31,0 4-256-31,-3-3-32 0,-4 6-16 0,1-3 0 16,-1 0-656-16,3-3-128 0,-1 1-16 0,1-1-16 15,4 3-1824-15,-1 0-352 0,-6-3-80 0,6 1-16 0</inkml:trace>
  <inkml:trace contextRef="#ctx0" brushRef="#br0" timeOffset="1855.99">2414 4596 15663 0,'0'0'1392'0,"0"0"-1120"16,0 0-272-16,0 0 0 0,0 0 2048 0,0 0 368 16,0 0 64-16,5 16 16 0,-5-16-1216 0,4 16-224 15,0-3-48-15,-1 3-16 0,-3-16-576 0,6 16-112 16,-1-3-32-16,0 3 0 0,0 0-112 0,0 0-32 16,1 2 0-16,0-1 0 0,1 1 0 0,1 0 0 15,0-2 0-15,0 0 0 0,0 0 16 0,0 6 0 0,3 1 0 0,0-4 0 16,-1-1-144-16,0-2 128 0,-2 0-128 0,0 0 128 15,0 3-128-15,0-3 128 0,0-3-128 0,0 1 128 16,0 1-128-16,-8-15 0 0,9 13 0 0,1 3 0 16,0-3-224-16,2-5-128 0,1 0-32 0,3-4 0 31,0-4-752-31,5 0-144 0,3-4-48 0,2-4-10576 0</inkml:trace>
  <inkml:trace contextRef="#ctx0" brushRef="#br0" timeOffset="2609.9">3727 4649 20271 0,'0'0'896'0,"0"0"192"0,0 0-880 0,0 0-208 0,0 0 0 0,0 0 0 0,0 0 1856 0,0 0 320 16,0 0 64-16,0 0 0 0,0 0-1568 0,0 0-320 15,0 0-64-15,0 0-16 0,0 0-464 0,0 0-80 16,0 0-32-16,0 0 0 16,0 0-272-16,0 0-64 0,0 0-16 0,0 0 0 15,0 0 144-15,0 0 48 0,0 0 0 0,0 0 0 0,0 0 464 0,0 0-144 0,1-13 144 16,-1 13 0-16,2-10 0 0,1 1 256 15,0-1-48-15,0-1 0 0,-1-3 16 0,0-1 0 0,-1-1 0 0,2-2 0 16,1 4-64-16,-1-1-16 0,0 1 0 0,0 0 0 16,-1-2-144-16,-4-4 0 0,1 7 0 0,1 1 128 15,1 0-128-15,1 1 0 0,-2 1 144 0,-2-1-144 16,-1 3 224-16,3 8-32 0,-8-8 0 0,2 3 0 16,6 5 64-16,-10-3 0 0,10 3 0 0,-15 3 0 15,-1 2-256-15,0 3 0 0,-1-1 128 0,-1 2-128 16,-1 6 0-16,1-1 0 0,-3 7 0 0,-3 1 0 15,-5-1 0-15,-1 5 0 0,-2 6 0 0,1 2 0 16,1 1 0-16,1 5 176 0,0 2-176 0,0-5 160 16,2 0-32-16,0-5 0 0,2 2 0 0,3-2 0 15,0 0 0-15,2 0-128 0,4-6 192 0,2 1-64 16,-1-1-128-16,6-4 160 0,1-4-160 0,3-2 160 0,2-3 0 0,3-13 0 16,0 12 0-16,0-12 0 0,4 15 64 0,3-2 16 15,-7-13 0-15,13 9 0 0,1-2-32 0,4-6 0 16,1-1 0-16,4-1 0 0,1-2-208 0,3-1 176 15,3-4-176-15,3-4 160 0,-1-1-160 0,5-3 0 16,3-2 0-16,1-1 0 0,1-2 0 0,0 0 0 16,0 0 0-16,-4-1 0 0,-3-1 0 0,-1-1 0 15,-3 2-144-15,-3-2 144 0,-2-2 0 0,-2 2 0 16,-3 1 0-16,-2 1 0 0,-1-2 192 0,-4 1-16 16,-1 1 0-16,-3-1 0 0,-2 1 272 0,-2 1 48 15,-1 0 16-15,-2 5 0 0,-3-2-64 0,-1 4 0 16,-2 1 0-16,-1 0 0 0,0-3-112 0,-3 0-16 15,-1 3-16-15,-2 5 0 0,1 2-304 0,-2 0 0 0,-1-1 128 16,0 2-128-16,-3 2 0 0,2-2-256 0,-1 5 64 0,-1 0 0 16,-1 0-128-16,2 5-32 0,-1 1 0 0,1-1 0 31,-2-1-432-31,0-3-96 0,0-1-16 0,0 5-9040 0,1 1-1824 0</inkml:trace>
  <inkml:trace contextRef="#ctx0" brushRef="#br0" timeOffset="3247.72">4722 4159 6447 0,'0'0'576'0,"0"0"-576"0,0 0 0 0,14 0 0 0,-14 0 4800 0,14-4 864 15,-14 4 160-15,0 0 48 0,0 0-3888 0,0 0-768 16,0 0-144-16,0 0-48 0,10-5-576 0,-10 5-112 16,0 0-16-16,0 0-16 0,0 0-304 0,0 0-176 15,-5-12 32-15,5 12 0 16,-8-4-240-16,8 4-64 0,-13-4 0 0,1 4 0 0,-3 4 192 0,1-1 48 16,-2 2 0-16,-2 0 0 0,0-1 208 0,2 4 0 15,-1 0 0-15,-1 0-144 0,-1 0 144 0,1 4 144 16,0-3-16-16,1 6-128 0,-1-2 304 0,2-1-48 15,2 4-16-15,-1-3 0 0,1 0-80 0,1 2-16 16,0-3 0-16,0 5 0 0,0-5-144 0,2 1 128 0,0-2-128 0,3 1 128 16,8-12-128-16,-5 9 0 0,5-9 0 0,0 0 0 15,0 0 0-15,0 0 0 0,-2 16 0 0,2-16 0 16,0 0 0-16,7 13 0 0,1 0 144 0,0-5-144 16,-8-8 0-16,0 0 0 0,14 8 0 0,-1 0 128 15,0-1-128-15,1-1 0 0,1-3 0 0,-1 5 128 16,1-3-128-16,1 1 0 0,0-2 0 0,2-3 0 15,-1 2 0-15,2-1 0 0,2-4 0 0,2 4 128 16,-1 1-128-16,1 0 144 0,-1-1-144 0,2 3 160 16,0-4-160-16,2 1 192 0,0 3-192 0,-2-2 192 15,-5 5-192-15,2 0 160 0,1 0-160 0,-1 0 160 16,-2 0-160-16,-1 0 0 0,0 2 0 0,-4 1 0 0,-1 5 0 16,-2-3 0-16,-1 3 0 0,-2-3 0 0,0-5 0 15,-2 0 0-15,-1 3 0 0,-2 2 0 0,-3 3 0 16,0 3 0-16,-4-1 144 0,-3-2-144 0,1 0 0 0,-4 0 0 15,-3 2 0-15,-1 4 0 0,-5 1 144 0,-2-1-144 16,-2 1 192-16,-1 1-192 0,-2-3 208 0,1 3-64 16,-2-3-16-16,-1 3 0 0,1 0-128 0,0 0 0 15,-2-3 144-15,0 0-144 0,-2-2 0 0,-1 2 0 16,0 0 0-16,-1-1 0 16,-3-4-560-16,-1 4-16 0,-4-4-16 0</inkml:trace>
  <inkml:trace contextRef="#ctx0" brushRef="#br0" timeOffset="12965.97">5482 4776 4607 0,'0'0'400'0,"0"0"-400"0,0 0 0 0,0 0 0 15,0 0 944-15,0 0 96 0,0 0 32 0,0 0 0 16,0 0-816-16,11-5-256 0,-11 5 160 0,0 0-160 0,0 0 368 16,8-8-16-16,-8 8 0 0,0 0 0 15,0 0 32-15,0 0 16 0,5-10 0 0,-5 10 0 0,0 0 80 16,0 0 16-16,0 0 0 0,0 0 0 0,0 0-112 0,0 0 0 16,0 0-16-16,0 0 0 0,0 0-64 0,0 0-16 15,0 0 0-15,0 0 0 0,0 0-128 0,0 0-32 16,0 0 0-16,0 0 0 0,0 0 16 0,0 0 0 15,0 0 0-15,0 0 0 0,0 0-144 0,0 0 160 16,0 0-160-16,0 0 160 0,0 0 160 0,0 0 16 16,0 0 16-16,0 0 0 0,0 0-32 0,-9-1-16 15,-3 1 0-15,12 0 0 0,0 0-144 0,-9 3-32 16,9-3 0-16,-11 5 0 0,11-5-128 0,0 0 0 16,-12 3 0-16,12-3-176 0,-13 0 176 0,13 0-192 0,-11 3 192 0,11-3-192 15,-13 3 192-15,13-3 0 0,-11 0 0 0,11 0-128 16,-11 2 128-16,11-2 0 0,-11 0 0 0,11 0 0 15,0 0 0-15,-12 0 128 0,12 0-128 0,0 0 176 16,-12-2-176-16,12 2 0 0,0 0 0 0,-13-3 0 16,13 3 0-16,-11-5 0 0,11 5 0 0,0 0 0 15,-12-6 0-15,12 6 0 0,0 0 0 0,-9-5 0 16,9 5 0-16,0 0 0 0,0 0 0 0,-8-11 128 16,8 11 32-16,0 0 0 0,-5-10 0 0,5 10 0 15,0 0-16-15,-3-11 0 0,3 11 0 0,0 0 0 16,0 0-144-16,0 0 0 0,0 0 0 0,4-8 128 15,-4 8-128-15,5-13-176 0,-5 13 48 0,8-8 0 16,-8 8 128-16,10-8 0 0,-10 8 0 0,10-8 0 16,-10 8-160-16,9-8 160 0,-9 8-192 0,0 0 192 15,11-5 0-15,-11 5 0 0,0 0 0 0,13-3 0 16,-13 3-128-16,0 0 128 0,0 0 0 0,13-2 0 0,-13 2 0 0,15 2 0 16,-15-2 0-16,14 0 0 0,-1 0 0 0,-13 0 0 15,0 0 0-15,0 0 0 0,13 6 0 0,-2 1 0 16,-11-7 144-16,10 8-144 0,-10-8 176 0,11 6-48 15,-11-6-128-15,13 10 192 0,-4-2-192 0,-9-8 144 16,0 0-144-16,13 11 128 0,0-6-128 0,-2 3 0 16,-11-8 0-16,0 0 128 0,15 5-128 0,-15-5 0 15,16 8 0-15,-4-5 0 0,-12-3 0 0,12 5 0 16,-12-5 0-16,11 8 128 0,-11-8-128 0,11 11 160 16,-3-1-160-16,-1-2 160 0,-7-8-160 0,0 0 0 15,0 0 0-15,3 16 0 0,-2 0 224 0,-1-2 16 0,0-14 0 0,-3 20 0 16,-2-3-96-16,-1 1-16 0,0-5 0 0,-1 6 0 15,-3-1 16-15,-1 4 0 0,0-1 0 16,-3 1 0-16,-6 3-144 0,-1-1-144 0,1 4 144 0,-3 3-208 31,-1-1-192-31,0 3-48 0,-3-5 0 0</inkml:trace>
  <inkml:trace contextRef="#ctx0" brushRef="#br0" timeOffset="25271.46">7124 4252 3679 0,'0'0'320'16,"0"0"-320"-16,0 0 0 0,0 0 0 0,0 0 2752 0,0 0 496 15,0 0 80-15,0 0 32 0,0 0-1808 0,0 0-352 16,0 0-80-16,0 0-16 0,0 0-384 0,0 0-80 15,0 0 0-15,0 0-16 0,-3 13-304 0,3-13-64 16,0 0-16-16,-2 15 0 0,2-15 16 0,0 13 16 0,0-13 0 0,2 12 0 16,-2-12 16-16,3 13 0 0,-1 0 0 0,-2-13 0 15,4 16 64-15,1-5 16 0,-5-11 0 0,7 13 0 16,-1 3-32-16,0-3 0 0,1 3 0 0,-1-3 0 16,-1-2 48-16,0 5 0 0,0 2 0 0,1 0 0 15,-1-1-96-15,0 1-16 0,0 1 0 0,-2 2 0 16,0 3-48-16,0 0-16 0,0 5 0 0,1-3 0 15,-3-2-32-15,2-2-16 0,1 1 0 0,-1-2 0 16,2-2-160-16,-1-3 160 0,3 2-160 0,-1-4 160 16,1-1-160-16,-1 0 0 0,1 0 0 0,-1-2 0 15,-6-11 0-15,8 13 128 0,-8-13-128 0,0 0 0 16,8 8 144-16,-8-8-144 0,0 0 160 0,0 0-160 16,0 0 256-16,0 0-32 0,0 0-16 0,0 0 0 15,0 0 16-15,0 0 0 0,0 0 0 0,0 0 0 0,8-8-16 0,-2-5 0 16,-1 3 0-16,-2 1 0 0,-3 9-208 0,4-15 0 15,-1 2 0-15,-1-1 0 0,-1 1 128 16,2-3-128-16,1 0 0 0,-1 0 144 0,0 0-144 0,2-2 160 16,0 2-160-16,-1-5 160 0,1-1-160 0,2-1 128 15,-1 1-128-15,0-1 128 0,1 1-128 0,-1 1 160 16,1 0-160-16,1-3 160 0,0 0-160 0,1 2 192 16,1-1-192-16,0 2 192 0,-2-1-192 0,1-1 192 15,1 2-192-15,1 2 192 0,-1-3-192 0,-1 2 192 16,-1 3-192-16,0-3 192 0,-1 4-192 0,1 0 0 0,2 7 0 15,-2-3 0-15,-4 1 0 0,1 2 0 0,-5 9 0 16,0 0 0-16,8-8 0 0,-8 8 0 16,8-8 0-16,-8 8 0 0,0 0-192 0,0 0 16 0,0 0 16 0,0 0 0 31,15 3-304-31,-2-2-64 0,-13-1-16 0,14 8 0 16,-14-8-224-16,13 12-32 0,-13-12-16 0,11 11 0 15,-3 2-528-15,-1 0-128 0,-1-1 0 0,-6-12-6720 0,8 13-1328 0</inkml:trace>
  <inkml:trace contextRef="#ctx0" brushRef="#br0" timeOffset="25590.51">7904 4244 10127 0,'0'0'896'0,"0"0"-704"0,0 0-192 0,0 0 0 0,0 0 2256 0,0 0 432 15,0 0 64-15,0 0 32 0,0 0-1184 16,-7 13-224-16,7-13-48 0,-9 12-16 0,-1-3-464 0,1 2-80 15,1 2-32-15,-1 2 0 0,1-1-224 0,4 1-32 16,-3-3-16-16,1 6 0 0,1 0-32 0,0 3-16 16,-1 3 0-16,1 1 0 0,2-1-16 0,1 2 0 15,1 1 0-15,1-1 0 0,0 6-128 0,-2-3-16 16,0-2-16-16,2-1 0 0,-1 1-64 0,1-1-16 16,-2 1 0-16,2-1 0 0,-1-5-160 0,-1 3 0 15,2-3 0-15,-2 3 0 0,1-5 0 0,-1-1 128 16,2-2-128-16,0 0 0 0,0-3 0 0,0-13 0 15,0 0-224-15,0 13 80 0,0-13-192 0,0 0-48 0,0 0 0 16,0 0 0 0,0 0-336-16,0 0-80 0,0 0-16 0,0 0 0 15,0 0-1808-15,7-13-384 0</inkml:trace>
  <inkml:trace contextRef="#ctx0" brushRef="#br0" timeOffset="25748.49">7941 4362 20495 0,'0'0'896'0,"0"0"208"0,0 0-880 0,0 0-224 0,0 0 0 0,0 0 0 16,0 0 480-16,0 14 48 0,0-14 16 0,0 0-10208 16</inkml:trace>
  <inkml:trace contextRef="#ctx0" brushRef="#br0" timeOffset="26550.37">8355 4758 6447 0,'0'0'576'0,"0"0"-576"15,0 0 0-15,0 0 0 0,0 0 4560 0,0 0 816 16,-3-8 144-16,-1 0 48 0,1-2-3696 0,3-1-720 0,0 0-160 16,2-2-32-16,1 2-576 0,2-4-112 0,0-1-16 0,-1 2-16 15,0-1-496-15,-1 1-80 0,0 1-32 0,0 2 0 16,0-2 48-16,-1 2 16 0,-4 1 0 0,2 10 0 16,-1-11 304-16,-1 3-192 0,2 8 192 0,0 0-160 15,-5-8 160-15,1 0 0 0,-3 3 160 0,7 5-160 16,0 0 160-16,-11-3-160 0,0-2 160 0,0 5-160 15,-4-2 128-15,1-1-128 0,-2 0 0 0,1 3 0 16,2 0 0-16,-1 0 128 0,-4 3-128 0,1 2 0 16,-1-5 0-16,0 5 0 0,1-2 0 0,-1 4 0 15,0 1 0-15,2 1 0 0,0 2 0 0,2 2 0 16,-1 0 0-16,2 3 0 0,2-3 0 0,0 6 0 16,0-1 0-16,1 4 0 0,2-1 0 0,2 2 0 15,-1-1 192-15,2 1 0 0,1 1 0 0,0-2 0 16,3 1-32-16,1-1-16 0,0-4 0 0,3 3 0 15,2-2-144-15,1-3 0 0,2-3 0 0,0-2 0 0,-8-11 0 0,13 13 128 16,0-5-128-16,1-3 0 0,2-2 0 16,2-6 0-16,1 1 0 0,1-4 0 0,-1-4 0 0,2-4 0 15,0 1 176-15,1-5-176 0,1-4 144 0,2 1-144 16,3-3 128-16,-4-5-128 0,-4-2 128 0,1-4-128 16,0-7 0-16,0-1 128 0,-2-4-128 0,1 1 0 15,0-4 144-15,1 2-144 0,2-3 128 0,1-1-128 16,-2-1 160-16,2 0-160 0,-1 0 128 0,3 2-128 15,-2-4 0-15,0 4 0 0,-2 4 0 0,2-2 0 16,-1 4-176-16,-1 5 176 0,1 1-192 0,-1 2 192 16,2 2-160-16,-3 3 160 0,-3 3 0 0,-1 5 0 0,-1 1 0 15,-1 4 0-15,-2 3 288 0,-4 3-48 0,1 0-16 0,-2 5 0 16,-8 8 64-16,0 0 16 0,11-5 0 0,-11 5 0 16,0 0-112-16,0 0-32 0,0 0 0 0,0 0 0 15,7 18-160-15,-7 1 0 0,-4 4 144 0,-2 1-144 16,-4 5 0-16,-1 3 144 0,-2 3-144 0,0 4 0 15,-3 1 144-15,-1 2-144 0,-3 3 0 0,4 0 144 16,-1 1-144-16,2-1 160 0,1 0-160 0,-1-2 160 16,3-3-160-16,-1 1 0 0,2-5 144 0,1 5-144 15,2-4 0-15,0-4 0 0,1 3 0 0,-1-4 128 16,-1-5-128-16,1 0 0 0,0 2 0 0,0-2 0 16,-2-1-128-16,5-2-112 0,-1 0-16 0,-1-3 0 15,-1 0-304 1,2-5-64-16,1-3-16 0,0-2 0 0,5-11-320 15,0 0-64-15,0 0 0 0,0 0-16 0,0 0-1472 0,0 0-304 0,0 0-48 0</inkml:trace>
  <inkml:trace contextRef="#ctx0" brushRef="#br0" timeOffset="27353.48">8677 4519 19295 0,'0'0'848'0,"0"0"176"0,0 0-816 0,8 11-208 15,0 2 0-15,-3-2 0 0,-5-11 1088 0,5 13 192 16,0 0 16-16,0-2 16 0,-1 5-592 0,1-3-112 15,-5-13-32-15,7 11 0 0,-7-11-400 0,8 10-176 16,-8-10 128-16,8 8-128 0,-8-8 128 0,0 0-128 16,0 0 0-16,14 8 128 0,-14-8-128 0,13 5 128 0,-13-5-128 0,13 0 128 15,-13 0 64-15,14-10 0 0,-2 2 0 0,2 0 0 16,2-2-32-16,2-1 0 0,-1-2 0 0,3-6 0 16,-3-2-160-16,3-3 128 0,0 3-128 15,1-3 128-15,-3 0-128 0,0 3 0 0,-1 0 0 0,1 1 0 16,-2-3 0-16,-2 2-256 0,-1-1 64 0,-3 4 16 15,-1 4 48-15,-1 1 0 0,-1 3 0 0,-7 10 0 16,0 0 128-16,0 0 0 0,0 0 0 0,0 0 0 16,0 0 0-16,0 0 144 0,0 0-16 0,-13 11-128 15,-1 2 240-15,-1 2-64 0,1 1-16 0,-1 1 0 16,-1 1 32-16,2 1 16 0,1 1 0 0,-1-3 0 16,-3 4-48-16,3-2-16 0,0 1 0 0,2 0 0 15,3 1-144-15,1 0 160 0,0 3-160 0,1 2 160 16,1-4-160-16,1-1 160 0,2-3-160 0,1 3 160 15,2-5-160-15,2 3 0 0,3-6 144 0,-1 5-144 0,4-2 0 16,0-2 0-16,1-1 0 0,0 0 0 16,2-5-352-16,2 3-96 0,0-3 0 0,0 0-16 15,0-1-240-15,1-4-64 0,4 0 0 16,-1-3 0-16,0-3-80 0,0-2-32 0,2-3 0 16,4 0 0-16,1-2 128 0,2 1 32 0,-2-4 0 0,1 0 0 15,1-3 496-15,0 5 224 0,1-7-192 0,-1 5 192 0,-2 0 448 0,1-1 224 16,3 1 32-16,-3 0 16 0,-1-3 288 0,2 0 48 15,0-2 16-15,0 1 0 0,-2-1-368 0,1-1-64 16,1-2 0-16,-4 0-16 0,-6 0-304 0,-1 4-64 16,-1-1-16-16,-4 0 0 0,-4 5-96 0,-1 2-16 15,-5 11 0-15,3-11 0 0,-4 1 16 0,1 10 0 0,-8-4 0 16,-3 0 0-16,-4 1-144 0,-1 6 192 0,-5-3-192 0,-1 8 192 16,-2 0-64-16,-2 4-128 0,-4 0 192 0,2 5-64 15,3 0 144-15,2 4 32 0,2 0 0 0,0 1 0 16,4 1 64-16,1 1 16 0,1 0 0 0,7-5 0 15,2-3-128-15,3-1-32 0,1-1 0 0,4-1 0 16,1 0-48-16,3 1-16 0,2-4 0 0,2 1 0 16,1-6-160-16,4 3 128 0,1-3-128 0,3 0 128 15,2-5-128-15,3 0 192 0,0 0-192 0,3-5 192 16,-1 0-192-16,-1-3 192 0,3-5-192 0,-1-1 192 16,-1-4-192-16,-1 0 0 0,-2-6 144 0,-2-3-144 15,-2 1 0-15,0-3 144 0,-1-1-144 0,0 1 0 16,-2-1 144-16,-2-1-144 0,-3 2 0 0,-3 4 144 15,0 2-144-15,-1 2 0 0,-2 5 144 0,-2 2-144 16,-3 2 128-16,0 12-128 0,-2-8 160 0,2 8-160 0,0 0 0 0,0 0 0 16,-8-3 0-16,-2 6 0 15,-1 5-384-15,-2 5-160 16,1 3-32-16,-1 4-9920 0,-2-3-1968 0</inkml:trace>
  <inkml:trace contextRef="#ctx0" brushRef="#br0" timeOffset="28134.51">11640 4264 10127 0,'0'0'896'0,"0"0"-704"0,0 0-192 0,0 0 0 16,0-13 2672-16,0 13 496 0,0 0 96 0,1-15 32 15,-1 15-1664-15,0-16-336 0,0 16-64 0,0-12-16 0,0 12-560 0,0 0-112 16,0 0-32-16,2-12 0 0,-2-1-256 0,0 13-64 16,0-12-16-16,0 12 0 0,0 0 128 0,0-13 16 15,0 13 16-15,0 0 0 0,-2-15-64 0,2 15-16 16,0 0 0-16,-3-13 0 0,3 13-64 0,0 0 0 16,-8-8-16-16,8 8 0 0,-9-8-48 0,9 8-128 15,-13-8 192-15,2 7-64 0,-1 1-128 0,-2 0 0 16,-2 0 0-16,-3 1 0 0,-4-1 0 0,-1 7 0 15,-5-2 144-15,0 4-144 0,2 2 0 0,-4 2 0 16,-1-1 0-16,2 4 0 0,-1-4 176 0,2 1-48 16,-1 3 0-16,4 0 0 0,2 5 32 0,2-1 0 15,3-3 0-15,1-1 0 0,2 4-160 0,1-4 0 16,3 1 0-16,0-1 0 0,3-3 0 0,1-2 0 0,0 2 0 16,0 2 0-16,1-6 0 0,2 4 0 0,2 2 0 15,3-15 0-15,0 14 0 0,0-14-144 0,0 0 144 0,8 14-208 16,2-4 48-16,3 1 16 0,3-6 0 0,1 2 0 15,3-6 144-15,2-1 0 0,4-1 0 16,-1-1-128-16,3 2 128 0,1-2 0 0,-1-1 0 0,1-2 0 16,0-1 0-16,2 1 0 0,-1 0 0 0,1 0 0 15,-2 2 0-15,0 2 176 0,-2-1-48 0,-2 0 0 16,0-1-128-16,-3 0 128 0,-3 1-128 0,1 4 128 16,-1 1-128-16,-3 0 0 0,-3-1 0 0,-13-2 0 15,14 6 0-15,-4 2 0 0,-10-8 0 0,8 10 0 16,-8-10 0-16,5 16 0 0,-2 0 0 0,-3-3 0 15,-2 3 0-15,-1 0 0 0,-2 2 0 0,-1-2 0 16,-4-5 0-16,-1 2 0 0,-4 1 0 0,-1 2 0 0,0-1 0 16,-1-1 0-16,-4-4 0 0,-3 3 0 0,-2-2 0 0,0 0-144 15,-1-1 144-15,0 1 0 0,-2-1-336 0,0 1 32 16,-1-1 16-16,1-1 0 16,-3-1-592-16,-1 0-112 0,1-1-32 0,2 1-7712 15,-1-2-1552-15</inkml:trace>
  <inkml:trace contextRef="#ctx0" brushRef="#br0" timeOffset="28475.16">12587 4089 22223 0,'0'0'976'0,"0"0"224"15,0 0-960-15,0 0-240 0,0 0 0 0,0 0 0 0,0 0 1024 0,0 0 176 0,0 0 16 0,0 0 16 16,0 0-464-16,0 0-112 0,-12 3-16 0,0 2 0 16,-3 0-512-16,-1-1-128 0,-5 4 0 0,0 0 0 15,-1 0 0-15,-1 4 0 0,-1-3-160 0,0 3 160 16,0-1 0-16,-5-2-144 0,-3 3 144 0,0-3 0 15,2 3-160-15,-2 0 160 0,-4 0-192 0,3-3 192 16,0-2-496 0,5 1 16-16,0-2 0 0,4-3 0 0,2 4-400 15,3-6-80-15,1 3 0 0,3-4-16 0,4-4-368 0,2 1-64 16,1-2 0-16,8 5-7392 0</inkml:trace>
  <inkml:trace contextRef="#ctx0" brushRef="#br0" timeOffset="28729.87">12129 3975 2751 0,'13'-8'256'0,"0"0"-256"0,-3-2 0 0,2 0 0 0,3 2 3328 0,-2 4 608 16,-13 4 128-16,0 0 32 0,13-2-2256 0,-13 2-448 16,12 2-96-16,-12-2-16 0,15 11-336 0,-4 2-80 15,-1 0-16-15,-4 3 0 0,-3 3-224 0,-3 2-48 16,-1 4-16-16,1-1 0 0,0-1-112 0,-2-1-32 0,-1 2 0 0,-2 5 0 16,2-1-208-16,0 1-32 0,-2-1-16 0,3 1 0 15,2 3-160-15,2-3 160 0,0 0-160 0,-1 0 160 16,-1 0-160-16,3-2 128 0,1 2-128 0,-1-3 128 15,0 0-128-15,0-1 0 0,0 1 0 0,2-2 0 16,-2-5 0-16,1-1 0 0,-4 6-224 0,1-3 80 31,2-2-704-31,1-6-144 0,-3-2-32 0,-1-11-7056 0,0 0-1424 0</inkml:trace>
  <inkml:trace contextRef="#ctx0" brushRef="#br0" timeOffset="29132.14">12587 4431 10127 0,'0'0'896'0,"0"0"-704"0,0 0-192 0,14-2 0 0,-1 2 3200 0,-13 0 592 16,0 0 128-16,14 6 32 15,-14-6-2144-15,13 10-416 0,-3 1-96 0,-2 2-16 0,-2 0-656 0,1-2-144 16,-4 5-32-16,2 0 0 0,-2 0-320 0,0 2-128 16,0 5 0-16,1-3 0 0,-3-4 0 0,1 0 0 15,-1-1 0-15,1 1 0 0,0-2 0 0,-1 4-208 16,2-2 64-16,-3-3 16 0,0-13 128 0,-1 13 0 15,1-13 128-15,-3 14-128 0,-1-1 0 0,1-3 0 16,3-10 0-16,-8 6 0 0,8-6 176 0,0 0-48 16,-11 2 0-16,11-2 0 0,-13 3-128 0,13-3 0 15,0 0 0-15,-11-3 0 0,3-7 0 0,3-1 128 16,2 1 0-16,4-4 0 0,4-1 192 0,3-1 48 16,2 0 0-16,4-3 0 0,2-5-16 0,4-2 0 0,1-6 0 0,3 3 0 15,1 5 80-15,6-2 16 16,-1-2 0-16,4-3 0 0,0 1 0 0,-1-1 0 0,1-3 0 15,-2 2 0-15,-1-5-160 0,-1 5-32 0,1 3 0 0,-1 4 0 16,1-3-256-16,-1 4 0 0,-3 2 0 0,-1 3 0 16,-2 3 0-16,-1-1 0 0,-4 8 0 0,-1-2 0 15,-2 3-320-15,-4 4-64 0,-12 4 0 0,15 0-16 32,-2 2-624-32,-13-2-112 0,0 0-16 0,13 8-16 15,-4 2-2208-15,-2 1-432 0</inkml:trace>
  <inkml:trace contextRef="#ctx0" brushRef="#br0" timeOffset="29844.69">13357 4456 8287 0,'0'0'368'0,"-3"13"80"0,3-13-448 0,0 0 0 0,0 0 0 0,-5 15 0 0,3-1 2256 0,1-3 368 15,1-11 80-15,0 0 16 0,0 0-1856 0,0 0-368 16,0 0-80-16,0 0-16 0,0 0-144 0,0 0-48 15,0 0 0-15,9 5 0 0,-9-5-208 0,15 0 144 16,-2-3-144-16,1-2 128 0,2 3-128 0,0-1 192 16,0 0-192-16,0-3 192 0,2-2 112 0,1-2 16 15,-1-3 16-15,-2 5 0 0,2 0-16 0,-1 2 0 16,-1-1 0-16,0-1 0 0,0 0 128 0,-1 0 0 16,-1-1 16-16,-2-3 0 0,-3 4-80 0,-1-1 0 15,-1-3-16-15,-3 1 0 0,1 2-96 0,-5 9-16 16,5-15 0-16,-5 15 0 0,0-14-112 0,-2 2-16 0,2 12-128 0,0 0 192 15,-6-8-192-15,6 8 0 0,-10-3-192 16,-1 3 192-16,0 0-256 0,-2 3 48 0,-3 4 16 16,0-1 0-16,0 5 192 0,0 1-176 0,-3 1 176 0,1-1-160 15,0 1 160-15,-1 3 224 0,0 0-48 0,0 4-16 16,-2 4 160-16,1 3 48 0,0 3 0 0,0 3 0 16,1 2-48-16,0-3-16 0,-2 5 0 0,5-5 0 15,0 5-144-15,3-2-32 0,0-4 0 0,2-4 0 16,3-6-128-16,1 3 0 0,3-3 0 0,0 0 128 15,1-5-128-15,3 0-144 0,0-5 144 0,0-11-208 16,0 0-32-16,10 10 0 0,3-7 0 0,1-3 0 16,4-8 16-16,3-3 0 0,1-4 0 0,2-4 0 15,2-5-32-15,3 0-16 0,1-5 0 0,-1 5 0 16,-3 1 272-16,-2 1 0 0,0 1 128 0,-3 0-128 0,-5 0 640 0,0 2 48 16,-3 6 0-16,-4 0 0 0,-4 2 192 0,0 3 32 15,-5 8 16-15,6-10 0 0,-2 2-320 0,-4 8-64 16,0 0-16-16,0 0 0 0,0 0-192 0,0 0-32 15,0 0-16-15,-2-11 0 0,2 11-288 0,0 0 0 16,0 0 0-16,0 0 0 0,0 0 0 0,0 0 0 16,0 0-208-16,0 0 80 0,0 0 128 0,0 0 0 15,0 0 0-15,0 0 0 0,0 0 0 0,0 0-128 16,0 0 128-16,6 16-192 0,1-3 192 0,-1 1 128 16,-6-14-128-16,8 15 176 0,-1-1-176 0,1-1 0 15,0 0 144-15,0 0-144 0,-2 3 128 0,1 0-128 16,-1-3 160-16,0 3-160 0,1-2 0 0,-1-1 128 0,1 0-128 15,-1-2 0-15,1-1 0 0,-1-2-192 0,-6-8 48 0,10 8 0 32,-10-8-336-32,12 8-64 0,-12-8-16 0,13 5 0 15,-13-5-416-15,13 0-96 0,-13 0-16 0,0 0-8144 0,0 0-1648 0</inkml:trace>
  <inkml:trace contextRef="#ctx0" brushRef="#br0" timeOffset="30979.54">13452 4657 10127 0,'0'0'896'0,"0"0"-704"0,0 0-192 0,0 0 0 0,0 0 1696 0,0 0 304 15,0 0 64-15,0 0 16 0,0 0-1072 0,0 0-224 16,0 0-32-16,0 0-16 0,0 0-432 0,0 0-96 16,0 0-16-16,0 0 0 0,0 0-192 0,0 0 0 15,0 0 128-15,0 0-128 0,0 0 160 0,0 0-16 16,0 0 0-16,5 14 0 0,-5-14 400 0,9 13 80 16,1-3 16-16,-1-2 0 0,1-2 0 0,1 1 0 15,0-1 0-15,2 2 0 0,0-3-144 0,2 3-32 16,-1-3 0-16,2-2 0 0,3-3-144 0,-3 2-48 15,0-4 0-15,1-3 0 0,-3-6-16 0,0 3 0 16,1-2 0-16,-1 1 0 0,1-1 32 0,-1-1 0 0,1-2 0 0,1-3 0 16,0 0-48-16,0 0-16 0,0-5 0 0,0 3 0 15,0-3-32-15,0 2 0 0,-2 2 0 0,1-3 0 16,-2-1-64-16,-2 1-128 0,-3 0 176 0,2 7-176 16,-2 1 320-16,-2-3-64 0,0 2 0 0,-1 4 0 15,0-6-48-15,-2 7-16 0,-1 0 0 0,-1-1 0 16,-1 9-192-16,2-12 176 0,-2 12-176 0,-2-9 160 15,1-3-160-15,1 12 0 0,0 0 0 0,-5-12 0 16,-1 0 0-16,-1 4 0 0,1 0 0 0,6 8 0 16,0 0 0-16,-15-8 0 0,1 7 0 0,3-3 0 15,-2 4 0-15,0 5 0 0,0-1-176 0,0 0 176 32,-1 4-912-32,-1 0-112 0,1 0 0 0,0 0-16 0,-2 4 1648 0,1-3 336 0,1 4 64 0,-1 2 16 15,-1-1-784-15,2 0-240 0,-1-1 128 0,-1 3-128 0,0-3 128 16,0 3-128-16,0 0 192 0,-2 0-192 0,1 0 192 15,1 0-192-15,0 2 192 0,1-2-192 0,1 0 256 0,3 0-64 16,1 0-16-16,2 2 0 0,1-2-16 0,1 0 0 16,-2 0 0-16,2 0 0 0,-1-3 16 0,2 6 0 15,2-1 0-15,2-2 0 0,2 2-48 0,1 1 0 16,1-3 0-16,2 2 0 0,3-7-128 0,5 5 192 16,1-3-192-16,4 3 192 0,1 0-192 0,3-3 128 15,4 3-128-15,1-2 128 0,-1-4-128 0,1-2 192 16,2-3-192-16,-1-1 192 0,0 0-192 0,1-4 128 15,2 0-128-15,-2 0 128 0,0 0-128 0,-1-5 0 0,1-3 0 16,-1 0 0-16,-3-2 0 0,3-1 0 0,-1 0 0 16,0-5 0-1,2 1-512-15,-2-1-16 0,-1-3-16 0,1 0 0 16,1-2-2352-16,-1 0-480 0</inkml:trace>
  <inkml:trace contextRef="#ctx0" brushRef="#br0" timeOffset="31660.21">14572 4570 22335 0,'0'0'992'0,"0"0"208"0,0 0-960 0,0 0-240 0,0 0 0 0,0 0 0 0,0 0 880 16,0 0 128-16,0 0 16 0,0 0 16 0,0 0-512 0,0 0-96 16,0 0-32-16,0 0 0 0,0 0-400 0,0 0-192 15,0 0 0-15,0 0 16 0,5-11 176 0,-5 11 0 16,4-13 0-16,1 4-128 0,0-6 256 0,0 4 64 16,0-2 16-16,0 3 0 0,-2-2 176 0,0-3 48 15,2 2 0-15,-2-3 0 0,-1 3-64 0,-1-3-16 16,1-1 0-16,-1-1 0 0,-1 0-176 0,-1 2-48 15,-1 0 0-15,-1 3 0 0,0 2-128 0,0 2 0 16,3 9 144-16,0 0-144 0,-10-8 0 0,-1 3 0 0,-1 2 0 16,0 4 0-16,-1 6 0 0,-2 1 0 0,-1 0 0 0,-1 4 0 15,-3 1 0-15,1 7 0 0,-2 0 0 0,2 1 0 16,0 3 0-16,0-3 144 0,1 6-16 0,2-1-128 16,1-5 256-16,1 3-64 0,-1 3-16 0,3-3 0 15,0-1 48-15,4-1 16 0,0-4 0 0,2-2 0 16,1 0-48-16,2-3 0 0,3-13 0 0,0 13 0 15,2-2 0-15,2-1-16 0,1 1 0 0,-5-11 0 16,11 6-176-16,2-1 0 0,0-3 144 0,2 1-144 16,-1-6 0-16,4-2 144 0,-1-3-144 0,1 0 0 15,1 0 160-15,2-2-160 0,-2-4 128 0,4-1-128 16,-1 1 0-16,1-2 0 0,-1 0 128 0,1-5-128 16,-3 3 0-16,1-1 0 0,-3 1 0 0,-2 4 128 15,-2-2-128-15,-1 3 0 0,0 0 144 0,-2 0-144 0,-1 2 240 16,0 2-32-16,-1-3 0 0,-1 4 0 0,-1 5-80 15,-7 3-128-15,13-2 176 0,-13 2-176 0,12-3 240 0,-12 3-64 16,0 0-16-16,15 8 0 0,-2 0-160 0,-4 5 0 16,-1 3 0-16,0-1 0 0,-1-1 0 0,-2 1 0 15,-1-1 0-15,0 2 128 0,-1 0-128 0,0 5 0 16,2-5 0-16,0 0 128 0,-2-3-128 0,2-2 0 16,0 7 0-16,-1-4 0 0,3-1-272 0,-2 0 16 15,-1-5 0-15,-4-8 0 16,0 0-464-16,13 11-96 0,-13-11-16 0,13 5-9296 15,-13-5-1872-15</inkml:trace>
  <inkml:trace contextRef="#ctx0" brushRef="#br0" timeOffset="32477.83">15219 4145 17503 0,'0'0'1552'0,"0"0"-1232"0,0 0-320 0,0 0 0 15,0 0 2432-15,0 0 448 0,0 0 64 0,0 0 32 16,0 0-1968-16,0 0-400 0,0 0-80 0,1 14-16 16,-1 2-368-16,0 5-144 0,0-1 0 0,0 4 144 15,0-4-144-15,0 5 0 0,0 0 0 0,0-1 0 16,2 5 0-16,-1-5 0 0,1 0 0 0,0 4 0 16,-1-1 0-16,1 0 0 0,-2 2 0 0,1 0 0 15,-1-5 0-15,0 3 0 0,0-3 128 0,-1-1-128 0,-1 1 128 0,1 0-128 16,-1 0 128-16,0-6-128 0,-1-2 0 0,0-2 0 15,0 1 0-15,-2-1 0 16,0-4-608 0,5-10-96-16,-5 8-32 0,5-8 0 0,0 0 464 0,0 0 80 0,0 0 32 0,0 0 0 0,0 0 160 0,0 0 0 15,-3-13 160-15,2 2-160 0,1-4 272 0,1-2-32 16,2-4-16-16,1-2 0 0,0 1 0 0,1-1 0 16,2-1 0-16,1-3 0 0,0 1 80 0,1-3 16 15,1 2 0-15,0 1 0 0,1 2-32 0,0 0 0 16,0 0 0-16,0 3 0 0,2 1-48 0,-1 0-16 15,-1-1 0-15,2 5 0 0,-1 0-80 0,1 8-16 16,-1 0 0-16,-3 3 0 0,-9 5 112 0,13-3 16 16,-13 3 0-16,13-5 0 0,-13 5-32 0,0 0 0 0,0 0 0 0,14 12 0 15,-1-3-224-15,-2 7 128 0,-3 0-128 16,0 2 0-16,-1 0 0 0,-1 3 0 0,-3 1 0 0,1 0 0 16,0 1 0-16,1 1 0 0,-2 3-128 0,2-1 128 15,-1-2 0-15,-1 0 0 0,0 5 0 0,-1-5 0 16,-1-5-240-16,-1 4 64 0,0-1 16 0,0-4 0 15,0 0-128-15,-3-1-32 0,-2-2 0 0,2 1 0 32,-4 0-208-32,1-3-48 0,0-5-16 0,6-8 0 0,-8 8 256 0,0 0 48 0,8-8 16 0,0 0 0 15,-12 5 32-15,12-5 16 0,0 0 0 0,-11-5 0 16,11 5-16-16,0 0 0 0,-9-8 0 0,9 8 0 16,-4-13 240-16,3-3 0 0,1 0-160 0,5 0 160 15,3 0 272-15,1-5 128 0,4 0 32 0,1-3 0 0,2-10 112 16,2 0 32-16,1-4 0 0,2 6 0 0,0-2-144 15,0 2-32-15,0 2 0 0,0-6 0 0,-2 4-160 0,0 2-48 16,-1-1 0-16,0 1 0 0,-1-2-192 0,2-1 176 16,1 5-176-16,-1 3 160 0,0 1-160 0,2 4 0 15,-2-1 0-15,1 1 0 0,-3 8 0 0,-1-1 0 16,-3 1 0-16,0 4 0 0,-13 8 0 0,13-4 0 16,-13 4 0-16,0 0 0 0,14 4 0 0,-3 3 0 15,-2 2 0-15,-3 6 128 0,-1 3-128 0,-2 2 128 16,0 3-128-16,-3 4 128 0,0 1-128 0,0 5 0 15,-1-1 0-15,-1 5 0 0,-1 0 0 0,1 3 0 16,1 4 0-16,-1-3 0 0,0 1 0 0,1-2-176 16,-1 2 176-16,1-2-128 0,1 2-112 0,-2-2-16 0,0 5 0 15,1-3 0 1,-1-2-848-16,0 0-176 0,-1-5-48 0</inkml:trace>
  <inkml:trace contextRef="#ctx0" brushRef="#br0" timeOffset="32809.83">16337 4392 30527 0,'0'0'1344'0,"0"0"288"0,0 0-1312 0,0 0-320 0,0 0 0 0,0 0 0 16,0 0 640-16,0 0 64 0,0 0 16 0,0 0 0 0,0 0-272 0,0 0-64 16,3 15-16-16,-3-15 0 0,4 14-368 0,-1 0 128 15,0-1-128-15,0 5 0 0,-1 0 0 0,-1 2 144 16,1 3-144-16,0 1 0 0,1 8 208 0,0 0-64 16,0 2-16-16,0 1 0 0,-1-1-128 0,1-2 0 15,0-3 0-15,1 5 0 0,1-7 0 0,-1 0-144 16,3-1 0-16,-1-5 0 15,-1-5-800-15,1-3-144 0,-1-5-48 0,-5-8-8464 16,0 0-1712-16</inkml:trace>
  <inkml:trace contextRef="#ctx0" brushRef="#br0" timeOffset="32997.43">16571 3935 6447 0,'0'0'576'0,"0"0"-576"16,0 0 0-16,0 0 0 0,0 0 6032 0,0 0 1104 0,0 0 224 0,-4 12 32 16,-1-2-5488-16,5-10-1104 0,-5 13-224 0,2 1-32 15,1 2-544-15,1 0-224 0,-1 1 16 0,0-3 0 32,1 0-2944-32,-1 2-592 0</inkml:trace>
  <inkml:trace contextRef="#ctx0" brushRef="#br0" timeOffset="33941.42">16525 4537 8287 0,'0'0'736'0,"0"0"-592"0,0 0-144 0,0 0 0 0,-2 14 5040 0,2 2 976 0,4 0 192 0,-3-3 32 0,2-2-4624 0,-3-11-912 15,4 13-192-15,-1 1-48 0,0 1-224 0,0-1-48 16,0 1-16-16,1-4 0 0,-4-11-176 0,3 13 0 16,-3-13 0-16,5 13-176 0,-2-2 640 0,-3-11 128 15,3 8 32-15,-3-8 0 16,0 0-1504-16,0 0-288 0,0 0-64 0,0 0-16 0,0 0 944 0,0 0 304 16,0 0-160-16,0 0 160 0,0 0 0 0,0 0 0 0,0 0 0 0,8-10 0 15,-2 1-144-15,-1-4 144 0,-1-3-160 0,0 1 160 16,1-1-128-16,0 0 128 0,0-3 0 0,0-2-144 15,1 0 144-15,2-3 176 0,0 0-48 0,2 0 0 16,-1-2 160-16,3 2 32 0,-3 0 0 0,1 0 0 16,1 3 16-16,0 0 16 0,1 1 0 0,-1 4 0 15,3 3-112-15,-1-2-32 0,-3 2 0 0,1 4 0 16,0-1-16-16,2 0-16 0,0 2 0 0,-2 4 0 16,-11 4 16-16,14-7 0 0,1 2 0 0,-2 4 0 15,-13 1-64-15,14 0 0 0,-1 1 0 0,-13-1 0 16,13 13-128-16,-4 3 0 0,1 0 144 0,-3 8-144 15,-3 4 0-15,1 1 0 0,-2 1 0 0,-1 1-192 16,0 2 192-16,1 1-128 0,2-2 128 0,1 0-128 0,0 2-112 16,2-5-16-16,1-5 0 0,0-5 0 15,1-6-192-15,-1-2-32 0,-9-11-16 0,13 5 0 16,2-5 32-16,1-3 0 0,0-2 0 0,1-5 0 0,1-9 80 16,0-5 32-16,-1-5 0 0,1 3 0 0,-2-1 352 0,0 0 256 15,0-4-32-15,0 4-16 0,-1 1 320 0,-2-1 64 16,-2 3 16-16,-2-2 0 0,1 6-64 0,-2-1-16 15,-2 1 0-15,1 4 0 0,-1 0-128 0,-1 7-16 16,-5 9-16-16,0 0 0 0,0 0-128 0,0 0-32 16,0 0 0-16,0 0 0 0,0 0-80 0,0 0-128 15,0 9 176-15,-2 7-176 0,1 0 0 0,-2 4 0 16,-1-3 0-16,1 4 0 0,3 0-192 0,2-2 0 0,1-3 0 16,2 0 0-1,0-3-608-15,-5-13-112 0,9 13-32 0,3-5 0 16,0-5-240-16,3-3-48 0,1-4-16 0,2-5 0 15,1-2 608-15,0-2 112 0,-1-3 16 0,-1-1 16 0,-1-3 912 0,0 1 176 0,-3-2 48 0,0 0 0 16,-2 1 736-16,-1-1 160 0,-2 1 16 0,2 0 16 16,-1 0-400-16,1 3-80 0,-2-3 0 0,2 8-16 15,-1-6-464-15,1 2-96 0,-1 1 0 0,1 3-16 16,-2-1-304-16,2 1-48 0,-1 4-16 0,-9 8 0 16,10-8-128-16,-10 8 0 0,13-4 0 0,-13 4 0 15,0 0 0-15,13 8 0 0,-4 0 0 0,1 5 0 16,0-1 0-16,-1 4 0 0,-1 5 0 0,2 2 0 15,-2 2 0-15,1 4 0 0,3 7 0 0,-1-3 0 0,2-1 0 16,0 1 0-16,-1 0 0 0,1 3 0 0,0-3 0 16,0 4 0-16,0 0 0 0,0 0 0 0,-2 0 0 15,0 3 0-15,-1 2 0 0,-2-4 0 0,-3 1 0 16,-2 1 240-16,-3 2-64 0,-2-2-16 0,-4 2 0 0,-4 1 0 16,-6 2 0-16,-5 1 0 0,-4 3 0 0,-8-4 0 15,-7 3 0-15,-6 1 0 0,-7 1-16 0,-11-2 0 16,-13 0 0-16,-5-1 0 0,-3 1-144 0,0 0 0 15,-5-3 0-15,-6-3 0 16,-7-2-960-16,-5 2-208 0,-4 1-48 0,-4-3-16384 0</inkml:trace>
  <inkml:trace contextRef="#ctx0" brushRef="#br0" timeOffset="37017.76">18484 5122 20271 0,'0'0'1792'0,"0"0"-1424"0,0 0-368 0,0 0 0 16,0 0 1760-16,0 0 288 0,0 0 48 0,0 0 16 15,8-6-864-15,-8 6-160 0,0 0-48 0,0 0 0 16,8-8-416-16,-8 8-96 0,0 0-16 0,0 0 0 16,0 0-160-16,0 0-32 0,8-6-16 0,-8 6 0 15,0 0-96-15,0 0-16 0,0 0 0 0,12-4 0 0,-12 4-32 16,0 0-16-16,0 0 0 0,13 2 0 15,-13-2-144-15,0 0 160 0,0 0-160 0,12 10 160 0,-12-10-160 0,10 16 0 16,-4 1 0-16,-2 1 0 0,-4 0 0 0,-4 6 0 16,0 0 0-16,-4-2 0 0,-4 2 0 0,0-1 0 15,-3-1 0-15,1 2 0 0,-4 0-256 0,0 2 0 16,-1-2 16-16,0-3 0 16,1-3-320-16,2-4-64 0,2 5-16 0,-1-6 0 15,2 0-1984-15,2 0-416 0,-3-2-80 0,14-11-16 0</inkml:trace>
  <inkml:trace contextRef="#ctx0" brushRef="#br0" timeOffset="37785.58">18732 5402 18431 0,'0'0'1632'0,"0"0"-1312"0,0 0-320 0,0 0 0 16,14 0 1280-16,-14 0 192 0,14-3 48 0,-1-1 0 16,-13 4-624-16,13-1-112 0,-13 1-16 0,15-7-16 15,-3-1-624-15,3 0-128 0,-2 0 0 0,0 0 0 16,-2 0-320-16,2-5-16 0,1 0 0 0,0-3 0 16,-1 0 80-16,3 4 32 0,2-5 0 0,0 1 0 15,-2-1 224-15,1-4 128 0,-1-6 0 0,2 3-128 16,1-1 432-16,2 1-32 0,-2-5 0 0,2 1 0 0,0-1 112 0,0-3 32 15,-2-5 0-15,-1 5 0 0,1-2-96 16,-1 5 0-16,-2 0-16 0,0 0 0 0,0 0-224 0,-2 2-32 16,-1 6-16-16,0 2 0 0,0 1 96 0,-2 4 0 15,-1-4 16-15,-2 7 0 0,1-2-32 0,3 2-16 16,-1-2 0-16,0 5 0 0,-1 3-48 0,-10 5-16 16,16 0 0-16,-2 0 0 0,1 0-32 0,-2-3 0 15,-13 3 0-15,16 6 0 0,-2-1-128 0,-1 5 192 16,-3-1-192-16,-1 6 192 0,1 1-192 0,-2 8 0 15,-2 0 0-15,-3 2 0 0,1 1 0 0,-4 2-144 16,0 8 144-16,-2-2 0 0,-3 2 0 0,0 0-128 16,2 2 128-16,0-1 0 0,-2-1 0 0,0-3 0 15,1 1 0-15,0-5 0 0,3 3 0 0,-1-1 0 0,1-7 0 16,2-1 0-16,-1-7 0 0,0-5 0 0,0-12 0 0,0 15 0 16,3-6 0-16,-3-9 128 0,0 0-128 0,0 0 0 15,0 0 0-15,0 0-240 0,0 0 48 0,0 0 16 16,15-12-144-16,-2-4-16 0,-1-2-16 0,0-1 0 15,-1-2 112-15,2-2 32 0,1-2 0 0,1 1 0 16,-1-2 208-16,1-3 0 0,1-2 0 0,0 1 0 16,-2-1 0-16,2 1 0 0,0-2 144 0,0 0-144 15,0 1 192-15,0 1-48 0,0 1-16 0,0 3 0 16,-1-1 64-16,-1 3 16 0,-1 3 0 0,0 0 0 16,0 3 16-16,0 7 0 0,0 0 0 0,-2 3 0 15,-2 0-96-15,-1 1-128 0,-8 7 176 0,0 0-176 16,0 0 272-16,15 5-48 0,-15-5-16 0,13 10 0 15,-4 4-16-15,1 4 0 0,-2 3 0 0,-2 3 0 0,1 2-192 0,-1 1 176 16,-1 5-176-16,1 2 160 0,2 3-160 16,-1 0 0-16,-1-2 0 0,2-1 0 0,0-2 0 0,0 1 0 15,0 0 0-15,0-1 0 0,0 1 0 0,0-1 0 16,0-3 0-16,-1-1 0 0,-1-4 0 0,1-2 0 16,1-3-144-16,0-6 144 15,-2 0-480-15,-6-13 16 0,0 0 0 0,10 8 0 16,-10-8-576-16,0 0-112 0,14 0-32 0,-1-1-7952 15,-13 1-1584-15</inkml:trace>
  <inkml:trace contextRef="#ctx0" brushRef="#br0" timeOffset="38161.31">20593 4657 11055 0,'0'0'976'0,"0"0"-784"15,0 0-192-15,0 0 0 0,0 0 2768 0,0 0 512 0,0 0 112 0,0 0 0 16,0 0-1536-16,0 0-320 0,0 0-64 0,-8 16-16 15,0 0-672-15,0 2-128 0,0 1-16 0,0 5-16 16,2-3-368-16,-1 3-80 0,2 2-16 0,1 1 0 16,0 0-160-16,3 1 0 0,-1-1 0 0,4 2 0 15,-1 3 0-15,3-3 128 0,-1-2-128 0,2 2 0 16,-1 0 128-16,1-4-128 0,2 4 0 0,-1-6 128 16,0-1-128-16,2-2 0 0,1-1 0 0,-1-3 128 15,0-2-128-15,1-1 0 0,-9-13 0 0,11 8 0 16,-11-8 0-16,0 0-144 0,15-5 144 0,-2 4-208 15,0-6 208-15,-1-1 0 0,1-5 0 0,0-3 0 16,1 0 0-16,4-4 128 0,1-6 16 0,1-3 0 0,-3-2 368 0,3-2 64 16,0 1 0-16,1 3 16 0,-3 1 48 0,-2 0 16 15,-2-1 0-15,-1 0 0 0,-1 0-304 0,-1 5-64 16,0 0-16-16,-3 0 0 0,-2-2-272 0,-1 5 128 16,-2-3-128-16,1 6 0 0,-3 1-144 0,-1-1-144 15,-1 5-32-15,-4 0 0 16,-5 2-1520-16,-4 3-304 0,-4 0-64 0</inkml:trace>
  <inkml:trace contextRef="#ctx0" brushRef="#br0" timeOffset="38535">21140 4089 30687 0,'0'0'1360'0,"0"0"288"0,13 1-1328 0,-13-1-320 0,16 4 0 0,-1-1 0 15,-2 0 784-15,-13-3 96 0,16 2 16 0,-2 1 0 16,-14-3-288-16,16 5-48 0,-3 3-16 0,0 0 0 16,-2 0-384-16,-1 1-160 0,-1 3 128 0,1 4-128 15,-2 0 192-15,-2 5-32 0,-1 3-16 0,0 1 0 16,-2 3-16-16,0 4 0 0,1 6 0 0,-1 1 0 0,-2-1 128 0,3 6 0 15,-3-1 16-15,1 5 0 0,1 2 0 16,-3 1 0-16,0-3 0 0,2-1 0 0,-2-4-272 16,0 1 0-16,0-1 0 0,0-1 0 0,0-2 0 15,0 1 0-15,-2-4 0 0,0 0 0 0,-1-1-400 0,0-3 16 16,1-5 0-16,1-4 0 16,-1-7-128-16,2 3 0 0,0-4-16 0,0-16 0 15,0 9-240-15,0-9-32 0,0 0-16 0,0 0 0 16,3 8-2416-16,-3-8-480 0,0 0-112 0,15-16-16 0</inkml:trace>
  <inkml:trace contextRef="#ctx0" brushRef="#br0" timeOffset="38795.97">22198 4559 11967 0,'0'0'1072'0,"0"0"-864"16,0 0-208-16,14 0 0 0,-14 0 3008 0,13 0 544 0,-13 0 112 0,0 0 32 15,0 0-2240-15,0 0-448 0,0 0-96 0,0 0-16 16,0 0-352-16,0 0-80 0,-3 13-16 0,-5-3 0 16,-5-4-192-16,-1 0-32 0,-1 2-16 0,-2 0 0 15,1 2 0-15,-4-2 0 0,-2 3 0 0,1-3 0 16,2-3 96-16,-1 3 16 0,1 0 0 0,0-3 0 16,-2-2-144-16,-1 0-32 0,-1 2 0 0,1 0 0 15,-2-5-368-15,0 3-80 0,1-1-16 0,1-2 0 16,-1 0-768-16,2-2-144 15,0-1-48-15,2 0-7472 0,1-2-1488 0</inkml:trace>
  <inkml:trace contextRef="#ctx0" brushRef="#br0" timeOffset="39029.58">21765 4400 19407 0,'0'0'848'0,"0"0"192"0,14-5-832 0,-3 4-208 0,-11 1 0 0,0 0 0 0,15 1 1488 0,-15-1 256 16,13 4 48-16,-13-4 16 0,0 0-352 0,0 0-80 15,9 16-16-15,-2 0 0 0,-3-2-496 0,0 9-96 16,-3 1-32-16,-1 3 0 0,0 0-272 0,0 2-48 16,2 3-16-16,-1 5 0 0,1 5-160 0,1 3-48 15,1-2 0-15,-1-1 0 0,0 3-192 0,2 0 128 16,0-2-128-16,-2-1 0 0,0 0 128 0,0-2-128 16,-1-3 0-16,-2 0 0 0,0-1-160 0,0-3-128 0,0-1-32 15,-2-7 0 1,1-2-1632-16,-1-6-336 0,0 1-64 0</inkml:trace>
  <inkml:trace contextRef="#ctx0" brushRef="#br0" timeOffset="39273.79">22288 4896 31151 0,'0'0'1376'0,"0"0"288"0,0 0-1328 0,0 0-336 0,3 16 0 0,0-1 0 16,-1-1 944-16,-2 2 112 0,0 2 32 0,-2 6 0 0,-1 0-624 0,1 2-112 16,-1-2-32-16,0 3 0 0,0 2-320 0,0 0-160 15,-1-4 16-15,1 4 0 16,0-5-288-16,1 5-48 0,2-5-16 0,0 0 0 16,0-4-272-16,0-6-64 0,0-3-16 0,0-11 0 15,0 0-1168-15,0 0-224 0,0 0-64 0</inkml:trace>
  <inkml:trace contextRef="#ctx0" brushRef="#br0" timeOffset="39423.76">22362 4424 33231 0,'0'0'1472'0,"0"0"304"0,0 0-1424 0,0 0-352 0,0 0 0 0,0 0 0 0,0 0 560 0,0 0 32 0,0 0 16 0,-8 8 0 16,8-8-608-16,0 0 0 0,-8 11 0 0,8-11-15744 15</inkml:trace>
  <inkml:trace contextRef="#ctx0" brushRef="#br0" timeOffset="40309.33">22578 4808 25791 0,'0'0'1152'0,"0"0"224"0,0 0-1104 0,0 0-272 0,0 0 0 0,0 0 0 16,0 0 2256-16,10 11 400 0,-10-11 80 0,0 0 16 16,8 8-1584-16,-8-8-304 0,0 0-64 0,6 10-16 0,-6-10-560 0,0 0-224 15,7 11 176-15,-7-11-176 0,5 13 0 0,-2 3 0 16,-3-3 0-16,0 3 0 0,1 5 0 0,-2-5 0 15,-1 0 0-15,1 5-160 0,-3 6 160 0,3-1 0 16,-2 1 0-16,1-1 0 0,-1 6 0 0,1-3 0 16,1 3 0-16,-1-3-128 0,2 4-16 0,0-2 0 15,0-6 0-15,2-1 0 16,-1-3-240-16,2-1-64 0,1-8 0 0,-1 1 0 0,0-5 192 16,-3-8 48-16,0 0 0 0,0 0 0 0,0 0 208 0,0 0 192 0,3-9-48 15,-1-6 0-15,-2 2 144 0,0 1 32 0,0-9 0 0,0 0 0 16,1-2 64-16,1 2 32 0,0-3 0 0,-1 2 0 15,1-4-224-15,1 1-32 0,0 4-16 0,0 0 0 16,1 0-144-16,0-2 0 0,1 3 0 0,0 2 0 16,0-1 0-16,1 3 0 0,1 3 0 0,-1-3 0 15,1 0 0-15,-1 0 0 0,2 0 0 0,0 0 0 16,-2-2 0-16,1 5 0 0,-1 0 144 0,2-1-16 16,0 4-128-16,2-1 144 0,0 6-144 0,-1-1 160 15,-1-2-160-15,-8 8 0 0,13-5 0 0,-13 5 0 16,13-5 0-16,-13 5 0 0,13 0-128 0,0 3 128 15,-13-3 0-15,14 8 0 0,-1 2 0 0,-2 3 0 16,-1 1-256-16,-1 4-16 0,1 6-16 0,-2 2 0 16,0-2 48-16,2 8 16 0,-1 3 0 0,-1-1 0 15,0-1 32-15,-1-2 16 0,-1-1 0 0,1 3 0 0,-3-1 32 16,1-3 0-16,0-1 0 0,-2 0 0 0,-3-6-64 0,2-1-16 16,0-3 0-16,-2-4 0 0,0 1 224 15,-2-3 0-15,2-12-160 0,-2 10 160 0,2-10 0 0,-3 8 0 16,3-8 0-16,0 0 0 15,0 0-512-15,0 0 32 0,0 0 0 0,0 0 0 16,0 0-432-16,-8-5-96 0,8 5-16 0,-6-11 0 16,1-2 80-16,5 0 16 0,1-3 0 15,3 0 0-15,-1 0 736 0,2 0 192 0,1-5 0 0,2 0 0 0,2-3 416 0,1 0 160 16,0 0 48-16,0-1 0 0,1-4-32 0,-1 1 0 16,0-1 0-16,2 4 0 0,0-4-128 0,0 2-16 15,0 4-16-15,-1-1 0 0,1 0-48 0,0 3 0 16,-3 7 0-16,-1-2 0 0,1 1-128 0,0 1-16 0,-2 6-16 15,0 0 0-15,-8 8-96 0,8-7 0 0,-8 7-128 16,0 0 192-16,0 0-192 0,0 0 0 0,14 0 128 0,-14 0-128 16,13 8 0-16,-3 2 0 0,-2 6 0 0,0 2 0 15,-2 1 0-15,-1 7 0 0,0-2 0 0,-2 8 0 16,-2 3 0-16,1 2 0 0,-2 0-144 0,0 0 144 16,-2-3-208-16,1 2 48 0,-2 0 16 0,-1-3 0 15,1 4-96-15,2-1-16 0,-3-6 0 0,3-1 0 31,-2-6-256-31,-1-3-48 0,3 0-16 0,-1-3 0 16,1 1-1664-16,-1-7-320 0,0 0-80 0,2-11-16 0</inkml:trace>
  <inkml:trace contextRef="#ctx0" brushRef="#br0" timeOffset="41166.25">23397 5211 24015 0,'0'0'1056'0,"13"9"224"16,-2-5-1024-16,2 0-256 0,-1 0 0 0,3 0 0 0,-1 1 816 0,2-2 96 16,2-3 32-16,1 0 0 0,1 0-512 0,2-1-112 15,2-6 0-15,0-1-16 16,-1 4-592-16,1 0-112 0,1-4-32 0,1-1 0 15,-2-3-336-15,0 4-64 0,-1 0 0 0,-2 0-16 16,-2 0 336-16,0 0 64 0,-1-1 0 0,-1-3 16 0,-1 0 432 0,0 2 192 0,-1-1 0 0,-2 0-16 16,-2 2 304-16,-1-3 64 0,-1 2 16 0,-1 0 0 15,0-2-192-15,-3-1-48 0,-2 0 0 0,-3 13 0 16,4-16-80-16,-4 16-32 0,0 0 0 0,-5-11 0 16,0 1 48-16,5 10 0 0,-11-6 0 0,-2 1 0 15,-2 5-256-15,1 5 176 0,-4-2-176 0,-3 8 160 16,-1 2 112-16,-2 6 32 0,-2 2 0 0,-1 1 0 15,-2 2 112-15,2 1 32 0,1 3 0 0,4-3 0 16,-1-5-16-16,2 3 0 0,2-5 0 0,3 2 0 16,2 3-224-16,1-5-32 0,1 1-16 0,4-3 0 0,2-7-160 15,6-9 0-15,-2 13-192 0,2-13 192 16,0 0-384-16,7 13 32 0,2-3 16 0,3-5 0 0,1-4-16 16,1-1 0-16,0 0 0 0,2-1 0 0,2-3-32 15,0 0-16-15,-2-1 0 0,0-2 0 0,0 3 128 0,-2-1 16 16,-1 2 16-16,-13 3 0 0,15 1 240 0,-15-1 0 15,0 0 0-15,13 2 0 0,-13-2 320 0,0 0-32 16,8 9-16-16,-4 7 0 0,-4 0 96 0,-1 2 16 16,-4 1 0-16,-1 2 0 0,-3 0-208 0,1 2-48 15,0 1 0-15,0-3 0 0,0-1-128 0,0-2 0 16,2 3 0-16,1-7 0 0,0-4 0 0,5-10 0 16,-3 8 0-16,3-8 0 0,0 0 0 0,0 0 0 15,0 0 0-15,11 8 0 0,2-3 0 0,3-5-144 16,2-5 144-16,3-5 0 0,3-4-304 0,1-7 48 0,3 0 16 15,1-3 0-15,0 0 64 0,-1-5 16 0,1 0 0 0,2-3 0 16,1 0 160-16,2-6 144 0,-1-3-16 0,3 1-128 16,-1 2 448-16,-1-1-32 0,-4-2 0 0,1 0 0 15,-4 0 160-15,-1 1 48 0,-1 3 0 0,-1-2 0 16,0-1-176-16,-1-2-16 0,-1-1-16 0,-1 1 0 16,0-1-144-16,0-2-16 0,0 0-16 0,1 3 0 15,-1 0-240-15,0 2 176 0,-2 3-176 0,-1 2 160 16,-2 1-160-16,-2 7 0 0,1 1 0 0,-2 6 0 15,-2 5 0-15,-1 2 0 0,-4 0 0 0,-6 13 0 16,0 0 0-16,0 0 0 0,0 0 0 0,0 0 0 16,0 0 0-16,0 0 0 0,0 0 224 0,-13 20-64 15,-1 5-160-15,-1 9 0 0,-2 6 0 0,0 5 0 16,-2 8 0-16,0 0 0 0,-2 0 0 0,2 5 0 16,0-2-192-16,1 5 192 0,2-5-160 0,1-1 160 15,-1 1-608-15,2-3-32 16,1 0 0-16,2-3 0 0,0-5-544 0,1-2-112 0,2-5-32 0,0-1-7792 15,-2 0-1568-15</inkml:trace>
  <inkml:trace contextRef="#ctx0" brushRef="#br0" timeOffset="41409.05">24507 5488 23951 0,'0'0'2128'0,"0"0"-1696"16,7 16-432-16,-1 1 0 0,1-1 2048 0,-3 1 336 0,1-1 64 0,0 2 16 16,0-7-1296-16,0 5-256 0,-2 0-48 0,2 0-16 15,-2 2-704-15,0-2-144 0,0 5 0 0,2-2 0 32,0-1-608-32,0-2-80 0,0-2-16 0,-5-14 0 15,8 13-384-15,-2-2-64 0,-6-11-32 0,0 0 0 16,0 0-384-16,13 5-80 0,-13-5-16 0,11-5 0 0</inkml:trace>
  <inkml:trace contextRef="#ctx0" brushRef="#br0" timeOffset="41576.19">24761 5008 19343 0,'0'0'1728'0,"0"0"-1392"0,0 0-336 0,0 0 0 0,0 0 2304 0,-7 12 400 16,7-12 80-16,-4 13 16 0,0 1-2000 15,1-4-400-15,3-10-80 0,-3 19 0 16,0-1-2784-16,1 1-544 16,-1 6-128-16,1 0 0 0</inkml:trace>
  <inkml:trace contextRef="#ctx0" brushRef="#br0" timeOffset="42169.03">25069 5726 18431 0,'0'0'816'0,"0"0"160"0,0 0-784 0,13 0-192 0,0 0 0 0,-13 0 0 0,14-2 2624 0,1-4 496 15,-4 1 80-15,-2-3 32 0,1-5-2016 0,0-1-416 0,-2-4-80 0,1 2-16 16,-1 0-560-16,2 0-144 0,-4-5 0 0,1 3 0 16,-1-2 0-16,-3 2 0 0,1 0 0 0,-3 5 0 15,1-3 0-15,-2 0 160 0,-2 4-160 0,1 0 160 16,-1 7 64-16,0-3 16 0,-1 4 0 0,3 4 0 15,0 0 176-15,-8-7 32 0,-1 7 16 0,9 0 0 16,-13 3-288-16,0 1-176 0,2-3 192 0,-1 6-192 16,0-1 176-16,-3 2-176 0,-3 0 160 0,1 7-160 15,-1-1 0-15,1 2 128 0,-1 0-128 0,0 0 0 16,2 5 0-16,2-2 0 0,1-3 0 0,2 2 0 16,1 1 0-16,5 1 0 0,2-1 0 0,1 0 0 15,1 2-256-15,2 1 48 0,4-4 16 0,0 3 0 16,-2-5-32-16,2-3 0 0,-5-13 0 0,10 16 0 0,-1-3 48 0,3-4 16 15,0-2 0-15,3-1 0 0,-1-6 32 0,2-3 0 16,2 0 0-16,1-2 0 0,0-3 128 16,1-2-160-16,-1-4 160 0,0 1-160 0,-1-3 160 0,-2-2 0 15,0-1 0-15,-2 3 0 0,-2 3 256 0,-3-3 64 16,-1 0 32-16,-1 0 0 0,-2 2 32 0,-2-1 0 16,-3 15 0-16,3-16 0 0,0 3 0 0,-1-3 16 15,-2 5 0-15,1-2 0 0,-1 0-112 0,0 4-32 16,0-3 0-16,0 4 0 0,0 0-112 0,0 8-16 15,0-11-128-15,0 11 192 0,0 0-192 0,0 0 0 16,0 0 128-16,0 0-128 0,0 0 0 0,0 0 0 16,0 0 0-16,0 0 0 0,0 0 0 0,0 0 0 15,0 0 0-15,0 0 0 0,-3 16 0 0,3 0 0 16,-1 3 0-16,1 2 0 0,0 0 0 0,0 5 0 0,1 1 0 16,1 8 0-16,-1 1 0 0,3-1 0 0,-3 2 0 0,1-3 0 15,-1-4-272-15,1 1 48 0,0-1 16 0,1 1 0 31,-3-4-1408-31,0-1-288 0</inkml:trace>
  <inkml:trace contextRef="#ctx1" brushRef="#br0">11062 7193 0</inkml:trace>
  <inkml:trace contextRef="#ctx0" brushRef="#br0" timeOffset="62481.73">2411 5898 19743 0,'0'0'880'0,"0"0"176"0,0 0-848 0,0 0-208 0,0 0 0 0,0 0 0 16,12-5 1088-16,-12 5 192 0,0 0 16 0,15-3 16 0,-4-2-400 0,-11 5-80 15,11-5 0-15,-11 5-16 0,13-5-416 16,-13 5-80-16,15-3 0 0,-15 3-16 0,14-3-176 0,-1 1-128 15,0 2 192-15,-13 0-192 0,14-1 160 0,-1-1-160 16,0-1 128-16,1 3-128 0,1 5 256 0,1-4-48 16,0-1 0-16,1-1 0 0,3-4 128 0,1 5 32 15,-1-2 0-15,6-1 0 0,3 0-32 0,3-2 0 16,0 0 0-16,2 0 0 0,1-1-80 0,1 1 0 16,-4-6-16-16,0 3 0 0,0 0-112 0,-2-2-128 15,-2 2 176-15,-3 2-176 0,1-1 144 0,0 1-144 16,-1-2 0-16,-1 3 144 0,-1 0-144 0,-1 2 0 15,-1 0 144-15,-2-2-144 0,1 3 0 0,-3 1 0 0,-1-4 0 0,-1 5 0 16,-2-2-288-16,-13 2-32 0,14 0 0 0,-1 0 0 31,-13 0-432-31,13 0-80 0,-13 0-32 0,0 0 0 16,0 0-1808-16,13 2-352 0,-13-2-80 0,0 0-16 0</inkml:trace>
  <inkml:trace contextRef="#ctx0" brushRef="#br0" timeOffset="62842.1">2935 5808 4607 0,'0'0'400'0,"0"0"-400"0,0 0 0 0,0 0 0 0,0 0 4096 0,0 0 720 16,0 0 160-16,0 0 16 0,0 0-2928 0,0 0-592 15,0 0-112-15,0 0-16 0,0 0-544 0,0 0-96 16,0 0-32-16,0 0 0 0,0 0-416 0,0 0-96 16,0 0-16-16,0 0 0 0,0 0-144 0,0 0 0 15,4 14 144-15,-3 1-144 0,2 1 192 0,-1 0-16 16,-2 5-16-16,0 3 0 0,-3 0 96 0,3 5 32 16,1 0 0-16,-1 1 0 0,-1 1-96 0,-1-2 0 15,2 6-16-15,0-3 0 0,0-2-176 0,0 1 0 16,0-1 144-16,0 3-144 0,2-5 0 0,-2 0 0 0,0-3 0 0,0 3 128 15,0-4-128-15,0-2 0 0,0 2 0 0,0-3 0 32,0 0-448-32,1-3 0 0,1-4 0 0,0-1 0 15,-2-13-608-15,0 0-128 0,1 10-32 0,-1-10-11456 0</inkml:trace>
  <inkml:trace contextRef="#ctx0" brushRef="#br0" timeOffset="63313.97">3150 6216 28095 0,'0'0'1248'0,"0"0"256"0,0 0-1200 0,0 0-304 0,0 0 0 0,0 0 0 16,0 0 704-16,0 0 64 0,0 0 32 0,0 0 0 16,0 0-336-16,0 0-64 0,10 12-16 0,-10-12 0 0,8 12-384 0,-8-12 0 15,6 19 0-15,1-1 0 0,-2-2 0 0,0 4 0 16,-2 1 0-16,-2 3 0 0,1 0 0 0,1 2-272 15,-1-2 64-15,-2 4 16 0,0 0 0 0,1 0 16 16,4-1 0-16,-2-3 0 0,-1 3-16 0,1-6-16 16,0 0 0-16,1-5 0 0,-1-3-48 0,-3-13-16 15,5 11 0-15,-5-11 0 0,0 0 272 0,0 0-192 16,0 0 192-16,0 0-160 0,0 0 416 0,0 0 64 16,11-11 32-16,-2-2 0 0,-2 0 240 0,-1-3 48 15,1-3 16-15,-1-2 0 0,-1 0-128 0,1 4-16 16,-1-6-16-16,2 2 0 0,-1-3-96 0,2 2-16 15,0-2 0-15,3-4 0 0,1 4-160 0,0-5-32 0,1-1-16 16,3-2 0-16,2 0-176 0,3 0 0 0,1-1 0 16,4 1 0-16,1-1 0 0,2 1 0 0,0 3 0 0,2-2 0 15,-1 1 0-15,-4 1 0 0,-4 5 0 0,1 0 0 16,-1 1 0-16,-1 1 0 0,-3 4 0 0,-1 2 0 16,1 5-144-16,-2 1 144 0,-2 2-192 0,-1 0 192 15,-2 5-416-15,-11 3 32 0,17-2 0 0,-17 2 0 31,12 8-368-31,0 2-64 0,-4 6-16 0,-2 0 0 16,-1 5-304-16,0 0-64 0,-2 3-16 0,0 5-7408 0,-1 1-1488 0</inkml:trace>
  <inkml:trace contextRef="#ctx0" brushRef="#br0" timeOffset="63832.04">3914 6236 10127 0,'0'0'448'0,"0"0"96"0,0 0-544 0,-6 13 0 0,-1-3 0 0,7-10 0 0,-4 10 3424 15,4-10 576-15,0 0 112 0,0 0 32 0,0 0-2384 0,0 0-480 16,0 0-80-16,0 0-32 0,0 0-608 0,0 0-128 15,0 0-32-15,0 0 0 0,0 0-400 0,0 0 0 16,0 0 0-16,0 0 0 0,-4-12 0 0,4-1-256 16,0-1 48-16,4-2 0 0,-3 0 208 0,2 1-176 15,1 1 176-15,-3 0-160 0,1-3 160 0,-1 5 0 16,-1 2 128-16,0 10-128 0,-1-14 0 0,1 14 144 16,-2-13-144-16,2 13 0 0,0 0 208 0,0 0-64 15,0 0-16-15,-9-3 0 0,9 3-128 0,-13 3 192 16,2 2-192-16,-1 3 192 0,1 3-192 0,0 2 128 15,-2-1-128-15,2 8 128 0,0-1-128 0,-1-1 160 0,1 3-160 0,0-1 160 16,1 1-160-16,2-1 0 0,0-1 144 0,2-2-144 16,-1-4 0-16,4 2 0 0,3-15 0 15,-3 14 0-15,3-14 0 0,0 16-128 0,0-16 0 0,5 15 0 16,-5-15-128-16,0 0-32 0,11 9 0 0,-11-9 0 16,13 8 96-16,-13-8 32 0,14 5 0 0,1-5 0 15,-2 0 160-15,-1-1 0 0,1-3 0 0,0 3-128 16,-2-6 128-16,2 2 224 0,-2 1-48 0,-11 4-16 15,13-7 144-15,0 2 16 0,-3 1 16 0,-1-1 0 16,-9 5 0-16,13-7 0 0,-13 7 0 0,13-1 0 16,-13 1 0-16,0 0 0 0,0 0 0 0,14 1 0 15,-14-1-80-15,13 8-32 0,-13-8 0 0,10 13 0 16,-2 2-96-16,-2-1-128 0,-1 2 176 0,0 0-176 16,0 0 128-16,0 0-128 0,-1-3 0 0,1 0 0 0,0-2 0 15,1 2 0-15,1-2 0 0,-7-11 0 0,8 13 0 0,-8-13 0 16,11 8 0-16,-11-8 0 0,15 3-176 0,-3-3-32 15,1-3-16-15,0-2 0 16,-2-1-368-16,1-4-80 0,-1-1-16 0,3-2 0 16,2-3-2256-16,0 0-448 0,7-10-80 15,-2-1-32-15</inkml:trace>
  <inkml:trace contextRef="#ctx0" brushRef="#br0" timeOffset="64338.19">4418 6204 11967 0,'0'0'1072'0,"0"0"-864"16,0 0-208-16,0 0 0 0,0 0 3392 0,0 0 624 15,0 0 128-15,0 0 16 0,0 0-2304 0,0 0-480 0,0 0-96 16,0 0 0-16,0 0-704 0,0 0-144 0,0 0-32 0,13 8 0 16,-13-8-400-16,13 2 0 0,-13-2 0 0,16-6 0 15,-2 1 0-15,1-3-224 0,-1 0 32 0,2-4 0 16,0 0-32-16,0 2 0 0,-1-5 0 0,1 3 0 16,0-4 48-16,-2-2 16 0,1-1 0 0,-1 3 0 15,2-2 160-15,-1-1 0 0,-2 1 0 0,-1-1 0 16,1 1 128-16,0-4-128 0,-2-2 128 0,-1-2-128 15,1 5 0-15,-1-6 144 0,-1 3-144 0,3-2 0 16,-3-1 0-16,-2 1 0 0,-2 2 0 0,-1 1 0 16,3-2-208-16,-4 4 0 0,0 0 0 0,-3 5 0 15,-1 3 64-15,-1 2 16 0,-1-2 0 0,-2 5 0 16,0 0 128-16,5 8 0 0,-8-5 0 0,8 5 0 16,-14-1 128-16,1 2 16 0,0 4 0 0,0-2 0 15,2 5-144-15,0 0 128 0,-1 0-128 0,1 2 128 0,0 1 0 0,0 2-128 16,0 0 192-16,1 3-64 0,0 0 48 0,2 0 0 15,0 3 0-15,0-1 0 0,0 4-48 16,0 1-128-16,0 4 192 0,0-1-64 0,-2 3 0 0,2 3 0 16,-1-3 0-16,-1 3 0 0,1 3 48 0,-1-4 0 15,2 1 0-15,2 1 0 0,-1 0 0 0,1 3 0 16,1 5 0-16,0-4 0 0,2-1-32 0,1 0 0 16,1-3 0-16,1 1 0 0,0-2-144 0,3 0 0 15,0 2 144-15,0-2-144 0,0 0 0 0,-1 0 0 16,1-6 0-16,-3-3 0 0,0-6-160 0,0-1 160 15,0 0-192-15,-1-3 192 0,1-13-320 0,-2 8 64 16,2-8 0-16,0 0 0 16,0 0-384-16,-6 11-64 0,6-11 0 0,0 0-16 15,0 0-2256-15,-10 0-448 0</inkml:trace>
  <inkml:trace contextRef="#ctx0" brushRef="#br0" timeOffset="64950.71">4348 6453 11967 0,'0'0'1072'0,"0"0"-864"0,0 0-208 0,0 0 0 16,-7-8 2560-16,7 8 480 0,0-13 96 0,0 4 0 16,2-3-1792-16,1 1-384 0,3 1-64 0,2-1 0 15,0 3-576-15,2-1-128 0,0-3 0 0,3 0-16 16,1 0-176-16,0 6 0 0,-1-2-192 0,2 0 192 16,1 0-160-16,1 1 160 0,1-1 0 0,1 4-144 0,1-1 144 15,0 0 0-15,1 2 0 0,0-1 0 0,0 4 0 0,0-1 0 16,-2-1 160-16,2 1-160 15,0 1 256-15,0-4-64 0,0 4 0 0,1-3 0 0,2-2 128 0,2 4 0 16,-2-6 16-16,3 3 0 0,4-4-96 0,1 0-32 16,-3-4 0-16,-2-1 0 0,-3 1-48 0,-2-4-16 15,-2 3 0-15,-1-3 0 0,-1 3-144 0,-2 0 192 16,0-1-192-16,0-3 192 0,0 0 0 0,0-4 0 16,-2-3 0-16,1 0 0 0,-1-3-16 0,1-2 0 15,-3-2 0-15,1 2 0 0,0-1-176 0,-2 4 160 16,-1 0-160-16,-2 1 160 0,-2 2-160 0,-1 2 0 15,-2-1 0-15,-1 6 128 0,-4 0-128 0,-2 3 0 16,-1 0 0-16,0 0 0 0,-1 5 144 0,-2 0-144 0,-4 3 160 16,1-1-160-16,0 0 176 0,0-1-176 0,-2 4 192 0,-2-2-192 15,-1 5 176-15,2 0-176 0,-1 0 160 0,1 5-160 16,-2-2 0-16,2 2 0 0,-1 1 0 0,2 2 0 16,0 0 0-16,1 0 0 0,-1 2 0 0,1 5 0 15,0-1 0-15,0 0 0 0,1 2 0 0,0 2 0 16,-2 3 0-16,0 0 0 0,2 0 0 0,1 3 0 15,6 0 0-15,-1 5 144 0,-2 3-16 0,6 3 0 16,2-1 48-16,1 6 0 0,-2 2 0 0,0-1 0 16,3 3-176-16,-3 1 0 0,-1 0 144 0,-1 0-144 15,2 1 0-15,0 1 0 0,0-1 0 0,-3 4 128 16,-4 6-128-16,3-3 144 0,0-1-144 0,1-6 160 16,0-6-160-16,0-1 0 0,-1-7 0 0,4 3 0 15,-3-9-320-15,0-2 0 0,-3-8 0 0,1-3 0 16,3 1 96-16,2-14 32 0,-6 10 0 0,6-10 0 15,0 0-192-15,-13 3-16 0,2-6-16 0,1 1 0 16,10 2-2656-16,-11-14-544 0,-4-10-96 0,4-5-32 16</inkml:trace>
  <inkml:trace contextRef="#ctx0" brushRef="#br0" timeOffset="65128.46">4792 6509 10127 0,'0'0'896'0,"0"0"-704"15,0 0-192-15,0 0 0 0,0 0 3904 0,0 0 736 16,0 0 160-16,0 0 16 0,0 0-2960 0,0 0-576 15,0 0-128-15,0 0-32 0,15 0-512 0,-1-1-96 16,0-3-32-16,1 1 0 0,-2 2-288 0,3-3-48 16,1 0-16-16,1 0 0 0,0 1-128 0,1-2-176 0,0 2 48 0,1-3 0 31,-3-1-352-31,1-1-64 0,-2-1-16 0,0-3 0 16,-2 4-2480-16,-1-3-496 0</inkml:trace>
  <inkml:trace contextRef="#ctx0" brushRef="#br0" timeOffset="65337.66">5407 6285 34031 0,'0'0'1504'0,"0"17"320"0,0 1-1456 0,0 4-368 0,0 2 0 0,0 5 0 15,-2 0 592-15,2 3 48 0,-1 0 16 0,1 1 0 16,0-1-448-16,0-3-80 0,-2-4-128 0,2-1 176 0,2 5-416 15,-1-5-80-15,-1-3 0 0,0-2-16 16,0-4-352-16,0-1-64 0,-1-1-16 0,1-13 0 16,0 0-224-16,0 0-48 0,0 0-16 0,0 0-8032 15,0 0-1600-15</inkml:trace>
  <inkml:trace contextRef="#ctx0" brushRef="#br0" timeOffset="65505.37">5673 5874 3679 0,'0'0'320'0,"-1"11"-320"15,-3 5 0-15,1 0 0 0,0 2 5440 0,1 1 1008 0,1 0 208 16,-1 2 32-16,1 0-5088 0,-1-2-1024 0,2-1-208 0,2-5-8800 16,1 1-1744-16</inkml:trace>
  <inkml:trace contextRef="#ctx0" brushRef="#br0" timeOffset="65903.58">6100 6269 11055 0,'0'0'976'0,"0"0"-784"0,0 0-192 0,0 0 0 15,0 0 3680-15,8-10 688 0,-2 0 144 0,-6 10 32 0,0-13-3104 0,0 13-608 16,0-9-128-16,0 9-32 0,-3-11-544 0,-2 1-128 16,5 10 0-16,-8-8 0 0,-1 1 0 0,-2 3-192 15,-2 0 64-15,1 3 128 0,0 1 0 0,-1 1 0 16,-3 3 0-16,0 0 0 0,-2 4 0 0,-3 4 128 16,0 1-128-16,0-1 192 0,-1 1 64 0,0-2 0 15,-1 6 16-15,2-5 0 0,0 8 176 0,0-3 48 16,2-1 0-16,0 7 0 0,1-1-64 0,2 1-16 15,2-1 0-15,-2 1 0 0,0-1-160 0,1 2-16 16,2-3-16-16,4 3 0 0,1-3 32 0,3 0 16 16,3-2 0-16,4 2 0 0,1 0-272 0,5-2 128 15,3 2-128-15,2 0 0 0,2-5 0 0,1 0 0 0,3 0 0 16,5-3 0-16,0 1 0 0,2-4-256 0,3 1 80 16,3-6 16-1,3-5-304-15,4-3-64 0,1-2-16 0,3-3 0 16,-1-5-1248-16,3 0-256 0,3-6-64 0</inkml:trace>
  <inkml:trace contextRef="#ctx0" brushRef="#br0" timeOffset="66698.92">7297 6163 29775 0,'0'0'1312'0,"0"0"288"0,0 0-1280 0,0 0-320 0,0 0 0 0,0 0 0 0,0 0 928 0,0 0 128 16,-3 14 32-16,0-1 0 0,-2 0-464 0,0 0-96 0,-1 6-16 0,-1 2 0 16,-1 3-368-16,0 1-144 0,0 8 0 0,-1 0 144 15,-1 6-144-15,0 2 0 0,2 4 0 0,2 2 0 16,0 1 0-16,-1 2 0 0,1 3 0 0,2 1 0 15,1-1 0-15,2-1 0 0,-1-4 0 0,2-3 0 16,2 0 0-16,-1-2 0 0,1-1-192 0,-1-2 192 31,-1-1-640-31,0-7-16 0,0-8 0 0,0-3 0 16,0-5 160-16,0-4 48 0,0-12 0 0,0 0 0 0,0 0 256 0,0 0 48 0,0 0 16 0,0 0 0 31,0 0-400-31,5-16-80 0,0-4-16 0,0-1 0 16,0-5-368-16,0-1-80 0,-2-5-16 0,0-2 0 0,0 2 624 0,-1 0 112 0,-2 1 32 0,0 1 0 15,0 1 320-15,-2 0 0 0,1-3 0 0,-1 0 0 16,-1 1 0-16,1-1 160 0,-1 0-16 0,1 0 0 0,-1-5 240 16,2 3 32-16,-1-3 16 0,0 2 0 0,1-2 384 15,2 3 80-15,1 1 0 0,3 1 16 0,0-4 48 16,3 7 16-16,0-3 0 0,3 2 0 0,0-1-272 0,2 1-64 16,3 1-16-16,0-2 0 0,2 6-368 0,1-1-64 15,2 0 0-15,1 1-16 0,1 1-176 0,4 1 0 16,0-1 0-16,4 2 0 0,-1 4 0 0,1 2 0 15,-4-2 0-15,2 4 0 0,-2 6 0 0,0 0 0 16,-1 6 0-16,0-1 0 0,-4 8 0 0,2 0-144 16,0 1 144-16,1 2 0 0,-3 2-192 0,-1 1 192 15,-2 7-192-15,-1-1 192 0,-4 1-256 0,-1 3 48 16,-3 3 16-16,-4 1 0 0,-1 0-32 0,-3 3 0 0,-4 1 0 16,-3 2 0-16,-3-1 16 0,-3 2 0 0,-4-4 0 15,-1-3 0-15,-6 4-64 0,-1-1-16 16,1-3 0-16,-2-1 0 0,-3 4 32 0,-2-6 0 0,0-3 0 0,2 2 0 15,-1-2-32-15,4-1 0 0,0-3 0 0,3-3 0 32,4-2-592-32,2 1-112 0,2-1-32 0,2-2-11056 0</inkml:trace>
  <inkml:trace contextRef="#ctx0" brushRef="#br0" timeOffset="67176.73">7936 6612 11055 0,'13'-5'976'0,"1"2"-784"0,1-5-192 0,2-2 0 16,-1-3 2176-16,2-1 400 0,-2-2 80 0,2-2 16 15,-1-3-1648-15,1-3-336 0,-2 4-64 0,2-5-16 0,-2 1-288 0,-2 3-48 16,-3-3-16-16,-3 7 0 0,-1-2 320 0,-2 1 48 16,-4 3 16-16,-1 3 0 0,0 12 176 0,0 0 32 15,-3-12 16-15,3 12 0 0,0 0-224 0,-11-4-64 16,-2 7 0-16,0 2 0 0,-1 6-112 0,-2 3-16 15,-5 4-16-15,0 4 0 0,0 2-224 0,-1 0-32 16,-1 5-16-16,2 0 0 0,0 0-160 0,2 3 0 16,0-3 0-16,3 0 0 0,3-5-128 0,3 0 128 15,2 2-160-15,4-4 160 0,0-4-400 0,6-2 16 16,-2 0 0-16,0-16 0 16,6 11-256-16,4-4-64 0,-10-7 0 0,18 0 0 15,1-5 80-15,2 0 16 0,3-8 0 0,0-6 0 0,2-2 416 0,1 0 192 0,0-6-160 16,2 1 160-16,0-1 0 0,-3 5 208 0,-2-2-16 0,-2 3 0 15,-1-2 464-15,-5 7 96 0,-3 0 16 16,0 2 0-16,0 2-48 0,-2 4 0 0,-11 8 0 16,11-3 0-16,-11 3-272 0,0 0-48 0,15 3-16 0,-15-3 0 15,11 16 0-15,-3 2 0 0,-2 0 0 0,-3 4 0 16,-3 5-128-16,0 2-16 0,-1 0-16 0,-1 0 0 16,1 3-224-16,1-3 128 0,0-2-128 0,3 2 0 15,-2-6 0-15,1-4-208 0,0 2 16 0,1 0 0 16,0-5-768-1,2 0-160-15,0-8-32 0,-5-8 0 0,8 8-2816 0,-8-8-560 0</inkml:trace>
  <inkml:trace contextRef="#ctx0" brushRef="#br0" timeOffset="67602.92">9359 6265 29663 0,'0'0'1312'0,"0"0"272"0,0 0-1264 0,-11 10-320 0,0 0 0 0,-2-2 0 0,-1 0 720 0,-4-4 96 16,-4 4 16-16,-4-1 0 0,-5-1-576 0,-1 2-96 16,-3-1-32-16,-4-2 0 15,-4-1-832-15,-5 0-192 0,-3-8-16 0,1 4-16 16,2 0-48-16,6-1-16 0,3-1 0 0,6 1 0 15,1-3 288-15,4 0 48 0,4-1 16 0,3 2 0 16,2-6-64-16,3 1 0 0,0 0 0 0,2 0 0 16,2 0-16-16,1 0-16 0,2 4 0 0,1-4 0 15,0-1 224-15,1 1 32 0,1 0 16 0,6 8 0 0,-7-9 464 0,7 9 320 0,0 0-64 0,0 0 0 16,0 0 192-16,0 0 48 0,0 0 0 0,0 0 0 16,0 0 144-16,0 0 48 0,0 0 0 0,0 0 0 15,7 13 352-15,-2 3 80 0,-1 1 16 0,1 7 0 16,-3 4-240-16,1 2-32 0,0 6-16 0,-1 0 0 15,-1 6-384-15,3 2-80 0,-1 0 0 0,2 1-16 16,-1-3-176-16,3 3-16 0,2-2-16 0,3 2 0 31,1 0-512-31,3-6-96 0,1-4-32 0,3-1 0 0,2-5-2112 0,2-2-416 16,0-9-96-16</inkml:trace>
  <inkml:trace contextRef="#ctx0" brushRef="#br0" timeOffset="67887.19">10287 6167 34847 0,'0'0'1536'0,"0"0"320"0,0 0-1472 0,0 0-384 16,-5 16 0-16,0-1 0 0,-3-2 304 0,-3-2-16 0,-8-1 0 0,-2-2 0 15,-5 4-288-15,-4-4-144 0,-5 1 16 0,-2-1 0 32,-2 0-720-32,-1 4-144 0,-2 1-32 0,1-2 0 15,-1 2 48-15,3 2 0 0,6-2 0 0,0-4 0 0,1 2 512 0,2-3 96 0,1 4 32 0,3-4 0 16,-1-7 0-16,3 4 0 0,2-5 0 0,1-1 0 31,3-4-1792-31,2-2-368 0,2-1-64 0,1-5-6336 0</inkml:trace>
  <inkml:trace contextRef="#ctx0" brushRef="#br0" timeOffset="68096.87">9631 5991 18719 0,'0'0'832'0,"16"5"160"0,-2-5-800 0,-1 6-192 0,0 0 0 0,0 2 0 16,-13-8 1856-16,11 17 336 0,-1-1 64 0,-2 4 16 0,-4 3-816 16,0 3-176-16,-4 7-16 0,-2 3-16 0,-3 5-640 0,-3 6-128 15,-3 4-32-15,0 2 0 0,-1 3-304 0,-2 5-144 16,-2 0 128-16,0-3-128 0,1 0 0 0,3-2 0 15,0-1 128-15,1-4-128 16,0-1-864-16,1 0-208 0,1-2-32 16,-1-3-16-16,0-4 224 0,1-5 32 0,-1-7 16 0,4-8 0 15,-1 1-1168-15,2-8-224 0,5-14-64 0,0 0-7040 0</inkml:trace>
  <inkml:trace contextRef="#ctx0" brushRef="#br0" timeOffset="68723.37">10017 6665 11967 0,'0'0'1072'0,"10"11"-864"0,0 0-208 0,1-1 0 15,3 1 4944-15,1-3 944 0,-1-3 192 0,1 3 48 16,1-3-4208-16,0-2-848 0,1-1-176 0,3-2-16 16,-1-2-752-16,2-3-128 0,1-1 0 0,2-2 0 15,-4-5-400-15,0 3 0 0,1 1 0 0,-1-1 0 16,-3-1 144-16,1 1 16 0,-2-1 16 0,0 1 0 15,-2 2 224-15,1 0 0 0,-2-3 0 0,-2 3 0 16,-1-3 0-16,-1-2 160 0,-1 5-32 0,-1-5 0 16,-3 2 32-16,0-2 0 0,-4 4 0 0,0-3 0 15,-4 1-16-15,0-2 0 0,-3 4 0 0,-1-3 0 16,-5 9-144-16,-3-2 0 0,-5 5-192 0,-1 5 192 16,-4-3-320-16,-4 6 64 0,-4 1 16 0,-3 7 0 0,-5 2 240 0,2 1-192 15,0 7 192-15,5-2-192 0,3 0 192 0,3 0-192 16,5-3 192-16,3 0-192 0,2-2 0 0,3 2 16 15,3-5 0-15,3-3 0 0,2 0-144 0,3-5-48 16,5-8 0-16,0 11 0 0,0-11 176 0,5 16 48 16,2-6 0-16,4-2 0 0,3 0 144 0,2-2 0 15,2 1 0-15,3 2 0 0,1-2 0 0,4 1 128 16,3 0-128-16,3 0 128 0,2 0-128 0,1 0 0 16,5 3-176-16,-1-1 176 0,-4-4-240 0,0 4 48 15,-1 1 16-15,-2 2 0 0,0 0 16 0,-1-2 0 16,-2 2 0-16,-2 1 0 0,-2 1 160 0,0-2 0 15,-5 1 0-15,-2-1 0 0,-2 0 0 0,-3-5 0 0,-13-8 0 16,11 13 0-16,-11-13 0 0,8 14 0 0,-8-14 0 16,3 13 0-16,-3-13 208 0,0 0-16 0,0 0-16 0,-6 13 0 15,6-13 16-15,-10 11 16 0,1-6 0 0,9-5 0 16,0 0-64-16,-11 3-16 0,2-6 0 0,9 3 0 16,-8-4 192-16,2-2 16 0,1-2 16 0,2-3 0 15,1 0 352-15,2-5 64 0,2-2 0 0,1 0 16 16,2 1 32-16,3-6 0 0,2-7 0 0,1-1 0 15,2-1-176-15,3-3-48 0,1-4 0 0,4-3 0 16,2-1-448-16,2 1-144 0,3-1 0 0,1 4 0 31,-2 1-384-31,-1 4-192 0,-1 2-48 0,-1 10 0 0,-1-1-1984 0,-6 6-400 16,0-3-64-16</inkml:trace>
  <inkml:trace contextRef="#ctx0" brushRef="#br0" timeOffset="69900.23">11301 6583 7359 0,'0'0'320'0,"0"0"80"0,0 0-400 0,10-8 0 0,-10 8 0 0,0 0 0 0,10-8 1792 0,-10 8 288 15,6-6 48-15,-6 6 16 0,0 0-1232 0,0 0-240 16,0 0-48-16,0 0-16 0,0 0 160 0,0 0 16 0,0 0 16 0,0 0 0 15,0 0 288-15,0 0 64 0,0 0 16 16,0 0 0-16,0 0 160 0,0 0 16 0,0 0 16 0,0 0 0 16,0 0-192-16,0 0-32 0,0 0-16 0,0 0 0 15,0 0-320-15,0 0-64 0,0 0-16 0,0 0 0 16,0 0-240-16,0 0-48 0,-2 12-16 0,2-12 0 16,0 0-176-16,0 0-48 0,0 0 0 0,0 0 0 15,0 0-192-15,0 0 144 0,0 0-144 0,0 0 128 16,0 0-128-16,0 0 0 0,0 0 0 0,0 0 128 15,0 0-128-15,0 0 0 0,0 0 0 0,0 0 0 16,0 0 0-16,0 0 0 0,0 0 0 0,0 0 0 16,0 0 0-16,0 0 0 0,0 0 128 0,0 0-128 15,0 0 0-15,0 0 0 0,0 0 0 0,0 0 128 16,0 0-128-16,0 0 0 0,0 0 0 0,0 0 0 0,0 0 0 0,0 0 0 16,0 0 0-16,0 0 0 0,0 0 0 0,0 0 0 15,0 0 0-15,0 0 0 0,0 0 0 0,-6 10 0 16,6-10-144-16,-7 8 144 0,7-8 0 0,-6 11-128 15,6-11 128-15,0 0 0 0,0 0-192 0,0 0 192 16,0 0-192-16,0 0 192 0,0 0 0 0,0 0 0 16,-8 8 0-16,8-8 0 0,0 0 0 0,0 0 0 15,0 0 0-15,0 0 0 0,0 0 0 0,0 0 0 16,0 0 0-16,0 0 0 0,0 0 0 0,0 0 0 16,0 0-176-16,0 0 176 0,0 0-208 0,0 0 80 15,0 0 128-15,0 0-208 0,0 0 48 0,0 0 16 16,0 0 0-16,0 0 0 0,0 0-16 0,0 0 0 15,0 0 0-15,0 0 0 0,0 0 160 0,0 0-160 16,0 0 160-16,0 0-160 0,0 0 160 0,0 0 0 0,-2-11 0 0,4 3 0 16,-2 8 0-16,0 0 0 0,6-9 0 0,-6 9 0 15,8-12 128-15,-8 12-128 0,9-9 160 0,-1 1-160 16,0-2 0-16,-2 0 0 0,-6 10 0 0,8-8-160 16,-8 8 160-16,10-8 0 0,-10 8 0 0,9-5 0 15,-1-3 0-15,-8 8 144 0,0 0-144 0,0 0 160 16,0 0 32-16,13 0 16 0,-13 0 0 0,0 0 0 15,13 5 16-15,-13-5 0 0,11 13 0 0,0-2 0 16,-1 2-32-16,-2 3 0 0,-2-3 0 0,-1 3 0 16,0 0-64-16,0 5-128 0,0 6 176 0,3 2-176 15,-2 5 0-15,-1-2-144 0,-2 3-16 0,0-1 0 16,1-2-96-16,0 2-32 0,0-2 0 0,0 3 0 16,0 1 288-16,-1-1 0 0,-1-3 0 0,-1-3 0 0,-1-3 0 15,2 2 0-15,-1-3 0 0,-1 3 0 0,-1 0 0 16,1-4 0-16,0-3 0 0,0-4 0 15,-2-2 0-15,1-6 0 0,1-9 0 0,0 0 0 0,0 0-240 0,0 0 64 16,0 0 16-16,0 0 0 0,-10 8 32 0,10-8 0 16,0 0 0-16,0 0 0 0,-11-1 128 0,3-2-208 15,8 3 80-15,-8-12 128 0,1 3 0 0,2-2 0 16,5-2 0-16,2-3 0 0,1 3 192 0,4-3 0 16,2-4 0-16,2 0 0 0,2-4 48 0,2-5 16 15,-1 0 0-15,2 3 0 0,3-4 80 0,2-4 32 16,0 2 0-16,0-2 0 0,0-1-128 0,0 1-32 15,0-1 0-15,0-2 0 0,-1 0-80 0,0 0-128 16,-1-3 176-16,0 1-176 0,0-1 144 0,-1 6-144 0,0 2 0 16,-1 0 144-16,-1 3 0 0,2 5 0 0,-2 0 0 0,0 8 0 15,0 0-144-15,-1 3 192 0,-4 4-192 0,0 1 192 16,-11 8-192-16,0 0 128 0,13-4-128 0,-13 4 128 16,14 8-128-16,-1 0 192 0,-13-8-192 0,11 21 192 15,-1-1-192-15,-3 4 128 0,-3 1-128 0,1 3 128 16,-2-3-128-16,-1 7 160 0,0-1-160 0,1 1 160 15,2 5-160-15,1-2 0 0,-3 2 0 0,2 0-176 16,0 0 176-16,1 0 0 0,1-5 0 0,-1 2 0 16,1-2 0-16,-1 3 0 0,0-1 0 0,1-5 0 15,-1 0-208-15,-1-5 32 0,-2-3 16 0,0-5 0 16,1 3-160-16,-3-3-48 0,-1-2 0 0,0-14 0 16,0 0-192-1,0 0-32-15,0 0-16 0,0 0 0 0,0 0-1568 0,0 0-320 0,0 0-64 16,0 0-7104-16,7-12-1424 0</inkml:trace>
  <inkml:trace contextRef="#ctx0" brushRef="#br0" timeOffset="70108.74">12330 7076 3679 0,'18'-3'160'0,"-6"1"32"0,-12 2-192 0,20-3 0 0,-1 0 0 0,-1 1 0 0,-1-1 6240 0,1 0 1200 15,0 3 240-15,-2-2 64 0,1-1-5088 0,-2 6-1008 16,-2-6-208-16,-13 3-32 0,12 0-704 0,-12 0-128 16,0 0-16-16,13 5-16 0,-13-5-176 0,0 0-48 15,0 0 0-15,10 6 0 0,-10-6-176 0,6 13-144 16,-6-13 192-16,5 18-192 0,-2-2 160 0,-1 0-160 15,-2 0 128-15,0 0-128 0,-2 5 176 0,1-1-48 16,-1 3-128-16,-1-1 192 0,0-1-192 0,-2 2 0 16,0 1 128-16,-3 0-128 0,-2 3 0 0,-4 0 0 15,-7 9 0-15,-5 1-160 16,-9 0-544-16,-16 4-96 0,-18 12-32 0</inkml:trace>
  <inkml:trace contextRef="#ctx0" brushRef="#br0" timeOffset="73383.81">14330 6582 6447 0,'0'0'576'0,"0"0"-576"0,8-9 0 0,-8 9 0 15,0 0 1856-15,0 0 256 0,8-11 48 0,-8 11 16 16,6-9-928-16,-6 9-176 0,0 0-48 0,8-8 0 16,-2-4-208-16,-1 1-48 0,-5 11-16 0,5-8 0 15,-5 8-288-15,6-10-48 0,-1-1-16 0,-5 11 0 16,5-8 160-16,-5 8 16 0,0 0 16 0,5-13 0 15,-2 5-128-15,0 0-16 0,-3-1-16 0,0 9 0 16,-1-12-48-16,1 12-16 0,-2-11 0 0,-1 5 0 16,-2-4 16-16,-1 4 0 0,-2-1 0 0,-2-1 0 0,-3 0-32 0,-1 2 0 15,-4-2 0-15,-3 1 0 0,0-1-32 0,-1 5-16 16,-4-2 0-16,1 1 0 16,-4-1-32-16,0 2 0 0,0-1 0 0,2 4 0 15,1 4-48-15,0 0-16 0,-1 3 0 0,0 1 0 0,-2 1-208 0,2-1 0 16,1 5 0-16,0-2-160 0,1 6 160 0,-1-1 144 15,2 1-16-15,1 7-128 0,2 5 288 0,2 0-48 16,3 2-16-16,0 2 0 0,2 4 0 0,1 5 0 16,2 1 0-16,3-3 0 0,1-1-80 0,1 1-16 15,-1-3 0-15,6 3 0 0,1 0-128 0,4-4 0 16,3-6 0-16,3 4 0 0,2 1-192 0,3-1 48 16,1-5 0-16,2 0 0 0,2-1 144 0,4 0-192 0,1-7 192 15,0-4-192-15,1-1 192 0,1-1-208 0,2-7 80 16,2-2 128-16,1-3 0 0,1 1 0 0,1-8 0 15,5 1 0-15,2-10 0 0,7-1 0 0,1-9 176 0,-1 3-176 16,-5-6 0-16,0-1 0 0,-3-2 0 0,1 0 0 16,-3 0 0-16,-1 2 0 0,-3-2 0 0,-4 3-160 15,-2-1 160-15,-4 3 0 0,-2 3 0 0,-4 5 0 16,-5-5 192-16,-2 5 0 0,-3 0 16 0,-2 3 0 16,-1 3 112-16,-5 10 0 0,0-14 16 0,0 14 0 15,-2-13-128-15,2 13-16 0,0 0-16 0,0 0 0 16,-11-8-176-16,-2 8 0 0,-1 3 144 0,-1 5-144 15,-1 0 0-15,0 2 0 0,0 6 0 0,0 0 0 16,0 2 0-16,2-2-160 0,1 0 160 0,2 3 0 16,-1-6-128-16,4 3 128 0,2-3 0 0,6-13 0 15,-5 11-320-15,5-11 32 0,0 0 16 0,0 0 0 16,0 0-560-16,0 0-128 16,0 0 0-16,0 0-16 0,10-6-2000 0,1-4-400 15,-1-3-80-15,3-3 0 0</inkml:trace>
  <inkml:trace contextRef="#ctx0" brushRef="#br0" timeOffset="74942.64">14732 6756 18831 0,'23'-11'832'0,"-9"8"176"0,-1 0-816 16,2 1-192-16,-4-1 0 0,3 3 0 0,2 0 1664 0,0 3 272 16,-1 0 64-16,-1 4 16 0,-1-1-496 0,0 4-112 15,1 1 0-15,-1 7-16 0,-3 1-832 0,1 2-176 16,2 6-16-16,-2-1-16 0,-3-2-352 0,-1 5 0 16,-1 0 0-16,0 1 0 0,-1-2 0 0,0-1-192 0,-2-2 64 0,2 3 0 15,0-1-32-15,0-1 0 16,-1-1 0-16,0-2 0 0,-1-5 160 0,-2 1-208 0,-1-3 80 15,0-3 128-15,0-13 0 0,-3 11 0 0,3-11 0 16,0 0 0-16,0 0 0 0,-8 8 0 0,8-8 0 0,-9 5 0 16,9-5-208-16,-12-3-32 0,12 3 0 0,-9-8 0 15,1-5 64-15,3-3 16 0,2 3 0 0,1-2 0 16,4-2 160-16,1-1 0 0,2-1 128 0,1-2-128 16,2-3 240-16,3 0-32 0,2-2 0 0,2-1 0 15,1 0 208-15,1-2 32 0,3-2 16 0,1-1 0 16,1 0 16-16,2 0 0 0,0 0 0 0,2-2 0 15,-1 2-160-15,1 3-48 0,0-1 0 0,0 2 0 16,-2 7-144-16,0 5-128 0,0 0 192 0,-2 5-192 16,-3-2 192-16,-1 5-192 0,-2 3 192 0,-1 2-192 15,-15 3 176-15,16 7-176 0,-4-1 160 0,-2 5-160 16,-2 5 0-16,-3 8 128 0,-2 2-128 0,-3 6 0 0,0-3 0 16,-1 3 0-16,-3 2-192 0,1 1 192 0,-2-1-256 15,2-2 48-15,2 2 16 0,2-7 0 16,2-3-320-16,4-3-48 0,-1-2-16 15,2-4 0-15,-8-15-416 0,0 0-96 0,15 3 0 0,-3 2-16 16,5-5-80-16,-1-5-16 0,1 0 0 0,-1-3 0 16,0-5 528-16,-1-1 96 0,-2-2 32 0,1-2 0 0,-1-3 992 15,0 2 192-15,-2 1 32 0,-1 2 16 0,-1-3 384 0,1 3 80 16,-2-2 0-16,0 4 16 0,-2 4-288 0,-6 10-64 16,8-8-16-16,-8 8 0 0,10-8-352 0,-10 8-64 15,0 0 0-15,0 0-16 0,0 0-80 0,0 0-16 0,10 13 0 16,-4 1 0-16,-1-1-80 0,0 0 0 0,-2 5-16 15,0-7 0-15,-3-11-176 0,6 16 0 16,3-5 0-16,-9-11 0 0,11 10-256 0,0-2-48 0,-11-8 0 0,14 5 0 16,-1-4 32-16,0-2 0 0,-13 1 0 0,13-7 0 15,-3-1 272-15,-2 0 224 0,-2-3-32 0,0 0-16 16,-1-7 704-16,0 2 144 0,0-3 16 0,1-2 16 16,1-2 48-16,-1 1 16 0,1 1 0 0,-1 3 0 15,-1-1-560-15,1 1-112 0,2 2-32 0,-1 2 0 16,-3-2-224-16,1 3-64 0,0 3 0 0,-5 10 0 15,0 0-128-15,0 0 0 0,0 0 0 0,0 0 0 16,0 0 0-16,0 0 0 0,18 13 0 0,-2 5 0 16,-3 4 0-16,1 4 0 0,2-2 192 0,0 2-64 15,0-2 16-15,2 8 0 0,0 2 0 0,-1 3 0 16,-1-5-144-16,2 0 0 0,0 5 0 0,-2 0 0 16,-2 0 0-16,-1 0 0 0,0 3 0 0,-2-3 0 0,-3 4 0 0,-2-1 0 15,-2 4 0-15,-4-6 0 0,-2-2 0 0,-3-3 0 16,-4 4 0-16,-4-5 128 0,-7 0-128 0,-4-3 0 15,-6 0 144-15,-4-1-144 0,-4-3 0 0,-2 1-208 16,-5-4 16-16,1-1 16 16,-1 0-272-16,2-5-48 0,0-3-16 0,3-5 0 15,1 0-368-15,5-5-80 0,4-6 0 16,4 3-16-16,5-2-496 0,4-4-80 0,2-2-32 0,7 0 0 16,3-2-256-16,5-2-48 0,7-3-16 0,2-3 0 15,6-2-240-15,3-3-48 0,2-1-16 0,4 2 0 16,4-3 1024-16,1 1 208 0,0 0 32 0,-1 0 16 0,1 2 1376 0,0-1 256 15,-2 2 64-15,-1 5 16 0,0 4 608 0,-1 0 112 16,1 3 32-16,1-3 0 0,-1 0-144 0,1 0-32 0,4 3 0 0,-1-3 0 16,-1 3-528-16,0-2-96 0,-2 1-32 0,1 0 0 15,-3 1-256-15,1-3-64 0,-2 3-16 0,-1-2 0 16,-3-2-16-16,1 0 0 0,-1-2 0 0,-3 6 0 16,-1-2 32-16,-3 3 0 0,0 0 0 0,0-2 0 15,0-3-128-15,-1-1-32 0,1-2 0 0,0 3 0 16,0 0-96-16,0 0 0 0,-2-1-128 0,0-1 192 15,1-1-64-15,0 0 0 0,-2-3-128 0,0 6 192 16,-2-3 0-16,0 0-16 0,-2 3 0 0,1 0 0 16,-3-1-16-16,0 1 0 0,-4 13 0 0,1-11 0 15,-1-2 32-15,0 13 16 0,0 0 0 0,0 0 0 16,-9-5-64-16,9 5-16 0,-13 0 0 0,-2 8 0 0,1 5-128 16,-2 3 160-16,-4 0-160 0,0 10 160 15,-1 1-160-15,0 7 0 0,0-2 0 0,2 5 0 0,3-5 0 0,3 1 0 16,3 0-176-16,5-5 176 0,2 1-160 15,5-5 160-15,3-4-192 0,3-3 192 0,3-1-368 0,5-3 48 16,2-3 0-16,2-4 0 0,5-2 64 0,0-4 0 16,1-4 16-16,4-2 0 0,4-4 240 0,3-3 0 15,2 1 0-15,1-6-144 0,1-5 144 0,-1-1 0 16,-1 2 0-16,-5-2 0 0,-4-3 0 0,-3-2 176 16,-1-2-48-16,-2 1 0 0,-3 1 64 0,-3 3 16 15,-4-1 0-15,-3 3 0 0,-3 3-80 0,-3-3-128 16,-3 3 176-16,-2 0-176 0,-2 2 256 0,-1 1-64 0,-3 2-16 15,-1 3 0-15,-1 5-176 0,-3 2 0 16,-2 1 0-16,-3 3-176 0,-2 4 32 0,-2 6 0 0,-3 0 0 16,-1 5 0-16,-2 3 144 0,-1 6-128 0,0 1 128 0,1-1-128 15,0-4 128-15,4 3 0 0,3-2-144 0,1 2 144 16,2-3 0-16,3-2 0 0,5 3 0 0,5-6 0 16,6 3 0-16,5 1 0 0,3 0 0 0,7-1 0 15,6-2 0-15,7-1 0 0,6 0 0 0,3 0 0 16,0-2 0-16,1-2-144 0,1 1 144 0,2 0 0 15,-1-2 0-15,0 5 0 0,1-2 0 0,-1-2 0 16,-1-1 0-16,-1 4 0 0,1-3 128 0,-2 3-128 16,-1 4 224-16,-2 0-48 0,-4 0-16 0,-4-3 0 15,-6-1 32-15,-4 0 16 0,-1-1 0 0,-4 2 0 16,-4 0-16-16,-2-2-16 0,-4-2 0 0,-4-9 0 0,-1 13-176 16,-4-2 0-16,-3 2 0 0,-6-1 128 0,-4-3-128 15,-6 2-192-15,-5-1 32 0,-5-2 16 16,-6 0-192-16,-2-5-48 0,-1 1 0 0,3-8 0 15,0 3-384-15,3-6-64 0,2-1-32 0,4-1 0 16,5-3-1728-16,6 1-352 0,2 2-64 16</inkml:trace>
  <inkml:trace contextRef="#ctx0" brushRef="#br0" timeOffset="75350.66">18404 6594 13823 0,'27'-4'1216'0,"4"0"-960"15,-1 4-256-15,-1 0 0 0,-3 0 3152 0,-2 5 592 0,-5 3 112 16,-4 0 32-16,-4-3-1904 0,-11-5-368 0,0 0-80 0,3 14 0 16,-6 1-768-16,-5 1-160 0,-6 0-32 0,-6 3 0 15,-4-1-384-15,-6-2-64 0,-4 0-128 0,-3 0 176 16,-1 0-368-16,-3 0-64 0,-2-5 0 0,1-4-16 16,1 1-64-16,4-2-16 0,1-4 0 0,4-4 0 15,3-4 32-15,7-4 0 0,4-3 0 0,4 2 0 16,3-2 64-16,3-3 0 0,1-5 16 0,4-1 0 31,3-4-144-31,2 1-16 0,1-3-16 0,0 3 0 0,0-3 416 0,-1 4-160 0,-2 7 160 0,1 1 0 16,1 1 288-16,0 2 160 0,-2 5 48 0,0 8 0 15,0 0 112-15,0 0 32 0,0 0 0 0,0 0 0 16,-2 15 16-16,0 6 16 0,-1 4 0 0,0 4 0 16,-2 8 0-16,0 3 0 0,-1 10 0 0,1-2 0 15,-1 3-320-15,1 1-64 0,-1-4-16 0,1 5 0 16,0 0-272-16,2 0 0 0,1 0 0 0,2-5 0 15,0-1 128-15,3-4-128 0,1-3 0 0,0-1 0 0,1-3 0 16,2 0-224-16,-1-4 16 0,2-2 0 16,0-2-352-16,0-3-64 0,0-4-16 0,2-2 0 15,1-1-912-15,-1-7-192 0,-1-3-48 0,4-8-12768 0</inkml:trace>
  <inkml:trace contextRef="#ctx0" brushRef="#br0" timeOffset="75548.69">18576 6806 35071 0,'0'0'1552'0,"0"0"320"0,6-13-1488 0,-6 13-384 16,10-9 0-16,-10 9 0 0,10-7 1216 0,-10 7 192 0,0 0 16 15,0 0 16-15,0 0-432 0,12 2-96 0,-12-2-16 0,10 11 0 16,-10-11-432-16,8 16-80 0,-3 0-32 0,-2 0 0 16,-3 2-352-16,0-2 144 0,-2 2-144 0,1-2 0 15,-1 0 0-15,-1 0-176 0,0-2 0 0,1-1 0 31,2-13-448-31,-3 15-80 0,3-15-32 0,0 0-11936 0,0 0-2400 0</inkml:trace>
  <inkml:trace contextRef="#ctx0" brushRef="#br0" timeOffset="76342.39">18929 7554 40943 0,'0'0'1808'0,"0"0"384"0,10 8-1744 0,1 0-448 0,2 0 0 0,-13-8 0 0,0 0 592 0,16 5 48 16,0-6 0-16,-2-4 0 0,1-2-416 0,2-9-80 15,1-5-16-15,3-3 0 16,0 0-448-16,-2-1-112 0,0-8-16 0,-1 5 0 0,-2-1 128 0,0 0 0 16,-3 0 16-16,1 2 0 0,-1 1 304 0,-2 2 0 15,-1-3 0-15,-2 1 0 0,-2-3 0 0,1-2 0 16,-1 1 0-16,-1 1 0 0,-2 2 0 0,0-2 0 15,-1-3 0-15,0 8 0 0,-2 1-176 0,-2 1 32 16,0 1 0-16,-2 5 0 0,-6 1-192 0,-3 4-48 16,-3 0 0-16,-5 3 0 0,-3 3 96 0,-3 5 16 0,-7 5 0 0,-3 6 0 15,-1 5 112-15,-4 5 32 0,-5 0 0 0,-1 8 0 16,-3 3 128-16,1 5-160 0,4 0 160 0,4 6-160 16,7-1 32-16,7 0 0 0,6-4 0 0,6-3 0 31,5-7-320-31,6-3-48 0,5-1-16 0,6-1 0 0,5-2 96 0,4-4 16 0,3-2 0 0,7-6 0 15,6-5 208-15,4-4 32 0,4-7 16 0,2 2 0 16,3-4 144-16,-1-6 0 0,-1-1 0 0,-1-5 0 16,0 1 128-16,-3-4-128 0,-1-2 128 0,-2 2-128 15,-3 0 272-15,0 0-16 0,-3 0 0 0,-1-1 0 16,-3-3 256-16,1 2 64 0,-2 0 0 0,0 4 0 16,-1 4-16-16,-1 2 0 0,0 0 0 0,-1 3 0 15,-3 2-96-15,-2 6-16 0,0 2 0 0,-1 3 0 16,-15 0-144-16,14 8-48 0,-1 5 0 0,-2 3 0 15,-3 3-112-15,-3 7-16 0,-5 6-128 0,-2 8 192 0,1 0-192 16,-3 2-160-16,0 0 32 0,-1 1 0 0,0-5-192 0,2-2-16 16,0-3-16-16,1 1 0 15,0-2-192-15,1 0-32 0,-2-8-16 0,-2 1 0 0,-2-13 224 16,1 1 48-16,0-2 16 0,-4 1 0 0,0-6 304 0,10-6 0 16,0 0 176-16,-11 3-176 0,0-4 128 0,11 1-128 15,-11-7 0-15,11 7 0 0,-12-11 0 0,4-2-272 16,2-4 16-16,3-4 16 0,3-3 240 0,4 0 0 15,5-2-160-15,3 0 160 0,6-1 336 0,0-4 144 16,1 2 32-16,2-4 0 0,1-7 176 0,2 3 32 16,2 0 16-16,-2 0 0 0,-1 2-192 0,1 1-32 0,0 2-16 15,0 3 0-15,1 2-224 0,0 4-32 0,-1 4-16 16,0 6 0-16,-2 2-224 0,-1 3 176 0,-2 1-176 0,1 6 160 16,-3 1-160-16,1 3 0 0,-1 0 0 0,0 5 128 15,-1 2-128-15,0 6 0 0,0 5 0 0,0 3 0 16,-2 8-304-16,-1 5 16 0,0-2 0 0,-5 7 0 31,0 3-144-31,-2 1-16 0,2 1-16 0,-3-2 0 16,-2-3-80-16,2 3-16 0,0 4 0 0,-2-5 0 15,-3-6-1840-15,2-3-368 0,-2-6-80 0,3-3-6848 0,-1-10-1376 0</inkml:trace>
  <inkml:trace contextRef="#ctx0" brushRef="#br0" timeOffset="76554.45">20707 7395 30399 0,'0'0'1344'0,"13"12"288"0,-2-8-1312 0,0 4-320 0,-1 0 0 0,0 4 0 0,-2-3 1408 0,0 6 224 15,0-2 32-15,-2-1 16 0,-1 1-656 0,-2 3-144 16,-1-1-32-16,-2-1 0 0,-2 5-560 0,1 2-112 16,-4 5-32-16,-2 1 0 0,-1 2-144 0,-1 6 0 15,-3-1 0-15,1 3 0 0,-2 5 0 0,1-2-144 16,-1 0 144-16,-2-3-160 0,1 0 0 0,-5-2 0 15,-6 1 0-15,-10 2-17312 0</inkml:trace>
  <inkml:trace contextRef="#ctx0" brushRef="#br0" timeOffset="81713.1">2375 8028 15423 0,'0'0'688'0,"0"0"144"0,0 0-672 0,0 0-160 0,0 0 0 0,0 0 0 0,0 0 1152 0,0 0 208 16,0 0 48-16,0 0 0 0,0 0-384 0,0 0-64 15,0 0 0-15,0 0-16 0,0 0-112 0,0 0-32 16,0 0 0-16,0 0 0 0,0 0-192 0,0 0-32 16,0 0-16-16,0 0 0 0,0 0-128 0,0 0-32 15,0 0 0-15,0 0 0 0,0 0-144 0,0 0-48 16,0 0 0-16,13-5 0 0,0-3-208 0,-2-2 176 15,-1-6-176-15,-2 0 160 0,-2 0-160 0,2-3 0 16,2 1 0-16,0-9 0 0,-2 1 0 0,-2-1 0 0,2 1 0 16,0-1 0-16,-2-2 0 0,1 0 0 15,-2 2 0-15,-2 1 0 0,0 1 0 0,0 0 240 0,1 1-48 16,-1 0 0-16,0 0 128 0,0 3 32 0,0 2 0 0,2 1 0 16,0 2-144-16,-2 4-16 0,-1 0-16 0,1-1 0 15,0 4-32-15,-3 9 0 0,3-11 0 0,-3 11 0 16,0 0-144-16,0 0 160 0,5-12-160 0,-5 12 160 15,7-8-160-15,-7 8 0 0,0 0 0 0,0 0 0 16,9-8 0-16,-9 8 0 0,0 0 0 0,13 4 0 16,-13-4 0-16,15 11 0 0,-4-2 0 0,-2 7 0 15,-2 4-192-15,-1 2 192 0,1 2-192 0,-1 0 192 16,1 5-192-16,-3 3 192 0,3 0-160 0,-1-1 160 16,-1 1 0-16,1 5-144 0,1-2 144 0,-1 2 0 15,-1 0 0-15,0 5 0 0,0-2 0 0,1-5 0 0,2-4 0 16,-1 1 0-16,-1-5 0 0,-1-1 0 15,0 1 0-15,-1-4-160 0,0-3 160 0,0 0 0 0,1-7-224 16,-5-13 64-16,0 0 16 0,0 0 0 0,8 11 144 0,-8-11 0 16,0 0 0-16,0 0 0 0,0 0 208 0,0 0 32 15,5-16 0-15,0-5 0 0,0-3 304 0,1-2 64 16,1-3 16-16,-3-1 0 0,0-1-144 0,2-1-32 16,2-3 0-16,0 1 0 0,-2-3-192 0,2 2-32 15,1 1-16-15,-1 5 0 0,0-3-208 0,0 6 0 16,0-1 0-16,-2 3 0 0,0 2 0 0,2-1 0 15,1 6 0-15,-1 0 0 0,-4 5 0 0,1-3-128 16,-2 2 128-16,4 4-160 0,1-1 160 0,0 2-208 0,-8 8 80 16,9-10 128-16,-9 10-192 0,10-8 192 15,-10 8-192-15,11-4 192 0,-11 4-160 0,0 0 160 0,15 1 0 0,-15-1-144 16,9 8 144-16,1 7 0 0,1 1 0 0,-1 5 0 16,-5 3 0-16,1 1 0 0,1 4 0 0,-1 0 0 15,0 3 0-15,1 4 0 0,-1-3 0 0,1 1-128 16,-1 1 128-16,2-3 0 0,2-1 0 0,-2 1 0 15,0-3-144-15,0 0 0 0,-2-2 0 0,1-3 0 32,2-6-272-32,-2 1-48 0,-1-3-16 0,1-3 0 15,-3-3-1184-15,-4-10-224 0,0 0-48 0,0 0-11600 0</inkml:trace>
  <inkml:trace contextRef="#ctx0" brushRef="#br0" timeOffset="83016.3">3409 7708 16575 0,'0'0'736'0,"0"0"160"0,0 0-720 0,0 0-176 0,14 5 0 0,-14-5 0 0,13 3 3824 0,-13-3 720 16,0 0 160-16,13 5 32 0,-13-5-3104 0,0 0-608 15,13 3-128-15,-13-3-32 0,0 0-528 0,9 8-96 16,-9-8-32-16,0 0 0 0,0 0-208 0,16 5 0 16,-3 0 0-16,-2 1 0 0,-11-6-192 0,15 2-64 15,-2 1-32-15,1-3 0 0,4-3-80 0,0 3-16 16,-2-2 0-16,1 1 0 0,-2-6 192 0,-1 1 48 15,1-2 0-15,1-2 0 0,0-1 144 0,0 1 0 16,0-1 0-16,0 0 0 0,-3 1 160 0,-2-2-32 16,0-3-128-16,0 1 192 0,-1-1 0 0,0 2 0 15,-2 1 0-15,0-1 0 0,-2 1-32 0,-1 0-16 16,-2-3 0-16,0 2 0 0,2 0 48 0,-5 13 0 0,0-16 0 0,-2 5 0 16,2 11-48-16,0 0 0 0,-4-13 0 0,4 13 0 15,-8-13-16-15,8 13-128 0,-12-8 192 0,12 8-64 16,-16-3-128-16,4 2 0 0,12 1 144 0,-15 1-144 15,-3 6 0-15,2-3 0 0,0 8 0 0,0-3 0 16,2 4 0-16,-2 3 0 0,-2 0 0 0,-1 0 128 16,-2 4-128-16,-1-3 0 0,-1 4 0 0,2 3 128 15,2-3-128-15,3 3 0 0,-2 0 128 0,4 2-128 16,3-4 0-16,1 1 0 0,2-1 0 0,3 1 0 16,2 1 0-16,8 5-192 0,1-5 192 0,5 3-192 15,-1-9-320-15,4 3-80 16,4-2-16-16,1 0 0 0,1-6-1392 15,2-3-288-15,2-1-48 0,3-4-16 0,1-3 512 0,1 1 112 16,-1-3 0-16,3-3 16 0,-1-4 128 0,3-4 32 16,-3-3 0-16,2 1 0 0,0 0 1552 0,2 5 352 0,0-3 48 0,-2-2 16 0,-2-3 432 15,1-2 96-15,1-1 16 0,2-2 0 0,1 5-336 0,0 3-64 16,-1-3-16-16,-4 0 0 0,-4-2-16 0,0-1 0 16,-5 3 0-16,-4 0 0 0,-2 3 144 0,-1 0 32 15,-1 0 0-15,-3 1 0 0,-4-3 16 0,0 4 16 16,1-2 0-16,-2 0 0 0,-2 0-224 0,0 2-64 15,-3-2 0-15,0 13 0 0,0-11-128 0,0 11-16 16,0 0-16-16,-8-10 0 0,8 10-64 0,-11-6-16 16,-2 1 0-16,2 5 0 0,-2 0-16 0,-2 5-16 15,-1 3 0-15,-1 3 0 0,-4 5 112 0,3 0 32 0,-1 0 0 0,1 5 0 16,1 3 64-16,-1 2 32 0,2 6 0 16,2 2 0-16,-1 1-160 0,2-3-48 0,2 2 0 0,5 1 0 15,4-1-208-15,5 0 128 0,7-5-128 0,1-5 0 16,3 0 0-16,4-3 0 0,1-5 0 15,7 3 0-15,3-6-320 0,5-2 32 0,-5-5 16 0,-1-2 0 16,0-4-64-16,1-5-16 0,-1-3 0 0,3-2 0 16,-1-4 352-16,1-7-176 0,-1 0 176 0,1-6-128 15,-1-2 128-15,1-3 0 0,-2-2 0 0,0-6 0 16,0 1 0-16,1-6-192 0,-1 0 192 0,-5 1-192 16,-5-1 192-16,-1 1 0 0,-4-1-144 0,1 5 144 15,-2-2 0-15,-4 2 0 0,-2 3 128 0,-2 0-128 16,-4 5 272-16,-2 0-16 0,-4-1-16 0,2 0 0 0,-2-3 96 15,0 2 32-15,0 5 0 0,-1 2 0 0,-4 3-16 16,0 3 0-16,4 5 0 0,1 0 0 0,2 3-64 0,0 5-16 16,0-2 0-16,3 10 0 0,0 0-16 0,0 0 0 15,0 0 0-15,0 0 0 0,0 0-96 0,0 0-32 16,0 0 0-16,0 0 0 0,-4 15-128 0,4 4-224 16,0 5 48-16,4 2 16 0,0 6 160 0,1 5-128 15,0 0 128-15,1-1-128 0,1 5 128 0,1 2 0 16,1-5 0-16,3 6-128 0,-1-2 128 0,0-1 0 15,2-1 0-15,-2 1 0 0,-1 0 0 0,1 1 0 16,0 3 0-16,-1 1 0 0,-4 1 0 0,1-2 0 16,-4 0 0-16,0 0 0 0,-1 0 0 0,-2 0 0 15,0-5 0-15,-3-3 0 0,-1 0 0 0,0-5 0 16,-3-3 0-16,1-4 0 0,1-1 144 0,0-4-144 16,0-1 192-16,-1-5-192 0,6-14 0 0,-8 8 0 0,8-8 0 15,0 0 0-15,0 0 0 0,0 0-176 0,0 0 176 0,0 0-160 16,-10-8 160-16,5 0 0 0,4-6 0 0,4-5-128 15,2-2 128-15,3-3 0 0,2-2 0 0,-1-1 0 16,-1-5 160-16,0 3-32 0,0-3-128 0,5 1 192 16,-2-4-32-16,1-2-16 0,-4 3 0 0,3-1 0 15,0-2-144-15,0 5 128 0,-1 0-128 0,1 1 128 16,2-1-128-16,0 8 0 0,0 0 0 0,-1 3 0 16,0 5 0-16,1 0 0 0,-4 3 0 0,2 5 0 15,-1 0 0-15,1 3 0 0,-11 5-144 0,15-4 144 16,-2 0 0-16,-1 8-160 0,-12-4 160 0,15 9-128 15,-2 6 128-15,-2 2-208 0,-3 4 80 0,3 6 128 16,0 2-192-16,-1 3 192 0,-2 2-160 0,0 6 160 16,0 2 0-16,-2 1 0 0,1 1-128 0,1-4 128 15,2-3-176-15,1 0 16 0,2 3 0 0,-2-5 0 16,0-6-704-16,-1-3-144 0,-1-5-16 16,3-2-16-16,0-6-304 0,1-5-48 0,0-4-16 0,0-4 0 15,-13 0-1536-15,16-4-320 0</inkml:trace>
  <inkml:trace contextRef="#ctx0" brushRef="#br0" timeOffset="83547.81">5713 8052 22111 0,'0'0'976'0,"7"-8"208"0,1-5-944 0,0 2-240 0,0-4 0 0,-3 1 0 0,-2 4 1632 0,-3 10 288 15,0 0 48-15,6-14 16 0,-1 1-512 0,-5 13-112 16,5-10-16-16,-5 10 0 0,0 0-480 0,0 0-96 0,0 0-32 0,0 0 0 16,0 0-368-16,0 0-80 0,0 0-16 15,0 0 0-15,0 0-128 0,9 10-16 0,-1 6-128 0,-1 2 192 16,-1-1-192-16,1 6 176 0,-2 1-176 0,-1 5 160 15,1 1-160-15,2 1 0 0,1 1 0 0,1-3 0 16,1 3 0-16,1-3 0 0,-4-2 0 0,2-1 0 16,2-1-176-16,-1-1 48 0,-2 0 0 0,-2 1 0 15,-1-1-192-15,-1-3-16 0,-4-4-16 0,0-6 0 16,0-11 176-16,0 0 48 0,0 0 0 0,-7 13 0 16,1-2 128-16,6-11 0 0,0 0 0 0,0 0 0 15,-12-3-144-15,12 3 144 0,-9-9-160 0,2 1 160 16,7 8 0-16,-3-12 0 0,2 0 128 0,1-5-128 15,3 1 320-15,3-4-32 0,2-5-16 0,3 1 0 16,1 0-80-16,1-5-32 0,1-3 0 0,0-1 0 0,2-4-160 16,1 0 0-16,-3-3 144 0,4 0-144 15,-2-2 160-15,3-3-32 0,2 0-128 0,0 0 192 0,-2 0-192 0,3 3 144 16,1-1-144-16,-1 4 128 0,1 1-128 16,-1 3 0-16,1 3 0 0,-1 4 0 0,-1 4 0 0,0 3 0 15,-3 8 0-15,-2 2 0 0,-2 2 0 0,-1 2 0 16,0 2 0-16,-13 5 0 0,13 4 0 0,-1 0 0 15,0 4 0-15,-3 4 0 0,1 2 0 0,0 5 128 16,-2 2-128-16,0 3 0 0,0 2 0 0,0 4 0 16,0 3 128-16,1 0-128 0,-1 1 0 0,2 3 0 15,-2 1 0-15,2 1 0 0,-1 3 0 0,1-2 0 0,1 0 0 16,0-3 0-16,1 0-256 0,-1-2 64 16,-2-1 0-16,-1-2 16 15,0 0-192-15,0-2-32 0,-3-5-16 0,0-1 0 16,-3-3-512-16,1-5-96 0,0-4-32 0,-3-12 0 15,0 13-1520-15,0-13-304 0,0 0-64 0,0 0-16 0</inkml:trace>
  <inkml:trace contextRef="#ctx0" brushRef="#br0" timeOffset="83765.32">6782 7951 14735 0,'0'0'640'0,"5"-10"160"0,-5 10-640 0,8-8-160 0,-8 8 0 0,11-8 0 16,4 3 4016-16,-3 2 768 0,-12 3 144 0,16 3 48 15,-4-3-3120-15,-1 5-608 0,0 3-128 0,-1 3-32 16,-2-1-320-16,0 6-64 0,-2 5 0 0,4 3-16 16,-2 5-320-16,0 3-64 0,0 2-16 0,2 1 0 0,-2-1-288 0,0-2 0 15,0 3 0-15,0-1 0 0,1-1 0 0,3 0 0 16,-1-5 0-16,-2-3 0 0,-2-1-304 0,1-7-64 16,-3-6-16-16,0 2 0 15,-1-1-1648-15,-4-12-336 0,0 0-64 0</inkml:trace>
  <inkml:trace contextRef="#ctx0" brushRef="#br0" timeOffset="83942.67">7180 7853 29487 0,'-5'-21'2624'0,"4"11"-2112"16,-3-1-512-16,3 1 0 0,1 10 2192 0,-2-11 336 16,2 11 64-16,0 0 16 0,-1-11-1184 0,1 11-224 0,-2-10-48 15,2 10-16-15,0 0-656 0,0 0-128 0,0 0-32 0,0 0 0 31,0 0-624-31,0 0-128 0,0 0-16 0,0 0-16 16,0 0-2240-16,0 0-448 0,0 0-96 0</inkml:trace>
  <inkml:trace contextRef="#ctx0" brushRef="#br0" timeOffset="84461.93">7480 7938 29087 0,'0'0'1280'0,"16"0"272"0,3 0-1232 0,1-5-320 0,1 2 0 0,-1-2 0 16,1-3 1200-16,2 0 176 0,-1 0 32 0,-1-3 16 16,0-7-832-16,-2-1-160 0,-1-2-48 0,-2 5 0 0,0 0-384 15,-3 1-176-15,-4 1 16 0,-2 1 0 0,-4 0-64 0,-1 2-16 16,-2 11 0-16,0 0 0 0,-5-10 240 0,5 10 0 16,0 0 0-16,-13-3-144 0,-1 2 144 0,-1 2 0 15,-1 4 128-15,-2 3-128 0,-2 6 176 0,-4-1-48 16,-4 0 0-16,-2 0 0 0,-4-5 80 0,-1 6 16 15,-1-1 0-15,3 3 0 0,-1 5 48 0,4-3 16 16,2-2 0-16,1 0 0 0,1 3-16 0,2 2 0 16,2 0 0-16,3 3 0 0,1-11-16 0,3 3 0 15,3-3 0-15,2 1 0 0,5-1 64 0,2-3 0 16,3-10 0-16,-3 14 0 0,3-14-192 0,0 0-128 16,0 0 144-16,6 10-144 0,1 3 0 0,1-5 0 0,4 0 0 15,1-2 0-15,3-6 0 0,2 0 0 16,3-2 0-16,1 2 0 0,1 0 0 0,4 0 0 0,4 2 0 15,1-2 0-15,0 0 0 0,1 2-128 0,1 1 128 0,0 0 0 16,1 2 0-16,-1 0 0 0,-4 1-128 0,1 1 128 16,-4 1 0-16,-1 0 0 0,-4 0 0 0,2 0 0 15,0 0 0-15,0 0 0 0,-3 0 0 0,-1 0 0 16,-1-3 0-16,-2 3 0 0,0 0 0 0,-3 0 0 16,-3 0 0-16,-11-8 0 0,10 16 0 0,-4-3 0 15,1-2-208-15,-4 2 64 0,-3-13 16 0,-5 17 0 16,-3 1 128-16,-2 0-160 0,-1 1 160 0,-3-1-160 15,-2 1 160-15,-2-3-160 0,-1-2 160 0,-2 6-160 16,0-1-192-16,2-2-32 0,0 0-16 0,-1-5 0 16,-1 0-544-16,4-3-96 15,1-1-32-15,1-1-14288 0</inkml:trace>
  <inkml:trace contextRef="#ctx0" brushRef="#br0" timeOffset="85267.86">8255 7930 5519 0,'0'0'496'15,"0"0"-496"-15,0 0 0 0,0 0 0 0,0 0 6576 0,5 13 1216 16,-2 1 240-16,-3-14 48 0,4 13-5824 0,-1 0-1168 16,-2 0-224-16,-1-2-48 0,-3 2-496 0,0 3-112 15,0 0-16-15,1 0 0 0,2 5-192 0,2 1-192 0,-2 5 48 0,3-2 0 16,0 2-48-16,2-1-16 0,1 6 0 0,1 0 0 15,-1 0 80-15,2 0 128 0,0-2-208 0,0-1 80 16,0-1 128-16,2-4-160 0,-2-3 160 0,-2-2-160 16,-1-2-112-16,0 1-32 0,-2-7 0 0,-3-11 0 15,3 13 64-15,-3-13 16 0,0 0 0 0,0 0 0 16,0 0 0-16,0 0 0 0,0 0 0 0,0 0 0 16,-1-16-128-16,-1-5-32 0,-1 0 0 0,0 1 0 15,0-1 384-15,-1 1 128 0,3 0 0 0,-1-5 0 16,2 1 400-16,0 2 80 0,2-5 16 0,1 3 0 15,0 0-80-15,2 3-16 0,0-3 0 0,0 1 0 16,1-4-80-16,4-2-32 0,-1 0 0 0,1 5 0 16,-2-3-80-16,2 3-16 0,1-2 0 0,2 0 0 15,0 2-192-15,-2 5-128 0,2 3 160 0,1 1-160 16,-1 4 128-16,0 0-128 0,-4 3 0 0,3 3 0 16,-12 5 0-16,14-3 0 0,-1 1 0 0,-13 2 0 0,14 5-192 15,-1 5 64-15,-3 1 128 0,-1 5-208 0,1 5 32 0,0 3 16 16,1 3 0-16,-3 7 0 15,-2-2-224-15,1 2-32 0,-2 6-16 0,-2-3 0 16,0-2 16-16,0 0 0 0,0 1 0 0,-1 5 0 16,-2 3-192-16,-2-2-32 0,1-6-16 0,2-3 0 15,3-8-16-15,-3-1 0 0,-2-4 0 0,1-8 0 0,0-12 384 16,0 0 80-16,0 0 16 0,0 0 0 0,0 0 192 0,0 0 0 16,0 0 192-16,0 0-192 0,0 0 0 0,-5-12 0 15,2-8 0-15,-1-1 0 0,1 1 160 0,0-6-160 0,0-5 128 16,1-1-128-16,2-1 352 0,3-1-16 0,1-3 0 15,0 2 0-15,1 1 48 0,2-1 0 0,1-4 0 0,1 1 0 16,4-4-192-16,-2 2-16 0,4-2-16 16,1 2 0-16,0 0-32 0,2 3-128 0,-2 3 192 0,4 2-64 15,5-2 0-15,0 2 0 0,-1 5 0 0,0 4 0 16,0 3-128-16,0 0 160 0,-1 3-160 0,-1 2 160 16,-2 6-160-16,-1 1 0 0,0 1 0 0,-1 6 0 15,-4-3 0-15,1 9 128 0,-1 2-128 0,-1 2 0 16,-2 7 240-16,-1 5-48 0,-1 0 0 0,0 3 0 15,-3 8-16-15,0 0-16 0,1 0 0 0,-1 7 0 16,2 1-160-16,-1 2 160 0,-1-2-160 0,0 0 160 16,3 0-32-16,-1 0-128 0,1-1 192 0,-1-2-64 15,0-5-128-15,2 3 128 0,-2-4-128 0,1 1 128 16,1-5-128-16,0-1 0 0,-2-2 0 0,0-3 128 16,-2-1-320-16,-1 1-80 0,-2-5-16 0,2 0 0 15,-5-16-1152-15,8 15-224 0,0-5-64 16</inkml:trace>
  <inkml:trace contextRef="#ctx0" brushRef="#br0" timeOffset="85763.4">9867 8328 7359 0,'0'0'656'0,"0"0"-528"0,0 0-128 0,0 0 0 16,12-2 4800-16,-12 2 912 0,13-1 192 0,0-3 48 15,-13 4-3808-15,11-4-752 0,-1-1-160 0,-10 5-16 16,10-7-512-16,-10 7-112 0,0 0-16 0,11-6 0 0,-11 6-224 0,0 0-48 16,9-6-16-16,-9 6 0 15,0 0-32-15,0 0 0 0,0 0 0 0,13-2 0 0,-13 2-112 0,0 0-16 16,0 0-128-16,0 0 192 0,15 2-64 0,-15-2 0 15,0 0-128-15,0 0 192 0,0 0-16 0,0 0-16 16,0 0 0-16,13 11 0 0,-13-11 0 0,8 13 0 16,-4 4 0-16,0 1 0 0,-1 1 0 0,-3 5 0 15,-2 0 0-15,-3 8 0 0,1 1-160 0,-6 4 0 16,-3 3 0-16,-5 6 128 0,-1 7-304 0,-8 7-64 16,-7 2-16-16,-4 2 0 15,-4 2-1616-15,-11-2-336 0</inkml:trace>
  <inkml:trace contextRef="#ctx0" brushRef="#br0" timeOffset="90428.39">10045 7856 3679 0,'0'0'320'0,"0"0"-320"0,0 0 0 0,0 0 0 16,0 0 2928-16,0 0 512 0,0 0 96 0,0 0 32 0,3-10-2032 0,0-1-416 15,-3 11-80-15,0 0-16 0,5-11-480 0,-5 11-96 16,5-13-32-16,-5 13 0 0,0 0-160 0,6-8-48 15,-1 0 0-15,-5 8 0 0,0 0 64 0,6-8 16 16,-6 8 0-16,0 0 0 0,10-8 448 0,-10 8 96 16,10-5 0-16,-10 5 16 0,14-8 112 0,-1 3 0 15,-13 5 16-15,14-8 0 0,-1 2-272 0,-3-4-48 16,1 2-16-16,-1 0 0 0,-1 0-208 0,1 0-48 16,0 0-16-16,-4 0 0 0,-6 8-80 0,6-13-16 15,-1 4 0-15,-5 9 0 0,-1-15-80 0,-1 2 0 16,2 13-16-16,-5-13 0 0,-1 1 80 0,-2 0 0 0,-2 1 16 0,-1 2 0 15,-2 0-32-15,-1 3-16 0,-1 0 0 16,-1-1 0-16,-2 6 0 0,1 1 0 0,-2 0 0 0,1 1 0 16,0-1 0-16,-1 5 0 0,-2-2 0 0,0 5 0 15,0-1-64-15,2-1-16 0,-2 5 0 0,2 2 0 16,0 0-16-16,0-2-128 0,-1 2 192 0,3 0-64 16,-1 1-128-16,0-1 0 0,1 5 0 0,1 0 0 15,-2-1 0-15,2 1 0 0,1 0 0 0,3-1 0 16,-3-1 0-16,2 0 0 0,2 0 128 0,3 2-128 15,3-2 128-15,0-3-128 0,1 1 192 0,4-14-64 16,-2 15-128-16,2-15 0 0,3 11 144 0,0 2-144 16,-3-13 0-16,8 14 0 0,2-4 0 0,0-5 128 15,-10-5-128-15,16 8 0 0,0-2 0 0,0 1 0 0,-2-6 0 16,2-1 0-16,0 0 0 0,2 0 0 0,0 0 0 16,-1 2 0-16,3-2 0 0,-3 3 0 0,-2-1 0 0,1 1 0 15,-2 2 0-15,1-2 128 0,-2 2-128 16,-1-2 0-16,-12-3 0 0,13 8 0 0,-2 0 0 0,-1 2 144 15,-2 1-144-15,0 2 0 0,-8-13 128 0,7 16-128 16,-3-2 0-16,0 2 0 0,-1-1 0 0,-3 1 0 16,-2 5 0-16,-1-5 0 0,-2-2 0 0,-1 1 0 15,-1-1-144-15,-1 2 144 0,0 0-128 0,-3-1 128 16,-2 1-128-16,0-2 128 0,-1 0 0 0,-1 1-128 16,-2-1 128-16,-1 1 0 0,0-1 0 0,-1 1-128 15,0-2 128-15,-2-1 0 0,0 1-160 0,-1-2 160 16,-2 1-192-16,-4 1 192 0,-2-2-384 0,-5 3 48 0,-4 1 0 15,-3-3-11232-15,-4 0-2240 16</inkml:trace>
  <inkml:trace contextRef="#ctx0" brushRef="#br0" timeOffset="112657.01">2653 9153 27295 0,'0'0'1216'0,"0"0"240"0,0 0-1168 0,0 0-288 0,-8-6 0 0,8 6 0 16,0 0 864-16,0 0 112 0,0 0 32 0,0 0 0 15,-5-10-432-15,5 10-64 0,0 0-32 0,0 0 0 16,0 0-304-16,0 0-176 0,0 0 192 0,0 0-192 16,0 0 0-16,0 0 0 0,0 0 0 0,0 0 0 0,0 0 0 0,0 0 0 15,0 0 0-15,18 5 0 0,-1 0 0 16,1-2 0-16,0-3 208 0,4 3-64 0,4 0 112 0,3-3 0 16,3-3 16-16,1 0 0 0,3 1-80 0,2-1 0 15,2-5-16-15,1 0 0 0,-3 0-176 0,2-2 192 16,0 1-192-16,0-1 192 0,-1-1-192 0,-1-2 0 15,1 3 0-15,1-1 0 0,-1-5 0 0,-1 5 128 16,1-2-128-16,1 0 0 0,3 2 0 0,0-2 0 16,-1 5 128-16,-5-2-128 0,-5-1 0 0,-1 1 128 15,-1-4-128-15,-1 4 128 0,-2-1-128 0,2 0 0 16,-3 3-160-16,-2 0 160 0,-3 0-336 0,-2 1 16 16,-3 1 16-16,-1 4 0 15,-4-1-544-15,-11 3-112 0,0 0-32 0,13 0 0 16,-13 0-1872-16,0 0-368 0,0 0-80 0,0 0-6992 0</inkml:trace>
  <inkml:trace contextRef="#ctx0" brushRef="#br0" timeOffset="113021.05">3467 8999 8287 0,'-25'0'736'0,"11"3"-592"0,-2-1-144 0,0-2 0 15,-2-2 2064-15,1 2 384 0,-1-3 80 0,2 6 16 16,0 0-1504-16,1-1-288 0,3-2-64 0,-1 0-16 16,2 5-16-16,11-5 0 0,-13 3 0 0,13-3 0 15,-12 5-144-15,12-5-48 0,0 0 0 0,0 0 0 0,0 0 96 0,0 0 16 16,0 0 0-16,0 0 0 0,-8 8-80 16,8-8-16-16,0 0 0 0,0 0 0 0,-1 11-32 0,1-11-16 15,0 0 0-15,3 13 0 0,2 1-48 0,0-4 0 16,-5-10 0-16,8 19 0 0,-2-1-16 0,1 3-16 15,-1 3 0-15,0 3 0 0,-1-1 96 0,0 9 0 16,-2 2 16-16,2 1 0 0,1 3-224 0,1 4-48 16,-2-1-16-16,3 1 0 0,0-1-176 0,1 1 0 15,-1 0 144-15,2-4-144 0,-2 1 0 0,0-2 0 16,-2 0 0-16,1-6 0 16,-4-2-400-16,0 0-48 0,1-3-16 0,-1-5 0 15,-5-6-656-15,2-4-128 0,-1-1-32 0,1-13-7616 16,0 10-1520-16</inkml:trace>
  <inkml:trace contextRef="#ctx0" brushRef="#br0" timeOffset="113468.95">3865 9256 15663 0,'0'0'1392'0,"0"0"-1120"0,14 0-272 0,0-2 0 15,-1-1 3168-15,-13 3 576 0,18 0 112 0,-2-3 32 16,-16 3-2400-16,16 4-464 0,-2 3-112 0,-1 3-16 15,-1 1-544-15,-3 5-112 0,1 1-32 0,-2 6 0 16,-3 1-208-16,-2 5 0 0,-2 5 0 0,-1-1 0 16,-3 3 0-16,2 1-160 0,-3-1 160 0,1 1-192 15,-2 4 192-15,-1-3-128 0,3-3 128 0,-2-1-128 16,-1-2 128-16,-1-3 0 0,1 3 0 0,-1-3 0 16,1-2 0-16,-1-1-128 0,1-2 0 0,-2-5 0 0,-2-4-48 15,2-4 0-15,-1 5 0 0,-1-6 0 0,0-1 48 0,1-1 0 16,9-8 0-16,-11 7 0 0,-1-4 128 15,12-3-160-15,-12 3 160 0,12-3-160 0,0 0 160 0,0 0 176 16,-10-6-48-16,10 6 0 0,-5-18 64 0,5-1 16 16,5-2 0-16,3-3 0 0,2-5 0 0,4 0 0 15,2-3 0-15,2 0 0 0,3-10-32 0,1 2-16 16,0-5 0-16,6 0 0 0,-1-1-160 0,2-3 128 16,1 5-128-16,3 0 128 0,-1 1-128 0,0 3 0 15,1 0 0-15,-1 3 0 0,-1 1 0 0,-2 3 0 16,-5 4 0-16,0 0 0 0,-2 0 0 0,1 2 0 15,-4 4 0-15,-1 4 0 0,0 3 0 0,-2 3-176 16,0 2 48-16,-2 3 0 16,-14 8-448-16,15 0-64 0,-15 0-32 0,12 8 0 15,-2 0-1632-15,-4 13-336 0</inkml:trace>
  <inkml:trace contextRef="#ctx0" brushRef="#br0" timeOffset="114427.93">4678 9875 21183 0,'0'0'1888'0,"0"0"-1504"0,0 0-384 0,10-8 0 16,-2 0 1920-16,1-3 304 0,1-5 64 0,0-2 16 16,-1-3-1680-16,3 1-336 0,2-1-64 0,-1-3-16 15,-5-1-512-15,0 1-96 0,-2 0-32 0,1 0 0 16,-1 3-16-16,1 4-16 0,-3-3 0 0,-2 3 0 0,-4 1 464 15,1 1 0-15,1 2 0 0,0 13 0 0,-8-4 0 0,1-1 0 16,7 5 0-16,0 0 0 0,-14-3 352 0,1-1 16 16,0 4 0-16,2 5 0 0,0 2-192 0,0 2-48 15,-2 3 0-15,0 0 0 0,-2 8 0 0,-1 1-128 16,0-1 192-16,0 4-64 0,0 1-128 0,0 0 160 16,2 2-160-16,1-1 160 0,2 1-160 0,3-4 0 15,1-4 0-15,6-3 0 0,-1 0 0 0,4-3 0 16,2-5 0-16,3 3 0 0,-7-11-240 0,16 5 80 15,0-2 16-15,2-3 0 0,2-6-16 0,3-2 0 16,3 3 0-16,-2-3 0 0,-2-3-32 0,4-4 0 0,3-1 0 0,1-3 0 16,-3 1 192-16,1-1 0 0,-3 0-144 15,1 1 144-15,-2-1 0 0,-1 1 0 0,-6 1 128 16,1-1-128-16,-4 0 304 0,1 2-32 0,-2 0 0 0,-4 0 0 16,-2 3 64-16,1 2 16 0,-2-2 0 0,-6 13 0 15,0 0 16-15,0 0 0 0,0 0 0 0,0 0 0 16,0 0-160-16,0 0-16 0,0 0-16 0,0 0 0 15,0 0-176-15,0 16 0 0,-1 0 0 0,-3 5 128 16,1 3-128-16,0 2 0 0,-2 1 0 0,4-1 0 16,-1-2 0-16,4 0 0 0,-1 0 0 0,1-3 0 15,-1 0 0-15,4 0-144 0,2-7 144 0,-1-2-208 16,-6-12-64-16,10 9-16 0,-2-4 0 0,1 0 0 16,1-7 96-16,3-1 32 0,1-2 0 0,1 2 0 0,-1-10 160 15,2-3 0-15,-1 0 0 0,1 0 0 0,0-5-192 16,0 0 32-16,-3-3 16 0,1 0 0 0,0 0-16 15,1-2 0-15,-2 5 0 0,-4-3 0 0,-2 5 160 0,-2-2 144 16,-2 4-16-16,0 2-128 0,-3 2 432 16,0 13-32-16,0 0 0 0,0 0 0 0,0 0 32 0,0 0 0 15,0 0 0-15,-11 12 0 0,-2 0-112 0,0 9 0 16,0 2-16-16,0 6 0 0,1 4-80 0,-1 3-16 16,0-1 0-16,3 0 0 0,2 2-208 0,3-3 0 15,4-10 0-15,1 3 0 0,3-1 0 0,5-4-208 16,2-7 16-16,3-1 0 15,3-6-192-15,3-1-48 0,0-4 0 0,4-6 0 0,1-4 112 0,3-7 32 16,2-4 0-16,3-6 0 0,3 0 96 0,2-8 32 16,2-7 0-16,-2-4 0 0,-1-2 160 0,0-3-192 0,-3-2 192 15,0 2-192-15,-3-3 192 0,-1-1 176 0,0-1-48 0,-2 4 0 16,0-4 240-16,-3-2 32 0,1-1 16 0,-3 3 0 16,0 3-96-16,-1 2 0 0,-3 0-16 0,-2 6 0 15,-2 0-64-15,-1 4-16 0,-3 7 0 0,-2 4 0 16,-2 6 80-16,1 2 16 0,1 3 0 0,-8 16 0 15,-5-10-80-15,5 10-16 0,0 0 0 0,0 0 0 16,0 0-224-16,-8 10 144 0,-2 6-144 0,-1 5 128 16,0 3-128-16,-2 8 0 0,-1 8 0 0,1 2 0 15,0 8 0-15,0-2-144 0,2 5 144 0,1 0-160 16,2 0 160-16,3 0-128 0,2 0 128 0,5-5-128 16,-1 0-16-16,4-6 0 0,0-4 0 0,3-6 0 31,0 0-304-31,3-7-64 0,1-5-16 0,0 1 0 0,1-5-240 0,0-1-64 0,1-6 0 15,1-4 0-15,-1-6-1664 0,2-6-320 0,0 1-80 16,4-5-7584-16</inkml:trace>
  <inkml:trace contextRef="#ctx0" brushRef="#br0" timeOffset="114603.28">6325 9426 8287 0,'0'0'736'0,"0"0"-592"16,0 0-144-16,0 0 0 0,6 13 4320 0,1-1 832 15,1 5 160-15,-4 3 48 0,-4 0-3056 0,0 2-624 16,-1 2-112-16,-1 7-32 0,1 2-640 0,-1 8-144 15,0-3-32-15,1 2 0 0,-2 5-480 0,1-5-112 16,2-6 0-16,0-2-128 0,0 3 0 0,2-4 0 0,-1-1 0 0,1-7 0 31,-1-7-384-31,-1 0-128 0,0-16-16 0,0 0-9840 0,0 0-1952 16</inkml:trace>
  <inkml:trace contextRef="#ctx0" brushRef="#br0" timeOffset="114754.89">6537 9413 11967 0,'0'0'1072'0,"-5"13"-864"0,-2 0-208 0,1-1 0 16,1 0 4944-16,5-12 944 0,-3 13 192 0,3-13 48 16,0 0-5040-16,0 0-1088 0,9 11 0 0</inkml:trace>
  <inkml:trace contextRef="#ctx0" brushRef="#br0" timeOffset="115186.03">7384 9256 28559 0,'0'0'2544'0,"-7"16"-2032"0,-1 1-512 0,-1-2 0 0,-2-4 1984 0,-1-1 288 16,1-2 64-16,-2 1 16 0,2 1-1824 0,-5 0-352 15,-2-2-176-15,1 0 160 16,-1-4-800-16,-4 1-176 0,-3-2-16 0,0 6-16 16,-2-1-496-16,1 0-112 0,-1 0-16 0,3-4 0 15,-4 0 512-15,1-1 112 0,0-2 16 0,1 3 0 0,2-3 832 0,1 1 0 0,3-4 176 16,5 1-32-16,4-4 192 0,3-2 48 0,1 3 0 0,3-4 0 16,4 8-384-16,-4-13 0 0,3 0-160 0,1-2 160 15,1 3-256-15,3 0 64 0,-1 0 16 0,0 4 0 16,-3 8 176-16,0 0 192 0,6-13-32 0,-6 13-16 15,0 0 384-15,0 0 80 0,0 0 16 0,0 0 0 16,0 0 224-16,13 4 48 0,-13-4 16 0,13 12 0 16,-2 5-144-16,-3 3-16 0,-4 7-16 0,0 2 0 15,1 3-192-15,0 5-32 0,-2 1-16 0,-1 6 0 16,-4 1-304-16,1 0-48 0,-1-4-16 0,2 4 0 16,3 0-128-16,2-3-256 0,2-5 64 0,-1-5 16 15,2 0-544 1,0-6-112-16,2-4-32 0,4-4 0 0,-1 1-576 15,1-8-112-15,1-4-32 0,-1-4 0 0,1-3-128 16,-1-3-16-16,1-7-16 0,1-4-5616 0,1-7-1136 0</inkml:trace>
  <inkml:trace contextRef="#ctx0" brushRef="#br0" timeOffset="115352.35">7405 9501 20271 0,'0'0'1792'0,"0"0"-1424"16,0 0-368-16,14-5 0 0,-14 5 2160 0,15 0 352 15,-3 4 80-15,-12-4 16 0,0 0-864 0,0 0-160 16,10 16-48-16,-2 1 0 0,-1-1-528 0,-3 5-112 15,0 0-32-15,-4-2 0 0,-2 2-416 0,0 3-64 16,1 0-32-16,2-3 0 0,3-1-352 0,-1-3-128 16,0-1 0-16,0 2 0 15,0-7-1168-15,-3-11-240 0,0 0-32 0,0 0-9056 16,0 0-1824-16</inkml:trace>
  <inkml:trace contextRef="#ctx0" brushRef="#br0" timeOffset="116628.96">7801 9562 20271 0,'0'0'1792'0,"5"15"-1424"0,-5-15-368 0,3 16 0 16,-3-2 2928-16,2 2 512 0,-1-1 96 0,3 1 32 15,-1-2-2416-15,0 2-496 0,2 0-80 0,0 0-32 16,1 0-544-16,2-3 0 0,-8-13 0 0,11 13 0 31,1-5-416-31,-1 0-32 0,2-1-16 0,-13-7 0 0,14 6 272 0,1-3 48 0,-3-3 16 0,1-1 0 16,0-3 352-16,0 1 80 0,0-2 16 0,1 1 0 15,1-11 64-15,-3 2 0 0,4 0 16 0,1-6 0 16,0-2-224-16,-1 0-48 0,0-3-128 0,-1 3 192 0,-1-3-192 16,-1 0 0-16,-2 0 0 0,-3 3 0 15,-5 5 0-15,-3 3 0 0,-1-3 0 0,-2 4 0 0,-2 0 0 0,-3 6 0 16,-3-1 0-16,-2 4 144 0,-2 2 112 0,-1 2 32 16,-3 2 0-16,0 6 0 0,-2 3-64 0,0 4-16 15,-3 4 0-15,-3 4 0 0,-2 5-208 0,-2 4 0 16,-2 9 0-16,2 1 0 0,1-1 0 0,2 1 0 15,6-4 0-15,3-4 0 0,4-1-144 0,4-2-80 16,4-6-16-16,4-4 0 16,0-6-368-16,5-3-80 0,-2-13-16 0,11 5 0 15,2-5 0-15,3-3 0 0,3-7 0 0,4-6 0 0,-1-3 304 0,2-2 48 16,0-1 16-16,0-4 0 0,0-3 336 0,0 0 0 16,-1 5-144-16,-1-2 144 0,-4 2 336 0,0 0 128 0,-1 3 32 15,1 4 0-15,3-3 272 0,1 4 48 0,-1 3 16 0,0 2 0 16,-3 3-224-16,-1 3-32 0,1 1-16 0,0 4 0 15,-2 3-208-15,0 2-32 0,-2-1-16 0,-1 12 0 16,-5 4-304-16,-2 2 128 0,-1 7-128 0,-2 3 0 16,2 3 0-16,0 4-176 0,-2 1 0 0,-1 0 0 31,-1-3-352-31,-1-3-80 0,0 1-16 0,0-4 0 16,2-7-48-16,0-2-16 0,-1-6 0 0,1-1 0 0,-2-15 688 0,0 0 0 0,0 0 0 0,0 0 0 15,0 0 256-15,0 0 96 0,-2-21 16 0,1 0 0 16,-1-3-176-16,2 0-48 0,2-5 0 0,2 5 0 15,4-2 48-15,1-3 0 0,-1-3 0 0,0 0 0 16,1 3 16-16,1 0 16 0,-4-3 0 0,5 3 0 0,1 4-64 16,-1 2-16-16,-1 2 0 0,-2 4 0 15,-4 2 112-15,1 6 32 0,-5 9 0 0,0 0 0 0,0 0 16 0,0 0 0 16,0 0 0-16,0 0 0 0,7 12-176 0,-3 8-128 16,-2 5 144-16,-2 9-144 0,-3-2 0 0,1 5 0 15,-1 3 0-15,1 0 0 0,2-6-256 0,2-2 64 16,3-3 16-16,1-2 0 15,1-6-320-15,1-3-64 0,1-4-16 0,4-6 0 16,2-3-224-16,1-5-48 0,1-3-16 0,4-2 0 16,-2-3 240-16,2-3 48 0,0-2 16 0,0-3 0 0,-3-2 240 15,-1-1 64-15,-1 1 0 0,0-1 0 0,-1 3 256 0,-1-2-128 16,4 4 128-16,0 0 0 0,-4-4 0 0,2 3 0 16,-1 3 0-16,1-3 0 0,-2 7 0 0,1 3 192 15,-3-3-16-15,-12 8-16 0,0 0 96 0,13-3 32 0,-13 3 0 16,0 0 0-16,0 0 80 0,8 13 16 0,-3 1 0 0,-5 4 0 15,-3 1-16-15,-4 2 0 0,-4 6 0 0,-2-1 0 16,0 3-160-16,1 0-16 0,-3 0-16 0,2-5 0 16,2 3-176-16,5-3 0 0,1-6 0 0,5 1 0 15,-2-3 0-15,4-1 0 0,-2-15 0 0,0 0 0 16,0 0-144-16,14 8 144 0,1 0-192 0,1-2 192 16,-2-6-256-16,4-3 64 0,3-5 16 0,1 0 0 15,2 0 176-15,0-2 0 0,0-4-144 0,2 1 144 16,1 0 0-16,-1-3-144 0,-2 3 144 0,0-6 0 15,0 1 0-15,2-1 0 0,0 0 128 0,-1-2-128 16,3 0 192-16,-1 0-64 0,2 2-128 0,0-2 192 16,-2-3-16-16,0-2-16 0,1 1 0 0,4-6 0 15,3-1-16-15,-1-3 0 0,-4-1 0 0,2-1 0 0,4-3 32 0,-3 0 0 16,-1-2 0-16,-3 1 0 0,-5-4 64 0,-1 0 16 16,-4-3 0-16,0-5 0 0,-1-2 96 0,-2-1 32 15,-2 0 0-15,1-2 0 0,-4 8-112 0,-1-1-16 16,-2 1 0-16,-2 2 0 0,1 1-256 0,-6 4 160 15,-2 6-160-15,-3 3 128 0,-2 2-128 0,-4 8-176 16,-1 0 48-16,-3 3 0 0,-2 5-64 0,0 7-16 16,-4 1 0-16,-1 3 0 0,-1-2 16 0,0 7 0 15,-3 4 0-15,0 0 0 0,-3 8 192 0,-2 2-176 16,-1 4 176-16,1-1-160 0,1 7 160 0,-1 1-160 0,-2 0 160 16,1 11-160-16,2 2 160 0,0 7 0 0,-1 6 0 15,1 2 0-15,0 2 0 0,2 3-128 0,1-2 128 0,4 2 0 16,2-5 0-16,4 3 0 0,3-3 0 15,4-3-128-15,2 1 128 0,3-5 0 0,2-1 0 0,2-4 0 16,3 0 0-16,2-2 0 0,1-1 0 0,6 2 0 16,0-6 0-16,5 3 0 0,2-2 0 0,2-3 0 15,1-3 0-15,2 0-160 0,2-3 160 0,0-2 0 32,1-5-512-32,0-6 0 0,2 0 0 0,1-5 0 15,-1-3-1888-15,0-5-368 0</inkml:trace>
  <inkml:trace contextRef="#ctx0" brushRef="#br0" timeOffset="118058.82">10688 9386 34031 0,'0'0'1504'0,"0"0"320"0,0 0-1456 0,0 0-368 0,-1 13 0 0,1-13 0 0,-4 12 704 0,1 3 80 16,0-1 16-16,0 2 0 0,-2 4-496 0,-1-1-112 15,-4-2 0-15,0 9-16 0,-1 1-176 0,-2 7-256 16,-3 5 64-16,-2 4 16 16,1 8-240-16,-2 4-48 0,-2 0-16 0,0-1 0 0,0-1 160 0,3 0 48 0,1-3 0 0,2-2 0 15,1-11 272-15,1 0-128 0,3-2 128 0,1-4 0 16,1-2-384-16,3-7 16 0,0-8 16 15,5-14 0-15,-3 12-32 0,3-12 0 0,0 0 0 0,0 0 0 16,0 0 160-16,5-13 32 0,-1-6 0 0,3-2 0 31,-1-8-432-31,1 3-80 0,1-1 0 0,-2-5-16 0,-1 0 512 0,1-2 208 0,1-3-176 0,1 0 176 16,1 0 208-16,4-3 144 0,-1-5 32 0,4 3 0 16,1-1-16-16,3-4 0 0,0-4 0 0,3 1 0 15,1 2-224-15,0 6-144 0,2 2 192 0,-1 7-192 16,1-1 0-16,0 3 0 0,-2 6 0 0,-2 4 0 15,1 2 0-15,-1 6-144 0,-1 2 144 0,-3 3-128 16,-4-1 128-16,-1 5 144 0,-13 4-16 0,14 4-128 16,-14-4 400-16,10 9-16 0,-4 5-16 0,-1 4 0 15,-2 6-160-15,-3 5-16 0,-3 3-16 0,0 1 0 0,-2 4-176 16,0 3 0-16,-1 4 0 0,0 2 0 0,-1 4 0 16,1 3 0-16,3 0-192 0,1-2 192 0,-1-4-192 0,3-4 192 15,3-3-160-15,3-1 160 0,2-4 0 0,4-4 0 16,0-4 0-16,1-1 0 0,-3-2 224 0,0-3-16 15,-1-5 0-15,2-3 0 0,1-2 48 0,-3-5 0 16,-9-6 0-16,12 2 0 0,-12-2 160 0,11-5 32 16,-2-3 16-16,1-3 0 0,0-7 0 0,-1-4 0 15,4-4 0-15,-2-3 0 0,-1-5 48 0,1-4 0 16,0-4 0-16,2-3 0 0,0-5-272 0,0-1-48 16,1 1-16-16,-1 0 0 0,0-3-176 0,0 2 0 15,-2 1 0-15,0 5 0 0,-1 0-320 0,0 4 64 16,-2 1 16-16,0-1 0 15,0 5-160-15,0 3-48 0,0 8 0 0,-2 1 0 16,-1 4-160-16,0 3-32 0,-4 4-16 0,1 5 0 16,-2 8-544-16,0 0-96 0,0 0-32 0,-2 13 0 15,-1 0-928-15,-2 7-192 0,-3 5-48 0,0 7 0 16,-1 0-608-16,1 1-128 0,-2 4-32 0,5-1 0 16,-1-4 1664-16,1-2 336 0,3-1 64 0,2-2 16 0,4 1 2544 0,0-3 512 0,1 0 112 0,2-5 0 15,-1 1-144-15,2-5-48 0,-1 0 0 0,1-3 0 16,0 3-592-16,0-3-128 0,-8-13-32 0,12 11 0 15,-12-11-224-15,15 10-48 0,-4-2-16 0,0-2 0 16,-11-6 48-16,16 8 16 0,-1-3 0 0,1-5 0 16,0 5 112-16,2-5 32 0,1-5 0 0,0 2 0 15,2-2-352-15,0 0-64 0,5-1-16 0,-4 0 0 16,-1-4-240-16,0-3-48 0,-4-1-16 0,1-1 0 16,0-1-96-16,-6 3 0 0,0 0-128 0,-4-1 192 0,-2 0 80 0,-1-1 16 15,-2-1 0-15,-1-2 0 0,-4 6 96 0,-1-3 32 16,0 1 0-16,-2-1 0 0,-3 2-128 0,0 4-32 15,0 1 0-15,0 0 0 0,-5 1-128 0,0 2-128 16,-1 5 192-16,-1 4-192 0,-1 1 128 0,-1 6-128 16,-4 2 0-16,0 3 0 0,-2 1 0 0,-1 7 0 15,0 5 0-15,2-1 0 0,3-3 0 0,2-1 0 16,5-3 0-16,0 3-144 0,8 2 144 0,0-2 0 16,4-5 0-16,4 2 0 0,4 0 0 0,3-2-160 15,5-1 160-15,0 3 0 0,3-4-256 0,2 1 48 16,5-5 16-16,3 1 0 15,3-4-480-15,-2-2-96 0,2-5 0 0,0-3-9840 16,-1-3-1952-16</inkml:trace>
  <inkml:trace contextRef="#ctx0" brushRef="#br0" timeOffset="118499.23">12585 9280 31327 0,'0'0'2784'0,"0"0"-2224"0,-5 16-560 0,-1-3 0 15,-1-2 1392-15,1-1 160 0,-2-2 48 0,0-2 0 16,-3-1-1600-16,-4 0-304 0,-1-2-64 0,-1-2-16 16,-4 1-1856-16,-2 0-384 0,-1 1-80 0,-1-2-16 15,-3 6 1024-15,-2-2 208 0,-4-2 32 0,0-2 16 16,1 3 640-16,-1-3 128 0,2-1 32 15,1 0 0-15,4-1 1008 0,3-3 208 0,2 0 32 0,4-4 16 0,2 0-416 0,1 0-80 16,3 0 0-16,0 0-128 16,1-2-1120-16,5-1-336 0,1-5-64 0,3 0-16 15,2 0-928-15,3-1-192 0,1 3-32 0,0 0-16 0,1 1 2704 0,0 1 528 16,0 3 112-16,-5 9 32 0,8-8 1488 0,-8 8 288 16,8-5 64-16,-8 5 16 0,0 0-720 0,0 0-144 15,14 10-16-15,-2 4-16 0,-12-14-128 0,9 18-32 16,-2 3 0-16,-2 3 0 0,-2 5-384 0,0-1-64 15,0 1-32-15,0 3 0 0,1 4-544 0,-1 1-96 0,2 0-32 0,3 3 0 16,1-2-320-16,4-1 0 0,3 2 0 0,2-1 128 16,1 2-128-16,2-3 0 0,1 0 0 0,2 0-128 15,2-8-64-15,-2 2-16 0,0-4 0 16,-1-3 0 0,-4-3-480-16,-1-4-80 0,-1-2-32 0</inkml:trace>
  <inkml:trace contextRef="#ctx0" brushRef="#br0" timeOffset="119549.77">12813 9819 22111 0,'0'0'1968'0,"0"0"-1584"0,0 0-384 0,-2 16 0 16,-1-5 1952-16,3-11 304 0,-1 13 64 0,1-13 16 15,0 0-1536-15,0 0-304 0,0 0-64 0,0 0-16 16,0 0-224-16,0 0-64 0,0 0 0 0,3 13 0 16,-3-13-128-16,0 0 0 0,0 0 144 0,0 0-144 15,0 0 256-15,0 0-32 0,0 0 0 0,0 0 0 16,0 0 96-16,0 0 32 0,0 0 0 0,0 0 0 16,0 0 32-16,0 0 0 0,0 0 0 0,0 0 0 0,0 0-64 0,0 0-16 15,0 0 0-15,14 3 0 0,-1-6-48 0,0 3 0 16,0-5 0-16,-2 2 0 0,-11 3 96 0,14-5 16 15,-2-3 0-15,-12 8 0 0,0 0-32 0,12-1 0 16,-12 1 0-16,0 0 0 0,13-7-112 0,-13 7-32 16,0 0 0-16,0 0 0 0,12 3-192 0,-12-3 144 15,0 0-144-15,11 5 128 0,-11-5-128 0,8 11 0 16,-2 2 0-16,-1 0 0 0,-2 0 0 0,-3 3 0 16,-1 8 0-16,-3 5 0 0,-2 3-240 0,-2 5 80 15,-3 6 16-15,-2 2 0 0,-6 2-176 0,-2 4-16 16,-5 4-16-16,-3 1 0 15,-3 2-320-15,-2-2-64 0,-4-2-16 0,-2-1-16112 0</inkml:trace>
  <inkml:trace contextRef="#ctx0" brushRef="#br0" timeOffset="120623.04">14020 9217 12895 0,'0'0'576'0,"0"0"112"0,0 0-560 0,0 0-128 0,0 0 0 0,0 0 0 0,3-9 2928 0,-3 9 544 15,0 0 112-15,0 0 32 0,0 0-1792 0,0 0-352 16,0 0-80-16,0 0-16 0,0 0-480 0,0 0-112 16,-8 11-16-16,2 5 0 0,1 0-256 0,-2 3-48 15,-1 4-16-15,-1 5 0 0,-3 11-208 0,1 3-48 16,2 3-16-16,-3 4 0 0,1 4-176 0,0 5 0 16,1 3 0-16,1-5 0 0,1-3 0 0,3-3 0 15,2-2 0-15,1-6 0 0,5-7 0 0,0-4-176 16,2-7 176-16,3 0-128 0,0-8 0 0,2-3 0 15,-2-2 0-15,2-6 0 0,-10-5 128 0,14 0 0 16,-1-2 0-16,0-4 0 0,-1-2 0 0,3-5 128 16,-1-5-128-16,4-4 176 0,0 1-176 0,1-3 0 15,-1-5 0-15,2-3 128 0,0 0 16 0,2-2 0 0,-1 2 0 16,0 3 0-16,-2-3-144 0,2-2 0 0,2 2 144 0,-3 2-144 16,-2-1 0-16,-2 6 0 0,0-3 0 0,0 7 0 15,0 5 0-15,-3 3 0 0,-2 1 0 0,-1 0 0 16,-10 12 144-16,0 0-144 0,0 0 192 0,0 0-192 15,8 8 288-15,-2 8-48 0,-4 4-16 0,-2 10 0 16,-2 10-80-16,-1 5-16 0,0 8 0 0,1 0 0 16,-1 0-128-16,3 0 0 0,2 0-192 0,3-3 192 15,1-2-272-15,2-3 64 0,3-8 16 0,0-8 0 16,2-8 192-16,2-2-192 0,-1-6 192 0,2 0-192 16,-1-10 464-16,-1 0 112 0,1-6 0 0,-1 0 16 15,0-2 176-15,4-3 48 0,-2-8 0 0,0-2 0 16,-3-3 0-16,3-1 0 0,0-2 0 0,0-2 0 15,0 0-240-15,-1-1-32 0,1 1-16 0,1-1 0 16,1-5-336-16,0 3 0 0,-2 0 0 0,1-3 0 0,1 2 0 16,0-3-128-16,-2 1 128 0,-2 0-128 15,-1 3-16-15,0 2 0 0,1-2 0 0,1 4 0 16,-2 0-240-16,-2 5-32 0,-2-5-16 0,1 8 0 16,0-6-2080-16,-4 6-432 0</inkml:trace>
  <inkml:trace contextRef="#ctx0" brushRef="#br0" timeOffset="120886.38">15329 9346 23039 0,'0'0'2048'16,"2"16"-1648"-16,-2-4-400 0,0 0 0 0,0-1 3088 0,0-1 544 0,0-10 96 0,0 16 32 15,0-4-2576-15,0 4-512 0,0-3-96 0,3-1-32 16,-3-12-288-16,5 19-48 0,-2 2-16 0,2 1 0 15,1 2-192-15,1 0 0 0,1 0 0 0,0 2 0 16,0-2 0-16,0 5 0 0,-2-5 0 0,2 5 0 16,-1-2 192-16,-1-1-64 0,-1-2-128 0,1 0 192 15,-1-3-192-15,0 0 0 0,-2-5 0 0,2 0 0 16,0-3-144-16,-5-13-128 0,0 0-32 0,0 0 0 31,0 0-2064-31,0 0-400 0,0 0-96 0</inkml:trace>
  <inkml:trace contextRef="#ctx0" brushRef="#br0" timeOffset="121078.56">15578 8959 21183 0,'0'0'944'0,"-10"11"192"0,1 2-912 0,-1 1-224 0,1-1 0 0,2-2 0 0,7-11 3072 0,-3 13 576 15,3-13 128-15,-3 13 0 16,3-13-4032-16,0 0-832 0,0 0-144 0,0 0-12976 0</inkml:trace>
  <inkml:trace contextRef="#ctx0" brushRef="#br0" timeOffset="121456.72">15800 9561 16575 0,'0'17'1472'0,"1"6"-1168"0,1-2-304 0,-1 1 0 16,-1 1 3056-16,2-1 544 0,0-3 112 0,-2 2 32 16,-2-5-2208-16,4 0-432 0,-2 0-80 0,0 0-32 15,0-16-560-15,-2 18-112 0,0-2-32 0,-1-3 0 16,3-13-288-16,0 0 0 0,-5 11 0 0,5-11 0 16,0 0 0-16,-6 8 0 0,6-8 0 0,0 0 0 15,-8 8 0-15,8-8 0 0,0 0-160 0,0 0 160 16,-8 0 0-16,8 0 0 0,-5-8 0 0,5 8 0 15,-3-9 0-15,6-3 0 0,2-2 0 0,3-1 0 0,2-1 192 0,2-3-32 16,1-2-16-16,3 0 0 0,0-3 112 16,2-1 0-16,1-3 16 0,2 1 0 0,2-3 16 0,1-3 0 15,-2 8 0-15,4-6 0 0,1-2 0 0,0 0 0 16,1 1 0-16,2-5 0 0,2 1-16 0,-1-1 0 16,2-2 0-16,-1 1 0 0,-3 1-16 0,-3 8 0 15,-2 0 0-15,-3 8 0 0,-5 2-256 0,-2 4-192 16,-2 1 16-16,-6 6 16 0,-6 8-96 0,0 0 0 15,0 0-16-15,0 0 0 16,0 0-464-16,0 0-96 0,3 21 0 0,-1 3-16 16,-4 3-2704-16,1 5-544 0,-4 18-96 0,2-5-32 0</inkml:trace>
  <inkml:trace contextRef="#ctx0" brushRef="#br0" timeOffset="121825.93">16618 9639 17503 0,'11'13'1552'0,"-11"-13"-1232"0,0 0-320 0,13 8 0 15,-13-8 2816-15,15 8 512 0,-1-1 112 0,0-6 16 16,-14-1-1776-16,20-5-336 0,-1-3-80 0,0 0-16 16,0 0-736-16,4-1-160 0,-1-6-32 0,-1-1 0 15,2-5-320-15,-1 4 0 0,2-3-160 0,-3 4 160 16,-2 4-192-16,-4 0 192 0,-2-2-192 0,-4-1 192 16,-2 6 0-16,-7 9 0 0,6-11 0 0,-6 11 0 15,2-12 128-15,-2 12 16 0,-3-13 16 0,-2 5 0 16,5 8 96-16,-15-4 0 0,-1 4 16 0,-1 0 0 15,-6-4-80-15,-1 4 0 0,-2 4-16 0,1 0 0 16,-4 3-176-16,-2-1 160 0,2 2-160 0,4 2 160 0,2 3-160 16,1-4 0-16,-1 6 144 0,2-1-144 0,-1 2 0 0,3 5 144 15,-2 2-144-15,3 1 0 0,2 1 208 16,3 3-64-16,2 1-16 0,5-1 0 0,1-2 80 0,5 6 16 16,3-3 0-16,7 5 0 0,4-2-224 0,5 0 0 15,5-3 128-15,5 0-128 0,2-7 0 0,4-1 0 16,5-3 0-16,5-4 0 0,3-1-320 0,2-8 32 15,1-5 16-15,-1-2 0 16,-3-7-336-16,-1-4-64 0,-1 0-16 0,-1-3 0 16,-3-8-1136-16,1-2-224 0,-2-6-64 0</inkml:trace>
  <inkml:trace contextRef="#ctx0" brushRef="#br0" timeOffset="122148.34">17528 8397 31391 0,'0'0'1392'0,"-13"6"272"0,0 2-1328 0,0 0-336 0,1 0 0 16,2 5 0-16,2 2 816 0,0 1 80 0,1 1 32 0,1-1 0 16,0 4-224-16,1-3-32 0,3 4-16 0,1 3 0 15,-1 5-464-15,4 3-192 0,-2 4 176 0,1 1-176 16,2 1 128-16,-1 7-128 0,-2 0 0 0,0 13 144 15,-2 4-144-15,1 9 192 0,-1 3-192 0,-1 6 192 16,-3-1-192-16,1 1 192 0,-3 2-192 0,1-4 192 16,-1 4-192-16,3-5 0 0,2-3 0 0,2-8 0 0,-1-7-192 15,0-7-112-15,2-6-16 0,2-7-16 16,0-7-640-16,1-5-128 16,-2-9-32-16,-1-2 0 0,0-16 192 0,0 0 48 0,0 0 0 15,0 0 0-15,0 0-1968 0,9-16-384 0,-3-10-80 0,5-1 0 16</inkml:trace>
  <inkml:trace contextRef="#ctx0" brushRef="#br0" timeOffset="123344.99">17663 9758 11055 0,'0'0'976'0,"6"13"-784"16,-6-13-192-16,0 0 0 0,8 14 5088 0,3-1 976 16,-1 0 192-16,-10-13 32 0,16 3-4496 0,0 0-912 0,0-1-176 0,3-2-48 15,1-8-528-15,2 0-128 0,1 0 0 0,4-2 0 16,0-2-320-16,0-5-32 0,1-2-16 0,-1-2 0 15,0 0 192-15,2 2 48 0,0 2 0 0,2-3 0 16,-1-1 128-16,-1 1 144 0,-2-5-16 0,-1 8-128 16,-2-1 384-16,-2-3-48 0,-2 0 0 0,-4 1 0 15,-3-6-32-15,-2 2-16 0,-3 1 0 0,-3 2 0 16,-2 4-288-16,-1 2 128 0,-6 1-128 0,1-1 0 16,-2 3 0-16,-1 0-176 0,-7 3 0 0,-3 1 0 15,-5 8-16-15,-1 0-16 0,-2 3 0 0,-2 3 0 16,-3 4 208-16,0 4 0 0,0 3 0 0,0 7 0 15,2 4 160-15,0 3 32 0,1 3 0 0,2-1 0 16,3 3 48-16,0 2 16 0,2 2 0 0,5 0 0 16,4 1-64-16,7-3 0 0,0-1 0 0,7 2 0 0,4-1-192 15,5 4 0-15,5-2 0 0,4-3 0 0,2-5 0 0,5 0 0 16,5 0 0-16,3-6-160 0,1-4-96 16,4-4-32-16,3-5 0 0,3-5 0 15,-3-8-288-15,0-2-64 0,-2-4-16 16,2-4 0-16,2-4 656 0,-1-7 144 0,-1 0 32 0,0-3 0 15,-1-5-1968-15,1-3-384 0,-2-8-64 0,2 1-32 16,0-2 128-16,-2-3 32 0,-1 4 0 0,-4-5 0 16,-2 3 896-16,-3 1 192 0,-1 1 48 0,1 3 0 0,-1 1 1808 0,0 6 352 15,-3-5 80-15,-2 1 16 0,-1 2 288 0,-1 3 64 16,-2 0 16-16,-2 2 0 0,-4 6-64 0,1-3-16 16,-4 6 0-16,-2 2 0 0,-4 2-544 0,-2 1-96 0,-6 13-32 0,2-8 0 15,-2 8-160-15,-7-8-32 0,-4 0-16 0,-5 8 0 16,-7 0-272-16,-2 3-48 0,-6 5-16 15,-4 1 0-15,-2 3-352 0,-3 4 0 0,-2 0 0 0,-1 3-192 16,-2 4 192-16,2-1 176 0,-1 1-48 0,3 1 0 16,2-4 32-16,4 5 0 0,4-5 0 0,4 3 0 15,5-5 16-15,2 1 0 0,6-5 0 0,4 1 0 16,1 1-176-16,2-2 0 0,4 1 144 0,5-3-144 16,2 5 0-16,4-1 0 0,5 0 0 0,5 0-128 15,6 1 128-15,5-1 0 0,5 2 0 0,2-4-128 16,3-4 272-16,3 1 64 0,-1-1 16 0,0-2 0 15,-3-2-32-15,1-1-16 0,-1 3 0 0,-1 0 0 16,-2-3 0-16,-3 3 0 0,-1-3 0 0,-4 1 0 16,-1 2-16-16,-4 2 0 0,-2 1 0 0,-4 0 0 15,-4-6-32-15,-12-5 0 0,13 13 0 0,-5 0 0 0,-3 1-128 16,-5-1 0-16,0-13 0 0,-10 16 0 0,-2-3 0 0,-3 5-176 16,-4-2 48-16,0 0 0 0,-5-2-64 0,0-1 0 15,-2 0 0-15,-1 0 0 0,1-5-64 0,0 3 0 16,2-3-16-16,-2-3 0 15,2 0-336-15,4-2-64 0,4-3-16 16,1 0 0-16,1-3-464 0,14 3-80 0,0 0-32 0,0 0 0 16,-7-13-1552-16,9 2-320 0,7-4-64 0,9-4-16 15,8-5 2016-15,4 0 416 0,10 1 80 0,7-4 0 0,4 1 704 16,10-2 0-16,8-8 0 0,8 4 0 0,5-2 1024 0,0 2 224 16,-3-1 48-16,1-3 16 0,-3-1-208 0,0 5-32 15,-2 3-16-15,-1 0 0 0,0 2-144 0,-7 2-16 0,-7 0-16 16,-7 5 0-16,-7 0-32 0,-6-1 0 0,-6 5 0 15,-7 2 0-15,-4 0-80 0,-7 1-32 0,-3 1 0 16,-5 0 0-16,-8 12-208 0,3-10-32 0,-3-1-16 0,-3 3 0 16,-4 0-48-16,-4 4-16 0,-3 0 0 0,-4 2 0 15,-4 2-128-15,-3 5-32 0,0 3 0 0,-4 2 0 16,-2 1 48-16,-2 8 0 0,-4-1 0 0,-2 3 0 16,1 3-304-16,-1-4 0 0,-1 5 0 0,3-1 0 15,5 1 0-15,3-2 0 0,2-2 0 0,3 0 0 16,1-1 0-16,4 1 0 0,3 0 0 0,6-3 0 15,2-4 0-15,5 2 0 0,3 0 0 0,5 5 0 16,3 2-192-16,3-1 192 0,4-3-208 0,4 1 80 16,2-3-16-16,3 1 0 0,2-2 0 0,4 3 0 0,2-1 0 15,5-4 0-15,2 2 0 0,2-1 0 0,-1-4 16 16,-1 0 0-16,0-1 0 0,-1-2 0 0,-1 3 128 16,0-1 0-16,-3 1-144 0,-1-1 144 0,-1-4 0 0,-3-1 0 15,-3 3 0-15,-5 0 0 0,-5 0 0 0,-3 0 0 16,-2 0 0-16,-11-8 0 0,5 11 0 0,-5-11 0 15,-2 15 128-15,-6-1-128 0,-8 2 0 0,-6 2-144 16,-7 3 144-16,-10 1-208 0,-6-4-128 0,-5 6-32 16,-6 2 0-16,-11 3 0 15,-12-1-1232-15,-4 0-256 0,-7 1-64 0</inkml:trace>
  <inkml:trace contextRef="#ctx1" brushRef="#br0" timeOffset="65725.52">16867 9159 0</inkml:trace>
  <inkml:trace contextRef="#ctx0" brushRef="#br0" timeOffset="144229.94">15511 8938 2751 0,'0'0'256'0,"0"0"-256"0,0 0 0 0,0 0 0 0,0 0 2160 0,0 0 384 0,-5-8 80 0,5 8 0 15,0 0-1264-15,-7-8-256 0,7 8-48 0,0 0-16 16,-6-8-16-16,6 8-16 0,0 0 0 0,0 0 0 15,0 0-208-15,0 0-32 0,0 0-16 0,0 0 0 16,0 0-112-16,0 0-32 0,0 0 0 0,0 0 0 16,0 0-80-16,0 0-16 0,0 0 0 0,0 0 0 15,0 0-80-15,0 0-32 0,0 0 0 0,0 0 0 16,0 0-32-16,0 0-16 0,0 0 0 0,0 0 0 16,0 0 16-16,0 0 0 0,0 0 0 0,0 0 0 15,0 0-80-15,0 0-16 0,0 0 0 0,-3 3 0 16,3-3-272-16,-3 8 128 0,1-2-128 0,-1 1 0 15,3-7 0-15,-3 6 0 0,3-6 0 0,-5 13 0 16,5-13 0-16,0 0 0 0,-7 11 0 0,7-11 0 16,0 0 0-16,0 0 0 0,-4 10 0 0,4-10 0 0,0 0 0 0,0 0 0 15,0 0 0-15,0 0 0 0,-8 8 0 0,8-8-144 16,0 0 144-16,0 0-128 0,0 0 128 0,-12 0-128 16,12 0 128-16,0 0-128 0,0 0 128 0,0 0 0 15,0 0 0-15,0 0 0 0,-6-8 0 0,6 8 0 16,0 0 0-16,0-13 0 0,3 2 0 0,-3 11 0 15,3-13 0-15,-3 13 0 0,8-11 0 0,-1 1 0 16,-7 10 0-16,8-8-128 0,-8 8 128 0,0 0 0 16,0 0 0-16,0 0-128 0,9-5 128 0,-9 5 0 15,0 0 0-15,0 0 0 0,0 0 0 0,0 0 0 0,12 8 0 0,-12-8 0 16,6 13 0-16,-6-13-128 0,2 13 128 0,-2-13 0 16,3 13 0-16,-3 1 0 0,0-14 0 0,-3 15 0 15,3-15 0-15,-4 11 0 0,0 2 0 0,4-13 0 16,-7 11 0-16,1-1-128 0,-2-2 128 0,8-8 0 15,-10 8 0-15,0 0-160 0,1-3 160 0,-2-2 0 16,-1 0-144-16,1-1 144 0,0-1 0 0,11-1-144 16,-13 0 144-16,13 0-208 0,-11 0 80 0,11 0 128 15,-11-3-144-15,11 3 144 0,-12-6 0 0,12 6 0 16,-9-10-128-16,2 2 128 0,1 0 0 0,6 8 0 16,-5-13-224-16,2 2 64 0,0 1 16 0,3 10 0 15,-2-11 144-15,2 11-208 0,2-13 80 0,1 2 128 16,-3 11-144-16,5-10 144 0,0-1 0 0,-5 11 0 15,8-11 0-15,0 3 0 0,-8 8 0 0,9-8 0 16,-1 1 0-16,-8 7 0 0,15-6 0 0,-2 1 0 16,-13 5 0-16,14-3 0 0,-1 3 0 0,-13 0 144 0,13 0 0 0,-13 0 0 15,0 0 0-15,14 6 0 0,-14-6-144 16,15 5 192-16,-15-5-192 0,12 5 192 0,-12-5-64 0,0 0-128 16,0 0 192-16,0 0-64 0,10 11 0 0,-10-11-128 15,0 0 192-15,0 0-64 0,0 0-128 0,3 13 160 16,-3-13-160-16,0 0 160 0,-5 16-160 0,-1-5 128 15,-2-3-128-15,8-8 128 0,-6 10-128 0,-3-5 0 16,0 1 0-16,9-6 0 0,0 0 0 0,0 0 0 16,-11 5 0-16,11-5 128 0,0 0-128 0,0 0 160 15,0 0-160-15,0 0 160 0,0 0-160 0,0 0 0 16,3-11 0-16,3 3 128 0,4-2-128 0,1-1-192 0,-1 1 32 16,4-1 16-16,2 1 16 0,0 1 0 0,-1 1 0 0,-1-2 0 15,2 5 128-15,-1-1 0 0,-3 1-144 16,1 3 144-16,0 2 0 0,-13 0 0 0,15 2 0 0,-15-2 0 15,0 0 0-15,9 13 0 0,-9-13 128 0,3 14-128 16,-3-14 160-16,0 16-160 0,-3-1 192 0,-3-2-192 16,-4-2 224-16,-1 2-64 0,0-2-16 0,-4 2 0 15,-2 0-304-15,-1-2-64 0,-1-3-16 0,-2 0 0 16</inkml:trace>
  <inkml:trace contextRef="#ctx0" brushRef="#br0" timeOffset="147100.85">21131 10029 23951 0,'0'0'2128'0,"0"0"-1696"0,0 0-432 0,0 0 0 15,0 0 2592-15,0 0 432 0,0 0 96 0,0 0 16 16,0 0-2176-16,0 0-448 0,0 0-64 0,0 0-32 16,9-6-256-16,-9 6-160 0,0 0 192 0,12 0-192 15,-12 0 0-15,0 0 0 0,11 5 0 0,-11-5-144 16,9 3 144-16,-9-3 0 0,10 8-144 0,-10-8 144 16,8 13 0-16,-3-5 0 0,-5-8 0 0,5 14 0 15,-5-14 0-15,3 15 0 0,-1-4 0 0,-2 5 0 0,-2-3 0 0,2-13 0 16,0 13 0-16,-3-2 0 0,0 2 0 0,-2 3 0 15,0-3 0-15,0 1 0 0,-1 2 0 0,-2-1 0 16,-2-1 0-16,-3 2 0 0,-3 2-192 0,-3 3 16 16,-4 0 16-16,-2 3 0 15,-3 4-1488-15,-8 5-288 0,-9 3-64 0,-8 5-16 16</inkml:trace>
  <inkml:trace contextRef="#ctx0" brushRef="#br0" timeOffset="149561.93">22514 9305 17967 0,'0'0'784'0,"7"-12"176"0,-3 4-768 0,1 0-192 0,0 0 0 0,0-1 0 0,-5 9 880 0,6-12 128 16,-1 4 16-16,-5 8 16 0,6-10-336 0,-1-1-80 15,-5 11-16-15,0 0 0 0,5-8-112 0,-5 8-32 16,3-8 0-16,-3 8 0 0,0 0 144 0,0 0 32 16,0 0 0-16,0 0 0 0,0-10-144 0,0 10-32 15,0 0 0-15,0 0 0 0,0 0-144 0,0 0-48 0,-8-6 0 0,8 6 0 16,-11 0-48-16,0 0-16 0,0 0 0 0,-1 3 0 16,1 0 32-16,-2 2 0 0,-1 0 0 0,-1 3 0 15,-1 0 96-15,-1 0 32 0,-1 5 0 16,-1-2 0-16,-2 0 64 0,0 4 16 0,0 1 0 0,-1 4 0 15,-4 0-96-15,0 1-16 0,-1 3 0 0,-2 5 0 16,0 3-128-16,-1-3-16 0,1 3-16 0,2 1 0 16,3 3-176-16,3 2 160 0,0 1-160 0,2-1 160 15,1 6-160-15,0-3 0 0,2 1 144 0,2-2-144 16,-1 5 0-16,1-2 0 0,-1 1 0 0,3 1 0 16,-1 1 0-16,2-4-160 0,1-5 160 0,0 5-208 15,2-4 208-15,2-1-192 0,1-3 192 0,3-2-192 16,1-6 48-16,1-2 16 0,1-3 0 0,-1-21 0 15,5 20 128-15,-5-20-208 0,0 0 80 0,13 15 128 16,0-2-192-16,0-8 192 0,0-1-192 0,3-5 192 0,1-4-144 16,3-5 144-16,0-3 0 0,3-1 0 0,1-5 0 15,3-1 0-15,4 0 0 0,1-4 0 0,0-5-160 16,2 3 160-16,1-1-128 0,-1-2 128 0,-2 0 0 0,-2 5 0 16,-3 0 0-16,-2 3 0 0,-5-3 0 0,1 3 0 15,-3 3 0-15,-2-1 0 0,-2 3 0 0,-2 0 0 16,-4 0 0-16,0 3 0 0,-3 0 0 0,-2 2 0 15,-2 1 0-15,-2-1 0 0,-2 3 0 0,-2 0 144 16,-3 0-144-16,-2 6 0 0,-3-1 0 0,-1 0 0 16,-4 1 0-16,0-1 0 0,-2 3 0 0,-3 0 0 15,-3 3 0-15,1-1 0 0,-1 1 0 0,0 0 0 16,-1-1 0-16,3 3-144 0,0 1 144 0,2 2 0 0,1 0 160 16,3 0-160-16,2-3 128 0,2 0-128 0,-1 3 0 15,2 0 144-15,-1 0-144 0,3 3 0 0,-1-1-192 16,3 1 192-16,-1 0-304 0,2 2 64 0,2 0 16 0,1 0 0 31,0 1-448-31,3-1-96 0,2 0 0 0,2 0-13744 0</inkml:trace>
  <inkml:trace contextRef="#ctx0" brushRef="#br0" timeOffset="149944.95">23024 9766 11055 0,'0'0'976'0,"0"0"-784"0,0 0-192 0,0 0 0 0,0 0 5376 0,0 0 1024 16,0 0 192-16,0 0 64 0,0 0-4848 0,0 0-960 15,0 0-192-15,0 0-32 0,0 0-384 0,0 0-80 16,-4 13-16-16,-1-2 0 0,-3 2-144 0,0 1 0 16,0-4 0-16,-2 5 0 0,-1 2 0 0,-2 4 0 15,-1 3 176-15,-2 3-176 0,-4 2 160 0,1 5-160 16,-2 3 160-16,-1 0-160 0,-2 3 160 0,-2 2-160 16,-1 6 160-16,-1 2-160 0,1-2 128 0,1 2-128 0,2 1 0 15,-1-5 0-15,-1-1 0 0,0-4 0 0,2-5 0 0,0 0 0 16,2-6-240-16,-1-1-32 0,2-5-16 0,2-1 0 31,0-6-224-31,3-4-64 0,1-2 0 0,3-3-10176 16,0-3-2048-16</inkml:trace>
  <inkml:trace contextRef="#ctx0" brushRef="#br0" timeOffset="151097.35">22971 10578 12895 0,'0'0'1152'0,"0"0"-928"0,0 0-224 0,0 0 0 0,0 0 3840 0,5 15 704 16,-5-15 160-16,0 0 32 0,0 0-2880 16,5 9-576-16,-5-9-128 0,7 13 0 0,-7-13-592 0,11 8-112 15,-11-8-32-15,11 8 0 0,-11-8-416 0,14 8 0 16,-1-1 128-16,0-1-128 0,-2-3 0 0,2 4 0 15,0-6 0-15,0 6 0 0,1-2 0 0,1-4 0 16,-1 2 0-16,4 2 128 0,-1-2-128 0,3-3 0 16,-1-3 0-16,2 3 0 0,0-1 128 0,0-3-128 15,-1 0 0-15,1-3 128 0,-1 1-128 0,0-2 0 16,3-2 0-16,-1-3 0 0,-1-3 0 0,2 0 0 16,-2-1 0-16,-1 0 0 0,0-2 0 0,-1-3 208 0,0-6-48 15,-1 3-16-15,0-3 128 0,-2 0 32 16,-2-1 0-16,-1 0 0 0,-2-3 112 0,-1 6 32 0,-2-1 0 0,-2 1 0 15,-3-1-64-15,1 6 0 16,-3 5 0-16,-1-2 0 0,0-1-208 0,-1 3-48 0,-4 0-128 0,0 0 192 16,-1 3-192-16,-3 3 0 0,0 2 0 0,-2 0 0 15,-1 2 0-15,0 1 0 0,-3 2 0 0,1 3 0 16,-4 3 0-16,0 2 0 0,-2 1-192 0,-1 4 192 16,-2-2-176-16,1 5 176 0,-1 1-160 0,2 2 160 15,1 0-160-15,2-1 160 0,2-7-160 0,1 5 160 16,3 1-304-16,2-6 48 0,0 0 0 0,10-8 0 15,-9 10 64-15,9-10 32 0,-8 11 0 0,8-11 0 16,0 0 160-16,0 0-128 0,0 0 128 0,0 0-128 16,-12 3 128-16,12-3 0 0,0 0 0 0,-8-6 0 15,8 6 0-15,-6-8 0 0,1 0 128 0,2-5-128 16,1 5 0-16,2 8 144 0,-1-16-144 0,-1 3 0 0,0 0 144 16,1-1-144-16,-1-1 0 0,2 1 144 0,-1-4-144 0,1 4 0 15,-2-1 0-15,2 1 0 0,-2-2-160 0,2-2 160 16,0 5 0-16,0-1-144 0,0-4 144 0,0 2 0 15,0 3 0-15,4 2 128 0,-3-2-128 0,2 4 192 16,2-3-64-16,0 1 0 0,2-2-128 0,-1 4 0 16,2-6 128-16,0 2-128 0,0 0 192 0,2-1-48 15,-1 1 0-15,3 2 0 0,0-4 64 0,1 1 16 16,0-2 0-16,3-5 0 0,0 5-32 0,2-2-16 16,-2 6 0-16,0-3 0 0,-2 1-176 0,1-1 160 15,-2 6-160-15,-1 1 160 0,1 1-160 0,0 2 0 16,-2 1 144-16,1 0-144 0,-12 4 0 0,17-5 0 0,1 5 0 15,-2 0 0-15,0 0 0 0,0 0 0 0,2 4 0 0,-2-3 0 16,-2 4 0-16,2-2 0 0,0-3-128 0,0 5 128 31,-1-2-512-31,-2 1 0 0,-1-3-16 0,-12-1-11408 0,15 3-2272 16</inkml:trace>
  <inkml:trace contextRef="#ctx0" brushRef="#br0" timeOffset="152419.76">24761 9737 11055 0,'0'0'976'0,"0"0"-784"16,0 0-192-16,0 0 0 0,9-9 3712 0,-1-3 688 0,1 1 144 0,-1 1 16 15,-2-1-3296-15,0 2-672 0,-6 9-128 0,10-15-16 16,-2 1-176-16,0-1-16 0,-2-1-16 0,2 7 0 16,-8 9 144-16,10-16 48 0,-2-4 0 0,-1 7 0 15,-1 1 80-15,-6 12 32 0,5-12 0 0,-5 12 0 16,0 0-272-16,0-12-48 0,0 12-16 0,-5-10 0 16,5 10-208-16,-13-7 144 0,-1 7-144 0,-2 0 128 15,0-4-128-15,-2 0 0 0,-3 4 0 0,-1 7 0 16,-1-2 0-16,1-1 0 0,-1 5 0 0,1 0 0 15,-2 1 0-15,0-1 192 0,-2 4-64 0,0 2 0 16,1-2 64-16,-1 3 0 0,0 1 0 0,1-1 0 16,-1 5 0-16,0 0 16 0,2 3 0 0,0 0 0 15,-2 0 48-15,2 5 0 0,2 3 0 0,1 2 0 16,0-7 0-16,2 2 0 0,1 0 0 0,2 5 0 16,0-2-256-16,2 5 0 0,2 3 0 0,3-3 0 0,-1-2 0 15,5 4 0-15,2 4 0 0,3 2 0 0,3 0 0 16,4 0 0-16,4-3 0 0,3 2 0 0,4 0 0 15,3-6 128-15,0-1-128 0,1-5 0 0,2 0 0 0,-1-6 0 16,-1-3 0-16,1-1 0 0,-2-6 0 0,-1 0-208 16,1-5 64-16,2-3 16 0,-1-3 128 0,1 0 0 15,-1-5 128-15,1-2-128 0,-1-1 192 0,1-2-16 16,-1-3-16-16,-1-3 0 0,0-2 0 0,-2 1 0 16,0-5 0-16,1 1 0 0,-1-1-32 0,0-2 0 15,0-6 0-15,-1 5 0 0,0-5-128 0,-4 1 0 16,-1 0 0-16,-2 3 0 0,-1 4 0 0,-2-2 0 15,-3 1 0-15,-4-1 0 0,-1 6 0 0,-1-3-176 0,-1 0 48 16,-1 0 0-16,-2 0 128 0,-1 0 0 0,-2 3 0 0,1 1 0 16,1 0 0-16,-2-1 0 0,0 3 0 0,-2 1 0 15,0-1-192-15,1-1 0 0,-2 6 0 0,-1-3 0 16,0 0 64-16,-1 5 0 0,0-2 0 0,0 3 0 16,0 1 128-16,0-1 0 0,-1 2 0 0,-1 0 0 15,-1 2 0-15,0 1 0 0,0 0 0 0,0 2 176 16,0 0-176-16,2-2 0 0,-1 2 0 0,2-2-176 15,1 2 176-15,0 1 0 0,12-6 0 0,0 0 0 16,-11 6-240-16,11-6 48 0,0 0 0 0,0 0 0 16,0 0-112-16,0 0-16 0,0 0 0 0,13 4 0 15,0 2 0-15,3-4-16 0,2-4 0 0,1 1 0 16,2-4 176-16,0 3 160 0,-1-1-208 0,3 0 80 16,-1-2 128-16,1 2 0 0,-1-5 0 0,1 3 0 0,-1 2 208 15,-1-2-16-15,-2 2-16 0,1-2 0 0,-3 2 64 0,-1-2 16 16,0 3 0-16,-1-1 0 0,-2 0-64 0,-13 3 0 15,0 0 0-15,12-5 0 0,-12 5-16 0,0 0-16 16,0 0 0-16,0 0 0 0,0 0-160 0,0 0 160 16,0 0-160-16,0 0 160 0,0 0-160 0,0 0 0 15,0 0 0-15,0 0 0 0,0 0 160 0,0 0-160 16,-12 5 192-16,0 1-192 0,0-4 0 0,-1 3 0 16,-2-2 0-16,2 2 0 0,-1-4 0 0,1 4 0 15,0 0-240-15,-1 0 80 0,-4-2-48 0,1 5-16 16,0-3 0-16,1 3 0 0,0-2-32 0,2 1-16 15,-1-4 0-15,3 2 0 0,-1 1 144 0,2-1 128 0,11-5-192 0,-12 3 192 16,12-3 0-16,-9 5 0 16,9-5 128-16,0 0-128 0,0 0 240 0,0 0-48 0,0 0-16 15,0 0 0-15,0 0-176 0,0 0 192 0,0 0-192 0,0 0 192 16,0 0-192-16,0 0 192 0,0 0-192 0,0 0 192 16,14-8-192-16,2 3 0 0,0-1 0 0,5-1 0 15,3 1 0-15,3 3 0 0,1-4 0 0,2 1 0 16,2 4 0-16,0-4 0 0,-1 1 0 0,-2 2 0 15,0-2 0-15,-2 3 0 0,-3-1 0 0,0 0 0 16,-1 1 160-16,-4 1-160 0,0-4 192 0,-1 5-192 16,-4 0 208-16,1-2-64 0,-15 2-16 0,14-1 0 15,-14 1-128-15,13-2 160 0,-13 2-160 0,0 0 160 16,0 0-160-16,0 0-192 0,0 0 32 0,0 0 16 16,0 0-64-16,0 0-16 0,0 0 0 0,0 0 0 15,-11 3-160-15,-1-1-16 0,1 1-16 16,-2 0 0-16,1-1-352 0,-3 1-64 0,1-1 0 15,-1-1-9152-15,1 1-1840 0</inkml:trace>
  <inkml:trace contextRef="#ctx0" brushRef="#br0" timeOffset="152887.56">24778 10264 11967 0,'0'0'528'0,"0"0"112"0,0 0-512 0,0 0-128 0,0 0 0 0,0 0 0 15,0 0 3392-15,0 0 656 0,0 0 128 0,0 0 32 16,0 0-2704-16,0 0-544 0,0 0-96 0,0 0-32 16,0 0-400-16,0 0-96 0,0 0-16 0,0 0 0 15,0 0 0-15,0 0-16 0,0 0 0 0,0 0 0 16,9 13 208-16,0-5 32 0,-1 3 16 0,2-3 0 0,-10-8-32 0,9 9 0 15,1 3 0-15,0-4 0 0,-10-8-304 0,13 8-64 16,-4 0-16-16,-9-8 0 0,15 8-144 0,-15-8 0 16,12 9 0-16,-12-9 0 0,0 0 0 0,12 12 0 15,-6 0 0-15,-6-12 0 0,3 20 0 0,-4-4 0 16,-3 1 0-16,-2 6 0 0,-5-1-208 0,-4 1-32 16,-4 3 0-16,-5 1 0 15,-5-1-1664-15,-8-2-336 0</inkml:trace>
  <inkml:trace contextRef="#ctx0" brushRef="#br0" timeOffset="163794.56">329 11098 3679 0,'0'0'160'0,"0"0"32"0,0 0-192 0,0 0 0 16,0 0 0-16,0 0 0 0,-5-8 1136 0,5 8 176 0,-5-6 32 0,5 6 16 31,0 0-1728-31,0 0-336 0,0 0-80 0,0 0-16 16,-8-8 288-16,2 3 64 0,6 5 16 0,0 0 0 0,0 0 1072 0,-11 0 192 0,1 0 64 0,10 0 0 15,-11 5 384-15,0-2 96 0,1-1 16 0,-1-1 0 16,0 1-400-16,-1-2-80 0,1 3-16 0,11-3 0 16,-13 3 0-16,2-3 0 0,11 0 0 0,-11-1 0 15,11 1-96-15,-11 0-32 0,11 0 0 0,-12 0 0 16,3-2-128-16,9 2-16 0,-11-3-16 0,11 3 0 16,0 0 48-16,-9-3 16 0,9 3 0 0,-6-5 0 0,6 5-48 15,0 0-16-15,-6-8 0 0,6 8 0 0,0 0-160 0,0 0-48 16,-5-8 0-16,5 8 0 0,-3-8-128 0,3 8-16 15,1-13-16-15,-1 13 0 0,0 0-112 0,7-10 0 16,-1-1-128-16,2 0 192 0,0 1-192 0,2-1 0 16,-1 1 0-16,3-1 0 0,-1-2 0 0,2 2 0 15,-2 3 0-15,2 0 0 0,1 0 0 0,-1 0 0 16,-2 2 0-16,2-1 0 0,0-1 0 0,0 0 128 16,-2 0-128-16,2 3 0 0,1 0 192 0,-1-1-48 15,0 1-16-15,-3-3 0 0,-10 8 0 0,14-5-128 16,0-3 192-16,-1 5-64 0,0-2-128 0,0 2 128 15,1 3-128-15,1-5 128 0,-2 4-128 0,1-1 0 16,1 0 0-16,-1 2 128 0,-1 2-128 0,0-2 0 0,1 0 0 16,-3 3 0-16,-11-3 0 0,15 5 0 0,-2 3 0 0,-4 0 0 15,-9-8 0-15,10 16 0 0,0 0 0 16,-2-3 0-16,-2 0 0 0,-1 1 0 0,0 2 0 0,-2 2 0 16,-2-2 0-16,1 5 0 0,-2-2 0 0,-2 2 0 15,1 3 0-15,-1-3-144 0,-1 5 144 0,-2-2 0 16,0-2-144-16,1 1 144 0,-3 4 0 0,1-1-144 15,1-2 144-15,-1 0-208 0,-2 3 80 0,1-4 128 16,1 1-144-16,-2 0 144 0,-4-3 0 0,4 3 0 16,-1-5-128-16,-1-1 128 0,1-2 0 0,-1 3 0 15,-1-1 0-15,1-1 0 0,0-1 0 0,1-1 0 16,-2-2 0-16,1-1 0 0,0 3 0 0,1-2 0 16,-3-4 0-16,3 6 0 0,-1-2 0 0,1-4 0 0,-1-1 160 0,0 4-160 15,1-3 160-15,-1 1-160 0,-3-1 144 16,2-1-144-16,0 4 128 0,3-4-128 0,0 0 0 0,0 0 0 15,8-8 128-15,-8 6-128 0,8-6 0 0,-8 8 128 16,0 0-128-16,8-8 128 0,0 0-128 0,0 0 0 16,0 0 0-16,0 0-176 0,0 0 176 0,0 0 0 15,0 0 0-15,0 0 0 0,0 0-128 0,0 0 0 16,0 0 0-16,12 8 0 0,-12-8 128 0,16 5 0 16,2-5 0-16,-2-2 0 0,-1-1 0 0,-1 0 0 15,0-2 0-15,1 0 0 0,-1 1 0 0,1-3 144 16,-1 2-144-16,2 2 0 0,0-2 144 0,2 1-144 15,0-1 0-15,-1 2 144 0,1-2-144 0,1-2 0 16,-1 6 144-16,0-3-144 0,1 1 128 0,-2-2-128 0,1 2 128 0,0 3-128 16,-1-1 0-16,-2 1 0 0,-1 0 0 0,1 0 128 15,-1 0-128-15,1 1 0 0,-1-1 0 0,0 3 128 16,-14-3-128-16,17 5-160 0,-3-5 160 0,0 3-208 31,1 2-176-31,-2-5-16 0,1 5-16 0,1-2 0 16,-1-3-480-16,0 5-112 0,-1-2-16 0,3-3 0 15,2 4-1536-15,0-4-320 0,-2 0-64 0,0 0-16 0</inkml:trace>
  <inkml:trace contextRef="#ctx0" brushRef="#br0" timeOffset="164602.6">1226 11527 17503 0,'0'0'1552'0,"0"0"-1232"0,0 0-320 0,0 0 0 0,0 0 2448 0,0 0 432 16,0 0 96-16,-9-3 16 0,9 3-1904 0,0 0-368 16,-8-7-80-16,8 7 0 0,0 0-448 0,0 0-64 15,0 0-128-15,0 0 176 0,0 0-176 0,0 0 0 16,0 0 0-16,0 0 0 0,0 0 0 0,0 0 128 15,0 0-128-15,0 0 128 0,0 0-128 0,0 0 0 16,4-13 144-16,-4 13-144 0,10-8 0 0,-2 0 144 0,-8 8-144 0,13-9 0 16,0 2 0-16,0 1 0 0,-2 0 0 0,2 1 0 15,-1-3 0-15,5 0 0 0,-1 0-160 0,1 0 160 16,-1 0 0-16,2 0 0 0,1-2 0 0,2 2 0 16,1-3 0-16,4 6 0 0,1-3 128 0,-1 0-128 15,1 0 128-15,2 3-128 0,0-1 128 0,-2-1-128 16,-4 1 176-16,-2 1-48 0,-2 0-128 0,0 2 192 15,-1-2-192-15,-2 2 128 0,-2 0-128 0,1 1 0 16,-2-1 128-16,-13 3-128 0,14-3 0 0,-14 3 144 16,13-5-144-16,-13 5 0 0,11 0 0 0,-11 0 0 15,0 0-144-15,0 0-16 0,0 0 0 0,0 0 0 16,0 0 160-16,0 0 0 0,0 0-144 0,0 0 144 16,0 0 0-16,-6 11 0 0,1-1 160 0,-3-2-160 15,-2 0 240-15,1-2-64 0,-2 1-16 0,-1-1 0 16,-1-1-32-16,1 3 0 0,-1-3 0 0,0 3 0 0,0-2-128 15,-1 0 0-15,-2-2 144 0,-2 2-144 0,0-1 0 16,-3 0 0-16,-1 0 0 0,1 1 0 0,2-1 0 16,-2 0-208-16,-3-2 80 0,1 2 128 0,3-2-224 0,-1 0 80 15,0-1 16-15,2 2 0 0,-1-4 128 0,3 0 0 16,-1 0 0-16,2 4 0 0,0-4 0 0,1-4 0 16,3 3 0-16,0-2 128 0,12 3 16 0,-12-5 16 15,2-2 0-15,2 1 0 0,8 6-160 0,-8-6 128 16,0-2-128-16,8 8 128 0,0 0-128 0,-7-8 192 15,7 8-192-15,0 0 192 0,0 0-64 0,0 0-128 16,-8-5 192-16,8 5-64 0,-6-8-128 0,6 8 0 0,0 0 0 16,0 0 0-16,0 0 0 0,0 0 0 0,0 0 0 0,0 0 0 15,0 0 0-15,0 0 0 16,0 0 0-16,0 0 0 0,13-4 0 0,-13 4 0 0,13-4 0 0,-13 4 0 16,0 0 0-16,14 0 0 0,-14 0 0 0,16 0 0 15,-3 0 0-15,0 4 0 0,-13-4 0 0,18 4 0 16,-1 2 0-16,2 1 0 0,1 1 0 0,2 3 0 15,4-2 208-15,1-1 16 0,2-1 0 0,1-2 0 16,3 3-96-16,-1-3 0 0,1 3-128 0,-1-2 192 16,-1-1-192-16,-1 0 0 0,1-2 0 0,1-2-160 31,2-2-1504-31,-1-2-288 0,3-5-64 0</inkml:trace>
  <inkml:trace contextRef="#ctx0" brushRef="#br0" timeOffset="167717.07">3536 10716 3679 0,'0'0'320'0,"0"0"-320"15,0 0 0-15,0 0 0 0,0 0 1920 0,6-8 320 0,-6 8 64 0,0 0 16 16,0 0-1120-16,2-8-240 0,-2 8-32 0,0 0-16 15,0 0 32-15,0 0 0 0,-2-11 0 0,2 11 0 16,0 0-176-16,-5-10-16 0,5 10-16 0,-6-4 0 16,-1-3-128-16,7 7-32 0,0 0 0 0,-8-5 0 15,-1 1-368-15,-1-1-80 0,0-2 0 0,-1 4-128 16,-2-2 256-16,-1 0-48 0,-1 2-16 0,1 3 0 16,0-1 112-16,-2-3 16 0,-2 8 0 0,0-3 0 15,-3 6-16-15,0-6 0 0,1 6 0 0,-1-1 0 16,1 2 0-16,0 0 0 0,-3 0 0 0,1 5 0 15,2-2-64-15,0 4-16 0,-1-1 0 0,1 2 0 16,0 5-224-16,0 0 128 0,3-2-128 0,-3 2 0 16,-2 3 0-16,6 3 0 0,3-1 0 0,0 6 0 15,-1-3 0-15,3 5 0 0,3-4 0 0,4 1 0 16,3-1 128-16,1 1-128 0,1-4 0 0,6-1 0 0,2 3 128 16,4-5-128-16,0-2 0 0,1 1 0 0,1-1 0 0,1-1 0 15,0-3 0-15,2 3 0 0,3-2 0 0,-1-2-208 16,3 0 64-16,1-1 16 0,0-2 128 0,3-4-160 15,-1-2 160-15,1-3-160 0,1-2 16 0,0 0 0 16,3-3 0-16,-1-2 0 0,-1-2 144 0,3-1 0 16,4 1-144-16,1 0 144 0,0-1 0 0,1-6 160 15,1-2-16-15,-3-3 0 0,0-2-144 0,-3-1 0 16,3 0 0-16,-4-4 0 0,0-1 0 0,0 0 0 16,-1-3 0-16,-4-2 0 0,-1 0 0 0,-4 3 0 15,-1-1 0-15,-5-2 0 0,-2 5-192 0,-1 3 192 16,-5 0-160-16,-3 2 160 0,-2 1 0 0,-1 4 0 0,-4-1 0 15,1 4 160-15,-6 3 144 0,1 3 16 16,-2 0 16-16,-3 4 0 0,-2 2 16 0,-2 1 0 0,-2 6 0 16,-3 5 0-16,-1 3-208 0,1 5-144 0,-4 3 192 0,-1 5-192 15,3 3 144-15,1 0-144 0,0 0 0 0,2 2 144 16,3 0-144-16,3-2 0 0,-1-2 0 0,1-4 0 16,2 1-352-16,3-4 48 0,3-3 16 0,0-3 0 31,2-1-288-31,4-4-64 0,-1-12-16 0,0 0 0 0,0 0-208 15,10 8-32-15,-10-8-16 0,14 4 0 16,-1 0 80-16,0-5 0 0,0-6 16 0,1-2 0 0,-1-2-336 0,2-5-80 16,1-2-16-16,3-1 0 0,2-2-32 15,0-3-16-15,0 0 0 0,-1-2-2848 0,3-3-560 0</inkml:trace>
  <inkml:trace contextRef="#ctx0" brushRef="#br0" timeOffset="168133.78">4115 10994 6447 0,'18'-11'272'0,"-6"6"80"0,0-3-352 0,0 3 0 15,0 2 0-15,1-2 0 0,-13 5 2624 0,17 5 448 16,-1-2 80-16,-3 5 32 0,-13-8-1424 0,10 18-288 15,-2-2-48-15,0 0-16 0,1 8-608 0,-2 0-128 16,-4 3-32-16,0 2 0 0,2 2-432 0,0 1-80 16,-7 3-128-16,2-1 176 0,0-2-176 0,-3 0-224 15,1-1 48-15,1-1 16 0,-1-4 160 0,1-2 0 16,1 0 0-16,-2-2 0 0,-3-2 304 0,0-3-16 16,2-2 0-16,2-2 0 0,1-13 224 0,-2 12 64 15,2-12 0-15,0 0 0 0,0 0-128 0,0 0 0 0,0 0-16 0,0 0 0 16,0 0-432-16,0 0 128 0,-11-8-128 15,3 0 0-15,4-4-128 0,3-5-128 0,1 0 0 16,3-4-16-16,0-2 80 0,4 3 32 0,1-6 0 16,3-1 0-16,2-2 304 0,4-3 64 0,1 1 16 0,-2-1 0 15,-1-3 96-15,1 1 0 0,0-3 16 16,0 2 0-16,1 3-32 0,1-2-16 0,0 2 0 0,-1 3 0 16,1 5-80-16,0 3-16 0,-2 5 0 0,0 6 0 15,-2 2-48-15,-1 4-16 0,0 0 0 0,-13 4 0 16,14 5 16-16,-1 3 0 0,-13-8 0 0,13 18 0 15,-3-1-144-15,-1 6 0 0,-2 6 0 0,-3 0 0 16,0 1 0-16,-1 2 0 0,-1 2 0 0,-2 0 0 16,0-2-192-16,0 2 192 0,0-2-160 0,1-2 160 15,-1-4-240-15,2 3 48 0,3-5 16 0,-2-3 0 16,0 0-224-16,2-2-48 16,-5-19-16-16,0 0 0 0,9 11-1648 0,1-5-336 0,-10-6-64 0,14 0-8448 15</inkml:trace>
  <inkml:trace contextRef="#ctx0" brushRef="#br0" timeOffset="168583.59">5006 11031 4607 0,'0'0'400'0,"0"0"-400"0,0-13 0 0,0 13 0 0,0 0 3760 0,0 0 656 16,0 0 144-16,0 0 32 0,0 0-2608 0,0 0-512 16,-8 11-96-16,0 7-32 0,-2 6-528 0,0 2-112 15,-1 1-32-15,1 2 0 0,-1 0-544 0,3 0-128 16,3-2 0-16,0-1 0 0,1-5 0 0,4-2 0 15,4-3-160-15,5-3 160 16,0-5-640-16,6-3-16 0,4-5-16 0,0-2 0 16,0-6-96-16,1-3 0 0,0-5-16 0,0-2 0 0,-3-3 416 0,-1-1 96 0,-1-1 16 0,-1-1 0 15,-1-3 944-15,-2 3 192 0,-3-2 32 0,0 2 16 16,-1 0 560-16,-1 1 112 0,-1 1 32 0,0 4 0 16,-2 2-480-16,0 2-80 0,-1-1-32 0,0 4 0 15,-2 11-336-15,3-11-80 0,-3 11-16 0,5-10 0 16,-5 10-384-16,0 0-80 0,0 0-16 0,0 0 0 15,0 0-128-15,0 0-144 0,0 0 144 0,12 11-208 16,-2 2 208-16,-4 3 0 0,1 2 0 0,-4 6 0 16,0-3 0-16,-1 3 0 0,-2-3 0 0,2 3 0 15,-2 3 0-15,0-1 0 0,1 3 0 0,-2 0 0 16,-1 3 0-16,0-3 0 0,1 3 192 0,-3 2-192 16,0 1 192-16,-1-1-192 0,2-2 192 0,-2 5-192 0,-2 0 160 15,1-1-160-15,-2 5 128 0,-2-1-128 16,-1-3 176-16,-2 1-48 0,-1-1-128 0,-2-2 192 0,0-3-64 15,-5 1 0-15,-3-3-128 0,0 1 192 0,-2-6-192 16,-4 4-240-16,-6-5 48 0,-2-3 16 16,-1 0-1264-16,-1-7-256 0,2-1-48 0,1-5-13488 0</inkml:trace>
  <inkml:trace contextRef="#ctx0" brushRef="#br0" timeOffset="169475.62">5643 11336 23951 0,'0'0'2128'0,"0"0"-1696"0,0 0-432 0,0 0 0 16,0 0 1984-16,0 0 304 0,14 2 64 0,-1-2 16 15,-13 0-1664-15,16-5-320 0,-3-3-64 0,0 3 0 16,0-3-320-16,-2 0-224 0,-2 0 32 0,4-2 16 16,0 1-16-16,0-1-16 0,0 2 0 0,1 0 0 15,1-2 208-15,1 2 0 0,1 0 0 0,1 0 0 16,0-3 0-16,1 3 0 0,0 0 0 0,0 0 0 16,-1-2 0-16,0-1 0 0,-2 0 0 0,-2-2 0 0,-1 2 0 0,1-2 0 15,-1 0 0-15,-1 3 0 0,-6-1 0 16,0 0 160-16,-1-2-32 0,-2 3 0 0,-4-1 192 15,-1 0 16-15,-1-2 16 0,-2 2 0 0,-3-2 32 16,2 5 0-16,-2 0 0 0,-2 3 0 0,-1 0-384 0,-4 2 0 16,1 2 0-16,-2 1 0 0,-2 1 0 0,1 4-128 15,-1 1 128-15,0 4-128 0,1-2 128 0,-1 6-160 16,-1 1 160-16,-1 1-160 0,3 0 160 0,-1 5-128 16,-1 3 128-16,1-3-128 0,1 3 128 0,1 3 0 15,0-1-144-15,1 3 144 0,1-2 0 0,1 2-176 16,2 0 176-16,1 0-128 0,2 0-80 0,3-5-16 15,2 0 0-15,6 1 0 16,5 0-160-16,5-3-16 0,3 0-16 0,2-1 0 16,1-5-32-16,3 0-16 0,2-1 0 0,4-5 0 15,2-6-96-15,-1 3-16 0,0-10 0 0,1-1 0 0,-1 0 576 0,2-6 0 0,-2-1 0 0,1-2 0 16,1-2 160-16,1-1 144 0,0-1 16 0,0 1 16 16,-1 0-32-16,-1-1-16 0,-3-3 0 0,-1-1 0 15,-2 0-96-15,-1 0 0 0,-6-1-16 0,-1 1 0 16,-3 0-16-16,-3 2 0 0,-2-2 0 0,-2 3 0 15,-1-1-160-15,-2 3 0 0,-1-2 144 0,-2-1-144 16,-3 3 0-16,-1 3 0 0,0-3 0 0,-3 6 0 16,1-1 0-16,-2 3 0 0,0 3 0 0,-5 2 0 15,0 3 0-15,-1 6 0 0,-3 1 0 0,0 4 0 16,-4 5 0-16,2 0 0 0,1 2 0 0,0-2 0 16,-1 3 0-16,3-1 0 0,2 3 0 0,2-5 176 0,3 0-176 15,2 0 0-15,4-3 144 0,3-13-144 16,-3 11 0-16,3-11 0 0,0 0 0 0,10 11-192 15,1-4 48-15,3-4 0 0,4 2 0 0,1-4 0 16,0-1 144-16,4 0-208 0,3 0 80 0,-1 2 128 0,-1-2-128 0,-1 5 128 16,-2-2 0-16,-4 2 0 0,-1-2 0 0,0 2 0 15,0 3 0-15,-1 0 0 0,-2-2 0 0,0 2 0 16,-2-1 160-16,-2 4-160 0,-1-3 272 0,-1 1-48 16,-2-1-16-16,-5-8 0 0,0 0-32 0,4 12-16 15,0-1 0-15,-4-1 0 0,0-10-160 0,-7 16 160 16,-2-4-160-16,-3 1 160 0,-2-1-160 0,-2 2-144 15,-5-4 144-15,-1 2-208 0,-1 1-16 0,-4-1 0 16,-5 0 0-16,-2 1 0 16,-3-5-272-16,3 0-48 0,1-5-16 0,1 2 0 15,4-3-160-15,6-4-48 0,6-4 0 0,0-1-7472 16,1-1-1488-16</inkml:trace>
  <inkml:trace contextRef="#ctx0" brushRef="#br0" timeOffset="169961.18">7100 10872 9215 0,'32'0'400'0,"-10"0"96"0,2 0-496 0,1 0 0 0,-3 0 0 0,0 0 0 16,1 0 4400-16,-4 0 784 0,-1 0 144 0,-2 0 48 16,-2 3-3664-16,-14-3-736 0,13 5-144 0,-13-5-16 15,0 0-432-15,0 0-96 0,0 0-16 0,0 0 0 0,-1 13-64 0,-7 1-16 16,-4-1 0-16,-2-2 0 0,-4-1-48 0,-3 3-16 15,-1-2 0-15,-2-3 0 0,-3 2-128 0,-1-4 0 16,1-1 0-16,3 3 0 0,0-5 0 0,3-1-144 16,2-2 144-16,3-2 0 0,1-1-224 15,1-5 64-15,-1 0 16 0,4 0 0 16,1-2-496-16,2-2-80 0,2-3-32 0,4-1 0 16,4-2-512-16,1-1-96 0,0-2-32 0,2 2 0 15,3 1-64-15,0-1-16 0,0-2 0 0,-1 5 0 16,-1-2 736-16,1 2 144 0,-1 4 16 0,-1 0 16 0,-5 12 992 0,0 0 192 15,0 0 32-15,0 0 16 0,0 0 576 0,0 0 112 16,0 0 32-16,0 0 0 0,0 0-240 0,0 0-64 16,13 8 0-16,-5 5 0 0,-3 3-272 0,-2 0-64 15,-2 2-16-15,1 0 0 0,0-1-224 0,-2 4-32 0,-2 6-16 0,0 4 0 16,-1 1-80-16,-2 5-32 0,0 3 0 0,1 2 0 16,-1 1-112-16,-3 4-32 0,1-1 0 0,-1 1 0 15,0-4-208-15,2-1 128 0,0 0-128 0,1-2 0 16,0-5 0-16,2 0 0 0,1 1-128 0,2-3 128 31,2 4-640-31,1-5-32 0,2-3 0 0,0-5 0 16,-1 0-800-16,1-6-176 0,2-3-16 0,-1-4-16 15,-6-11-1712-15,13 5-320 0</inkml:trace>
  <inkml:trace contextRef="#ctx0" brushRef="#br0" timeOffset="170176.69">7390 11179 9215 0,'0'0'816'0,"0"0"-656"0,0 0-160 0,0 0 0 0,0 0 4704 0,0 0 912 16,0 0 176-16,0 0 32 0,13 0-3904 0,-13 0-800 15,0 0-160-15,13 8-16 0,-13-8-464 0,8 16-96 16,-3 0 0-16,0 0-16 0,-2 0-144 0,-2 3-32 16,-1-1 0-16,2 1 0 0,-2-3-192 0,0 0 128 15,0-1-128-15,2-3 0 0,-1 0-176 0,-1-12-128 16,0 0-16-16,0 0-16 15,0 0-1680-15,0 0-336 0,0 0-64 0</inkml:trace>
  <inkml:trace contextRef="#ctx0" brushRef="#br0" timeOffset="171062.03">7740 11270 25919 0,'-1'18'1152'0,"-1"-5"224"0,0 3-1104 16,4 0-272-16,1 0 0 0,0 1 0 0,2-2 848 0,2-2 112 0,1-5 32 0,0 3 0 16,-8-11-688-16,11 6-144 0,0 1-32 0,0-6 0 15,-11-1-128-15,15-4-144 0,-2 0 144 0,1-2-208 16,-1-5 208-16,1-2 0 0,1-2 0 0,-1-2 0 16,4-4 208-16,1-3 96 0,2 0 16 0,-2-5 0 15,2 3 0-15,0-4 0 0,-3-2 0 0,3-2 0 16,-1 2-320-16,0 1 0 0,-1 1 0 0,-1 1-144 15,-7 5-32-15,2-2 0 0,-4 2 0 0,-1 6 0 0,-1-1 176 16,-4 3 0-16,0 3 0 0,-1 2-128 0,-2 11 128 0,0 0 144 16,0 0-16-16,0 0-128 0,0 0 256 0,-12-13-64 15,-2 8-16-15,-2 2 0 0,-2 8-48 16,-1-2 0-16,-2 5 0 0,0 5 0 0,0 0-128 0,-3 5 128 16,0 4-128-16,-1 2 128 0,-3 3-128 0,3 4 0 15,-3-1 0-15,1 4-176 0,0 3 176 0,3 3 0 16,3-3 0-16,2 0 0 0,1-3 0 0,5 1-128 15,-1-5 128-15,4-2 0 0,4-1 0 0,1-1 0 16,2-5 0-16,3-2-128 0,0-19 128 0,4 16-208 16,-4-16 80-16,10 13 128 0,3-4-224 0,1-2 80 15,1-6 16-15,1-2 0 0,2-6 0 0,2-1 0 0,3-1 0 16,-1-4 0-16,1-3 128 0,-1-3-160 16,1-2 160-16,-1-3-160 0,1 0-64 0,-1-2-16 0,1-3 0 0,-3-3 0 15,1 0 48-15,2-5 0 0,-1 0 0 0,-1 0 0 16,2 5-48-16,-3 3 0 0,-2-3 0 0,-2 8 0 15,-3 1 80-15,1 3 16 0,-2 2 0 0,-3 3 0 16,-1 4 144-16,-8 11 0 0,10-8 0 0,-10 8 0 16,0 0 240-16,0 0 80 0,13 11 0 0,-2-1 16 15,-3 4 192-15,2 4 48 0,-4-2 0 0,-1 5 0 16,0 0-176-16,0 3-16 0,-1 0-16 0,0 2 0 16,0 1-192-16,3 2-48 0,-1 0 0 0,1 0 0 15,-3 1-128-15,1-1 0 0,0 0 0 0,2 1 0 16,-1-2 0-16,-1 1-144 0,0 0 144 0,-2-5-160 15,0-5-32-15,-1 2 0 0,-2-4 0 0,-2-1 0 16,0-1 192-16,1-2 0 0,-1-4-144 0,2-9 144 0,0 0 0 16,-6 12 240-16,6-12-48 0,0 0 0 0,-10 3 0 15,10-3-16-15,0 0 0 0,0 0 0 0,0 0-176 0,-5-15 192 16,5 3-192-16,5-5 192 0,2 0-16 0,2-2 0 16,4 3 0-16,1-5 0 0,2-3 144 0,4-1 16 15,1-3 16-15,-2 2 0 0,0-1-128 0,0-2-32 16,-1 0 0-16,0 3 0 0,-1-1-32 0,-1 3-16 15,0 0 0-15,-1 3 0 0,1 0 16 0,0 5 0 16,-2 0 0-16,1 6 0 0,-4 2 32 0,4 3 0 16,-3-1 0-16,-12 6 0 0,18 3-64 0,-18-3-128 15,14 8 192-15,-2 5-64 0,-3 5-128 0,-1 1 128 0,-4 8-128 16,-3-1 128-16,1 3-128 0,-4 3 0 0,-3-3 0 16,2 3 0-16,-2-3 0 0,2 3-176 0,-2-2 176 0,0-5-192 15,-1-1-80-15,3-4-32 0,0 1 0 0,1-3 0 31,2-4-432-31,3 2-96 0,0-1 0 0,2-2-16 16,2-4-2096-16,2 3-400 0,4-8-96 0,0 3-16 0</inkml:trace>
  <inkml:trace contextRef="#ctx0" brushRef="#br0" timeOffset="173063.61">10428 10925 12895 0,'0'0'1152'0,"0"0"-928"0,0 0-224 0,0 0 0 0,0 0 2560 0,0 0 480 15,0 0 96-15,0 0 0 0,0 0-1536 0,0 0-320 16,0-13-64-16,0 13-16 0,-1-11-400 0,-1-2-80 16,2 13-16-16,-2-13 0 0,1 2-320 0,-2-2-80 15,-1 2-16-15,0-2 0 0,-3 5-80 0,-1 2-16 16,8 6 0-16,-9-7 0 0,-4-1-48 0,-2 5-16 16,-1-2 0-16,0 4 0 0,-3 1-128 0,-2 1 192 15,0 4-192-15,-3-2 192 0,2 4-64 0,-1 2 0 0,1 4 0 16,-2 6 0-16,-4 2 0 0,1 8 0 15,1 5 0-15,1 1 0 0,-3 5-128 0,1-1 0 0,0 1 0 16,0 3 0-16,2-1 0 0,1 0 0 0,2-2 144 0,1 3-144 16,3-4 176-16,4-4-48 0,4-1 0 15,4-1 0-15,3 0 64 0,3-1 0 0,5 5 0 0,6-1 0 16,2 1-192-16,6 0 192 0,2-1-192 0,1-3 192 16,4-1-192-16,3-3-256 0,0-1 64 0,4-6 16 15,3-1-16-15,1-7-16 0,1-2 0 0,2-6 0 16,2-6-112-16,1-2-32 0,4-4 0 0,-4-7 0 15,-3-8-400 1,0-3-80-16,2-5 0 0,1-11-8608 0,2-5-1712 0</inkml:trace>
  <inkml:trace contextRef="#ctx0" brushRef="#br0" timeOffset="173287.43">11285 10986 11055 0,'0'0'976'0,"-6"11"-784"0,-4-3-192 0,1 0 0 0,-3-3 3472 0,1 3 656 16,-2-3 128-16,-1 1 32 0,-2 1-2880 0,-2 1-576 15,-3-2-128-15,0 4 0 0,-3 1-448 0,0 0-96 16,0-1-16-16,-2 3 0 0,-2 3-144 0,-3-2 0 16,-1-1 0-16,1-3 0 0,-1-2 176 0,4 0-48 15,-1-2-128-15,3-1 192 0,2-3-432 0,3-2-80 16,2-5-32-16,1 0-12608 0</inkml:trace>
  <inkml:trace contextRef="#ctx0" brushRef="#br0" timeOffset="173508.49">10820 10782 9215 0,'0'0'816'0,"0"0"-656"15,0 0-160-15,13 5 0 0,-13-5 4320 0,0 0 832 0,11 3 160 0,-11-3 48 16,13 5-3568-16,-13-5-720 0,0 0-144 0,11 10-32 15,-11-10-544-15,6 14-112 0,-2 2-32 0,-3 7 0 16,-1-1-64-16,0 7-16 0,-3 3 0 0,-2 5 0 16,-1 8 256-16,-4 3 64 0,-4 10 0 0,-1 1 0 15,-1 2-112-15,0-1-16 0,-2 1 0 0,1 0 0 16,1 3-192-16,1-3-128 0,4-7 128 0,0-1-128 16,0-1-304-16,3-7-128 15,4-7-16-15,0-6-9920 0,0-4-1984 0</inkml:trace>
  <inkml:trace contextRef="#ctx0" brushRef="#br0" timeOffset="173927.23">11271 11357 6447 0,'0'0'576'0,"8"17"-576"15,-3-5 0-15,1 1 0 0,0 1 5968 0,1 0 1088 16,-2 1 224-16,1-2 32 0,-6-13-5168 0,7 13-1040 15,-4 3-208-15,0-4-32 0,0 3-864 0,-1-2 0 16,-1 0-128-16,-1-1 0 16,0 3-416-16,0-2-80 0,0-13-16 0,-1 13 0 15,-1-1 64-15,2-12 16 0,-3 16 0 0,0-3 0 0,3-13 368 0,-5 15 64 0,0-6 128 0,5-9-208 16,-8 12 208-16,8-12 0 0,-10 8 0 0,1-4 0 16,9-4 0-16,-13 0 0 0,2 0 0 0,11 0 0 15,-13-1 0-15,3-6-176 0,10 7 176 0,-8-4-160 16,8 4 1136-16,-3-13 240 0,3-3 32 0,3-4 16 31,4 3-1536-31,2-6-304 0,4-2-64 0,2-3-16 0,1-1 800 0,3-3 176 0,2-5 16 0,1-1 16 16,4-5 160-16,4-4 48 0,2-4 0 0,7-7 0 15,3-5 48-15,3-1 16 0,0-5 0 0,-2 5 0 16,-1 1-224-16,1 9-32 0,0-1-16 0,-3 5 0 16,-3 10-352-16,-5 3 0 0,-4 8 0 0,-3 5 0 0,-2 3-352 0,-7 5-32 15,-5 8-16-15,-11 8 0 16,0 0-416-16,0 0-80 0,0 0 0 0,0 0-16 15,-1 20-1840-15,-7 4-384 0,-9 14-64 0,-2-1 0 16</inkml:trace>
  <inkml:trace contextRef="#ctx0" brushRef="#br0" timeOffset="174559.68">11794 11471 12895 0,'0'0'1152'0,"0"0"-928"0,0 0-224 16,11 11 0-16,-1-5 3376 0,3 1 624 0,-1-2 128 0,5-2 32 16,-1-2-2688-16,3-1-512 0,0 0-128 0,0 0 0 15,2 0-368-15,0 0-64 0,0 0-16 0,0 0 0 16,0 0 0-16,1-1 0 0,2-6 0 0,0 3 0 16,-1 0 96-16,2 0 16 0,4 0 0 0,-1-2 0 15,-3-4-160-15,3-3-16 0,-1-1-16 0,-2-4 0 16,0-2-48-16,-3-3-16 0,0-1 0 0,-1-3 0 15,0-2-240-15,-2 2 0 0,-1-4 0 0,-2 2 0 16,-1 0 0-16,-4 0 0 0,-2-1 0 0,0 1 0 16,-3 0 0-16,-1-3 0 0,-2 1 0 0,-3-1 0 15,-2 2 0-15,-1-1 0 0,-2-1 0 0,-1 5 0 16,-2-2-192-16,-2 0 32 0,1 5 0 0,-1-2 0 16,-1 1-96-16,1 2-32 0,-1 2 0 0,1 2 0 15,-1-2-32-15,1 4 0 0,-1 2 0 0,0 2 0 0,0 0 48 16,-1 5 0-16,-2 0 0 0,3 4 0 15,0 0 272-15,-2 4 0 0,-5 0 0 0,2 0 0 0,-2 0 0 0,2 5 0 16,-1-2 128-16,1 1-128 0,1 0 208 0,-2 4-48 16,0 4-16-16,1 1 0 0,0-1-144 0,-3 4 160 15,-2 5-160-15,0 2 160 0,4 2-160 0,-3 1 0 16,1 6-160-16,2-3 160 0,1 3-176 0,-1 2 176 16,3 1-192-16,0 2 192 0,-1 0-176 0,4 0 176 15,1-2-160-15,4-1 160 0,1 1 0 0,2 1 320 16,1-4-64-16,4 0 0 0,3 2 64 0,-1-2 16 15,3 0 0-15,1 0 0 0,2 0-160 0,-2-2-48 16,1-1 0-16,2 2 0 0,-1-2-128 0,-2 0 0 0,0-2 0 16,-1 2 0-16,1 1 128 0,0-1-128 0,0-1 0 15,1 0 128-15,2 1-128 0,1 0 160 0,1 0-160 0,1-2 160 16,2-3-160-16,0-3 0 0,0-3 0 0,2 0 0 16,3-4 208-16,1-1 16 0,1-3 0 0,-1-2 0 15,5-2-16-15,-1-3 0 0,-2 0 0 0,0-3 0 16,-1-3-208-16,1 0 0 0,-2-3 128 0,2-1-128 31,-1-1-464-31,-1-1-144 0,2-3-32 0,-3 1-15792 0</inkml:trace>
  <inkml:trace contextRef="#ctx0" brushRef="#br0" timeOffset="175506.51">13015 11639 16703 0,'0'0'736'0,"0"0"160"0,0 0-720 0,0 0-176 0,0 0 0 0,0 0 0 0,0 0 1120 0,0 0 192 16,0 0 32-16,0 0 16 0,0 0-832 0,0 0-160 16,0 0-48-16,0 0 0 0,0 0-176 0,0 0-144 0,0 0 192 0,0 0-192 15,0-9 704-15,0 9 16 0,0 0 16 0,0 0 0 16,0 0-32-16,0 0 0 0,0 0 0 0,0 0 0 16,0 0-96-16,0 0-32 0,0 0 0 0,0 0 0 15,0 0-256-15,0 0-48 0,0 0-16 0,0 0 0 16,0 0-256-16,0 0 0 0,0 0 128 0,0 0-128 15,-8 3 0-15,8-3 0 0,0 0 0 0,0 0 0 16,-6 6 0-16,6-6 0 0,-8 8 0 0,8-8 0 16,-13 4 0-16,3 0 0 0,10-4 0 0,0 0 0 15,-8 5 240-15,8-5-64 0,0 0-16 0,0 0 0 16,0 0 48-16,0 0 16 0,0 0 0 0,0 0 0 16,0 0-32-16,0 0-16 0,0 0 0 0,0 0 0 15,0 0 80-15,15-5 0 0,-2 4 16 0,-13 1 0 16,14-7 0-16,-14 7 0 0,14-4 0 0,-14 4 0 15,0 0-32-15,15 0-16 0,-15 0 0 0,0 0 0 0,0 0-96 0,13 11 0 16,-5-2-128-16,-3 7 192 0,-5 8-192 0,-4 4 0 16,-2 2 0-16,-4 10 0 0,-3 2-240 0,-7 6 64 15,-5 2 16-15,-2 1 0 0,-2 2-160 0,-8 2-48 16,-4 4 0-16,-3 1 0 16,-1-4-896-16,-3 2-176 0</inkml:trace>
  <inkml:trace contextRef="#ctx0" brushRef="#br0" timeOffset="-199179.21">2995 11994 11055 0,'0'0'480'0,"0"0"112"0,0 0-464 0,9-10-128 0,-9 10 0 0,5-11 0 16,-5 11 2112-16,7-11 416 0,-7 11 80 0,0 0 16 0,4-10-1504 0,-4 10-288 16,0 0-64-16,0 0-16 0,5-11-112 0,-5 11 0 15,0 0-16-15,0 0 0 0,0 0-32 0,0 0 0 16,0 0 0-16,0 0 0 0,0 0-192 0,0 0-32 15,0 0-16-15,0 0 0 0,0 0-128 0,0 0-32 16,-9 0 0-16,9 0 0 0,-12 6-192 0,12-6 144 16,-9 10-144-16,1 1 128 0,-2 2-128 0,2 0 0 15,2 1 0-15,-1 1 0 0,-1 1 0 0,2 0 0 16,-1 5 0-16,1 0 0 0,-4-4 128 0,1 4 0 16,-3 3 0-16,3 4 0 0,-1 2 64 0,1 1 16 15,-3-1 0-15,1 4 0 0,-2 1-16 0,2 2-16 16,0 2 0-16,3-2 0 0,1-2 48 0,1 3 16 15,-2 1 0-15,1-2 0 0,-1 5-16 0,2-2 0 16,1-2 0-16,0 2 0 0,2 4-224 0,0-3 128 16,1 4-128-16,2-3 0 0,2 1 0 0,-2-2 0 0,0-3 0 15,3-3 0-15,2-3 0 0,0-1 0 0,1-2 0 0,1-5 0 16,1 0 0-16,0-5 0 0,1-1 0 0,4-2 0 16,0-3 128-16,0 1-128 0,0-4 0 0,1-2 0 15,4-3 0-15,1 1 0 0,-1-6 0 0,1-1 0 16,2-4 0-16,1 0 0 0,1-6 0 0,1-2-160 15,-5-3 16-15,2 0 0 0,1-5 0 0,2 0 0 32,-1-3-304-32,-1 0-64 0,2 1-16 0,-3 1 0 0,0-1-96 15,0 1-16-15,-2 1 0 0,-1 5 0 0,0 0 256 0,-4 2 64 0,2-1 0 0,0 2 0 16,0 0 320-16,-1 2 0 0,-2 0-144 0,1 1 144 16,0 2 0-16,-1 0 0 0,2-1 0 0,-2-1 0 15,-2 2 0-15,2-2 128 0,-2 2-128 0,0 0 0 16,-3 0 144-16,2 0-144 0,-1-1 128 0,-2-3-128 0,-7 12 144 15,5-11-144-15,-5 11 160 0,3-13-160 0,-5 2 192 0,1-2-64 16,-3 4-128-16,1 1 192 0,3 8 80 0,-6-12 16 16,6 12 0-16,-8-8 0 0,-4 0 48 0,3 0 16 15,-2 0 0-15,1 2 0 0,0-1-112 0,-1-1-32 16,-2 4 0-16,0-1 0 0,2 2-32 0,0-1-16 16,0 4 0-16,0 0 0 0,-1 4 16 0,1 4 0 15,-2-4 0-15,2 4 0 0,-2 4 32 0,0 0 16 16,0 5 0-16,1 3 0 0,-3 4 32 0,-1 2 0 15,0 6 0-15,0 4 0 0,0 2-256 0,0 2 128 16,-2 5-128-16,4-2 0 0,-2-1 0 0,1-2 0 0,1-1 0 16,3-2 0-16,1-2 0 0,4-4-128 0,1-4 128 15,2-6-160-15,3-2-32 0,0-6 0 0,0-13 0 0,0 0 0 16,0 0-160-16,12 5-32 0,3-10-16 16,1-5 0-1,2-9-208-15,2-5-32 0,3-8-16 0,3 0 0 16,-1-7-112-16,3-1-32 0,-1-5 0 0,0 0 0 0,0-3 400 0,1 6 80 0,1-1 0 0,-2 1 16 15,0 2 304-15,-1 3 176 0,-2 7-32 0,-2 6 0 16,-1 4 368-16,-2 4 80 0,-2 7 16 0,-3 1 0 16,-4 3 0-16,-10 5 0 0,0 0 0 0,12 5 0 15,-2 3-64-15,-4 1-16 0,-6-9 0 0,5 16 0 16,-5 5-224-16,0 2-48 0,0 1-16 0,0 1 0 16,-5 3-96-16,2-3-16 0,0 1 0 0,-2-2 0 15,2 3-128-15,0-1 0 0,-2-2 144 0,2 3-144 16,1-4 0-16,2 1-208 0,0 0 16 0,2-3 16 15,1-5-528-15,2 0-128 0,-2 2 0 16,2-7-16-16,-5-11-1744 0,8 13-352 0,1-5-64 0</inkml:trace>
  <inkml:trace contextRef="#ctx0" brushRef="#br0" timeOffset="-198143.04">4038 13119 6447 0,'0'0'576'0,"16"-3"-576"16,0 0 0-16,-2-2 0 0,-14 5 4160 0,13-5 736 15,-2-3 144-15,-1 0 16 0,-10 8-2784 0,10-8-560 16,-4-2-112-16,1 2-32 0,-4-3-672 0,-3 0-144 16,0 11-32-16,-2-10 0 0,1-1-336 0,-1 3-64 0,-1 0 0 0,3 8-16 15,-7-8-128-15,1 0-32 0,-4 3 0 0,1-3 0 16,-3 3 32-16,3 1 0 0,9 4 0 0,-15-4 0 16,1 0-176-16,1 0 0 0,0 1 144 0,2 3-144 15,-2 0 0-15,13 0 0 0,-14-5 0 0,1 5 128 16,2 0-128-16,-2 0 0 0,13 0 0 0,-15 8-128 15,1-3 128-15,3 3 0 0,-1 3 0 0,1-1 0 16,0 1 0-16,0 5 0 0,1 4 0 0,-1-3 128 16,0 7-128-16,-1 0 0 0,3 0-128 0,1 2 128 15,0 0 0-15,1-2-160 0,2-3 160 0,4-2 0 16,1-1 0-16,1-4 0 0,-1-14 0 0,7 13 0 16,1-5-192-16,2-3 192 0,2-5-192 0,1-2 192 15,2-4-208-15,1-2 64 0,1-5 16 0,1 0 0 16,0-6 128-16,-2 3-208 0,1-5 80 0,1 3 128 15,-2-3-176-15,-1 2 176 0,-3 1-128 0,-2-1 128 16,1 0 0-16,-1 1 0 0,-4-1 0 0,-1 6 0 16,0-3 272-16,0 6-16 0,-2-1 0 0,-3 11 0 0,0 0 0 0,0 0 0 15,0 0 0-15,0 0 0 0,0 0-16 0,0 0-16 16,0 0 0-16,3 18 0 0,-3 1-224 0,0 2 176 16,-3 3-176-16,3 3 160 0,-2-3-160 0,2-1-144 15,-1-1 144-15,2-4-208 0,3 1 208 0,0-4 0 16,0 1-160-16,2-2 160 0,-6-14-240 0,13 13 32 15,0-5 0-15,1-3 0 0,1 0-48 0,-3-2 0 16,3-3 0-16,1 0 0 0,3 0 256 0,-3-3 0 16,-1-2 0-16,1-3 0 0,3 0 0 0,0 0 0 15,0 0 0-15,-1 0 0 0,-2-2 0 0,-1-1 0 16,-1-2 0-16,-1 0 0 0,0-1 0 0,-2-1 0 0,-1-1-160 16,-1 2 160-16,-1-2 0 0,0 1 0 0,-1 1 0 0,-4 1 0 15,-3 13 0-15,0 0 0 0,1-11 0 16,-1 11 0-16,0 0 0 0,0 0 160 0,0 0 16 0,0 0 0 15,0 0 64-15,-11 14 16 0,-2 7 0 0,4 5 0 16,-2 4-96-16,-2 4-16 0,-2 6 0 0,1 2 0 16,-2 3-144-16,1 0 0 0,1-3 0 0,1 1 0 15,3-1 0-15,7-5 0 0,3-5-192 0,3-5 192 16,2-9-320-16,3-6 64 0,5-5 16 0,2-10 0 16,2-2 48-16,2-10 16 0,2-5 0 0,2-9 0 15,2-3 16-15,3-5 0 0,-1 0 0 0,0-3 0 16,2-2 160-16,-2-3-160 0,-1 3 160 0,0-1-160 0,-2 1 384 15,0-1 80-15,0-1 16 0,2 1 0 0,-1-2 224 0,3 0 48 16,1 0 16-16,-1 0 0 0,-2 0-64 16,1 4-16-16,2-8 0 0,-1 4 0 0,-6 4-224 0,2-3-48 15,0-1-16-15,-3 7 0 0,-5-1-240 0,0 3 128 16,-1-1-128-16,-1 4 0 0,-1 0 0 0,0 6 0 16,-2-1 0-16,-1 1 0 0,-2 6 0 0,-2-3 0 15,-1 5 0-15,0 1 0 0,-1 2-160 0,0 0 160 16,-4 3-128-16,0 2 128 0,-2 1 0 0,2 10 0 15,-3-13 0-15,0 2 0 0,-2 0 0 0,5 11 0 16,-7-8 0-16,7 8 0 0,-9-8 0 0,9 8 0 16,-11-2 0-16,11 2 0 0,-12 0 0 0,12 0-128 15,0 0 128-15,-13 5 0 0,2 3 0 0,11-8 0 16,-11 10 0-16,3-2 0 0,8-8 0 0,-11 8 0 0,-2 0 192 16,3 3-64-16,2 2 48 0,0 0 16 0,-1-2 0 0,-3 2 0 15,1 3 16-15,0 0 16 0,0 0 0 0,-2 2 0 16,0-2-16-16,2 6 0 0,1 1 0 0,-1 1 0 15,-2 0-80-15,2 5 0 0,1 0-128 0,4 6 192 16,-1 2-64-16,3 5-128 0,0 9 176 0,1 10-176 16,-2 6 0-16,1 15 0 0,-1 11-192 0,1 13 48 15,1 11 144-15,3 7-208 0,3 3 80 0,7 14-18544 16</inkml:trace>
  <inkml:trace contextRef="#ctx0" brushRef="#br0" timeOffset="-195348.62">6073 12137 23951 0,'0'0'2128'0,"0"0"-1696"0,0 0-432 0,0 0 0 15,0 0 1728-15,0 0 272 0,0 0 48 0,0 0 16 16,0 0-1360-16,0 0-288 0,0 0-48 0,0 0-16 16,0 0-352-16,0 0 0 0,0 0-160 0,0 16 160 0,0-16-144 0,1 13 144 15,1 3 0-15,0 0-144 0,1 3 144 16,0-1 192-16,-1 6-32 0,-1 2-16 0,2 1 160 0,2 5 16 16,0 5 16-16,1 3 0 0,-1 2-16 0,0 3 0 15,0 3 0-15,1 2 0 0,4 3-320 0,-4 0 144 16,-1-1-144-16,0 1 0 0,0 4 0 0,-2-3 0 15,0-1 0-15,0-1 0 0,1-3 0 0,-3-4 0 16,-1-5-240-16,0-3 80 0,0-6 160 0,-1 1-208 16,-1-3 80-16,0-7 128 0,-1-4 0 0,0 0 0 15,0-7 0-15,3-11 0 0,-3 13 128 0,3-13-128 16,0 0 192-16,0 0-64 0,0 0-128 0,0 0 192 16,0 0-192-16,0 0 192 0,0 0-192 0,0 0 0 15,-8-13 0-15,1 3 0 0,2-4 0 0,1 1 0 16,-1-3 0-16,3-2 0 0,2-1 128 0,0 1-128 0,0-4 0 0,3 4 128 15,1-1-128-15,-1-2 0 0,-2 2 0 0,4-4 128 16,2-1-128-16,1 0 0 0,1 0 0 16,2 0 0-16,2 3 0 0,2 0 0 0,-2 0 144 15,-1 2-144-15,1 3 128 0,0 0-128 0,3 2 128 0,-1 2-128 16,-3-1 224-16,1 2-32 0,0 3 0 0,0 3 0 16,0-3 0-16,0 5 0 0,-1-2 0 0,1 2 0 15,0 3-192-15,0-1 128 0,-2-3-128 0,2 8 0 16,-13-4 0-16,14 4 0 0,-1 1 0 0,0 3 0 15,-3-1 0-15,-2 2-208 0,-2 2 64 0,-1 2 16 16,0 0-64-16,-2 3 0 0,-3 0 0 0,0 2 0 16,-2 0 16-16,-1-1 0 0,-2 4 0 0,1 0 0 15,-3 0 176-15,1-2 0 0,-1-3 0 0,-1 3 0 16,0-1 0-16,-1 0 0 0,-1-2 0 0,0-2 0 16,1-1-160-16,-2 3-96 0,-1-3-32 0,3 0 0 15,1-5-1568-15,0 0-304 0,0 0-64 0,8-8-10944 16</inkml:trace>
  <inkml:trace contextRef="#ctx0" brushRef="#br0" timeOffset="-194895.86">6707 13106 8287 0,'0'0'368'0,"14"-6"80"0,-3-2-448 15,1-5 0-15,-1 2 0 0,0-2 0 0,-1 0 4096 0,-1 2 752 16,3-5 144-16,-3 1 16 0,1 1-3552 0,-4 1-720 15,-1-3-144-15,0 3-16 0,-2 2-576 0,-3 11 0 0,0-13 0 0,0 13 0 16,0 0 0-16,0 0-256 0,-11-8 80 0,11 8 16 16,-16 8 160-16,0 3 128 0,-4 2-128 0,4 7 176 15,0-3 0-15,0 4 0 0,0 3 0 0,3 0 0 16,-3 2 176-16,0-2 32 0,0 0 16 0,3 0 0 16,-1 0-176-16,1-3-32 0,4 0-16 0,1-2 0 15,1-3-176-15,2 0-256 0,2-6 64 0,3-10 16 31,0 0-208-31,0 0-64 0,5 11 0 0,5-6 0 16,-1-5-192-16,4-5-64 0,0-3 0 0,4-3 0 0,1-5-96 16,0 0-32-16,-2-2 0 0,0-1 0 0,0-2 656 0,2 0 176 0,-1-3 0 0,1 6 0 15,-4 2 704-15,2 0 192 0,2 2 64 0,-4 1 0 16,-1 8 256-16,-13 5 48 0,13-5 16 0,-13 5 0 0,13 2-320 16,-2 6-48-16,-11-8-16 0,11 16 0 15,-4 0-224-15,-2 5-48 0,-1 3-16 0,1 0 0 0,0 2-320 0,-5-2-64 16,-3-3-16-16,1 3 0 0,1-2-208 0,-1 1 0 15,0-2 0-15,2-2 0 0,-1-1-320 16,1-2 64-16,0-5 0 0,0-11 0 16,6 13-256-16,-6-13-32 0,0 0-16 0,0 0 0 15,13 0-432-15,0-4-96 0,1-8 0 0,2-3-8336 16,-1-7-1664-16</inkml:trace>
  <inkml:trace contextRef="#ctx0" brushRef="#br0" timeOffset="-194596.63">7381 12098 6447 0,'0'0'576'0,"0"0"-576"0,0 0 0 0,0 0 0 16,0 0 5760-16,-5 13 1024 0,2-3 224 0,-1 4 32 15,1-1-4752-15,2 0-960 0,1 3-192 0,0 2-48 16,-2 1-640-16,2 5-128 0,0 2-16 0,0 6-16 15,-2 0-288-15,1 2 0 0,-1 6 0 0,1 5 0 16,-3 0 0-16,1 4 0 0,0 0 0 0,1 4 0 16,1-1 0-16,1 5 0 0,-2 0 0 0,1 6 0 15,1 0 0-15,-2-1 0 0,-1-1 0 0,1-3 0 16,1-5-416-16,1-5 16 0,-2-6 0 0,4 0 0 16,-4-7-1856-16,2-6-368 15,0-5-80-15,2-6-16 0,1-4 288 0,-3-14 48 0,0 0 16 16,0 0-3744-16,11 5-736 0</inkml:trace>
  <inkml:trace contextRef="#ctx0" brushRef="#br0" timeOffset="-193984.65">7613 13235 13471 0,'28'-23'592'0,"-12"7"128"0,0-3-576 0,-2 1-144 0,-1-1 0 0,0 0 0 0,-3-2 2288 0,-2 5 416 16,-2 0 96-16,0 1 16 0,-2 4-944 0,-4 11-176 16,0 0-32-16,0 0-16 0,0-8-592 0,0 8-112 15,0 0-32-15,0 0 0 0,-13 3-320 0,2 2-64 16,-1 3-16-16,-2 5 0 0,-1 1-240 0,-1 1-48 15,-3 4-16-15,0 0 0 0,0 2-208 0,1-3 176 16,0 1-176-16,1-1 160 0,-1 1-160 0,4-1 0 0,1-2 0 0,3 0 0 16,2 0 0-16,3-3-256 15,5-13 64-15,-1 14 16 16,1-14-464-16,0 0-112 0,0 0-16 0,0 0 0 16,0 0-448-16,16 5-80 0,1-8-32 0,3 0 0 15,-1-10 0-15,3 3 0 0,1-6 0 0,-1-3 0 16,1-2 688-16,-1 2 144 0,-1-2 32 0,0 0 0 0,1-3 464 0,-1 3 192 0,0 5-16 0,-2 0 0 15,1 3 416-15,-3 5 96 0,-2 0 16 0,1 3 0 16,-16 5 240-16,14 0 48 0,-14 0 16 0,13 10 0 16,-2 1 48-16,-3 5 16 0,-1 3 0 0,-2 2 0 15,-2 2-352-15,-2 1-64 0,-1 0-16 0,0 0 0 16,0-3-384-16,-1 3-64 0,1-3-32 0,-2-5 0 16,1-3-160-16,1-13 0 0,0 0 0 0,0 0 128 0,0 0-128 15,0 0-176-15,0 0 48 0,0 0 0 16,8-10-272-16,0-6-48 0,1-3-16 15,2-2 0-15,1-3 208 0,0 1 32 0,0 1 16 0,-1 4 0 0,-1 2 208 16,1 2 0-16,-3 1 0 0,1 3 0 0,-1-1 0 16,-8 11 0-16,0 0 144 0,0 0-144 0,0 0 352 0,12 16-32 15,-4 3 0-15,-5 2 0 0,-1 0-64 0,-2 5-32 16,0-2 0-16,0 0 0 0,-4 0-224 0,3 2 0 16,-1-2 0-16,2-5-160 0,0-1 160 0,0-6 0 15,0-12 0-15,0 0 0 0,0 0 0 0,0 0 0 16,0 0 128-16,0 0-128 0,0 0 256 0,15-6-32 15,-3-8 0-15,1-7 0 0,-1-3-32 0,-1 1 0 16,0-4 0-16,0 3 0 0,0-5-192 0,2 0 128 0,0 0-128 16,-2 5 0-16,1-2 0 0,0 4 0 0,3 1 0 0,-2 5 0 15,1 3-288-15,-3 5 0 0,1 0 0 0,-12 8 0 32,0 0-192-32,12 8-32 0,-2 0-16 0,0 0 0 15,-1 5-1680-15,1 1-336 0,0-1-64 0</inkml:trace>
  <inkml:trace contextRef="#ctx0" brushRef="#br0" timeOffset="-193695.16">8645 13066 21599 0,'21'-8'960'0,"-5"5"192"0,2-5-928 0,1 0-224 0,0-2 0 0,1-1 0 16,2-2 1344-16,4 0 208 0,-2-1 48 0,0 0 16 16,-2-6-848-16,-1 1-192 0,-3-2-16 0,0 3-16 15,-2-1-336-15,-4 3-64 0,-2 3-16 0,-2 0 0 16,-5 2 128-16,-3 11 0 0,0-13 16 0,0 13 0 0,-6-9 336 0,-2 2 64 15,-5 3 16-15,-1 0 0 0,-2 4-48 0,-2 5-16 16,-5-2 0-16,-1 5 0 0,0 4-240 0,-1 2-32 16,-3 4-16-16,3 4 0 0,-1 1-16 0,0 6-16 15,-1 1 0-15,3 7 0 0,1 0 96 0,3-2 32 16,-1 2 0-16,5 3 0 0,3-3-64 0,2-3-16 16,3-2 0-16,3-3 0 0,3 0-208 0,5-2-144 15,1-3 192-15,4-1-192 16,1-4-240-16,6 0-144 0,4-1-48 0,5 3 0 15,5 1-720-15,6-4-160 0,5-5-32 0,7-5-14848 16</inkml:trace>
  <inkml:trace contextRef="#ctx0" brushRef="#br0" timeOffset="-192796.31">9159 13166 18431 0,'0'0'1632'0,"0"0"-1312"0,-7 11-320 0,3 2 0 15,4-13 3216-15,-4 11 576 0,4-11 112 0,0 0 32 16,0 0-2992-16,0 0-608 0,7 13-112 0,-7-13-32 15,13 8-192-15,-1-3-192 0,1 1 48 0,2-1 0 0,1 0 144 0,0-2 0 16,0 0-144-16,3 2 144 0,-3-5 0 0,2 2 0 16,-2-1 0-16,0-1 0 0,0 0 0 0,2-1 240 15,-1-1-48-15,3-1 0 0,-1-2 64 0,0-3 16 16,-1-3 0-16,3-2 0 0,1 0-128 0,1-3-16 16,-3-3-128-16,1-2 192 0,-3-3-192 0,0 1 0 15,-1 1 0-15,-2 1 0 0,-6 0 0 0,-1 3 0 16,-1 2 0-16,-2 0 0 0,-2 4 0 0,-3-3 0 15,0 15 0-15,-3-13 0 0,-2 2 128 0,-3 1-128 16,-5 2 0-16,0 4 0 0,0-3 0 0,-1 7 128 16,-2 0-128-16,-4 3 0 0,-2 2 0 0,0 3 0 15,-3 0 0-15,1 5 0 0,0-2 0 0,0 7 0 16,2-2 0-16,1 5 0 0,-2-2 0 0,1 5 0 0,1 5 0 16,2 0 0-16,0 3 0 0,3 0 176 0,3 2-48 0,3 3-128 15,4 0 208-15,2 3-64 0,4-3-16 0,8 5 0 16,2-2-128-16,5 0 192 0,4 2-192 0,5-2 192 15,3 1-192-15,7-2-272 0,4-5 64 0,9-6 16 32,4-3-1488-32,1-8-304 0,5-6-48 0</inkml:trace>
  <inkml:trace contextRef="#ctx0" brushRef="#br0" timeOffset="-192394.38">10356 13468 18431 0,'0'0'1632'0,"0"0"-1312"0,0 0-320 0,0 0 0 0,0 0 2928 0,0 0 512 16,0 0 96-16,13 8 32 0,-13-8-1872 0,0 0-368 16,0 0-80-16,0 0-16 0,0 0-448 0,0 0-80 0,0 0-32 0,0 0 0 15,0 0-224-15,0 0-64 0,0 0 0 0,0 0 0 16,0 0-32-16,0 0-16 0,0 0 0 0,9 11 0 15,-9-11-64-15,7 16-16 0,-4 0 0 0,-1 2 0 16,-4 2-256-16,-3 3 128 0,2 3-128 0,-2 1 0 16,-1 3 0-16,-2 9 0 0,-3 4-160 0,-7 5 160 31,-8 5-688-31,-7 8-16 0,-12 4 0 0</inkml:trace>
  <inkml:trace contextRef="#ctx0" brushRef="#br0" timeOffset="-173985.69">11773 12662 11967 0,'0'0'1072'0,"0"0"-864"0,0 0-208 0,0 0 0 16,0 0 2064-16,0 0 368 0,0 0 80 0,0 0 16 0,-5-8-880 0,5 8-176 15,0 0-48-15,0 0 0 0,0 0-464 0,0 0-80 16,-5-11-32-16,5 11 0 0,0 0-288 0,0 0-64 15,0 0-16-15,0 0 0 0,0 0 64 0,0 0 16 16,0 0 0-16,0 0 0 0,-4-5-144 0,4 5-32 16,0 0 0-16,0 0 0 0,0 0-160 0,0 0-32 15,-5 13-16-15,3-1 0 0,1 4-48 0,1 4-128 16,1-3 192-16,1 6-64 0,3-2 16 0,-2 4 0 16,2 3 0-16,-1 2 0 0,0 7-144 0,0 0 0 15,1-2 144-15,0 7-144 0,2-2 0 0,-3 0 128 16,3-3-128-16,1 2 0 0,-3-4 0 0,1 5 0 0,-1-3 0 15,0 0 0-15,-1-3 0 0,3-2 0 0,-4 0 0 16,0-3 0-16,1-2 0 0,-1-1-192 0,0 1 192 0,2-1-192 16,-4-5-128-16,3-1-16 0,-3 1-16 0,-1-5 0 31,0-1-304-31,0-2-64 0,0-13-16 0,3 13 0 16,-3-13-400-16,0 0-80 0,2 12 0 0,-2-12-16 15,0 0-608-15,0 0-112 0,0 0-32 0,0 0-8208 0</inkml:trace>
  <inkml:trace contextRef="#ctx0" brushRef="#br0" timeOffset="-173232.51">11752 13169 2751 0,'-1'-11'256'0,"-1"-2"-256"0,-1-2 0 0,1 1 0 16,-1-2 2528-16,1-2 464 0,1-1 80 0,-1 3 32 0,1-2-1920 0,-1 2-384 15,-1 0-80-15,3 0-16 0,0 0 96 0,0 3 16 16,0-3 0-16,0 3 0 0,1-1 368 0,3 0 80 16,-1-3 16-16,0 3 0 0,0 0-32 0,2-2 0 15,0-4 0-15,1 4 0 0,1 2-448 0,-1-1-96 16,0 2 0-16,3 2-16 0,-1-3-224 0,0-1-32 16,1 2-16-16,1-3 0 0,-1 4-144 0,-1-1-16 15,2 2-16-15,1 3 0 0,-4-2-96 0,1 2-16 0,-8 8 0 16,11-8 0-16,0 1 0 0,-11 7-128 0,13-4 192 15,-13 4-64-15,13-5-128 0,-13 5 128 0,14 1-128 0,-14-1 128 16,16 7-128-16,-1 1 0 0,-4 1 0 16,-1 8 0-16,-1-1 0 0,1 0 0 0,-2 1 0 0,-2-1 0 15,4 0-160-15,0 0 160 0,-2 4 0 0,0-3-144 16,0-1 144-16,0-3 0 0,0 6 0 0,0-6 0 16,0 0 0-16,-8-13 0 0,8 15 0 0,0-1 0 15,-8-14-176-15,0 0 176 0,6 15-208 0,-1-1 80 16,-5-14 128-16,3 11 0 0,-3-11-144 0,0 15 144 15,0-15-144-15,-4 14 144 0,-1-3-192 0,0 1 192 16,5-12-192-16,-10 12 192 0,-3-2-192 0,2 3 192 16,-2-2-240-16,1 2 64 0,-5-2 16 0,1 2 0 15,0 1-32-15,-1-4-16 0,-1 1 0 0,2-1 0 16,0-2 32-16,2 0 16 0,-3 0 0 0,3 0 0 0,1-3 160 16,2-2 0-16,11-3 0 0,-11 5 0 15,11-5 0-15,0 0 0 0,-12 3 0 0,12-3 0 0,0 0 0 0,0 0 144 16,-8-5-16-16,8 5-128 0,0 0 192 0,0-11-192 15,0 11 192-15,5-13-192 0,0 2 192 0,2 1-64 16,-7 10 0-16,9-11-128 0,1 6 256 0,-10 5-64 16,13-6-16-16,-1 1 0 0,-12 5 32 0,16-2 16 15,-3 1 0-15,0 1 0 0,-13 0-16 0,16 3 0 16,-1 3 0-16,-2 1 0 0,-1 1-80 0,1 3-128 16,-2-1 176-16,4 1-176 0,1 2 208 0,2 1-64 15,1 2-16-15,2-1 0 0,1 1 112 0,2 3 16 16,-1-1 0-16,-2-2 0 0,-4 0 0 0,2 0 16 15,1 3 0-15,-3-1 0 0,-1-2-32 0,-1 3-16 0,-1-3 0 0,-1-1 0 16,-3-1-32-16,-1 1 0 0,1-1 0 16,1 0 0-16,-3 1-192 0,0 1 144 0,0-2-144 0,0 1 128 15,0-2-128-15,-1 0 0 0,-1-2 0 0,-1-2 0 16,1-1-256-16,-6-8 32 0,0 0 0 0,0 0 0 31,0 0-416-31,0 0-64 0,0 0-32 0,0 0-10000 0,0 0-2000 0</inkml:trace>
  <inkml:trace contextRef="#ctx0" brushRef="#br0" timeOffset="-172257.11">12548 13219 5519 0,'0'0'496'0,"0"0"-496"0,0 0 0 0,0 0 0 16,0 0 4448-16,0 0 800 0,0 0 144 0,0 0 48 0,0 0-3712 0,0 0-752 15,0 0-144-15,0 0-16 0,0 0-352 0,15 1-64 16,-15-1-16-16,12-3 0 0,0 0-64 0,-12 3-32 16,14-5 0-16,-1 0 0 0,0-1-32 0,0 1-16 15,-4 0 0-15,3-1 0 0,-1 1-32 0,0 0 0 16,0-1 0-16,2 1 0 0,0-3 0 0,0 3 0 16,-2-3 0-16,3-2 0 0,-1-1-16 0,2-2-16 15,-1-1 0-15,1-1 0 0,-4-2-176 0,2-1 128 16,-1 5-128-16,1-1 128 0,-1-1-128 0,-1 1 0 15,-2 1 0-15,1-3 0 0,0 3 128 0,-1-3 0 16,1 3 0-16,-2 1 0 0,-3-1 112 0,0 1 16 0,-2 1 0 0,-3 11 0 16,1-13-48-16,-1 13 0 0,-1-12 0 0,-2 0 0 15,-4 4-48-15,7 8-16 0,-6-8 0 0,6 8 0 16,-11-1-16-16,1 1 0 0,-3 0 0 0,2 4 0 16,0 1-128-16,-4 7 0 0,-1 0 0 0,0 6 0 15,0 1 0-15,2 2 0 0,-2 3 0 0,-1 4 0 16,-2-3 0-16,3 2 0 0,-1 2 0 0,2 0 0 15,1 0 0-15,-1 0 0 0,1-2 0 0,1-1 0 16,2 0 0-16,-1 1 0 0,4-3 0 0,2 0 0 16,0-1 0-16,1-4 0 0,2 2 0 0,3-2 0 15,0-3-192-15,3-2 192 0,-3-14-160 0,9 12 160 16,4 1-208-16,2-5 48 0,-1 0 16 0,5-5 0 16,4 2-48-16,3-5-16 0,-1-2 0 0,9-1 0 0,3 0 0 15,1-2 0-15,1-3 0 0,-1 0 0 0,-2 5 208 16,1-4-144-16,-4 1 144 0,1-4-128 0,0-1 128 0,-2-2 0 15,-2-1 0-15,1-1-128 0,-2-1 128 0,1-3 0 16,-3 3 160-16,1-2-160 0,-6-1 208 0,2 3-48 16,0 0-16-16,-1-2 0 0,-2 0 64 0,-1 1 16 15,-2-1 0-15,-2 0 0 0,-3 1-16 0,-2-4 0 16,-1 6 0-16,-2-1 0 0,-2 2-48 0,-1 1-16 16,-2 0 0-16,-3 0 0 0,0-1-144 0,-1 1 192 15,-1 0-192-15,-3 2 192 0,-1 1-192 0,-2 2 0 16,-2-3 0-16,-1 6 0 0,0 1 0 0,0 0 0 15,-4 1 0-15,1 3 0 0,-2 7 128 0,0-3-128 16,0 1 0-16,-1 3 128 0,3 0-128 0,0 3 0 0,1-1 144 16,2 5-144-16,-1-3 144 0,1-2-144 0,1 3 192 0,2-2-192 15,2 0 0-15,1 2 0 0,0 0 0 0,5-13 0 16,-4 14 0-16,2-1 0 0,2-13 0 0,0 13 0 16,2 0 0-16,-2-13 0 0,0 0 0 0,8 14 0 15,0-4 0-15,3-2 0 0,-11-8 0 0,17 5 0 16,1 1 0-16,0-1 0 0,-2-3 0 0,5-2 0 15,1-2 0-15,2 2-144 0,0 0 144 0,0 0 0 16,0-3 0-16,2 3 0 0,-2 0 0 0,0 0 0 16,2 0 0-16,-5 0 0 0,-2 3 0 0,-1-1 0 15,-1-1 0-15,-1 1 0 0,0 3 0 0,-1-2-128 16,-2 3 128-16,0 1 0 0,-13-7 0 0,14 8 0 16,-3 3 0-16,-1 0 0 0,0-1 0 0,-4 3 0 15,-1 0 0-15,-5-13 0 0,3 16 0 0,0-2 0 16,-3-1 0-16,0 0 0 0,-1 1 128 0,-4 1-128 0,-2-1 0 0,1 2 0 15,-2-1-160-15,-3-3 160 0,-2 0-160 0,0 1 160 16,-1-2-128-16,-3 2 128 0,1 3-128 0,-4-2 128 16,-4 1-128-16,-2 1 128 0,-1-4-336 0,1 0 16 15,0-1 0-15,2-3 0 16,2-2-192-16,1-2-48 0,3-4 0 0,2 0-14784 0</inkml:trace>
  <inkml:trace contextRef="#ctx0" brushRef="#br0" timeOffset="-170260.26">14493 13103 28847 0,'0'0'1280'0,"0"0"256"0,0 0-1216 0,0 0-320 0,-5 11 0 0,5-11 0 0,0 0 800 0,0 0 96 15,0 0 32-15,0 0 0 0,0 0-704 0,0 0-224 16,0 0 128-16,0 0-128 0,0-19 0 0,2 3-304 15,0-2 64-15,1-1 16 0,-2 3 224 0,1-3 0 16,0-2 0-16,-2 3 0 0,-2-1 0 0,0-2 0 16,1 4 0-16,-1-3 0 0,1 4 0 0,-3 0 0 15,0 0 160-15,-1 2-160 0,-2-1 144 0,1 6-144 0,-2 1 160 0,0 1-160 16,0 2 0-16,8 5 128 0,-13-1-128 16,0 1 0-16,0 1 192 0,-1 7 0 0,-2 5 0 0,-2 2 0 15,1 1 64-15,-4 1 16 0,0 4 0 0,-2 3 0 16,-1 4-16-16,2-3-16 0,-1 4 0 0,1 0 0 15,1 6-240-15,2-1 0 0,0 3 128 0,-2 0-128 16,3 3 0-16,4-3-288 0,1-2 64 0,1-1 16 16,3-2-48-16,2-3-16 0,3-5 0 0,2-1 0 15,2-4 272-15,3 0-160 0,2-1 160 0,1-5-128 16,2 1 128-16,5-4 0 0,2-2 0 0,2-2 0 16,3-1 208-16,2-3-16 0,2-4-16 0,0-3 0 15,2-3-48-15,3-3-128 0,0-2 192 0,0-1-64 16,-4-4-128-16,4 2 0 0,-2 0 0 0,1-2 0 15,-3-4 0-15,1-1 0 0,-2 1 0 0,-1-1 0 16,-1 1 0-16,-1-1 0 0,-3 1 0 0,-2 1 0 0,0-3-192 16,-3 3 192-16,-2 2-160 0,-2-2 160 0,1-2-304 15,-2-1 48-15,-2 0 0 0,1 0 0 16,-2 0-448-16,0 0-64 0,-1 2-32 0,1-6 0 16,-2 4-672-16,2 0-128 0,-2-2-16 0,2 2-16 15,0 0-752-15,0 7-160 0,0 2-16 0,-1 1-16 16,-2-1 208-16,1 2 64 0,1-3 0 0,-1 7 0 0,-3 9 2432 0,0 0 480 15,0 0 96-15,0 0 32 0,0 0 1056 0,0 0 192 16,0 0 64-16,0 0 0 0,0 0 80 0,0 0 32 16,0 0 0-16,0 0 0 0,0 0-608 0,0 13-112 0,-2-1-32 0,-1 1 0 15,0 0-560-15,-1 3-112 0,1 3-32 16,0 6 0-16,0 3-352 0,1 1-80 0,-1 7-16 16,1-1 0-16,1 0-128 0,2 2-128 0,3 0 192 0,-1 0-192 15,0-5 272-15,3-3-48 0,1 0-16 0,3-2 0 16,1-6 80-16,2 0 16 0,-2 0 0 0,0 0 0 15,2-5-176-15,0 0-128 0,-2-2 192 0,3-1-192 16,1-3 0-16,-1-2 0 0,-14-8 0 0,16 6 0 16,0-4 0-16,-1-2 0 0,-2-2 0 0,0-4-192 15,-1-2-16-15,3-5 0 0,-1 0 0 0,1-6 0 16,-2 1-48-16,-1-3-16 0,1 0 0 0,0-4 0 16,-2-3 48-16,2-2 16 0,-2 1 0 0,-1 0 0 15,-2 0 208-15,-2 0 0 0,1 5-160 0,-1-1 160 16,-1-3 128-16,-2 4 112 0,0 0 16 0,1 3 0 15,-1 2 32-15,0 1 16 0,2 2 0 0,-2 0 0 0,-1 3-16 16,-1 2 0-16,1-2 0 0,-2 13 0 16,0 0 32-16,0 0 16 0,3-9 0 0,-3 9 0 0,0 0-16 0,0 0-16 15,0 0 0-15,0 0 0 0,0 0 0 0,3 16 0 16,1 1 0-16,-1 9 0 0,-2 1-144 16,3 7-32-16,-1-2 0 0,0 5 0 0,-1 0-128 0,-1 0 0 15,1 0 0-15,1-2 128 0,0-1-128 0,0 1 0 16,-1-4 0-16,1 1 0 0,1-2 0 0,0 1 0 15,3-2 0-15,-1-5 0 16,1-5-560-16,1-6 16 0,-4 0 0 0,-4-13 0 16,0 0 48-16,0 0 16 0,0 0 0 0,10 0 0 15,-10 0-656-15,10-5-128 0,-2-6-16 0,0-2-16 16,-2-3-2208-16,1-5-432 0,-1 0-96 0,0-3 0 16,1 3 1680-16,1 0 352 0,-2 0 64 0,2-1 16 15,-1 1 752-15,-1 3 144 0,1-1 48 0,-1 3 0 0,-1 0 2576 0,1 0 512 0,-1 0 96 0,1 1 32 16,-1 1 352-16,0 1 80 0,0 3 16 0,0-1 0 15,0 0-800-15,-1 3-160 0,-4 8-16 0,7-8-16 16,-7 8-608-16,0 0-128 0,9-8-32 0,-9 8 0 16,0 0-304-16,0 0-64 0,0 0-16 0,0 0 0 15,0 0-192-15,0 0-32 0,15 6-16 0,-15-6 0 16,14 13-128-16,-3 0-32 0,-1 3 0 0,0 3 0 16,-2-1-144-16,1 3 0 0,-2-2 0 0,2 2 0 15,-1-2 0-15,0 2 0 0,-1 0-192 0,-2 0 192 16,0-2-320-16,-1-1 64 0,0-2 16 0,-3 0 0 15,-2 0 240-15,1-3 0 0,0-13 0 0,0 14 0 16,0-14 272-16,-2 13-48 0,2-13-16 0,0 0 0 0,0 0-208 16,0 0 0-16,0 0 128 0,0 0-128 0,0 0 0 15,0 0-128-15,0 0 128 0,0-14-208 0,0-4 208 16,3-1 0-16,2-2-160 0,0-3 160 0,3 1 0 0,1-4 0 16,3 0 0-16,-1-4 128 0,0-1-128 0,2 0 160 15,0 0-160-15,-2-2 160 0,2 2-160 0,0 2 192 16,0-6-192-16,-1 4 192 0,1 3-192 0,2 4 192 15,-1-3-192-15,1 9 192 0,1 1-192 0,1 2 0 16,-1 0 0-16,-1 3 0 0,-1 1 0 0,1 0 0 16,-1 4 0-16,1 0 0 15,-3 0-512-15,3 3 32 0,-2 2 0 0,1 2 0 16,1-3-2112-16,-3 9-416 0,1-2-96 0</inkml:trace>
  <inkml:trace contextRef="#ctx0" brushRef="#br0" timeOffset="-169586.29">16292 12909 26495 0,'0'0'1168'0,"13"10"240"0,0-2-1120 16,0 0-288-16,0-2 0 0,-1-3 0 0,3 2 1552 0,-1-2 256 0,2-3 48 0,-1-3 16 16,-1 3-1024-16,2-5-208 0,0-3-32 0,-1 3-16 15,1-3-464-15,-3-3-128 0,0-2 0 0,-1 2 0 16,-2-2 0-16,0 0 0 0,1 1-192 0,-3-1 64 16,-2-2 128-16,-1 6 0 0,-5 9 0 0,3-12 0 15,-3 12 128-15,0 0 16 0,2-12 0 0,-2 12 0 16,-3-13 112-16,3 13 0 0,-7-10 16 0,7 10 0 15,-9-10-48-15,9 10-16 0,-12-8 0 0,12 8 0 16,-14-8 0-16,0 7 0 0,-3-1 0 0,0 5 0 0,-1 1-64 0,-1 0-16 16,-2 4 0-16,-1 4 0 0,-2-4 16 0,-1 5 0 15,1 3 0-15,-3 1 0 0,-3 4-144 16,1 3 192-16,-3 0-192 0,3 4 192 0,3-3-192 0,4 4 0 16,1 0 144-16,1 3-144 0,3 2 160 0,2-2-32 15,3 0-128-15,0 0 192 0,3 0-192 0,1-1 0 16,1-4 0-16,4-1 0 0,1 1 0 0,2-3 0 15,0 0 0-15,5-1 0 0,0-7 0 0,5 3 0 16,1-1 0-16,5 2 0 0,3 0 0 0,5-1 0 16,2-1 0-16,3 1-160 0,0-5-80 0,4-2-16 15,-2 0 0-15,-1-4 0 0,-1-1 256 0,-1-1 0 16,-1-2 0-16,0 0-144 0,2-2 144 0,2-2 0 0,-3-2 0 16,3-2 0-16,-1-4 176 0,1-2-48 0,-1-1 0 15,1-2 0-15,-1 0-128 0,1-3 192 0,1-3-192 16,0 3 192-16,-1-5-192 0,-3 5 0 0,1 0 0 0,-1 1 0 15,-4-4 128-15,-2 0-128 0,-3 1 0 0,-1-1 128 16,-4 3-128-16,-2 0 0 0,-4 1 0 0,-2 1 0 16,-1 1 128-16,-2 2-128 0,-3-4 128 0,0 1-128 15,-1 1 128-15,-3 3-128 0,4 10 128 0,-6-14-128 16,-4 4 160-16,1-1-160 0,-1 3 192 0,-3 3-192 16,-3 0 144-16,0-1-144 0,-2 1 0 0,-1 2 144 15,0 1-144-15,-2 2 0 0,0 2 0 0,0 1 128 16,2 5-128-16,-2 0 0 0,0 0 144 0,4 3-144 15,1 2 0-15,3 0 0 0,-2 0 0 0,3 3 0 16,0 3 0-16,4-1 0 0,0 3 0 0,3 3-192 16,2 0 192-16,2 0 0 0,2 0 0 0,2-1-128 15,4-4 128-15,3 5 0 0,1-3 0 0,5 4 0 16,5 0 0-16,4-1 0 0,6-4 0 0,4 5 0 0,7-1 0 16,4-4 0-16,3-3 0 0,-1-1-128 0,1-4-128 0,4-5-32 15,4-7 0-15,2-3 0 16,0-9-320-16,6-5-64 0,5-11-16 0,2-2-16240 0</inkml:trace>
  <inkml:trace contextRef="#ctx0" brushRef="#br0" timeOffset="-168367.04">18321 13431 2751 0,'0'0'256'0,"0"0"-256"0,0 0 0 0,0 0 0 0,0 0 3840 0,0 0 736 15,0 0 144-15,0 0 16 0,0 0-2512 0,0 0-512 0,0 0-112 0,0 0 0 16,0 0-752-16,0 0-144 0,0 0-16 15,0 0-16-15,0 0-272 0,0 0-48 0,0 0-16 0,0 0 0 16,0 0 112-16,0 0 0 0,0 0 16 0,0 0 0 16,0 0 64-16,0 0 16 0,0 0 0 0,0 0 0 15,0 0-16-15,0 0 0 0,0 0 0 0,13-8 0 16,-4-2-160-16,1-4-48 0,1-4 0 0,2-3 0 16,1-3-320-16,2-2 0 0,0-4 0 0,2 1 128 15,-2-2-128-15,2-4 0 0,-1 0 0 0,1-1-128 16,0-1 128-16,-1 2-128 0,1-2 128 0,0 2-128 15,-2-2 128-15,0 3 0 0,-2 1 0 0,1 4 0 16,-1 3 160-16,1 0 16 0,-3 2 0 0,3 3 0 16,-2 2-176-16,1 1 128 0,1 1-128 0,-1 2 128 15,-1 3 48-15,1-1 0 0,1 1 0 0,-1 3 0 16,-3 1 16-16,4 0 16 0,-2-3 0 0,0 3 0 0,-1 3-64 0,-12 5-16 16,15-7 0-16,-1 1 0 0,-1 3-128 15,-13 3 128-15,15 1-128 0,-15-1 128 0,14 10-128 0,-1 0 0 16,-4 6 0-16,1 1 128 0,-2 6-128 0,-1 7 0 15,-1 6 0-15,2 5 0 0,-2 7-192 0,1 5 192 16,-1 5-160-16,1 3 160 0,-1 0-208 0,2 0 48 16,0 0 16-16,-1-3 0 0,-1-2 144 0,0-6 0 15,1-2 0-15,-2-6 0 0,-1-1-144 0,3-4 0 16,-4-6 0-16,0-5 0 16,-1-7-384-16,-1-6-80 0,-1-13-16 0,0 0-10000 15,0 0-2016-15</inkml:trace>
  <inkml:trace contextRef="#ctx0" brushRef="#br0" timeOffset="-168081.67">18759 13172 11055 0,'0'0'976'0,"0"0"-784"0,-5 10-192 0,5-10 0 16,0 0 4352-16,0 0 816 0,0 0 160 0,0 0 48 16,0 0-3920-16,21 8-784 0,5-5-160 0,2-3-16 15,5-3-176-15,2-2-48 0,5-3 0 0,2 0 0 16,-2-2 176-16,2-1 16 0,2-2 16 0,0 2 0 0,-2 1-224 0,2 1-64 16,-2-4 0-16,0 0 0 15,0 0-192-15,1-3-160 0,2 0 32 0,0-2 0 16,-2-1-1664-16,-1-5-336 15,-4-2-64-15</inkml:trace>
  <inkml:trace contextRef="#ctx0" brushRef="#br0" timeOffset="-167798.48">19813 12214 29951 0,'0'0'1328'0,"-9"13"272"0,-3 0-1280 0,3-4-320 16,-3 1 0-16,4-2 0 0,2 3 1056 0,6-11 160 0,-8 13 16 0,2 0 16 16,1-2-752-16,2-1-160 0,3-10-16 0,-4 19-16 15,0-1-304-15,2 6 0 0,0-3 0 0,2 9 0 16,-1 1 0-16,1 5 0 0,1 5 0 0,3 4 0 16,-1 8 0-16,0 3-144 0,0 1 144 0,0 8 0 15,2 0 0-15,0 1 0 0,0 0 0 0,0 0-128 16,1-5 128-16,0 3 0 0,1-6 0 0,-1-5 128 15,1-5-256-15,2-3-64 0,-1-5 0 0,0-3 0 16,-1-6-1408-16,-1-7-304 16,2-4-48-16,-1-5-11488 0</inkml:trace>
  <inkml:trace contextRef="#ctx0" brushRef="#br0" timeOffset="-167496.49">20139 12055 11967 0,'-2'24'1072'0,"-1"-8"-864"16,-2-3-208-16,-1 3 0 0,-2 5 4912 0,1 3 928 15,1 3 192-15,0 4 48 0,1 4-4448 0,0-1-880 16,2 3-176-16,1 6-48 0,1 4-336 0,1 1-192 0,0 0 192 15,3 2-192-15,0-1 128 0,2 4-128 0,1 5 0 16,1-2 0-16,-1 5 144 0,0 2-144 16,1 0 0-16,1-1 144 0,-2 4-144 0,2-5 192 0,0-3-192 15,0-4 192-15,-3-4-192 0,0 0 0 0,0 3 144 16,1-3-144 0,1-5-496-16,1-2-160 0,-2-6-48 0,2-5-9808 0,0-3-1968 0</inkml:trace>
  <inkml:trace contextRef="#ctx0" brushRef="#br0" timeOffset="-167044.42">20765 13053 23039 0,'0'0'2048'0,"0"0"-1648"0,0 0-400 0,0 0 0 0,0 0 2144 15,0-8 352-15,-2 0 64 0,1 0 0 0,-3-3-1616 0,1 3-336 16,-3-5-64-16,1 0-16 0,0 1-400 0,-1-3-128 15,-1 2 0-15,1 2 0 0,-1-2 0 0,1 2 0 16,-2 1-208-16,2 2 80 0,-6 0 128 0,1 7-128 16,-3-1 128-16,-1 5-128 0,-1 2 128 0,0 3 0 15,-1 3 0-15,-1 2 0 0,0 3 272 0,2 5-16 16,0 2 0-16,2-1 0 0,-1 2 16 0,-1 0 0 16,3 5 0-16,4-2 0 0,-1 2-272 0,5-3 0 15,0 3 0-15,2 0 0 0,0-5 0 0,3 0-176 16,0-3 176-16,3-2-208 0,0-1 16 0,4-2 16 15,-1-2 0-15,4-4 0 0,3-2-96 0,1-3-32 16,2-5 0-16,5-2 0 0,2-9 32 0,2-2 0 0,4-6 0 16,3-7 0-16,2-6 32 0,4-2 16 0,3-4 0 15,-1-7 0 1,1-5-336-16,-2 5-64 0,-4 0-16 0,-3 0 0 16,-4 5 192-16,-4 2 16 0,-5 1 16 0,-3 6 0 0,-5 5 416 0,-1 7 0 0,-4 1 0 0,-1 2 0 15,-5 7 192-15,0 9 32 0,0 0 0 0,0 0 0 16,0 0 144-16,0 0 16 0,-14 0 16 0,-1 5 0 15,1 4-208-15,-1 2-64 0,-1 2 0 0,-1 3 0 32,-3 4-640-32,3 1-128 0,1-1-16 0,3 0-12320 0</inkml:trace>
  <inkml:trace contextRef="#ctx0" brushRef="#br0" timeOffset="-166358.48">21636 12761 8287 0,'32'-5'368'0,"-8"2"80"0,2-2-448 0,3 1 0 0,1-4 0 0,1-4 0 0,-1 0 4240 0,-1-1 768 16,-1-2 160-16,-3 2 16 0,1 1-3712 0,-7-1-736 15,-3 0-160-15,-3 2-16 0,-3-1 0 0,-4 4 0 16,-6 8 0-16,0 0 0 0,0 0 176 0,0-9 32 16,0 9 16-16,0 0 0 0,-14-5-144 0,-2 7-48 15,-5 2 0-15,0 4 0 0,-3 0-128 0,-2 7-16 16,1 1-16-16,-1 2 0 0,2 2-112 0,-3 4-32 15,1 4 0-15,2-3 0 0,0 4-288 0,1 0 128 16,2 0-128-16,0 3 0 0,-1 4 0 0,1-6 0 0,4 2-160 0,2 0 160 16,2-3-256-16,2 3 64 0,1-6 0 0,7 3 16 15,5-5-80-15,3-2-32 0,1-4 0 0,8 1 0 16,4-3-48-16,5-1-16 0,2-7 0 0,3 0 0 31,0-8-96-31,6 0-32 0,1-8 0 0,4 0 0 16,1-5-288-16,0-3-48 0,0 0-16 0,0-2 0 15,-1-3 192-15,-2 0 48 0,0-1 0 0,0 4 0 0,-4-1 272 0,-1 3 48 0,-6 0 16 0,-3 3 0 16,-7 0 528-16,0 2 112 0,-3-2 32 0,-4 5 0 16,-1 0 416-16,-8 8 64 0,5-9 32 0,-5 9 0 15,0 0-192-15,0 0-32 0,0 0-16 0,0 0 0 16,0 0-320-16,-14 1-64 0,1 4-16 0,0 6 0 16,-3 2-160-16,-2 9-128 0,-1 1 144 0,0 6-144 15,1-2 0-15,4 2-336 0,1 0 48 0,1-2 16 0,3-4 128 16,2-4 144-16,3-3-208 0,0 0 80 0,4-16-32 0,0 13 0 15,0-13 0-15,5 13 0 0,-5-13-160 0,15 3-16 16,2-3-16-16,4-3 0 0,3-4 96 0,0-4 0 16,4-2 16-16,-3-1 0 0,1-2 240 0,0 0 0 15,-1-2 0-15,-1 2-144 0,-1 3 288 0,-2 0 64 16,-2 0 16-16,0 2 0 0,-3 3 208 0,0 2 32 16,-1 1 16-16,-2 0 0 0,-13 5 112 0,12 0 32 15,-12 0 0-15,15 0 0 0,-15 0 48 0,11 5 16 16,-1 3 0-16,-2 3 0 0,-3 2-96 0,-1 3-16 15,0 3 0-15,-1 4 0 0,2 1-272 0,-2 0-64 16,-2-3-16-16,3 3 0 0,-1-3-64 0,0 3-16 16,0-3 0-16,2-2 0 0,2-1-144 0,-1-2 0 15,0-3-160-15,2-5 160 0,-8-8-320 0,12 8 16 0,-12-8 16 16,12 6 0 0,-12-6-464-16,17 0-80 0,-1-3-32 0,3-5 0 15,5-8-2608-15,0-5-528 0,10-14-96 0,3-1-32 0</inkml:trace>
  <inkml:trace contextRef="#ctx0" brushRef="#br0" timeOffset="-166127.65">23889 12676 13823 0,'0'0'1216'0,"4"16"-960"0,-4 0-256 0,-2 0 0 15,-3-1 5840-15,-1-1 1136 0,-2-1 208 0,-2-2 48 16,-3 2-5824-16,-3-2-1184 0,-5-1-224 0,-4 0 0 15,-4-2-752-15,-2 0-80 0,-2-2-32 16,-7 2 0-16,-4 0-192 0,-2-1-32 0,-1-1-16 0,2-3 0 16,0 4 592-16,5-6 112 0,3 4 16 0,4-5 16 0,2-2 112 0,2-2 0 15,3-3 16-15,4-1 0 16,4-1-1344-16,2-6-272 0,2 2-48 0,3 0-9680 0</inkml:trace>
  <inkml:trace contextRef="#ctx0" brushRef="#br0" timeOffset="-165952.41">23262 12785 12895 0,'14'16'1152'0,"2"2"-928"16,0 1-224-16,2 7 0 0,0 0 3776 0,1 1 704 16,2 0 128-16,1 1 48 0,-1-3-2864 0,2 1-560 0,-1-2-112 0,1 5-32 15,-2 0-688-15,-1-2-144 0,1-1-16 0,0 1-16 16,-2-1-224-16,-1-2 0 0,-4 0 0 0,-1 0 0 16,0 3 0-16,-2-1-128 0,1-2-16 0,0-3 0 31,1-2-288-31,0-3-48 0,0-6-16 0,0 1 0 15,-2-3-1728-15,0-3-336 0,2-5-80 0</inkml:trace>
  <inkml:trace contextRef="#ctx0" brushRef="#br0" timeOffset="-165741.45">24112 12618 31839 0,'0'0'1408'0,"0"0"304"0,4 15-1376 0,-4-1-336 0,-2 1 0 0,2-1 0 15,0 2 1456-15,0 0 208 0,-2 0 64 0,1 4 0 16,-1-4-896-16,2 0-160 0,-1-2-32 0,-1 1-16 0,0 1-272 0,2 1-48 16,2-1-16-16,0 4 0 0,-2-4-112 0,1-2-32 15,1-1 0-15,-2-13 0 0,0 14-144 0,0-14-176 16,0 0 48-16,0 0 0 16,0 0-1920-16,0 0-384 0,0 0-80 0</inkml:trace>
  <inkml:trace contextRef="#ctx0" brushRef="#br0" timeOffset="-165125.64">24451 13317 10127 0,'0'0'448'0,"10"11"96"0,-1-3-544 0,-9-8 0 0,0 0 0 16,16 5 0-16,0-5 6896 0,1-2 1264 0,-5-6 256 0,4-6 48 15,0-2-6832-15,0-5-1376 0,1-5-256 0,-3-3 0 16,-1-3-352-16,-4 0 0 0,-1 1 0 0,-1 1 0 15,-4 1 96-15,-1 3 0 0,-4-1 16 0,-3 3 0 16,-1 3 240-16,-2-3 0 0,-2 3 0 0,-3 5-144 16,1 0-16-16,-1 3 0 0,-2 2 0 0,-1 5 0 15,-1-1-32-15,-1 7-16 0,-3 0 0 0,0 8 0 16,-1 0-64-16,-2 3-16 0,-2 2 0 0,0 5 0 16,2 1 160-16,0-3 128 0,2 4-192 0,1-3 192 15,2 1-304-15,4-4 48 0,2-2 16 0,5 0 0 16,2-2-208-16,6-10-32 15,0 0-16-15,0 0 0 0,9 11 48 16,4-3 0-16,3-3 0 0,0 0 0 0,0-2 448 0,2-3 160 0,0 3 0 0,1-1 0 16,0-2 288-16,1 6 64 0,-3 2 16 0,1 2 0 0,-1 4 112 0,0 1 32 15,-3 6 0-15,0 1 0 0,-1 2-416 0,0-1-96 16,-2 1-16-16,-3 0 0 0,0 2-144 0,-1-4 0 16,-1-1-160-16,1-3 160 0,-3-2 0 0,1-3 0 15,-5-13 0-15,0 0 0 0,0 0 0 0,0 0 0 16,0 0 0-16,13 1 0 0,-3-7 336 0,-1-4 64 15,1-6 16-15,0-3 0 0,-1-2 432 0,4-3 96 16,-5-2 16-16,0-1 0 0,0 3-352 0,0-5-64 16,0 3-16-16,3-1 0 0,1-2-528 0,1 0 0 15,3 0 0-15,-2 4 0 0,0 0 0 0,2 3 0 16,1 1 0-16,-3 5 0 0,-1 3 0 0,0 5 0 16,-1 3 0-16,-12 5 0 0,15-3 320 0,-1 3-64 0,1 5 0 0,-2 1 0 15,-13-6 0-15,14 13 0 0,1 5 0 0,-4 0 0 16,0-1-80-16,-1 4-32 0,-1 3 0 0,1 0 0 15,1 2-16-15,-1-2-128 0,-2-3 192 0,0 1-64 16,0-4-128-16,-2-2 0 0,2 3 0 0,0-4 0 16,0-1 0-16,-8-14-176 0,8 10 16 0,-8-10 0 31,8 13-384-31,-8-13-80 0,10 8-16 0,-10-8 0 0,0 0-1536 16,0 0-320-16,13 6-64 0,-13-6-8704 0,0 0-1728 0</inkml:trace>
  <inkml:trace contextRef="#ctx0" brushRef="#br0" timeOffset="-164923.14">25143 13662 35583 0,'0'17'1584'0,"0"-4"320"0,-2-2-1520 0,1 2-384 0,-3-1 0 0,3-1 0 0,-2-2 720 0,-1 3 80 15,4-12 16-15,-6 8 0 0,-2-3-816 0,8-5 0 16,-13 4-256-16,0 3 64 0,-3-6-128 0,0 3-32 15,-3-3 0-15,-4-2 0 16,-5-3-1248-16,-6 0-240 0,-26-8-48 0,-2-2-16 0</inkml:trace>
  <inkml:trace contextRef="#ctx0" brushRef="#br0" timeOffset="-160015.4">3561 14439 16527 0,'0'0'720'0,"0"0"176"0,0 0-720 0,0 0-176 0,0 0 0 0,2-13 0 0,-2 2 752 0,0-2 112 15,1 0 32-15,3 2 0 0,0-4-528 0,0 1-112 16,-3-2 0-16,1 1-16 0,1 1 208 0,0-1 64 16,2 1 0-16,-2 1 0 0,-3 0-160 0,0-1-32 15,0-1 0-15,2 1 0 0,-2-1-320 0,0 1 128 16,0 14-128-16,0-11 0 0,0 11 0 0,-2-18 128 15,-1 5-128-15,3 13 0 0,-1-16 0 0,2 0 0 16,-1 3 0-16,-1-1 0 0,-1-4 0 0,0 1 144 0,1-6-144 0,-1 2 0 16,0 2 448-16,-2 1 0 15,-4-1-16-15,1 3 0 0,2-2 128 0,-1 6 16 0,0-3 16 0,-2 2 0 16,-7 5-288-16,2 0-64 0,0 3-16 0,-1 2 0 16,-5 2-224-16,1 2 0 0,0 2 0 15,1 5 0-15,1-3 0 0,-2 3 0 0,-1 0 0 0,3 3 0 16,0 1 192-16,3 1 0 0,-3-4 0 0,0 6 0 15,1-1 144-15,2 2 32 0,-1 0 0 0,-2 0 0 16,-2 5-192-16,1-2-48 0,1-1 0 0,-2 1 0 16,-1 2-128-16,1 0 0 0,-1 3 0 0,3 0 128 15,1 0-128-15,2 0 0 0,2 0 0 0,0-1 0 16,0-7 0-16,1 5 0 0,2 1 0 0,5-1 0 16,5-3 144-16,2 4-144 0,1 1 160 0,3 1-160 15,0 0 128-15,3 5-128 0,4 0 0 0,1 0 0 16,0 3 0-16,3 0 128 0,2 0-128 0,5 0 0 15,-1-3 160-15,3 0-16 0,1-4 0 0,3 3 0 0,1-3 48 16,1-4 16-16,1 0 0 0,6-3 0 0,-3-4-32 0,4 1-16 16,0-6 0-16,-1-1 0 0,1 0 96 0,-5-3 0 15,-3-2 16-15,-6-3 0 0,-2-3 144 0,-2 2 32 16,-1-6 0-16,-1-1 0 0,-4 0-128 0,-1-2-32 16,0-1 0-16,-3-2 0 0,-1 1-288 0,-2-4 0 15,-1 3 0-15,-2-3 0 0,0-4 0 0,0 4 0 16,-3 0-144-16,-1-1 144 0,1-1-208 0,-2-1 32 15,1-2 16-15,-3 0 0 0,-1-2-176 0,0 6-48 16,-1-2 0-16,-3 1 0 16,0 2-192-16,-1 0-32 0,-3 0-16 0,1 0 0 15,-1 3-256-15,-1 0-48 0,-3 2-16 0,1 3 0 16,-3-5-208-16,1 5-32 0,-3 0-16 0,1 5 0 16,1 3 176-16,-4-2 48 0,2 2 0 0,0 2 0 0,-5-2 640 0,4 3 128 0,-1 0 16 0,-4 2 16 15,-2-2 176-15,-1-1 0 0,0 1 0 0,4 0 0 16,3 2 160-16,2 0 64 0,0-2 16 0,0 0 0 15,-2-1 304-15,4-2 64 0,-2 0 16 0,3 0 0 16,2 0 96-16,1 0 32 0,10 0 0 0,-9 3 0 16,9-3 16-16,0 0 16 0,-10 2 0 0,10-2 0 15,0 0 48-15,0 0 0 0,0 0 0 0,0 0 0 16,0 0-128-16,0 0 0 0,16 11-16 0,2 0 0 16,-1-1-160-16,4 4-16 0,0-1-16 0,2 1 0 15,1 1-80-15,1-2-16 0,1 4 0 0,0 1 0 16,-4 0-144-16,-1 3-48 0,0-1 0 0,0 3 0 0,-2-2-80 15,2 1 0-15,0 4-128 0,1 1 192 0,-3 4-64 16,1-1 0-16,-1 1-128 0,0-6 192 0,-1 3-192 0,-2-3 0 16,0-4 0-16,-2 0 0 0,1-5 0 15,-2 0-192-15,-1-3 16 0,3-5-11472 16,-15-8-2304-16</inkml:trace>
  <inkml:trace contextRef="#ctx0" brushRef="#br0" timeOffset="-158926.62">4332 14386 4607 0,'0'0'192'0,"0"0"64"16,0 0-256-16,-10 0 0 0,2 0 0 0,8 0 0 0,0 0 3712 0,0 0 704 0,-10 3 144 16,10-3 32-16,0 0-3472 0,0 0-688 0,0 0-144 0,0 0-32 15,0 0-256-15,0 0 0 0,0 0 0 0,0 0 0 16,0 0 0-16,-1 13 0 0,1-13 0 0,0 0 0 15,0 0 240-15,-2 14-16 0,2-14 0 0,0 0 0 16,-2 13 192-16,2-13 32 0,0 0 16 0,0 0 0 16,0 0-16-16,0 0-16 0,0 0 0 0,2 13 0 15,-2-13-192-15,0 0-48 0,0 0 0 0,0 0 0 16,0 0-192-16,0 0 0 0,0 0 0 0,0 0 0 16,0 0-144-16,0 0-80 0,0 0-16 0,0 0 0 31,0 0-256-31,0 0-48 0,0 0-16 0,0 0 0 0,0 0-144 0,11 8-16 0,-11-8-16 15,0 0 0-15,0 0-32 0,0 0 0 0,0 0 0 0,0 0 0 16,15 5-288-16,-15-5-64 0,0 0-16 0</inkml:trace>
  <inkml:trace contextRef="#ctx0" brushRef="#br0" timeOffset="-158371.87">4333 14304 8287 0,'0'0'736'0,"0"0"-592"0,0 0-144 0,0 0 0 0,0 0 2576 0,-6-5 496 15,-1-3 80-15,7 8 32 0,0 0-1504 0,0 0-288 16,-6-8-64-16,-1 0-16 0,1 0-544 0,6 8-128 16,-5-5 0-16,5 5-16 0,0 0-288 0,0 0-48 15,0 0-16-15,0 0 0 0,-6-8 112 0,6 8 32 0,0 0 0 16,0 0 0-16,0 0 32 0,-7 11 0 16,4 4 0-16,3 4 0 0,2 2-64 0,-1 8-16 0,1 3 0 15,0 2 0-15,2 1-80 0,4 2-16 0,-1 3 0 0,1-2 0 16,0 1 32-16,0-5 0 0,-3-2 0 0,1-2 0 15,2 1-64-15,0-2-16 0,2-4 0 0,-1 3 0 16,-1-7-64-16,1-2-16 0,-3-5 0 0,4 1 0 16,-4-6-144-16,-6-9 0 0,11 8 144 0,-11-8-144 15,11 5 0-15,-11-5-208 0,12-5 16 0,-1 2 16 16,0-7-48-16,0-2-16 0,-1-3 0 0,1-2 0 16,-1-4-16-16,1-2-16 0,0-2 0 0,1-1 0 15,-3-3-80-15,2-2-16 0,1-1 0 0,-1-1 0 16,-1-1 128-16,-1-1 32 0,-1-2 0 0,2 3 0 15,1-1 208-15,-1-2-176 0,-2 5 176 0,0-2-160 16,0 2 160-16,-2 0 0 0,1 1 0 0,-1 2 0 16,-4 2 240-16,1 3-32 0,-2 3 0 0,3 3 0 0,-3-1 80 15,2 8 16-15,-3-2 0 0,0 13 0 0,0 0 16 16,0 0 16-16,0 0 0 0,0 0 0 0,0 0-80 0,0 0 0 16,0 0-16-16,0 0 0 0,0 0 0 0,-3 24 0 15,0 5 0-15,0 8 0 0,0 5-96 0,1 3-16 16,-1 0 0-16,1 3 0 0,-1 3-128 0,1 1 128 15,2-4-128-15,0 3 128 0,2-4 0 0,0-2 0 16,1-5 0-16,0 0 0 0,2-3-128 0,1-4 0 16,1 0 144-16,-1-5-144 0,1-7-160 0,-1 0-96 15,0-6-32-15,-6-15 0 16,0 0-624-16,10 9-128 0,-10-9-32 0,0 0 0 16,18-5-2896-16,-4-6-576 0</inkml:trace>
  <inkml:trace contextRef="#ctx0" brushRef="#br0" timeOffset="-157998.99">5094 14553 16575 0,'0'0'736'0,"0"0"160"0,9 6-720 0,-9-6-176 0,12 6 0 0,-12-6 0 16,0 0 3152-16,13 7 608 0,-2-2 112 0,-11-5 32 16,13 3-2528-16,-1-1-496 0,-12-2-112 0,15-2 0 15,-4-3-432-15,-11 5-80 0,15-6 0 0,-3-2-16 16,-2 0-240-16,0-2 0 0,-2-1 0 0,0 1 0 15,-2-1 176-15,1-2-176 0,-3-1 192 0,1 1-192 16,0 2 208-16,-2-2-64 0,0 0-16 0,-1 0 0 0,-4 0-128 0,2-1 0 16,-1 1 144-16,-1 5-144 0,1-2 0 0,1 10 144 15,-5-11-144-15,5 11 0 0,-8-5 224 0,8 5-64 16,-11 0-16-16,1 5 0 0,0 3 64 0,2 5 16 16,0 3 0-16,0 3 0 0,-1 5 32 0,1 5 16 15,1 2 0-15,1 1 0 0,1 1-144 0,2 0-128 16,-1 2 192-16,3-3-192 0,1-3 128 0,3-3-128 15,0 1 0-15,4-5 0 0,1-2 0 0,1-1 0 16,4-5-208-16,2-3 80 16,2 2-272-16,3-5-48 0,-1-3-16 0,5-5 0 15,0-5-256-15,2-3-48 0,-1-1-16 0,1-4 0 16,1-3-176-16,4-3-16 0,-1-2-16 0,1 0-8256 16,-6-2-1648-16</inkml:trace>
  <inkml:trace contextRef="#ctx0" brushRef="#br0" timeOffset="-157211.05">5896 14063 16575 0,'0'0'1472'0,"0"0"-1168"0,0 0-304 0,0 0 0 16,0 0 2240-16,-6 8 384 0,6-8 64 0,-7 13 32 16,-1-2-1632-16,2 0-320 0,0-1-64 0,-1 4 0 15,1-1-176-15,-1 0-16 0,1 3-16 0,-1 2 0 16,1 1-16-16,0 2 0 0,-2 3 0 0,1 2 0 15,1 1 32-15,1 5 0 0,0 2 0 0,0 1 0 16,-1-1-80-16,3 3-16 0,-1 5 0 0,3 1 0 0,-1-1-144 0,2 1-16 16,0-5-16-16,2 3 0 15,-1-5-240-15,3 1 128 0,-1-4-128 0,5-1 0 0,-2-7 0 16,2-1-128-16,2-3-16 0,0-5 0 16,-2-3-624-16,1-5-112 15,-9-8-16-15,15 0-16 0,-2-5 208 0,-1-3 64 0,1-8 0 0,0-5 0 16,0-3-80-16,0-8-16 0,-2-1 0 0,0-3 0 15,0-1 32-15,1 0 0 0,0-4 0 16,0 4 0-16,-4 0 64 0,1 0 0 0,1 0 16 0,0 0 0 0,2-1 624 16,0 1 0-16,-3 0 0 0,1 6 0 0,-2 2 384 0,-2 2 80 15,-2 3 32-15,0 3 0 0,3 5 400 0,-2 0 64 16,-1 3 32-16,-4 13 0 0,0 0 32 0,0 0 0 16,0 0 0-16,0 0 0 0,0 0-272 0,0 0-48 15,0 0-16-15,-1 16 0 0,-4 2-112 0,3 6-32 0,1 3 0 16,-2 4 0-16,-1 4-368 0,0-1-176 0,0 4 160 15,3 1-160-15,-2-2 128 0,-1 3-128 0,3-3 0 16,1-2 0-16,0 0 0 0,0-3 0 0,-2-4 0 0,4-3 0 16,1-1 0-16,2 1 0 0,0-6 0 0,-2-5 0 15,-3 1-304-15,0-15-48 0,0 0-16 0,0 0 0 32,0 0-464-32,0 0-112 0,0 0-16 0,0 0 0 15,0 0-560-15,17-7-112 0,0 2-32 0,-1-3 0 16,-2 0 0-16,-1 0-16 0,-4 0 0 0,3 0 0 0,1 4 1232 0,-1 0 240 0,1 0 48 0,0 0 16 15,3-1 1312-15,-1 4 272 0,1-1 48 0,-2 1 16 16,1-3 128-16,-1 4 32 0,2-1 0 0,-2-1 0 16,1-3-544-16,-1 4-96 0,2-2-32 0,-1-2 0 15,-1-2-384-15,1 6-80 0,-1-6-16 0,2 3 0 0,0-6-224 0,-1 0-48 16,-2 1-16-16,1-3 0 0,-3 0-224 16,0 2 128-16,-1-4-128 0,-2 1 0 0,2 1 128 0,-2 0-128 15,-3-4 0-15,-1 3 144 0,0 3-144 0,-3-1 128 16,-1 0-128-16,0 11 128 0,0-13-128 0,0 13 0 15,-3-11 144-15,3 11-144 0,0 0 160 0,0 0-32 16,-10-2-128-16,1 5 192 0,9-3-16 0,-13 10-16 16,0 6 0-16,2 3 0 0,3 4 0 0,-2 1 0 15,1 5 0-15,2 1 0 0,1-1-160 0,2 1 192 16,3 1-192-16,4-2 192 0,0-4-192 0,4 3 0 16,1-6 0-16,1-3 0 0,4-1-144 0,2-2-64 15,2 0-16-15,6-3 0 16,2-5-1616-16,4-5-320 0,2-6-64 0,4-7-8048 0,5-6-1616 15</inkml:trace>
  <inkml:trace contextRef="#ctx0" brushRef="#br0" timeOffset="-156384.08">7820 15058 25279 0,'0'0'1120'0,"0"0"224"0,0 0-1072 0,0 0-272 0,0 0 0 0,0 0 0 0,0 0 1184 0,0 0 176 16,0 0 48-16,0 0 0 0,7-11-656 0,-2-2-128 15,-1 0-32-15,1 0 0 0,0 2 16 0,1-5 0 16,1 0 0-16,-1-2 0 0,-1-6-32 0,2 0 0 16,-1-1 0-16,2-4 0 0,-2-3-256 0,2-4-48 15,2-1-16-15,0 0 0 0,-2-3-256 0,0-1 0 0,0-4 0 0,1 5 0 16,-1-2-192-16,0 2 16 15,0 0 0-15,1 3 0 0,-5 3-16 0,3 2 0 0,-2 6 0 16,-1 2 0-16,1 3 192 0,0 2 0 0,0 3 0 16,0 3-128-16,-2 0 128 0,-3 13 0 0,6-13 0 0,-6 13 0 15,7-11 128-15,-7 11-128 0,0 0 128 0,0 0-128 16,0 0 176-16,0 0-48 0,0 0 0 0,13 11 0 16,-4 7-128-16,1 6 160 0,-1 5-160 0,1 6 160 15,-2 4-160-15,-2 6 0 0,1 5-160 0,-1 1 160 16,4-1-240-16,1 3 48 0,0 0 16 0,1-5 0 15,-3-3 176-15,1-4-208 0,-2 4 80 0,3-4 128 16,2-8-160-16,-2-1 160 0,0-4 0 0,-3-6-144 16,-1-6 144-16,-1 0 0 0,1-1 0 0,-7-15-128 15,9 8 128-15,-9-8 0 0,13 6-144 0,-13-6 144 16,0 0-288-16,15-10 16 0,-3-2 0 0,0-8 0 0,-3-4 16 16,3 0 16-16,-3-5 0 0,1-1 0 15,-4-2 48-15,2 0 16 0,2-1 0 0,3 0 0 0,-4-3 176 16,3 0-192-16,-3 2 192 0,1-3-192 0,0-2 192 0,-1 2 0 15,1 1 0-15,1-1 128 0,-1 0 128 0,1 5 16 16,-2-2 16-16,1 2 0 0,1 1 96 16,-1 4 0-16,-2 6 16 0,2 2 0 0,-2 3-64 0,0 3-16 15,-2 2 0-15,-6 11 0 0,0 0 0 0,0 0-16 16,0 0 0-16,0 0 0 0,0 0 64 0,10 14 16 16,-4 4 0-16,-1 9 0 0,-2 2-176 0,-1 6-16 15,-1 2-16-15,-1 5 0 0,0 0-176 0,2 3 0 16,0 0 0-16,1 3 0 0,3-3 0 0,1 0 0 0,-1-5 0 15,2 2 0-15,-1-2 0 0,1 0 0 0,0-2-128 0,0-2 128 16,0-3-240-16,0-4 32 16,-2-1 0-16,2-8 0 0,-2-4 16 0,1-3 16 0,-2 3 0 0,-5-16 0 31,0 0-400-31,0 0-96 0,0 0-16 0,0 0-10128 0,16-8-2016 0</inkml:trace>
  <inkml:trace contextRef="#ctx0" brushRef="#br0" timeOffset="-154793.6">9003 14649 13823 0,'0'0'1216'0,"0"0"-960"0,0 0-256 0,0 0 0 0,0 0 1040 0,0 0 176 15,0 0 16-15,0 0 16 0,0 0-144 0,16 2-16 16,-16-2-16-16,0 0 0 0,0 0-32 0,0 0 0 16,0 0 0-16,0 0 0 0,13-2-64 0,-13 2-16 15,0 0 0-15,0 0 0 0,0 0-304 0,0 0-64 16,10-8-16-16,-10 8 0 0,0 0-64 0,0 0 0 15,4-11-16-15,-4 11 0 0,0 0-48 0,2-12 0 16,-2 12 0-16,0-12 0 0,0 12-80 0,-2-10-32 0,2 10 0 0,-1-11 0 16,1 11-16-16,-3-16-16 0,-2 3 0 0,0 0 0 15,0 2-128-15,0 0-32 0,1-2 0 0,-3 3 0 16,1-1-144-16,-1 0 0 0,1-2 0 0,-2 3 0 16,-2-1 0-16,1 1 0 0,-3 2 0 0,4 2 0 15,-1 1 0-15,-1 2 0 0,-1 1 0 0,1 2 0 16,-1 2 0-16,-2 6 128 0,2 0-128 0,0 5 0 15,-2 3 128-15,0 6-128 0,0 1 128 0,0 7-128 16,1 1 0-16,-1 1 0 0,-3 5 0 0,3 0 0 16,2-4-224-16,1 3 32 0,2-1 0 0,3-5 0 15,0 3 16-15,4-8 16 0,1-2 0 0,1-6 0 16,2-2-32-16,-3-15-16 0,9 9 0 0,-9-9 0 16,0 0 208-16,16 0 0 0,0-8 0 0,0-8-144 0,1-1 16 0,1-7 0 15,3-9 0-15,0 5 0 0,-4-5-224 16,1 1-32-16,0 0-16 0,3-1 0 15,1 4-192 1,0 0-48-16,-4 0 0 0,-2 2 0 0,-1 3 224 0,-3 1 32 0,1 1 16 0,2 6 0 0,1-2 368 0,0 2 0 16,0 6 0-16,0 2 0 0,0 2 128 0,0 4 80 15,-2-1 32-15,1 5 0 0,-1 4 272 0,1 4 64 16,-2 1 16-16,-1 2 0 0,1 3-336 0,0 5-64 16,-3 1 0-16,1 2-16 0,-3-1-176 0,-2 1 0 15,1 0 0-15,-1 0 0 0,-1 0 0 0,0-2 0 16,-2-2 0-16,0-4 0 0,2-3 0 0,-5-13 0 15,0 0 0-15,2 12 0 0,-2-12 0 0,0 0 128 16,0 0-128-16,0 0 0 0,0 0 0 0,0 0 0 0,0 0-224 16,16 0 80-16,-2-1 16 0,-14 1 0 0,13-7 0 0,0 1 0 15,0 0 128-15,0 1 0 0,-13 5 0 0,14-5 0 16,-14 5 224-16,14-3-32 0,-14 3 0 0,0 0 0 16,17 3 144-16,-17-3 32 0,16 10 0 0,-4-2 0 15,-12-8-144-15,8 16-32 0,2 0 0 0,-2 0 0 16,-3 0-192-16,0 1 0 0,-2 7-192 0,2-3 192 31,-2-1-512-31,3-3 0 0,1-2 0 0,-7-15 0 0,0 0 288 0,3 13 64 0,-3-13 16 0,0 0 0 16,0 0 144-16,0 0 128 0,0 0-128 0,0 0 176 15,0 0 0-15,0 0 0 0,0 0 0 0,10-13 0 16,-2-2 16-16,0 6 0 0,-4-4 0 0,1-2 0 16,-1 3 16-16,-1-5 16 0,2 1 0 0,-1 0 0 15,0 0-96-15,2 2 0 0,4-1-128 0,-4-1 192 0,0 2-192 16,1-2 0-16,1-3 128 0,2 3-128 0,-1 0 0 0,1-1 0 15,3 3 0-15,-2 0 0 0,-2 1 128 0,3 5-128 16,-1-2 0-16,0 4 144 0,0 1-144 0,1 2 0 16,-12 3 0-16,12 3 128 0,1 2-128 0,0 3 0 15,-3 0-160-15,-1 8 160 0,3-3-256 0,-1 6 64 16,0-1 0-16,0 4 0 0,1-4 0 0,-1 2 0 16,0-3 0-16,0-1 0 0,1-4 0 0,2 1 0 15,-1-5 0-15,0-4 0 0,-13-4-176 0,16 0-16 16,0-4-16-16,0-2 0 0,0-4 32 0,1 1 16 15,4-3 0-15,-1 0 0 0,-4-5 96 0,-2 1 0 16,2-4 16-16,2 2 0 0,-1-1 64 0,0 3 16 16,-3 0 0-16,0 0 0 0,-2-1 160 0,-1 1 256 15,-2 2-64-15,0 1-16 0,-3 3 272 0,-6 10 64 0,3-12 16 16,-3 12 0-16,0 0-16 0,0 0-16 0,0 0 0 0,0 0 0 16,0 0 48-16,-11 8 16 0,-2 3 0 0,2 5 0 15,1 5-192-15,-1 5-48 0,1 2 0 0,-1 5 0 16,-2-1-176-16,0-4-144 0,1 1 192 0,0-5-192 15,1 1 0-15,5-1 0 0,1-7 0 0,2-1 0 16,1-1 0-16,2-15-256 0,0 0 32 0,0 0 0 31,0 0-272-31,0 0-48 0,19-8-16 0,-1-7 0 0,-2 1 128 0,2-4 32 0,1-3 0 0,0 0 0 16,2 4 240-16,2-2 160 0,-4-6-192 0,-2 5 192 16,-4 2 0-16,-1 2 0 0,-3 0 0 0,1 3 144 15,-1 3 64-15,1 1 16 0,-2 4 0 0,-8 5 0 16,0 0 32-16,11-3 16 0,-11 3 0 0,0 0 0 0,13 0-272 15,-2 0 0-15,-1 0 0 0,1 0 0 16,-1 0 0-16,1 0-144 0,2 0-16 0,-2-3 0 16,2-4-416-16,0-1-96 15,0-2-16-15,0-2 0 0,1-4-288 0,0-1-64 0,1 0-16 0,1 1 0 16,0 0 352-16,2 0 64 0,-2 0 0 0,0 0 16 0,0 1 752 0,-2 1 128 16,1-1 48-16,1 1 0 0,0 4 816 0,0-1 160 15,-2 3 48-15,1 0 0 0,-1 3-208 0,-1 0-32 16,-13 5-16-16,13-6 0 0,1 1-368 0,-14 5-80 15,15 0-16-15,-15 0 0 0,0 0-96 0,0 0 0 16,9 13-16-16,-2 1 0 0,-2 1-80 0,-2 6-16 0,-3 1 0 16,-2 4 0-16,-1 3-144 0,0 3-16 15,0 1-16-15,1 3 0 0,-1 1-224 0,1 0 0 0,-1 3 0 0,1-3 0 16,2 0 0-16,-1-1-192 0,-1 6 192 16,-4-2-160-16,-1 0-96 0,-1 1 0 0,-1-3-16 0,-1 1 0 15,-1-1 128-15,-2-1 144 0,-6-5-208 0,-1 4 80 16,1-6 128-16,-5 2 0 0,-3-5 128 0,-1-1-128 15,-5-2 0-15,-3-3-288 0,0 0 48 0,0-2 16 32,-2-6-736-32,4-5-160 0,0-3-32 0,-1-5-9984 0,-4 0-1984 0</inkml:trace>
  <inkml:trace contextRef="#ctx0" brushRef="#br0" timeOffset="-154299.85">11019 14829 30815 0,'0'0'1360'0,"8"9"288"0,-8-9-1328 0,13 8-320 0,-2 0 0 0,-11-8 0 0,13 7 1280 0,-13-7 176 16,14 1 32-16,-14-1 16 0,15 0-960 0,-15 0-192 15,14 0-32-15,-1-1-16 0,-13 1-160 0,0 0-16 16,13-3-128-16,-13 3 192 0,13-4 64 0,-4 1 0 15,-9 3 0-15,13-6 0 0,-3-1-48 0,-10 7 0 16,11-13 0-16,-1 4 0 0,-1-6-208 0,1-1 144 16,-1 4-144-16,4-6 128 0,-3-1-128 0,0-2 0 15,-1-3 0-15,2 0 0 0,-3 3-160 0,-1 0 160 16,-2 2 0-16,1 1-144 0,-1-1 144 0,-2 3 0 0,-3 0 0 0,0 3 0 16,0-3 0-16,-3 3 0 0,-2 2 0 0,5 11 0 15,-10-10 0-15,1 2 0 0,9 8 0 0,-16-5 128 16,1 2-128-16,1 0-128 0,14 3 128 0,-18 5-192 15,2 1 192-15,3 2 0 0,0 0 0 0,1 2-128 16,-1 1 128-16,2 2 0 0,1 6-144 0,2-1 144 16,0-2-160-16,3 5 160 0,2-2-208 0,1 2 80 15,1 3 128-15,2-3 0 0,4 3-144 0,2-3 144 16,1-5 0-16,1 3-144 0,2-1 144 0,4-1 0 16,-2-1-256-16,4-5 48 0,1 1 16 0,3-4 0 15,0-2-144-15,1-3-32 0,1 2 0 0,-1-6 0 16,-1-3-176-16,1-4-32 15,-1 0-16-15,2 0 0 0,-2-5-112 0,1-3-32 0,1 0 0 16,-1 2 0-16,-3-1-1248 0,2-1-256 16,0 0-64-16,-2 0-5568 0,-3-1-1136 0</inkml:trace>
  <inkml:trace contextRef="#ctx0" brushRef="#br0" timeOffset="-152183.52">11759 14270 22111 0,'0'0'1968'0,"0"0"-1584"0,0 0-384 0,0 0 0 16,-13 0 2160-16,13 0 336 0,0 0 80 0,0 0 16 15,0 0-1504-15,-10-3-288 0,10 3-64 0,0 0-16 16,-6-10-480-16,6 10-112 0,0 0 0 0,0 0-128 16,0 0 0-16,0 0 0 0,0 0 0 0,0 0 0 15,0 0 192-15,0 0-64 0,0 0 0 0,5 15-128 16,-4 4 144-16,4 8-144 0,0 4 0 0,1 6 144 15,1 1-144-15,-1 1 0 0,-1 1 0 0,1 0 0 16,1 2 0-16,1-2 0 0,-2-2 0 0,1 1 0 16,-1-1 0-16,-1-2 0 0,1-3 0 0,-3-4 0 0,-1 0 0 15,0-5 0-15,-2 0 0 0,1-4 0 0,-2-6 0 16,1-14-176-16,-2 11 176 0,2-11-128 0,0 0-64 0,0 0-16 16,0 0 0-16,0 0 0 0,0 0-80 0,0 0-16 15,0 0 0-15,-2-11 0 0,1-7 64 0,-1-6 16 16,1 0 0-16,1-1 0 0,-2-4 224 0,2 0 0 15,0 0-160-15,0 2 160 0,0-1 0 0,0 3 0 16,2-1 0-16,-1-1 0 0,1 3 0 0,1 0 0 16,0 1 0-16,0 1 0 0,1 1 256 0,0 1-48 15,1 0 0-15,0 2 0 0,0-1 48 0,0 3 16 16,1-2 0-16,2-1 0 0,0 4 48 0,2-1 0 16,-1 0 0-16,1 0 0 0,3 2-48 0,0-4 0 15,0 2 0-15,-1 3 0 0,1-3-112 0,-1 3-32 0,0 2 0 16,3 3 0-16,-1 0-128 0,-14 8 0 0,18-2 0 15,-2 4 0-15,-2 6 0 0,1 6 0 0,-2 4 0 16,3 6 0-16,0 8-256 0,0 7 0 0,-2 4 16 0,2 4 0 16,-3 1-128-16,0 2-16 0,-2 3-16 0,4-2 0 15,-4-5 144-15,2-1 16 0,-2 4 16 0,-1-5 0 16,-1-2 224-16,-2-3 0 0,-3-4-160 0,1-8 160 16,-2-1-176-16,-3-7 48 0,-1-1 0 0,-1-7 0 15,2-11-112-15,0 0-16 0,0 0 0 0,0 0 0 31,0 0-256-31,0 0-48 0,0 0-16 0,-6-9 0 0,1-8 64 16,2-2 16-16,1 2 0 0,1-4 0 0,1-2 496 0,0-2-144 0,-2-4 144 0,2 0 0 16,2-3 0-16,-1 1 0 0,1 2 0 0,1 0-128 15,2-1 128-15,1-5 0 0,1 2 0 0,-1 0 0 0,-1-3 0 16,0 1 0-16,1-3 0 0,1 1 128 0,-3 0 112 16,4 0 16-16,2 0 16 0,0 2 0 0,-1-2 128 15,3 1 32-15,0 4 0 0,4 0 0 0,2 3-176 0,1 5-48 16,1 5 0-16,0 3 0 0,3 1-208 0,-1 7 128 15,-1 2-128-15,2 6 0 0,-2 3 176 0,-1 2-176 16,-2 3 192-16,0 8-192 0,-1 5 320 0,1 3-64 16,-4 8 0-16,3 2 0 0,-5 6-48 0,1-3-16 15,-3 6 0-15,1 2 0 0,-1 2-64 0,1-2-128 16,-1 3 176-16,-4 0-176 0,-1-1 144 0,1 2-144 16,-1-5 0-16,1 5 144 0,1 0-144 0,-2 0 0 15,-1-1 0-15,1-3 128 0,0-3-128 0,0-2 0 0,0-6 0 16,0-7 0-16,-2 1 0 0,0-11 0 0,-3 1 0 15,2-7 0 1,-2-11-448-16,0 0-128 0,0 0-32 0,0 0-13792 0</inkml:trace>
  <inkml:trace contextRef="#ctx0" brushRef="#br0" timeOffset="-151369.73">12965 14618 29487 0,'-3'23'1296'0,"2"-7"288"0,-1 0-1264 0,0-2-320 0,2-14 0 0,2 16 0 0,0-1 944 0,-2-15 128 16,6 14 16-16,2-6 16 15,3 0-592-15,2-4-128 0,0-3-32 0,0-2 0 0,1-4-352 0,1-2 144 16,1 6-144-16,0-6 0 0,0-2 128 0,2-2-128 15,1-2 0-15,-3 0 0 0,0 0 192 0,0-1-64 16,0 2 0-16,0-1-128 0,-2 1 368 0,2-4-48 16,-1 3 0-16,-1-3 0 0,-1 3-128 0,0-3-16 15,-3 0-16-15,-1-2 0 0,-1-1-160 0,0 3 0 16,-1-3 144-16,-2-2-144 0,-1 0 0 0,0 3 0 16,-4-1 0-16,-4 1-128 0,4 2-64 0,-1 2 0 15,-4 1 0-15,0 3 0 0,5 10-64 0,-8-8 0 16,8 8-16-16,-13-3 0 0,0 8 0 0,1 3 0 0,-3 6 0 15,2 4 0-15,-1 8 272 0,-2 1-128 0,0 2 128 16,1 8 0-16,3 0-192 0,-1 0 192 0,0 3-192 0,3-3 192 16,4 0-256-16,-1-5 64 0,4-3 16 0,2-2 0 15,2-3 48-15,2-2 0 0,4-2 0 0,-1-3 0 16,2-2 128-16,2-6-128 0,0 3 128 0,1-8-128 16,2 1 128-16,-1-2-208 0,3-6 80 0,1-2 128 15,2 1 0-15,-1-4 0 0,-1-4 0 0,4 3 0 16,-1-4 0-16,2-2 192 0,0 3 0 0,1 0 0 15,-1 3 32-15,0 1 16 0,-2 0 0 0,2 3 0 16,0 2 16-16,-4-1 0 0,-17 4 0 0,18 5 0 16,-2-2-16-16,-3 5 0 0,-5 0 0 0,0 5 0 15,2 7-112-15,-4-3-128 0,-1 3 176 0,-2 4-176 16,-1-4 0-16,-2 5 0 0,0-5-192 0,-2 1 48 16,-3 0 0-16,0-2 0 0,1-1 0 0,-3-4 0 15,-1-4 144-15,2 1 0 0,-2-3 0 0,-2-3 0 0,-1 2 0 0,-2-7 0 16,3-4 160-16,2-4-160 0,0-3 0 15,2-5-240-15,1 0 32 0,0-5 0 0,4 0 48 0,4-3 16 16,2-1 0-16,1-3 0 0,2-1 144 0,3 4 0 16,1-3 160-16,-1 4-160 0,0 2 256 0,3-1-64 15,3 1 0-15,0-2 0 0,-2 1 32 0,-1 3 0 16,-1 2 0-16,0 2 0 0,-2 3-96 0,-1 2 0 16,-1 1-128-16,2 4 192 0,1 1-48 0,1 2-16 15,-2 3 0-15,2 0 0 0,3 4 48 0,-2 3 0 0,2 1 0 16,0 2 0-16,0 1-176 0,2 2 0 15,0 3 144-15,1 3-144 0,-2-1 0 0,1-2 0 0,0 3 0 0,1 2 0 16,-1 0 0-16,-1-1 0 0,-1 5 0 0,2-1 0 16,1 0 0-16,-1 1 0 0,-5 4-128 0,1 0 128 15,-1-5-384-15,-3 0 0 0,-5-4 0 0,-1-3 0 32,0-1-32-32,-4-16 0 0,0 0 0 0,0 0-9920 0,0 0-1984 0</inkml:trace>
  <inkml:trace contextRef="#ctx0" brushRef="#br0" timeOffset="-151110.7">14790 14289 11967 0,'0'0'528'0,"3"13"112"0,-3-13-512 0,0 15-128 0,0-15 0 0,-3 14 0 0,-3-1 4848 16,-1 0 928-16,-1 3 192 0,-3-3 48 0,-5 3-4768 0,-2 0-944 15,-3 0-304-15,-3 0 160 0,0 2-416 0,-5 1-64 16,-1 0-32-16,-2-1 0 0,0 1 64 0,3-3 16 16,0 0 0-16,3-1 0 0,1-3 272 0,1-2-128 15,3-4 128-15,3-2 0 0,4-1-352 0,-1-6 32 16,1-1 16-16,1-4 0 16,2-4-2768-16,1-6-544 0,-1-14-112 0,6 3-32 0</inkml:trace>
  <inkml:trace contextRef="#ctx0" brushRef="#br0" timeOffset="-150939.2">14317 14265 10127 0,'11'-14'448'0,"-11"14"96"0,0 0-544 0,10-8 0 0,-2 1 0 0,-8 7 0 16,9-8 4944-16,-9 8 880 0,10-6 192 0,-10 6 16 16,14-2-4096-16,-14 2-816 0,15 2-160 0,-2 6-48 15,-4 0-528-15,1 5-96 0,-2 3-32 0,0 6 0 16,-5 4-64-16,2 3 0 0,-2 6-16 0,0 4 0 16,1 6-176-16,-3 3 128 0,1 2-128 0,-1 1 128 15,3 0-128-15,-1 2 0 0,2 2 144 0,3-1-144 16,1-1 0-16,2-3 0 0,1-2 0 0,2 1 0 15,2-8 0-15,0 3-192 0,-1-6 32 0,-1 2-16192 16</inkml:trace>
  <inkml:trace contextRef="#ctx0" brushRef="#br0" timeOffset="-150591.83">15294 14601 32591 0,'-5'16'1440'0,"2"-7"304"0,-2 6-1392 0,-3-2-352 0,3 0 0 0,-1-1 0 0,1 0 1152 0,0 0 176 15,0-3 16-15,5-9 16 0,0 0-784 0,-4 12-176 16,4-12-16-16,0 0-16 0,0 0-192 0,0 0-48 15,0 0 0-15,0 0 0 0,0 0 48 0,4 12 0 16,-4-12 0-16,0 0 0 0,0 0-16 0,13 9 0 16,-13-9 0-16,15 7 0 0,-15-7 32 0,14 4 16 0,-14-4 0 0,15 7 0 15,-15-7-208-15,16 6 144 0,-2 1-144 0,-14-7 128 16,13 9-128-16,-3 4 0 0,-2-2 0 0,-4 5 128 16,0 5-128-16,-8 3-256 0,0 4 64 0,-4 5 16 31,-5 9-400-31,-10 3-96 0,-7 8-16 0,-10 8-16832 0</inkml:trace>
  <inkml:trace contextRef="#ctx0" brushRef="#br0" timeOffset="-147587.92">16316 15071 10127 0,'-6'8'896'0,"-2"3"-704"0,0-3-192 0,0 0 0 16,-2-3 3008-16,2 3 560 0,8-8 112 0,-9 8 32 16,-3-3-2400-16,6 0-480 0,-1-2-80 0,7-3-32 15,0 0-432-15,0 0-96 0,-8 5 0 0,8-5-16 16,0 0-176-16,0 0 0 0,-8 3 0 0,8-3 0 16,0 0 352-16,0 0-16 0,-4 8 0 0,4-8 0 15,0 0 368-15,0 0 64 0,-5 8 0 0,5-8 16 16,0 0-48-16,0 0-16 0,0 0 0 0,0 0 0 15,0 0-288-15,0 0-64 0,0 0-16 0,0 0 0 0,0 0-352 16,13-5 0-16,-1-3 0 0,0-3 128 16,-1-5-128-16,0 3 0 0,0-4 0 0,1-3-128 0,-3 1 128 0,-1-2-160 15,-1 3 160-15,1-1-160 0,-2-2 160 16,1 4 0-16,-3-6 0 0,3 2 0 0,-1-3 0 0,2 0 224 16,-1 2-48-16,-1-6-16 0,0 3 96 0,3-3 32 15,-1 0 0-15,1-1 0 0,-1-3-112 0,2 0-32 16,-1 3 0-16,1-3 0 0,0-1-144 0,-1 3 128 15,-1-2-128-15,4 5 128 0,-3-2-128 0,-1 3 0 16,0 2 0-16,0 3 0 0,-1 2 0 0,1 3 0 16,-2 1 0-16,1 4 0 0,-7 11 0 0,0 0 0 15,8-10 0-15,-8 10 0 0,0 0 0 0,0 0 0 16,11 2 0-16,-2 6 0 0,-9-8 0 0,10 16 0 0,-2 2 0 16,0 4 0-16,-1 4 0 0,-1 8 0 0,-1-2 0 0,0 8 0 15,-2 3-208-15,2 4 80 0,-2 1 128 0,2 0-208 16,-2-1 16-16,-2 4 0 0,1 0 0 0,0 2 0 15,-1-1 0-15,2-3 16 0,-1-4 0 0,-2 0 0 16,0-1 176-16,2-6 0 0,-2-3 0 0,0-4 0 16,-2-2 0-16,2-5 0 0,0-3 0 0,0-5 0 15,0-2-128-15,0-14 0 0,0 0 0 0,0 0 0 16,0 0-64-16,0 0 0 0,0 0 0 0,0 0 0 16,8-14 0-16,-1-2 0 0,-1-5 0 0,2-5 0 15,0-6 192-15,2 0 0 0,-1-5 0 0,3-1-128 16,-1-1 128-16,-2-3 0 0,3 2 0 0,-1 3 0 15,-2-1 0-15,3-1 0 0,-1 1 0 0,0 2 0 16,-1 4 128-16,1-1 48 0,0 0 16 0,-1 1 0 16,0 2 112-16,1-1 16 0,2 1 16 0,1 1 0 15,-1 2 48-15,0 1 0 0,1-1 0 0,1 3 0 0,-1 1-112 0,0 1-16 16,-1 4 0-16,0 2 0 0,-2 3-80 16,-1 2-32-16,-2 3 0 0,-8 8 0 0,0 0-144 0,0 0 128 15,14 3-128-15,-14-3 128 0,12 13 64 0,-4 6 0 16,-3 4 0-16,1 7 0 0,-1 1-64 0,0 6 0 15,-1 3 0-15,1 3 0 0,-2 0 48 0,1 2 0 16,0-1 0-16,1 1 0 0,-2-4-48 0,4 4-128 16,-2-1 192-16,1-4-64 0,-1-5-128 0,1-3 128 15,1 3-128-15,1-4 128 0,-2-7-128 0,1 0 0 16,-3-3-160-16,1-5 160 0,-2-3-368 0,-3-13 32 16,0 0 0-16,7 11 0 15,-7-11-528-15,0 0-96 0,0 0-32 0,0 0 0 16,8-9-2256-16,0-6-448 0,0-7-80 0,-2-4-32 0</inkml:trace>
  <inkml:trace contextRef="#ctx0" brushRef="#br0" timeOffset="-146382.64">17393 14769 24351 0,'0'0'1088'0,"0"0"208"0,0 0-1040 0,0 0-256 0,0 0 0 0,0 0 0 16,0 0 1792-16,0 0 320 0,0 0 48 0,10 12 16 15,-10-12-1248-15,0 0-240 0,0 0-48 0,13 8-16 16,-13-8-416-16,0 0-80 0,14 4 0 0,-14-4-128 15,18 0 0-15,-4 0 0 0,-14 0 0 0,18-1 0 16,-4-6 0-16,-1 3-144 0,2-1 144 0,-3-3-128 16,1 0 128-16,2 0 0 0,-1 0 0 0,2-4 0 0,-3 0 0 0,0-1 0 15,-2-3 0-15,-1 3 0 0,-2-2 208 0,-2 3-16 16,1-1-16-16,-3 1 0 0,0 0 80 0,-4 2 32 16,0-1 0-16,0 11 0 0,-4-11 16 0,4 11 0 15,0 0 0-15,-8-9 0 0,-1 3-48 0,9 6 0 16,-15-2 0-16,1 4 0 0,-2 3-96 0,-2 3-32 15,-3 2 0-15,0 6 0 0,1 4-128 0,-3 5 0 16,1 3 144-16,-1 5-144 0,-1-1 0 0,2 1-256 16,2 3 32-16,6-3 16 0,-1-1 208 0,4 1-176 15,2-3 176-15,4-3-160 0,3 2 160 0,2-5-192 16,3-3 192-16,4-2-192 16,2-3-192-16,6-1-32 0,1-4-16 0,6-3 0 15,4-5-336-15,5-6-80 0,2-6-16 0,3-6 0 16,-1-1-512-16,0-5-96 0,0 2-32 0,1-2 0 15,-3 0-448-15,1 0-96 0,1 0 0 0,-1 1-16 16,-2-1 848-16,0 3 160 0,0 0 32 0,-1 2 16 0,1 4 1152 0,-3-5 240 0,0 6 32 16,-2-2 16-16,-1 4 720 0,-4-2 160 0,1 3 32 0,-2-1 0 15,-4 1 48-15,-1 0 16 0,-4 4 0 0,-12 4 0 16,0 0-256-16,0 0-64 0,14-8 0 0,-14 8 0 16,0 0-192-16,6-8-64 0,-6 8 0 0,0 0 0 15,0 0-256-15,0 0-48 0,-6-10-16 0,6 10 0 16,-18-6-256-16,2 6-64 0,-1 4-16 0,1 0 0 15,-5 4 0-15,0 0 0 0,3 3 0 0,1 3 0 16,0 6 32-16,3 0 16 0,-4 8 0 0,2 2 0 0,0 2-16 16,2 5 0-16,-2-1 0 0,3-3 0 15,0 4-208-15,3-2 176 0,2-1-176 0,4-2 160 0,0-3-160 0,6 0 0 16,4-2 144-16,1-3-144 0,3-3 0 16,2-3-320-16,4-2 64 0,2-8 16 15,1 0-336-15,5-8-80 0,4-5-16 0,2-6 0 16,5-7 32-16,4-4 0 0,4-7 0 0,1-8 0 15,-3-3-160-15,-2-5-32 0,-1-5 0 0,1-3 0 16,-4-3-272-16,-1-2-64 0,0 4-16 0,-4 1 0 16,-3 0-256-16,-1 1-48 0,-2 6-16 0,-5-2 0 0,-3 3 1088 0,0 3 224 15,-3-1 32-15,-3 6 16 0,-4 0 1360 0,-2 3 288 16,-1 4 48-16,-2 1 16 0,1 0 96 0,-2 0 32 16,0 0 0-16,-2 0 0 0,2 2-384 0,-3 1-80 15,0 1-16-15,0-1 0 0,-2-3-400 0,2 0-96 16,-4 3-16-16,1-1 0 0,-1 5-272 0,1-1-64 0,-2 6-16 0,2 0 0 15,-1 5-352-15,1 4 128 0,-1 0-128 0,-1 4 0 16,8 4 0-16,-9 0 0 0,1 5 0 0,0 3 0 16,0 8 0-16,1 4 256 0,1 4-64 0,1 4-16 15,2 6-176-15,0 3 0 0,-1 0 0 0,3 6 0 16,1 4 0-16,0 1 0 0,0 0 0 0,1 0 0 16,1-1 0-16,1 3 0 0,-1-2 0 0,1 0 0 15,-1-1 0-15,1-1 0 0,0-1 0 0,0-2 0 16,4-3-128-16,-3 1 128 0,0-1 0 0,-1-2 0 15,0-2-208-15,0-3 16 0,1-4 16 0,0 2 0 16,-2-6-80-16,-2-4-32 0,2-2 0 0,-2-4 0 16,0-15 288-16,0 14-192 0,0-14 192 0,0 0-160 15,0 0 160-15,0 0-192 0,0 0 192 0,0 0-192 16,0 0-64-16,0 0-32 0,0 0 0 0,0 0 0 0,0 0 288 16,3-14-128-16,2-4 128 0,-1 2 0 0,1-5 0 15,2-3 224-15,-3 0-16 0,4 0 0 0,2-5 144 0,1 0 32 16,1 0 0-16,-1 2 0 0,-2 0-16 0,3-4 0 15,-1 2 0-15,2 1 0 0,1-1-80 0,1 1-16 16,-1 3 0-16,0 1 0 0,1 0-144 0,1 1-128 16,2 1 192-16,-2 1-192 0,3 2 208 0,0-2-64 15,0 6-16-15,1 1 0 0,-3 1-128 0,-1 2 0 16,0 1 0-16,-1 4 0 0,-15 6 0 0,16-5 0 16,-2 2 0-16,-1 3 0 0,-13 0 0 0,16 6 0 15,-3 4 0-15,0 1 0 0,-2 5-192 0,-1 3 192 16,-1 4-160-16,1 1 160 0,0 5-224 0,-1 1 48 0,-1 1 16 0,-1 1 0 15,1 1 160-15,-2 4 0 0,1-5-144 0,-1 4 144 16,-1-4 0-16,1-2 0 0,-1 2 0 0,0 2 0 16,-2-5-128-16,2-3-16 0,-2-4 0 0,0-1 0 31,1-5-432-31,-3 0-64 0,-1-3-32 0,0-13-11216 0,0 0-2240 0</inkml:trace>
  <inkml:trace contextRef="#ctx0" brushRef="#br0" timeOffset="-145218.93">19520 14793 24479 0,'0'0'1088'0,"0"0"208"0,0 0-1040 0,0 0-256 0,9 8 0 0,-9-8 0 15,0 0 560-15,13 8 48 0,-13-8 16 0,0 0 0 16,16 5-352-16,-3-3-64 0,-13-2-16 0,13-2 0 16,-13 2 112-16,0 0 16 0,14-5 0 0,-3 1 0 15,-11 4 416-15,10-8 96 0,-10 8 0 0,10-12 16 16,-2 0-128-16,0 3-16 0,-8 9-16 0,8-16 0 15,0 0-256-15,0 0-48 0,-2-1-16 0,1-3 0 16,-3 0-368-16,3 2 0 0,-2-1 0 0,-1 1 0 16,0 2 0-16,-1 0-192 0,-2-3 32 0,-1 3 0 15,0 3 160-15,-1 3-160 0,-1-1 160 0,2 11-160 16,-3-13 160-16,3 13 128 0,0 0-128 0,0 0 176 0,0 0 0 0,-10-8 0 16,-1 5 0-16,11 3 0 15,-16 5-32-15,-2 3 0 0,1 4 0 0,-2 5 0 0,-2 2-144 16,0 6 128-16,-3 0-128 0,1 7 128 0,2 0-128 15,2 0 0-15,0 0 0 0,3-2 0 0,1 6 144 16,3-3 0-16,-1 0 0 0,3-5 0 0,2 1-144 16,3-5 192-16,2-4-192 0,1-3 192 0,2-1-192 0,0-3 0 15,0 2 0-15,0-15 0 0,0 0 0 0,7 13 0 16,-7-13-192-16,0 0 192 0,13 9-256 0,-13-9 80 16,0 0 16-16,17 0 0 0,-2-3-16 0,-1-3 0 15,1-6 0-15,-2 3 0 0,1-3 176 0,0 0-192 16,-1-4 192-16,3-1-192 0,-3-2 192 0,3 5 0 15,0-2 0-15,-1 1 0 0,-1-1 0 0,1 7 0 0,-3-3 160 16,1 4-160-16,0 0 144 0,0 7-144 0,-13 1 128 0,14-4-128 16,-2 8 192-16,-1 1-32 0,-1-1-16 0,-1 8 0 15,1 0 48-15,-1 1 0 0,-1 3 0 0,-1 5 0 16,-1 2-192-16,1-2 0 0,-1-4-192 0,1-1 192 31,-1-1-544-31,2-1 16 0,-2-1 0 0,2-2 0 16,-8-11-1824-16,0 0-352 0,0 0-80 0,15 3-9856 0</inkml:trace>
  <inkml:trace contextRef="#ctx0" brushRef="#br0" timeOffset="-144706.7">19956 14614 11055 0,'10'-10'976'0,"-10"10"-784"0,0 0-192 0,6-11 0 15,0 3 3008-15,-6 8 544 0,7-8 112 0,-7 8 32 16,8-8-1584-16,-8 8-320 0,0 0-64 0,8-8-16 0,-8 8-624 0,0 0-128 15,0 0-32-15,13 4 0 0,-13-4-224 0,13 8-64 16,-4 4 0-16,1 1 0 0,-2 1-208 0,2 4-48 16,-1 1-16-16,-1 3 0 0,-3 2-192 0,1 1-48 15,1-5 0-15,-1 8 0 0,-1-3-128 0,0 4 0 16,0-1 0-16,0-3 0 0,-1 3-224 0,1-4 32 16,0-2 0-16,0-3 0 0,0 2 0 0,-2-5 0 15,-3 0 0-15,-2-3 0 0,-1-2 0 0,0-3 0 16,3-8 0-16,0 0 0 0,-3 5-96 0,3-5-16 15,0 0 0-15,0 0 0 16,-7-8-368-16,4-5-80 0,-2-3-16 0,4-1 0 16,-1-1 288-16,2 0 48 0,0-1 16 0,2-2 0 0,2-1 192 0,4-1 32 0,4-1 16 15,-1 2 0-15,0-2 176 0,0 1 0 0,1 4 0 16,0-4 0-16,0 3 256 0,0 0 16 0,1-1 16 0,0 1 0 16,-2-1 96-16,1 1 0 0,-1 4 16 0,-2-1 0 15,-1 1 0-15,0 3 0 0,2 0 0 0,0-1 0 16,-2 6 48-16,-8 8 0 0,9-8 0 0,-9 8 0 15,13-5-48-15,-2 3 0 0,-11 2 0 0,15 7 0 16,-4 1 128-16,0 3 32 0,-1 5 0 0,1 1 0 16,-1 6-112-16,-2 3 0 0,-2 3-16 0,1-1 0 15,-2 5-176-15,-1 0-48 0,1 3 0 0,0-3 0 16,0-1-208-16,3 0 176 0,-3 2-176 0,1-2 160 16,0-3-160-16,3-5 0 0,-3 0 0 0,2-3-176 15,0-2-288-15,0-6-64 0,-2 0-16 16,-6-13 0-16,0 0-1392 0,0 0-288 0,0 0-48 0,0 0-7968 15,0 0-1600-15</inkml:trace>
  <inkml:trace contextRef="#ctx0" brushRef="#br0" timeOffset="-144478.1">20811 14537 16575 0,'0'0'1472'0,"0"0"-1168"15,0 0-304-15,0 0 0 0,7 14 4576 0,-1-4 864 16,-6-10 160-16,8 16 32 0,0-3-3712 0,0 3-736 15,-1 0-160-15,1 0-16 0,0 3-512 0,0-1-112 0,1 2 0 0,1 5-16 16,-2 2-128-16,2-1-32 0,-1 1 0 16,1-2 0-16,-2 3 80 0,0-3 16 0,-3 4 0 0,1-5 0 15,1 1-48-15,-1-8-16 0,0-1 0 0,-2-3 0 16,-4-13-512-16,0 0-112 0,0 0 0 0,0 0-16 31,0 0-1648-31,0 0-336 0,6-22-64 0,-3-7-14240 0</inkml:trace>
  <inkml:trace contextRef="#ctx0" brushRef="#br0" timeOffset="-144328.5">21070 14407 17503 0,'-2'19'1552'0,"-1"-3"-1232"0,-2-3-320 0,2 0 0 15,3-13 3552-15,-3 11 656 0,3-11 128 0,-3 13 16 16,3-13-5360-16,0 0-1072 0,0 0-224 0,0 0-32 0</inkml:trace>
  <inkml:trace contextRef="#ctx0" brushRef="#br0" timeOffset="-143834.43">21548 14604 11967 0,'0'0'1072'0,"19"2"-864"0,-1-2-208 0,0-2 0 0,-1-4 3648 0,-2 1 704 16,1-3 128-16,0 0 16 0,0-2-3216 0,0-4-656 15,-2 1-128-15,1 0-32 0,-2-2-464 0,-2 3 0 0,0-1 0 0,-1 2 0 16,-10 11 272-16,11-13 176 16,-3 0 16-16,-8 13 16 0,0 0 208 0,0 0 32 0,6-11 16 0,-6 11 0 15,0 0-144-15,0 0-16 0,0-10-16 0,0 10 0 16,0 0-224-16,-9-6-32 0,-1-1-16 0,10 7 0 16,-14-1-48-16,-2 1-16 0,0 1 0 0,-2 4 0 15,2 0 32-15,-3 3 16 0,-4 3 0 0,-1 2 0 16,-3 0 48-16,-4 3 0 0,-1 1 0 0,0 3 0 15,-2-1-320-15,4 2 0 0,-1-3 0 0,4 4 0 16,3-4 0-16,2 3 160 0,2-5-160 0,4 3 128 16,0-3-128-16,3-2 0 0,2-4 0 0,3 0 0 15,8-10 0-15,-6 12 0 0,6-12 0 0,-3 13 0 16,3-13 0-16,3 11-144 0,-3-11 144 0,9 13-208 16,3-1 208-16,2-4-144 0,0-4 144 0,4 4-128 0,3-4 128 15,3-1 0-15,2-2 0 0,4 4 0 0,2-2 0 16,2 2 0-16,0 2 0 0,1 1-128 15,-1-2 128-15,-2 2 0 0,-3 0 0 0,-4 0 0 0,3 3 0 16,-3 1 0-16,1-3 0 0,-2 4 0 0,-3-2 0 0,-2 1 0 16,-1 1 0-16,-2-4 128 0,-2 2-128 0,-2 2 128 15,-3 2-128-15,-1-3 128 0,-3-2-128 0,-2 3 0 16,-3-13 0-16,-1 14 0 0,-3-1 0 0,0-2-160 16,-3-1 160-16,-4 3-160 0,-3-2-96 0,-4 0-32 15,0-3 0-15,-3-1 0 16,-1-4-464-16,-2 0-80 0,0-6-32 0,-2 1-15392 0</inkml:trace>
  <inkml:trace contextRef="#ctx0" brushRef="#br0" timeOffset="-143023.58">22208 14249 26719 0,'6'13'2368'0,"0"0"-1888"0,1 0-480 0,-1 1 0 16,2 1 2624-16,0 1 416 0,2 0 96 0,0 5 0 15,-1-5-2272-15,1 6-464 0,-2-1-80 0,0 0-32 16,0 5-288-16,0-2 0 0,0 5 0 0,-2-1 0 16,-1 3 0-16,-2 3-224 0,1 1 64 0,-1-1 16 15,-3 3 144-15,0-1 0 0,0 5 0 0,0-3 0 16,-2 1 0-16,1-2 128 0,-3-4-128 0,0-4 176 0,0 2-176 0,0-6 128 15,-1-4-128-15,2-2 128 0,-1-6-128 0,1-1-176 16,0-3 48-16,3-9 0 0,-7 5-224 0,7-5-32 16,0 0-16-16,-6-5 0 0,-2 2 192 0,0-10 32 15,2 0 16-15,1-3 0 0,-2 0 160 0,4-5 0 16,0-3 0-16,1 7 0 0,1-6 0 0,2 2 0 16,3-3 0-16,2 2 0 0,2-1 208 0,2 1-16 15,-2-1-16-15,3 1 0 0,2-1 80 0,0 1 32 16,-1-2 0-16,4-3 0 0,4 2-48 0,-3 0-16 15,1 1 0-15,1-2 0 0,2 2 16 0,-2 0 0 16,1 0 0-16,-1 0 0 0,-1 3-16 0,-1 5 0 16,-1-2 0-16,0 4 0 0,0 4-224 0,-3 2 0 15,0 0 0-15,-3 3 0 0,-10 5 0 0,0 0 0 16,12 2-208-16,-12-2 64 0,13 11-32 0,-3 2 0 0,-2 5 0 16,-2 6 0-16,-2 3-80 0,-1 5 0 0,-3 2-16 0,0 1 0 31,-2 4-160-31,1-3-16 0,-1 1-16 0,0 0 0 15,1-1 32-15,1-3 16 0,-2-1 0 0,1-3 0 0,-1 0 32 0,2-5 16 0,0-4 0 0,0-3 0 32,-2-1-144-32,1-1-48 0,1-15 0 0,0 0 0 0,-2 9 144 0,2-9 32 0,0 0 0 0,0 0 0 15,0 0 128-15,0 0 48 0,-6-16 0 0,3-1 0 16,1-6-160-16,2-1-16 0,2-2-16 0,2-3 0 16,1-3 208-16,3 3 32 0,3-3 16 0,4 3 0 15,1 1 144-15,2-1 0 0,2-3 0 0,1 4 0 16,0-1 224-16,2 1-32 0,-1-1 0 0,1 3 0 15,-1-1 272-15,2-2 48 0,0 3 16 0,-1 2 0 16,-3 0 160-16,1 3 16 0,0 2 16 0,0 3 0 0,-2 1-288 16,1 1-64-16,-3 3-16 0,1 1 0 0,-2 2-208 15,-2 3-144-15,-1 2 192 0,-13 3-192 0,15 0 128 0,-2 3-128 16,-13-3 0-16,14 10 0 0,-3 6 0 0,-3 0 128 16,-1 5-128-16,-1 6 0 0,-1 2 0 0,0 5 0 15,-1 4 0-15,0 1 0 0,-1-2 0 0,2 6 0 16,-2 2 0-16,2-3 0 0,0-1 0 0,-1 4 0 15,1-1 0-15,0-3 0 0,1 0 0 0,1-1 0 16,-2 1 0-16,-1-4 0 0,0-1-192 0,1-3 0 16,-2 1 0-16,0-3 0 15,-1-6-480-15,-1-4-96 0,-1-5 0 0,0-3-9008 16,0-13-1792-16</inkml:trace>
  <inkml:trace contextRef="#ctx0" brushRef="#br0" timeOffset="-142709.35">24023 14837 32079 0,'0'0'1408'0,"3"9"320"0,-3-9-1392 0,0 0-336 0,3 15 0 0,-3-15 0 15,3 9 768-15,-3-9 64 0,0 0 32 0,2 13 0 16,-2-13-528-16,3 12-96 0,-3-12-32 0,3 12 0 0,-1 0 160 16,-1-3 16-16,-1 2 16 0,0 2 0 0,0 0 192 0,-1 2 48 15,-1 1 0-15,-1 0 0 0,0 1-32 0,-2 4 0 16,-1 0 0-16,-2 3 0 0,-2 0-288 0,-3 5-48 16,-3 3-16-16,-3 2 0 15,-4 3-592-15,-6 0-128 0,-4 3-32 0,-11 8 0 16,-10 2-2944-16,-12 3-592 0,-43 24-112 0,6-8-16 0</inkml:trace>
  <inkml:trace contextRef="#ctx0" brushRef="#br0" timeOffset="-137643.09">2622 16577 13823 0,'0'0'1216'0,"0"0"-960"0,0 0-256 0,0 0 0 15,0 0 2336-15,0 0 416 0,0 0 96 0,0 0 16 16,0 0-1776-16,7-10-336 0,-7 10-80 0,8-11-16 16,-3 0-288-16,-5 11-64 0,6-13-16 0,0 5 0 15,-1-2 112-15,-5 10 32 0,5-13 0 0,0-1 0 16,0 4 32-16,-2-1 16 0,2 0 0 0,0-2 0 15,1-3-96-15,0 0 0 0,2-7-16 0,0-1 0 0,2-5-192 0,3-1-48 16,3-4 0-16,2-3 0 0,-2-3-128 0,1-2 0 16,3-1 0-16,0 1 0 0,1 2 0 15,2 2 0-15,-6-3 0 0,3 1 0 0,-1 3 128 0,0 1-128 16,-4 2 0-16,-2 2 128 0,-2 0 208 0,2 4 48 16,-2 3 0-16,-2 5 0 0,-1 3 32 0,-1 1 16 15,-1 6 0-15,-6 10 0 0,0 0 16 0,0 0 0 16,7-8 0-16,-7 8 0 0,0 0-112 0,0 0-16 15,0 0 0-15,13 10 0 0,-4 2-192 0,-1 3-128 16,0 1 160-16,0 6-160 0,0 6 0 0,2 1 0 16,0 4-128-16,1 3 128 0,0 1-288 0,0 4 48 0,2 4 16 15,-2 0 0-15,1-1 32 0,0 0 0 0,1 5 0 16,-2-3 0-16,1-1 192 0,-1-2 0 0,-1-4-160 16,-1-4 160-16,2-1 0 0,1 1 0 0,-3-4 0 15,1-4 0-15,0-3 0 0,-2-6 0 0,0 1 0 0,-2-3 0 16,-1-3 0-16,-5-13 0 0,6 13 0 0,-6-13 0 15,0 0-320-15,0 0 64 0,0 0 16 0,0 0 0 16,0 0-80-16,0 0 0 0,0 0-16 0,7-11 0 16,-6-4 336-16,2-1 0 0,-3-3-144 0,2-2 144 15,-2 0 0-15,3-1 144 0,-1-4-16 0,1 2 0 16,2-5 0-16,0 0-128 0,-2 0 192 0,2 0-64 16,-2 0 16-16,2-1 0 0,1-4 0 0,-1 5 0 15,-2 0-16-15,0 2 0 0,1 5 0 0,0-6 0 16,4 4 80-16,-1-1 16 0,-2-3 0 0,0 4 0 15,-1 2 48-15,1-1 16 0,-3 2 0 0,4 4 0 16,2-2-96-16,0 1 0 0,-1 2-16 0,-1 1 0 16,0 3-176-16,-6 12 0 0,9-10 144 0,-9 10-144 0,0 0 0 0,0 0 0 15,0 0 0-15,0 0 0 0,0 0 0 0,0 0 144 16,8 13-144-16,-2 3 0 0,-1 5 128 0,1 4-128 16,1 6 0-16,-3 4 0 0,0 4 0 0,-1 6 0 15,2 4 0-15,1 4 0 0,2 2 0 0,2-1 0 16,-4-1 0-16,2-1-144 0,3-4 144 0,1 0 0 15,2-8 0-15,-1-3 0 0,-2-5-208 0,5-1 32 16,-1-7 16-16,1 0 0 16,0-6-576-16,0-2-112 0,1-8-32 0,1-2 0 15,0-6-2192-15,1-3-432 0,-1-5-80 0,1-3-8464 0</inkml:trace>
  <inkml:trace contextRef="#ctx0" brushRef="#br0" timeOffset="-136818.62">4104 16397 4607 0,'25'-26'192'0,"-5"10"64"0,4-3-256 0,0 1 0 0,-2-3 0 0,1 2 0 16,-2 0 3136-16,-2-2 576 0,-3 5 112 0,-3-2 16 15,-4 2-1952-15,3 0-400 0,-3 0-80 0,-2 0 0 16,-4 3-16-16,-2-3 0 0,1 5 0 0,0-2 0 16,-4 0-336-16,2 4-64 0,-2-3-16 0,2 12 0 15,-4-11-368-15,4 11-80 0,-8-9-16 0,-2-3 0 16,-3 4-192-16,0 5-32 0,-3-2-16 0,2 4 0 16,-1 1-64-16,-1 1-16 0,-3 7 0 0,-2-1 0 15,-1-1-64-15,-1 9-128 0,2 2 176 0,0 7-176 16,-1 4 144-16,3 2-144 0,1 2 0 0,2 5 144 15,2 0 0-15,2 5 0 0,1 1 0 0,2-1 0 16,0 3-144-16,3-5 0 0,1 2 0 0,2-7 0 0,3-6 0 16,5-2 0-16,1-6-160 0,2-7 160 15,-8-14-480-15,16 4 0 0,-1-8 0 16,6-8 0-16,4-11-432 0,4-4-96 16,2-7-16-16,4-4 0 0,2-6-80 0,0-4-32 0,0-3 0 15,0-1 0-15,-4 1 576 0,-2 6 112 16,-1-1 32-16,-1 5 0 0,0 4 416 0,-2 5 0 0,-1 3 0 0,-2 2 0 0,0 6 544 15,-3 4 32-15,0 2 16 0,-2 7 0 0,-3 2 224 0,-1 3 32 16,-15 3 16-16,0 0 0 0,16 0-112 0,-16 0-32 16,16 4 0-16,-16-4 0 0,0 0-96 0,0 0-32 15,9 13 0-15,-9-13 0 0,2 15-208 0,-4-2-64 16,-1-1 0-16,-2 1 0 0,-3-2-320 0,0-1 144 16,-1-2-144-16,-3 0 0 0,1 3 160 0,0-1-160 15,-2 0 128-15,2-1-128 0,1 2 128 0,-1-1-128 0,0 5 128 16,1-3-128-16,2 1 128 0,0 3-128 0,-1-3 0 0,-1 6 128 15,2 2-128-15,-2 0 0 0,1 3 0 0,-1 0 0 16,0 0-320-16,2 2 48 0,0 1 16 0,4-1 0 16,-3 1 64-16,2-1 32 0,0 0 0 0,2-2 0 15,0 0 160-15,3 0 0 0,0-5 0 0,3-1 0 16,0-2 0-16,5 0 144 0,1-5-16 0,2-4-128 16,2-1 144-16,1-4-144 0,0-7 0 0,3 0 144 15,0-8-144-15,1-3-224 0,1-5 48 0,2-3 16 16,-2-6 160-16,4-4-160 0,-1-6 160 0,1-5-160 15,4-5 160-15,3-3-128 0,4-3 128 0,1-2-128 0,2-3 128 16,2 3 0-16,-1-6 0 0,-2 3 0 16,-3-5 0-16,-2 4 0 0,-2-4 0 0,0 2 0 0,-1 0 0 0,1 4 0 15,-3 4 0-15,-2 3 0 0,-1 0 0 16,-3 5 128-16,-5 9-128 0,1 2 176 0,-2 2 224 16,-2 6 48-16,-6 5 16 0,-1 8 0 0,-4 0 96 0,-1 6 16 15,-3 2 0-15,3 8 0 0,0 0-32 0,0 0 0 16,0 0 0-16,-9-3 0 0,-1 6-160 0,0 2-48 15,-1 6 0-15,0 4 0 0,0 1-208 0,-1 8-128 16,3 0 160-16,-2 8-160 0,1 2 128 0,0 6-128 16,-1 2 0-16,3 9 0 0,-3 4 0 0,1 6 0 15,1 3 0-15,1 2 0 0,-2 0 0 0,2-1 0 0,1-4 0 16,3 0 0-16,0-1 0 0,4-6 0 0,0-1 0 16,4-3 0-16,0-5-160 0,3-5 32 0,3-5 0 0,-1-4 0 31,1-2-1280-31,1-5-240 0,0 0-48 0,0-8-16 15,1-3-1552-15,-1-5-320 0,-11-8-64 0</inkml:trace>
  <inkml:trace contextRef="#ctx0" brushRef="#br0" timeOffset="-136452.29">5429 16185 11967 0,'0'0'1072'0,"0"0"-864"0,0 0-208 0,0 0 0 16,16 0 3248-16,-16 0 592 0,16 5 128 0,-16-5 32 15,0 0-2112-15,0 0-416 0,15 3-96 0,-15-3-16 16,16 6-608-16,-2-1-128 0,-14-5-32 0,15 5 0 15,-15-5-208-15,0 0-64 0,13 5 0 0,-13-5 0 16,0 0-64-16,16 3-32 0,-2-3 0 0,-1-1 0 0,-13 1-48 16,13-7-16-16,0-3 0 0,-2-1 0 0,-2-5 64 0,3 3 16 15,-6-6 0-15,0 1 0 0,-1-2-112 0,0 0 0 16,-2-1-128-16,-1 2 192 0,-4 3-192 0,1 3 0 16,-1-3 128-16,-1 7-128 0,0-3 0 0,3 12 0 15,-8-11 0-15,-2 6 0 0,-1 2 0 0,1 3 0 16,1 3 0-16,-3 4 0 0,1 1 0 0,0 5 0 15,0 3 0-15,-1 1 0 0,1 4 0 0,0 8 144 16,-2 3-16-16,3 3 0 0,1 4-128 0,2 1 0 16,1-3 144-16,0 5-144 0,4-4 0 0,4-1 0 15,1-3 0-15,2-2 128 0,1-3-128 0,5-3 0 16,4-4 128-16,1-4-128 0,1-2 0 0,7-3 144 16,1-2-144-16,-1-1 0 0,-2-7 0 0,2-3-224 0,2-3 16 15,3-7 0 1,0-6-192-16,1-3-48 0,1-7 0 0,2-6 0 15,1-5-1104-15,3-3-240 0,0-5-32 0,0-5-12288 0</inkml:trace>
  <inkml:trace contextRef="#ctx0" brushRef="#br0" timeOffset="-136157.05">6527 15029 19343 0,'-13'-11'1728'0,"5"5"-1392"0,-5-2-336 0,0 0 0 15,-1 0 2912-15,1 1 512 0,-1 2 96 0,1 2 32 16,-2 3-1952-16,-1 7-400 0,-1-1-80 0,1 5-16 16,1 4-592-16,2 2-128 0,2 4-32 0,0 0 0 15,-2 0 48-15,-1 1 16 0,2 4 0 0,4-2 0 16,2-3 32-16,1 3 16 0,2 3 0 0,0-1 0 0,-1 3-64 0,3-2-16 16,-1-1 0-16,4 6 0 0,1 2-128 0,2 3-48 15,0 3 0-15,1 5 0 16,1 5-208-16,1 1 0 0,3 3 128 0,0 3-128 0,2 0 0 15,0 3 0-15,-4-1 0 0,3 2 0 16,0 3-320-16,-2 2-128 0,0 0 0 0,-1 3-16 16,-1-3-1488-16,2-5-288 0,-2 0-64 15,0-8-13664-15</inkml:trace>
  <inkml:trace contextRef="#ctx0" brushRef="#br0" timeOffset="-135585.06">6914 16020 16575 0,'0'0'1472'0,"-8"6"-1168"15,0 5-304-15,1-1 0 0,2 0 5040 0,2-1 944 0,2 4 192 0,-3 3 32 16,0-1-4288-16,-1 2-880 0,3 3-160 0,2 4-48 16,3 3-608-16,2 3-224 0,2 1 144 0,-1 1-144 15,-1 5 0-15,1-2-144 0,1-1 0 0,1 0 0 16,0-2 16-16,3-2 0 0,2-4 0 0,-2 0 0 16,-3-2-96-16,3-3-16 0,-1-2 0 0,0-3 0 31,-1-3-1040-31,1-5-192 0,-10-8-64 0,11-2-14864 0</inkml:trace>
  <inkml:trace contextRef="#ctx0" brushRef="#br0" timeOffset="-135375.77">7151 15683 16575 0,'-8'20'736'0,"3"-3"160"0,-1-3-720 0,1 0-176 0,0-1 0 0,0-1 0 0,1 0 4592 0,4-12 880 16,-2 15 176-16,2-15 48 0,2 13-4752 0,-2-13-944 15,0 0-192-15,8 9-48 16,-8-9-2064-16,9 8-400 0,-9-8-96 0,12 7-6240 16,-12-7-1264-16</inkml:trace>
  <inkml:trace contextRef="#ctx0" brushRef="#br0" timeOffset="-134711.27">7294 16013 24127 0,'0'0'1072'0,"2"20"208"0,-4-3-1024 0,2 4-256 15,0-2 0-15,0 2 0 0,0 0 1696 0,0-5 288 0,0 3 48 16,0-3 16-16,-3-1-1008 0,3-4-192 16,0-11-32-16,-2 13-16 0,2-13-448 0,0 0-96 0,0 0 0 0,0 0-16 15,0 0-240-15,0 0-192 0,0 0 48 0,0 0 0 31,0 0-368-31,0 0-64 0,-1-14 0 0,1-1-16 16,-2-1 80-16,2 0 0 0,2 0 16 0,1-2 0 0,2 2 496 0,-1-1 0 0,3-3 128 0,-1 3-128 16,1-3 320-16,1 4-32 0,0-5-16 0,1 1 0 15,1-1 0-15,1 1 0 0,-3 4 0 0,3 0 0 16,1 0-80-16,-3 3 0 0,-1 4-16 0,-8 9 0 16,13-10 96-16,-13 10 32 0,0 0 0 0,0 0 0 0,0 0 32 15,18 0 16-15,-18 0 0 0,14 8 0 16,-1 2 0-16,-3 4 0 0,-4 2 0 0,-1 0 0 0,0 4-224 15,-2-3-128-15,-3 4 160 0,2-5-160 0,1-1 0 16,0-2 0-16,-1-1 0 0,-2-12-160 0,1 13-160 0,-1-13-16 16,0 0-16-16,5 13 0 15,-5-13-240-15,0 0-48 0,0 0-16 0,13 0 0 16,0-5-128-16,1 0-32 0,1-6 0 0,2-2 0 16,1 5 240-16,0-5 64 0,1-3 0 0,-1-1 0 15,-1-2 512-15,1-1 0 0,1 4 0 0,-1-1 0 0,-2 0 144 0,0 1 144 16,1 0 32-16,0 0 0 0,-3 3 192 0,-1 2 32 15,0-2 16-15,-4 5 0 0,-1-1-16 0,-8 9 0 0,10-11 0 16,-10 11 0-16,0 0-32 0,0 0-16 0,0 0 0 0,0 0 0 16,0 0-64-16,10 0-16 0,-10 0 0 0,0 0 0 15,9 6 32-15,-9-6 0 0,8 10 0 0,-1 2 0 16,-3 3-32-16,3-2 0 16,-2 0 0-16,0-1 0 0,-2 4-144 0,0 4-16 15,0-3-16-15,2 7 0 0,0-3 0 0,0 3 0 0,1 4 0 0,0 1 0 16,1 1-64-16,-1 2-16 0,1 5 0 15,-1 0 0-15,1 2-160 0,1-1 0 16,0 5 0-16,0 2 0 0,-4 0 0 0,3 5 0 16,-2 3 0-16,-1-3 0 0,0 1 0 0,-4 0-176 0,-4-2 48 0,0 4 0 15,-6-2 128-15,-1-4 0 0,-4 1 0 0,-4-3-128 16,-3-4 128-16,-6 1 0 0,-4-3 0 0,-5-2 128 16,-3-1-384-16,-5 3-80 0,-1-4-16 0,-9 2 0 15,-12-5-1600 1,-2 0-320-16,-2 1-64 0,1-3-13600 0</inkml:trace>
  <inkml:trace contextRef="#ctx0" brushRef="#br0" timeOffset="-132671.8">9753 15824 8287 0,'0'0'736'0,"0"0"-592"0,0 0-144 0,0 0 0 0,0 0 4944 16,0 0 960-16,0 0 192 0,0 0 48 0,0 0-4096 0,0 0-832 15,0 0-144-15,0 0-48 0,-5-11-752 0,5 11-144 16,-7-8-128-16,7 8 144 0,-9-8-144 0,-1 0-176 16,10 8 48-16,-13-4 0 0,0 3 128 0,1-2 0 15,-1 3 0-15,-3 4 0 0,-4 0 176 0,0 4 64 16,-1 3 16-16,-2 3 0 0,1 2 32 0,-2 0 16 15,-4 7 0-15,4-1 0 0,0 6-112 0,0 1 0 16,0-1-16-16,2 9 0 0,-1 3-176 0,2 5 0 16,0 4 0-16,4-3-176 0,1 2-64 0,3-1-16 0,2-2 0 15,6-5 0-15,5 0 48 0,3-5 0 0,4-4 0 16,5-7 0-16,4 0-64 0,4-6-16 0,4-7 0 0,8-3 0 31,6-3-224-31,4-7-32 0,8-4-16 0,0-7 0 0,-2-3 352 0,-2-5 64 0,-1-3 16 16,2-2 0-16,-1-1 128 0,-1-4 0 0,0-1 0 0,-3 2 0 15,-2-1 0-15,-1 1 0 16,-4-1 128-16,0-1-128 0,2 3 240 0,-3 0-32 0,-5 0 0 0,-4 2 0 16,-4 3 80-16,-5 6 16 0,-3 2 0 0,-2 4 0 15,2-3-16-15,-6 7 0 16,-3 0 0-16,-4 8 0 0,0 0-64 0,-9-5-16 0,-6 2 0 0,2 6 0 16,1 4-208-16,-3 2 0 0,-2 4 0 0,-3 8 0 15,-1 3 0-15,1 3-208 0,0 2 16 0,4 0 0 16,2 3-16-16,3-6 0 0,3-2 0 0,3-3 0 15,0-5 208-15,3 0-192 0,2-16 192 0,0 0-192 16,0 0 32-16,0 0 16 0,18-2 0 0,-4-4 0 0,-1-7-16 0,2-3 0 16,-1-8 0-16,1 3 0 0,-1-3 160 0,-1 0 0 15,1 2 0-15,-2-1 0 0,-3 5 176 0,-1 2 64 16,0 5 16-16,2 3 0 0,1 2 224 0,-11 6 48 16,0 0 16-16,0 0 0 0,14 6 224 0,1 2 64 15,-4 8 0-15,-1 3 0 0,-1 2-368 0,-1 7-64 16,2 0-16-16,0 3 0 0,-2-1-384 0,1 1 0 15,1-2-144-15,-2-2 144 16,0-1-592-16,0-4-16 0,2-4 0 0,-1-2 0 16,3-3-384-16,-3-2-80 0,1-6-16 0,-10-5 0 15,13 0 224-15,1-8 32 0,1-3 16 0,2-7 0 0,2-6 416 0,1 0 80 16,1-5 0-16,-2-2 16 0,-2-1 304 0,1 0 0 0,0 0 0 16,-2 3 0-16,0 5 368 0,-3 3 16 0,0 2 16 0,-4 5 0 15,-1 2 256-15,-8 12 48 0,0 0 16 0,0 0 0 16,0 0 128-16,15 5 32 0,-15-5 0 0,9 16 0 15,-1 8-80-15,-3 4-16 0,-5 2 0 0,2 2 0 16,-1 2-416-16,-1-2-96 0,0 0-16 0,0 0 0 16,4-1-256-16,-3-4 0 0,4-3 0 0,0-3 0 15,0-2 0-15,-1-4-176 0,-4-15 32 0,0 0 0 16,13 8-112-16,-13-8-32 0,15-5 0 0,1-3 0 16,0-5 112-16,0 0 32 0,0-3 0 0,0-3 0 15,0-2 144-15,-2 2 192 0,-1 1-32 0,0 2-16 16,2 0 192-16,1 3 48 0,0 2 0 0,0 4 0 15,-5 1 96-15,-11 6 32 0,14 0 0 0,1 3 0 0,-1 0 128 16,-1 2 16-16,0 3 16 0,1 2 0 0,-2 3-240 16,-1 1-48-16,0 4-16 0,2 1 0 0,-2 2-240 0,0 6-128 15,2-1 128-15,-5 6-128 0,-1 0 0 0,-1 2 0 16,-3 1 0-16,-1 4-192 0,-2-2 0 0,-5 3 0 16,-5 1 0-16,-1 4 0 0,-5 4 192 0,-1-4-208 15,-4 4 80-15,-5-1 128 0,-3 1 0 0,-5 0 0 16,-3 1 0-16,-3 1 0 0,-3-1-128 0,-4-5 128 15,3-8 0-15,2-3 0 16,5-4-480-16,0-4-32 0,2-5 0 0,1-5 0 16,2-3-2592-16,1-10-528 0</inkml:trace>
  <inkml:trace contextRef="#ctx0" brushRef="#br0" timeOffset="-131826.91">11712 16593 26319 0,'0'0'1152'0,"0"0"256"0,0 0-1120 0,0 0-288 0,0 0 0 0,15-2 0 0,-3-4 960 0,-12 6 144 16,15-8 32-16,-2 0 0 0,-1 0-688 0,0 0-144 16,-1-2-32-16,0-1 0 0,-1 3 0 0,-1-5 0 15,-1 2 0-15,0-2 0 0,1 3 208 0,-1-1 32 16,-8 11 16-16,8-13 0 0,0 0 176 0,0-1 48 15,-2-1 0-15,-1 1 0 0,-2-2-112 0,-1 3 0 16,-1-3-16-16,1 0 0 0,-2 0-112 0,0-2-32 16,-3-1 0-16,-2 3 0 0,0-2-288 0,-1 2-48 15,-2 5-16-15,0 3 0 0,-2 0-128 0,-3 3 0 16,-1 5 0-16,-2 0 0 0,-2 7-256 0,2 2 80 0,-2 4 16 16,-1 9 0-16,0 4 0 0,-1 6 0 0,1 2 0 0,0 6 0 15,-2 0 160-15,5-1-128 0,3 1 128 0,0-3-128 16,-1 0 128-16,6-2 0 0,5-6-144 0,3-3 144 15,1 1-192-15,6-6 16 0,6 0 16 0,3-5 0 32,3-5-384-32,5-3-80 0,3-3-16 0,5-5 0 15,2-5-368-15,5-6-80 0,1-2 0 0,5-6-16 16,-2-2-560-16,3 0-96 0,-1-6-32 0,5 1 0 16,3-1 80-16,-2 1 16 0,-2-1 0 0,-3-2 0 0,-4 3 1216 0,-4-1 240 0,-1 3 48 0,-3-2 16 15,-2 2 880-15,-1 3 192 0,-6 2 16 0,-1 1 16 16,-3-1 368-16,-3 3 80 0,-4 0 16 0,-1-2 0 15,-3 2-256-15,-2 3-48 0,-3-3-16 0,-2 5 0 16,-3 11-176-16,-3-13-48 0,-4 2 0 0,7 11 0 16,-11-10-304-16,-4 7-64 0,1 1-16 0,-4 2 0 15,-2 2-464-15,-1 6 0 0,-3 3 0 0,0 5 0 0,-2 2 0 16,3 4 0-16,3-4 0 0,-1 3 0 0,0 0 144 0,3-2 96 16,4 5 16-16,1-3 0 0,2-3 0 0,3-4 16 15,4-1 0-15,6-2 0 0,-2-11-272 0,0 0 0 16,13 8 0-16,3-3 0 0,2-3 0 0,1-2-144 15,3-5 16-15,2 2 0 0,0-2 128 0,2-3-192 16,0 3 192-16,1 0-192 0,0 0 192 0,-1 2 0 16,-2 0 0-16,-1 3 0 0,-3 0 0 0,0 5 0 15,-4-2 0-15,-3 5 0 0,-13-8 0 0,9 11 0 16,-2-1 128-16,-4 3-128 0,-3-2 128 0,-5 7-128 16,-1-2 128-16,-7 0-128 0,-3 3 0 0,-2 2-128 0,-6 5 0 15,-3-2 0-15,-5 0-208 0,-4-5-48 16,-1-1 0-16,-1-2 0 15,-1 0-1664-15,-6-5-352 0,-4-6-64 0</inkml:trace>
  <inkml:trace contextRef="#ctx0" brushRef="#br0" timeOffset="-131361.97">13318 15792 27983 0,'0'0'1232'0,"7"16"272"0,-4 0-1200 0,-3-2-304 0,-1-2 0 0,-3 0 0 15,-2 3 784-15,-2-2 112 0,-2 1 0 0,-3 1 16 0,-1-3-784 0,-2 4-128 16,-3-3 0-16,-1 2-176 0,-2-6-128 0,-4 4-16 16,-1-2-16-16,0-3 0 0,-2-3 16 0,2 0 16 15,-2-2 0-15,0 1 0 0,-2-3 160 0,4-1 144 16,0-1-208-16,4-3 80 0,2 4 128 0,4-4 0 15,2-5-144-15,2-2 144 0,5-2-288 0,5-3 16 16,0 0 0-16,5 0 0 0,2 2 16 0,3-2 0 16,1 0 0-16,1 0 0 0,-1 1 496 0,-1 1 96 15,3-1 32-15,-1 6 0 0,-9 9 336 0,10-12 64 16,-10 12 0-16,0 0 16 0,14-3 64 0,-14 3 16 0,0 0 0 16,16 8 0-16,-1 2 96 0,-2 4 0 0,-1 2 16 15,-2 5 0-15,-2 7-96 0,-2 0-32 0,1 5 0 0,-1 5 0 16,-1 5-368-16,0 4-80 0,0 1-16 15,-4 3 0-15,-1-1-192 0,2-2-64 16,3-1 0-16,0-2 0 0,-1 0-128 0,1-8 0 0,0-2 0 0,0-3 0 16,0-3-176-16,-1-3-16 0,1-2 0 0,0-5 0 31,-2-4-480-31,-3-15-96 0,5 11-32 0,-5-11 0 16,0 0-416-16,11-3-96 0,1-10-16 0,0-3 0 15,1-8-2064-15,0 0-400 0</inkml:trace>
  <inkml:trace contextRef="#ctx0" brushRef="#br0" timeOffset="-131183.91">13294 16291 2751 0,'0'0'256'0,"0"0"-256"0,15-3 0 0,-15 3 0 16,16-5 6384-16,-16 5 1232 0,16 0 240 0,-3 0 48 16,-13 0-4528-16,16 8-912 0,-3-2-176 0,1 4-48 15,-3 1-944-15,1 7-192 0,-1 1-32 0,-2-1-16 0,3 3-464 0,-3-2-80 16,-1 7-32-16,0-2 0 0,-1 0-240 0,-1-2-48 16,-1-1-16-16,1-3 0 0,1 1-48 0,-1-1 0 15,-3-4 0-15,2-4 0 16,-5-10-496-16,0 0-96 0,0 0-32 0,0 0 0 15,16-3-1216-15,0-7-240 0,0-9-48 0,2-4-16 16,1-7-1312-16,1-7-256 0</inkml:trace>
  <inkml:trace contextRef="#ctx0" brushRef="#br0" timeOffset="-130327.45">13850 16071 6447 0,'0'0'272'0,"9"-5"80"16,-9 5-352-16,12 0 0 0,-12 0 0 0,0 0 0 0,0 0 6336 0,11 3 1216 0,-11-3 224 0,8 5 48 15,-8-5-5328-15,8 8-1056 0,-8-8-224 0,8 13-32 16,-3-2-864-16,-2 2-160 0,0 0-32 0,2 2-128 31,-3 1-384-31,1 1-176 0,-2 7-32 0,3-3-16 16,-1 3-96-16,0-3 0 0,2 3-16 0,0-3 0 0,1 0 496 0,2-2 224 15,0-3-192-15,2-1 192 0,-1-4 0 0,-1 0 256 0,4-6 0 0,0 3-16 16,-12-8 32-16,20-3 16 0,-1 1 0 0,-1-4 0 16,1-7-80-16,0 2-16 0,-1-7 0 0,3-3 0 15,1-3 0-15,-1-2-16 0,-5-1 0 0,2 3 0 16,-1-5-176-16,-2 0 192 0,-4 0-192 0,-1 2 192 15,-4 5-192-15,-1 2 0 0,-4 4 144 0,-2 0-144 16,-2 5 240-16,3 11-32 0,-7-13 0 0,7 13 0 0,-11-5 304 16,11 5 48-16,0 0 16 0,-19 4 0 0,-2-3 16 15,0 12 16-15,-3 3 0 0,1 3 0 0,1 7-304 16,1 1-64-16,-1 2-16 0,2 0 0 0,3-2-224 0,1-1-160 16,1-2 32-16,4-3 0 0,5 1-32 0,1-4 0 15,2-5 0-15,1 1 0 0,4-4-192 0,-2-10-32 16,0 0-16-16,12 8 0 0,-12-8 16 15,23 0 0-15,-1-8 0 0,-1-3 0 0,0-2 192 0,2-3 64 16,-1 3 0-16,4-3 0 0,-1 0 128 0,-1 0 0 16,2 0 0-16,-2 1 128 0,-1 1-128 0,-2 4 0 15,-4 2 0-15,-1 3 0 0,-1 2 192 0,-3 3 80 16,-12 0 16-16,13 5 0 0,-3 2 48 0,0 2 16 16,-4 2 0-16,0 5 0 0,1 2-208 0,-4 6-144 15,0 0 192-15,2 2-192 0,-2 6 0 0,2-5-304 0,0-4 48 16,1 1 0-16,-1 0 80 0,0-6 32 15,0-4 0-15,-5-14 0 0,6 11 144 0,-6-11 0 0,0 0 0 0,0 0 0 16,13 0 0-16,-3-6 0 0,1-5 0 0,-1-2 128 16,-4-3 0-16,2 0 0 0,0-5 0 0,0 5 0 15,0 0-128-15,0 1 176 16,-2-1-176-16,1 3 192 0,-1 4 32 0,-6 9 16 0,0 0 0 0,12-13 0 16,-3 5 64-16,-9 8 16 0,15-7 0 0,-3 1 0 15,-12 6 32-15,17 0 16 0,-3 0 0 0,0 3 0 16,-1 2-192-16,-2 0-48 0,4 6 0 0,-2-1 0 15,0 1-128-15,-2 2 0 0,0-2 0 0,0 2 0 16,-1 0-224-16,0-2-128 0,-1 2-32 0,1 1 0 16,-4-4-256-1,4 3-64-15,1-2-16 0,2-1 0 0,0-2-192 16,0 1-48-16,-1 1 0 0,4 1 0 0,2-4-960 0,0-4-192 0,-1 0-32 0,1-3-16 16,0-3 752-16,1-2 128 0,0 0 48 0,2-3 0 15,3-3 880-15,-1 3 176 0,-1 0 48 0,1 0 0 0,-1-5 464 0,1 5 112 16,-3 0 0-16,3 0 16 0,-2-2 384 0,-2 2 80 15,-1 0 16-15,-1 2 0 0,-1 1 208 0,-1 2 64 16,-2-2 0-16,-13 5 0 0,14 0-112 0,-14 0-16 16,16 6 0-16,-5 2 0 0,-11-8-192 0,10 13-32 15,-4 0-16-15,-2-2 0 0,-3 4-64 0,-1 4-16 16,-3 5 0-16,-2 2 0 0,-1 1-448 0,-4 4-112 16,-1 1-16-16,0 5 0 0,-5 3-192 0,-2 0-160 15,-3 2 32-15,0-2 0 0,-4 1-160 0,-3-4-32 16,-2-5 0-16,-5 2 0 15,-7-3-2048-15,-8-6-432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29T20:20:21.649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108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1" timeString="2021-10-29T20:25:34.583"/>
    </inkml:context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786 4411 12895 0,'0'0'1152'0,"0"0"-928"0,0 0-224 0,7-11 0 0,-7 11 1360 0,6-10 240 15,-1-1 32-15,-5 11 16 0,5-11-688 0,-2 1-128 16,-3 10-16-16,0-11-16 0,0 11-336 0,-1-9-64 16,1 9-16-16,-2-12 0 0,-1 4-48 0,3 8-16 15,-3-8 0-15,3 8 0 0,0 0-16 0,-4-8-16 16,4 8 0-16,0 0 0 0,0 0-32 0,0 0 0 16,-1-13 0-16,1 13 0 0,0 0 16 0,0 0 0 15,1-11 0-15,4 3 0 0,2-2 32 0,1 6 0 16,0-4 0-16,3 1 0 0,2 2-32 0,0 1 0 15,-2-1 0-15,3-2 0 0,-1 6 64 0,0-2 16 16,0 3 0-16,0-4 0 0,-13 4 32 0,17 4 0 16,1 0 0-16,-2 0 0 0,-2-3-128 0,1 2 0 15,-1 1-16-15,2-1 0 0,-1-2-112 0,1 4-128 16,1-2 176-16,-1 1-176 0,1-3 144 0,0 2-144 16,1 1 0-16,-1-3 144 0,1-1-144 0,-2 3 0 0,-1 1 144 15,-1-3-144-15,-1 6 0 0,0-6 128 0,-2 3-128 0,-11-4 0 16,13 4 0-16,-13-4 0 0,0 0 0 0,9 12 0 15,-9-12 0-15,7 9 0 0,-7-9 0 0,3 15 0 16,-3-15 0-16,-2 13 0 0,-1-1 0 0,-2-4 128 16,5-8-128-16,-9 13 0 0,-2-2 0 0,-1-1 0 15,0 1-176-15,-1-3 0 0,-3 5 0 0,0-2 0 16,-4-1 0-16,1 1 0 0,-2 1 0 0,2 0 0 16,0 0 48-16,-2 0 0 0,0-2 0 0,0 3 0 15,-1-2 128-15,-1 2 0 0,-1-5 0 0,2 3 0 16,1-3 0-16,3 2 0 0,0-2 0 0,2 0 0 15,2-2 0-15,1-1 0 0,0 0 0 0,13-5 0 0,-11 3 0 0,11-3 0 16,0 0 0-16,0 0 0 0,0 0 144 0,0 0 16 16,0 0 0-16,0 0 0 0,14 0-160 0,4-3 192 15,0 1-192-15,3-1 192 0,3-5-192 0,0 0 160 16,0 0-160-16,2 0 160 0,-2 0-160 0,0 3 160 16,-2-3-160-16,1 3 160 0,-1-3-160 0,1 2 192 15,1 1-192-15,-2 2 192 0,-1 1-48 0,1-1 0 16,-4 3 0-16,3 0 0 0,-2 3-144 0,0 1 0 15,-1 0 144-15,-2 1-144 0,0 3 128 0,0-3-128 16,-1 3 128-16,-1 0-128 0,-4 0 0 0,-10-8 144 16,11 11-144-16,-1 2 0 0,-2 0 128 0,-2 0-128 0,-1-2 0 15,-3 2 0-15,-4 1 0 0,-1 1 0 0,-1-1 128 16,-2-1-128-16,-2 0 0 0,-3 0 160 0,-2-2-160 16,-3 2 128-16,-2 0 0 0,-1 1 0 0,-3-1 0 0,-3 3 0 15,-2-3-128-15,-2 0 0 0,-1 0 0 16,-1 1 0-16,1-1 0 0,1 3-144 0,0 0 0 15,-1-3 0-15,-1 0-192 0,1 3-48 0,-1-2 0 0,2-1 0 32,4 0-368-32,-1-2-80 0,3-3 0 0,4 0-8704 0,3-3-1728 0</inkml:trace>
  <inkml:trace contextRef="#ctx0" brushRef="#br0" timeOffset="364.28">1802 4586 21183 0,'0'0'1888'0,"0"0"-1504"0,0 0-384 0,0 0 0 0,0 0 1824 0,-9 8 288 16,1 0 64-16,0 0 16 0,-2 0-1120 0,0 2-240 15,-1-2-32-15,0 3-16 0,0-1-416 0,-1-2-96 16,3 3-16-16,-1-1 0 0,2-2-256 0,0 3 0 15,0-3-176-15,8-8 176 0,0 0-256 0,0 0 64 16,0 0 16-16,0 0 0 0,0 0 176 0,0 0-208 16,0 0 80-16,0 0 128 0,0 0 0 0,10 10 192 15,-10-10 0-15,14 3 0 0,-1-3 96 0,0-2 32 16,0-1 0-16,1-2 0 0,1-1 80 0,1-2 32 0,1 3 0 0,6-3 0 16,1-3-80-16,0-2-16 15,0 3 0-15,2-1 0 0,1 1-176 0,0 1-32 0,1-1-128 0,2-1 192 16,1 3-192-16,1-2 0 0,1 2 0 0,1-3 0 15,-2 3-304-15,2 3-48 0,0-3-16 0,-4 3 0 32,-4-1-2224-32,-1 1-448 0</inkml:trace>
  <inkml:trace contextRef="#ctx0" brushRef="#br0" timeOffset="1002.19">3046 4363 15663 0,'0'0'688'0,"0"0"144"16,0 0-656-16,0 0-176 0,6-13 0 0,1 5 0 0,-7 8 3456 0,10-9 672 15,-2-6 128-15,1 6 32 0,-2-3-3104 0,-1 0-608 16,2-3-128-16,0 1-32 0,-2-1-416 0,1 1 0 15,-1 3 0-15,-1-2 0 0,0 1-320 0,-5 12 48 16,3-16 16-16,-3 16 0 0,5-12 256 0,-5 12-128 16,0-16 128-16,0 16 0 0,0-10 0 0,0 10 0 15,-3-15 0-15,3 15 144 0,0 0 64 0,-8-12 16 16,0 2 0-16,0 4 0 0,8 6-80 0,-15-8-16 16,1 3 0-16,-1 1 0 0,-1 4 0 0,-3 0-128 15,-2 0 192-15,-4 5-64 0,-6-1-128 0,-1 4 0 16,-3 0 0-16,-2 3 0 0,-2-2 128 0,1 6-128 0,1-2 0 15,1 4 128-15,3 3 0 0,1 1 0 0,1-1 0 0,4 1 0 16,1-1-128-16,4-1 192 0,1-2-192 0,5 4 192 16,1-1-192-16,4-3 0 0,0-1 0 0,3 0 0 15,2-3 0-15,1 2 0 0,5-15 0 0,-4 14 0 16,4-14 0-16,-1 16 0 0,2-1 0 0,4-3 0 16,-5-12 0-16,10 13 0 0,1 0 0 0,4-5 128 15,-1 0-128-15,2 0 160 0,2-1-160 0,1-3 160 16,2-2-160-16,1 1 0 0,2 2 144 0,0-5-144 15,1 0 144-15,-1 0-144 0,0 0 192 0,1 0-192 16,3 0 144-16,-1-2-144 0,-1-1 0 0,-1 3 144 0,1-3-144 16,-2 3 0-16,0 3 0 0,-1-3 0 0,-3 0 0 15,1 5 128-15,-1-2-128 0,-1 0 0 0,-3-1 0 16,-2 3 0-16,1-2 0 0,-4 0 0 0,-11-3 0 0,11 5 0 16,-11-5 0-16,10 8 0 0,-10-8 0 15,0 0-192-15,3 11 64 0,-1-1 128 0,-2-10-256 16,-4 16 64-16,-4 0 0 0,-1-3 16 0,-4 0 176 15,-1 3-192-15,-3 0 192 0,-2 0-192 0,-3-2-48 16,-1-1-16-16,1 0 0 0,-2-2 0 16,-2-1-432-16,2-2-80 0,2 0-32 0,-1 0-8544 15,-1-3-1696-15</inkml:trace>
  <inkml:trace contextRef="#ctx0" brushRef="#br0" timeOffset="1543.52">3603 4493 28559 0,'0'0'2544'0,"0"0"-2032"0,0 0-512 0,0 0 0 15,0 0 1072-15,2 13 112 0,-2-13 32 0,0 0 0 16,1 15-432-16,-1-15-80 0,0 0 0 0,7 12-16 15,-7-12-304-15,0 0-48 0,0 0-16 0,0 0 0 16,0 0-320-16,0 0 0 0,11 5 0 0,-11-5 0 0,13 0-192 0,-13 0 0 16,12-3 0-16,1-2 0 0,-1 0-48 0,-12 5-16 15,12-6 0-15,1-1 0 0,0-1 112 0,-2 0 16 16,-1 0 0-16,0 2 0 0,-1-4 128 0,1-1 0 16,-2 3-144-16,0-2 144 0,-8 10 0 0,8-11-144 15,-3 0 144-15,-5 11 0 0,1-13-176 0,-1 5 176 16,0 8-160-16,-5-13 160 0,-3 5-304 0,-3 3 48 15,0-1 0-15,-2 1 0 0,-1 0 0 0,-2 5 0 16,-4 0 0-16,0 4 0 0,-1-3 256 0,-2 4-128 16,-2-2 128-16,0 5 0 0,1-1 0 0,-1 1 0 15,-1 1 0-15,0 3 0 0,1-3 240 0,1 4-48 16,1-2-16-16,2 2 0 0,0 2 16 0,4-1 0 16,1 0 0-16,1 3 0 0,1-1-32 0,1 1 0 0,2 2 0 15,3 2 0-15,0 2-160 0,1 1 0 0,4 3 144 16,0-1-144-16,1-4 0 0,4 1 0 0,3 1 0 0,4 0 128 15,4 0 32-15,5-3 16 0,4 5 0 16,4-7 0-16,1 2 32 0,4-2 16 0,2-3 0 0,4-3 0 16,3 0-224-16,1 1 128 0,-1-7-128 0,-3-4 0 15,-5-3 0-15,-2-3-192 0,-1-4 16 0,-2-2 0 32,-1-4-400-32,0 0-96 0,1 2-16 0,-5-7-14224 0</inkml:trace>
  <inkml:trace contextRef="#ctx0" brushRef="#br0" timeOffset="2379.15">4211 4278 31327 0,'0'0'2784'0,"0"0"-2224"0,0 0-560 0,0 0 0 0,0 0 1408 0,0 0 192 15,0 0 16-15,0 0 16 0,0 0-800 0,0 0-176 16,-8-5-16-16,8 5-16 0,0 0-352 0,0 0-64 15,0 0-16-15,0 0 0 0,-11 8-192 0,1 7-256 16,2-1 48-16,0 7 16 0,2 3-160 0,1 0-32 16,0 8 0-16,0 0 0 0,1 2 240 0,0 3 144 15,3 0-192-15,1 0 192 0,3-2 0 0,2-3 0 16,3-1 0-16,1-4 0 0,1-3 0 0,3-3 0 16,0-5 0-16,1-3 0 0,1-2 0 0,2-4 0 15,-2-1 0-15,1-4 0 0,1-2 0 0,1-5 128 0,-2 3-128 16,0-9 144-16,0 0-144 0,0-5 0 0,0-2 0 0,0-1 0 15,-3-4-224-15,2 1-32 0,-1-2 0 0,-1-4 0 16,0-2-32-16,0 1-16 0,-2 3 0 0,2 2 0 16,-2 0 176-16,-3 0 128 0,0 3-192 0,-2 2 192 15,1-2 0-15,-2 5 0 0,-2-2 0 0,-2 2 0 16,-1 0 192-16,0 7 0 0,-1-2 0 0,1 11 0 16,-2-9 64-16,2 9 16 0,0 0 0 0,0 0 0 15,0 0-48-15,0 0-16 0,0 0 0 0,-1 13 0 16,-1 8-208-16,0 2 144 0,-1-1-144 0,2 9 128 15,-3 2 0-15,1 4 0 0,0 3 0 0,1 1 0 16,1-3-128-16,1-1 0 0,1 3 0 0,3-3 128 16,-1-2-128-16,0 2 0 0,0 2 0 0,0-7 0 15,2-5-352 1,0-6-96-16,0-5-32 0,0-6 0 0,-5-10-352 16,0 0-80-16,0 0-16 0,0 0 0 0,0 0-1120 0,12-8-208 0,0-8-48 15,-3 0-16-15,-1-7 208 0,0 2 64 0,2-3 0 0,-4 0 0 16,1 0 320-16,-1 0 64 15,1 0 0-15,-1 3 16 0,1 0 2464 0,1 2 480 0,0-2 112 0,0 5 0 0,-2 0 848 16,4-2 176-16,-1 2 16 0,1 5 16 0,0-2-576 0,-1 5-112 16,-1 0-32-16,-8 8 0 0,13-8-496 0,-13 8-96 15,11-2-32-15,-11 2 0 0,18 5-544 0,0 0-96 16,-2 1-32-16,-2 4 0 0,1 1-272 0,-3 2-176 16,1 6 192-16,0-1-192 0,-2 1 0 0,2 2 0 15,-2 3 0-15,-1 0 0 0,-2-1-160 0,0-1 16 16,2 1 0-16,1-2 0 0,-5-2 16 0,2 2 0 0,0 0 0 0,-1-2 0 15,-7 2-128-15,-2-2-32 0,-3-3 0 0,-1-1 0 16,0-4 96-16,-3-3 32 0,-3 0 0 0,-3 1 0 16,1-5 160-16,-2 0 0 0,0 0 128 0,1-4-128 15,2 0 0-15,5-4 144 0,8 4-144 0,-4-9 0 16,0-2 288-16,8-4-48 0,4-1-16 0,6-3 0 16,4-5-224-16,6-2 176 0,3-3-176 0,0-1 160 15,-3-1-160-15,2-1 160 0,1-2-160 0,2-1 160 16,0-2-160-16,2 0 160 0,-1-4-160 0,1 2 160 15,-3 0-160-15,1 3 128 0,-1 0-128 0,-3 3 128 16,-2-4-400-16,-1 5-96 0,1-1-16 0,-1 8 0 16,2-3-2096-1,-1 4-416-15</inkml:trace>
  <inkml:trace contextRef="#ctx0" brushRef="#br0" timeOffset="2600.04">5893 4175 23039 0,'0'0'2048'0,"2"16"-1648"0,-1 1-400 0,-1 2 0 0,0 5 2304 0,0-2 368 16,0 2 80-16,0 4 0 0,0-3-1424 0,0 3-304 15,-3-3-48-15,3 3-16 0,-2 1-624 0,1 1-128 16,1 2-16-16,0 0-16 0,0 0-176 0,0 0 0 16,0-1 0-16,0 4 0 0,-2-4-320 0,2 1 16 15,-1 0 0-15,-3 3 0 16,1-1-528-16,-2-5-128 0,1-2 0 0,-1-4-16 15,0-4-2496-15,-1-3-496 0,-1 0-112 0,7-16-16 0</inkml:trace>
  <inkml:trace contextRef="#ctx0" brushRef="#br0" timeOffset="2766.18">5909 4052 31103 0,'0'0'1376'0,"0"0"288"0,0 0-1344 0,-11 5-320 0,11-5 0 0,-11 4 0 16,3 4 704-16,8-8 64 0,-10 13 0 0,4-1 16 16,1 0-528-16,2 4-96 0,1-1-32 0,4-1 0 15,-2-14-1696-15,8 16-352 0,3-1-64 16</inkml:trace>
  <inkml:trace contextRef="#ctx0" brushRef="#br0" timeOffset="3024.53">6758 4082 11055 0,'0'0'976'15,"0"0"-784"-15,0 0-192 0,0 0 0 0,0 0 3648 0,0 0 704 16,0 0 128-16,0 0 16 0,0 0-2688 0,-5 12-528 16,-4-4-128-16,-6 0 0 0,-3 0-640 0,-2 1-128 15,-4-1-32-15,-4 2 0 0,-1 0-480 0,-3 1-112 16,-3-2-16-16,0 4 0 0,-2-2-16 0,0 2-16 15,-2 2 0-15,-1-1 0 0,-2 2 288 0,2-1-128 16,-1-6 128-16,2 6 0 0,2-6-176 0,5 4 176 0,5-5-160 0,4 0 160 31,4 0-1728-31,3-3-256 0,3-5-64 0,4 0 0 16,9 0-1312-16,-7-13-272 0</inkml:trace>
  <inkml:trace contextRef="#ctx0" brushRef="#br0" timeOffset="3626.19">6052 4196 3679 0,'10'-13'320'0,"-1"-3"-320"0,1 0 0 0,-1 0 0 15,-1 2 3264-15,-1-1 592 0,-2 6 112 0,-5 9 32 16,4-11-1568-16,-4 11-304 0,0 0-64 0,0 0-16 15,0 0-640-15,0 0-128 0,0 0-16 0,0 0-16 16,0 0-480-16,-3 12-80 0,-3 4-32 0,-1 5 0 16,1 3-224-16,-2 4-48 0,0 5-16 0,2 3 0 15,-1 2-240-15,1-1-128 0,1-2 160 0,5-1-160 0,1-2 0 0,4 2 0 16,3-2 0-16,2-3-160 16,0-5-400-1,1 0-80-15,2-5 0 0,3-3-16 0,1-1-720 16,3-6-144-16,4-4-16 0,0-5-16 0,1-6-16 0,3-4 0 15,-1-4 0-15,0-4 0 0,2-1 304 16,0-2 64-16,2-1 16 0,1-1 0 0,0 1 1024 0,0-1 160 0,0-1 128 0,2 3-128 16,-1 0 1264-16,-1 2 144 0,-1 1 48 0,-4 2 0 0,-3 5 208 0,-1 3 32 15,-4 2 16-15,-3 2 0 0,-16 4-304 0,13 4-48 16,-13-4-16-16,10 9 0 0,-4 6-352 0,-4 2-80 16,-6 7-16-16,1 2 0 0,-2 1-256 0,1 2-48 15,-3 0-16-15,2 3 0 0,2 0-320 0,1-3-80 16,1-3-16-16,6-4 0 0,-1-1-160 0,3-3 0 15,-1-5 0-15,2-2 0 0,0 0 0 0,-8-11 0 16,15 2 0-16,-1-2 0 0,2-5-192 0,2-6 192 0,0-7-192 0,1-6 192 16,-1 0-128-16,1-5 128 0,0 2 0 0,-1-4 0 15,-4 1 0-15,-1-4 0 0,-2 5 128 0,0 0-128 16,-1 0 288-16,0 2-32 0,-2 3 0 0,0-2 0 16,0-1-16-16,-2 1-16 0,1 6 0 0,-1 0 0 15,0 8-96-15,2 0-128 0,-3-1 176 0,-5 13-176 16,0 0 160-16,8-9-160 0,-8 9 128 0,0 0-128 15,0 0 0-15,0 0 128 0,0 0-128 0,13 1 0 16,-13-1 0-16,13 12 128 0,-2 4-128 0,2 5 0 16,0 4 128-16,0 6-128 0,0 2 128 0,-1 1-128 15,1 1 144-15,0 2-144 0,0 4 160 0,1 0-160 16,-1 4 128-16,2 0-128 0,-3 3 0 0,0-1 144 16,-1 4-144-16,-3 2 0 0,-2 2 144 0,-2 4-144 0,-6 4 0 15,-4 3 128-15,-4 1-128 0,-4-4 0 0,-4 2 128 0,-5 1-128 16,-5-2 128-16,-8 2-128 0,-6-5 0 0,-4 0 0 15,-10-3 0-15,-13 1 0 0,-13-1-240 0,-6 0-16 16,-4 3 0-16,-3 0 0 16,-4 10-1984-16,-9-7-384 0,-9-3-96 0</inkml:trace>
  <inkml:trace contextRef="#ctx0" brushRef="#br0" timeOffset="5371.12">8220 4983 2751 0,'0'0'128'15,"0"0"16"-15,0 0-144 0,0 0 0 0,-8-8 0 0,8 8 0 0,0 0 5360 0,-5-8 1040 16,5 8 192-16,0 0 64 0,0 0-4928 0,0 0-960 16,-5-8-208-16,5 8-48 0,0 0-336 0,0 0-176 15,0 0 160-15,0 0-160 0,0 0 128 0,0 0-128 16,0 0 0-16,0 0 0 0,0 0 0 0,0 0 0 16,-8 13 0-16,2-2 0 0,-1 2 272 0,1-1-32 0,-2 0-16 0,-2 1 0 15,-1 1 160-15,-2 0 16 0,-3 1 16 0,-3 3 0 16,0 1-144-16,-2-2-16 0,-2 3-16 0,-2-3 0 15,-3 6-240-15,0-1 0 0,-3 1 0 0,-1-1-160 32,0 1-336-32,0-1-64 0,0 2-16 0,1-1-8528 0,1-2-1712 0</inkml:trace>
  <inkml:trace contextRef="#ctx0" brushRef="#br0" timeOffset="5961.68">8528 4472 19343 0,'-18'-12'848'0,"7"5"192"0,0 2-832 0,0 2-208 0,1-2 0 0,10 5 0 16,0 0 2368-16,0 0 416 0,0 0 96 0,0 0 0 15,-8-3-1760-15,8 3-352 0,0 0-80 0,0 0-16 16,0 0-432-16,5-8-96 0,3 2-16 0,3-1 0 16,4-1-128-16,2 3 0 0,4-3 0 0,2 0 0 15,2-1 0-15,3-1 128 0,2-3-128 0,4 5 192 16,1-5 160-16,5 4 32 0,8-6 16 0,4 2 0 15,1 1 128-15,0-1 32 0,-5-3 0 0,2 1 0 16,-1 1-176-16,-1-1-16 0,1 1-16 0,-3-1 0 16,1 3-112-16,-1-1-32 0,1 0 0 0,-1-2 0 0,-2 3-208 0,-3 4 176 15,1 0-176-15,-5-2 160 0,-3 0-160 16,-4 1 0-16,-4-3 0 0,-2 6 128 0,-5 0-128 0,0 2-192 16,-3 3 32-16,-1-2 16 15,-2 1-464-15,-13 2-96 0,13-2 0 16,-13 2-16-16,0 0-1424 0,0 0-288 0,0 0-48 15,0 0-6608-15,0 0-1312 0</inkml:trace>
  <inkml:trace contextRef="#ctx0" brushRef="#br0" timeOffset="6615.51">9140 4113 21823 0,'0'0'960'0,"-13"8"208"0,0 0-928 0,3 0-240 0,10-8 0 0,-11 10 0 16,11-10 1376-16,-8 8 224 0,8-8 64 0,-6 16 0 16,6-16-704-16,-4 19-128 0,3-5-16 0,1 7-16 15,0-2-320-15,3 7-64 0,0-3-16 0,2 2 0 16,0 7-80-16,1 4 0 0,1 2-16 0,1 4 0 16,0 6-96-16,0 2-16 0,0 3 0 0,1 1 0 15,1 1-48-15,3 3-16 0,0-2 0 0,-2 0 0 16,0-3-128-16,0-6 0 0,2-2 0 0,0-5 0 31,0-3-320-31,-2-4-128 0,0-9-48 0,-1-3 0 0,0-9-288 16,-10-12-64-16,11 8-16 0,-11-8 0 0,11-5-960 0,-1-7-192 15,-1-5-32-15,1-6-16 0,1-6-1072 0,0 1-224 16,7-17-32-16,-2 6-16 0,-6 15 2992 0,1 0 608 0,2 0 112 0,0 0 16 16,-2 0-2096-16,0 3-416 15,-1 0-96-15,-1 2-16 0,1 6 4896 0,-2 0 976 0,-2 2 192 0,-6 11 32 0,9-13-1136 0,-9 13-224 16,0 0-64-16,8-8 0 0,-8 8-528 0,0 0-112 15,0 0-32-15,0 0 0 0,0 0-672 0,0 0-128 16,0 0-16-16,14 8-16 0,-14-8-400 0,10 16-80 16,-2 2 0-16,0 1-16 0,-2 0-240 0,0 4-128 15,-2 1 128-15,2 0-128 0,1 3 0 0,1-4 0 16,0 1 0-16,1 0 0 0,1-3 0 0,-1-1 0 16,-1 0 0-16,-1-1 0 0,-2-1-160 0,0-2 160 15,-4-3-192-15,-1-13 192 0,0 0-144 0,0 0 144 16,-5 8 0-16,5-8-144 0,-13 8 144 0,1-4 176 15,0-4-48-15,3 0 0 0,9 0 16 0,-10-4 0 0,2-4 0 16,3 0 0-16,5-4 96 0,5-5 16 0,3-4 0 0,5-3 0 16,3 0-128-16,3-5-128 15,2-5 176-15,2-3-176 0,-1-3 128 0,2-2-128 0,0-1 0 0,0-2 0 16,2-3 176-16,1 1-32 0,1-4 0 0,-1-2 0 16,2 3 48-16,0 5 16 0,-2-3 0 0,0 3 0 15,-3 0-208-15,4 7 144 0,-1-1-144 0,-2 4 128 16,0 4-128-16,-3 6 0 0,-3 1 0 0,-1 4-176 31,-2 4-608-31,-2 3-128 0,1 5-32 0,1 2-9936 0,-16 6-2000 0</inkml:trace>
  <inkml:trace contextRef="#ctx0" brushRef="#br0" timeOffset="7113.47">10457 4219 24879 0,'0'0'2208'0,"0"0"-1760"0,0 0-448 0,0 0 0 0,0 0 1696 0,5 16 256 16,-2 0 48-16,0-2 16 0,-1 2-816 0,-2 5-176 15,-2 3-16-15,-1 4-16 0,-2 0-464 0,-1 6-80 16,-1 3-32-16,-1 6 0 0,0 2-256 0,2 2-160 0,-2-1 192 16,3-1-192-16,0 0 128 0,2-6-128 0,2-2 0 0,1 0 0 15,1 0 0-15,4-7 0 0,0-4 0 0,1 0 0 16,1-7 0-16,-1-3 0 0,2-3 0 0,0-1 0 15,-8-12 0-15,11 9 0 0,-11-9 0 0,13 0 0 16,-13 0 0-16,15-5 160 0,-3-7-32 0,1-2 0 16,-3-5 96-16,1 0 16 0,0-4 0 0,1 1 0 15,-1-7-96-15,0 5-16 0,-1-2 0 0,1 2 0 16,-1 0-128-16,-1-2 0 0,-1-3 0 0,0 2 128 16,0 3-128-16,-1-2 0 0,-2 2 0 0,-2 0 0 15,2-2 0-15,-2-1 0 0,0 5 0 0,0-1 0 16,0 2 0-16,1 5 0 0,-3-2 128 0,2 4-128 15,-3 0 0-15,4-1 0 0,-1 2 0 0,0 2 128 16,0 1-128-16,-3 10 0 0,0 0 0 0,0 0 0 16,0 0 0-16,0 0 0 0,0 0 144 0,0 0-144 15,0 0 0-15,10 18 128 0,-4 1-128 0,-1 10 0 16,-2 5 128-16,1 4-128 0,-1 4 128 0,2 3-128 0,-2 0 0 0,0 5 128 16,0-5-128-16,2 6 0 0,1-1 0 0,1 0 0 15,-1-2 0-15,1 0 0 0,-1-1-256 0,0-3-32 16,-1-3 0-16,2-6 0 15,-2-9-400-15,1 3-80 0,0-5 0 0,1-5-16 16,-2-5-656-16,-1-6-128 0,-4-8-32 0,12 7-8192 16,1-10-1632-16</inkml:trace>
  <inkml:trace contextRef="#ctx0" brushRef="#br0" timeOffset="7558.79">11194 4874 15663 0,'21'-21'688'0,"-7"5"144"0,0 0-656 0,3-2-176 0,-1 2 0 0,0-3 0 16,0-2 3504-16,-2 0 656 0,1 2 144 0,-3-2 32 15,1 3-2608-15,2-3-512 0,-2 0-96 0,-1-1-32 16,0 1-624-16,-3 3-128 0,-2-1-16 0,-1 3-16 16,0 3-304-16,-2 0 0 0,-6 2 0 0,2 11 0 15,-5-9 0-15,-1 2 0 0,-5 2 0 0,-4 2 0 16,1 3 0-16,-4 7 0 0,-3-1 0 0,-1 5 0 16,-4 0 0-16,-3 6 0 0,-1 3 0 0,-1 1 0 15,1 0 256-15,-1 3-16 0,1 0 0 0,1 2 0 16,2-2 48-16,4 0 16 0,2 2 0 0,4-5 0 15,-1-5-160-15,3 0-16 0,3-2-128 0,2-1 192 16,4-2-192-16,6-11 0 0,0 13 0 0,3-3 0 16,5 1 0-16,1-1-256 0,4-2 48 0,3-2 16 15,4-1 16-15,2-2 16 0,2-1 0 0,3 1 0 0,4-3 160 16,1 0-128-16,0 0 128 0,2 0-128 16,-1 0 128-16,3 3 0 0,-1-1 0 0,0 3 0 0,1-2 0 15,-1 3 0-15,0-1 0 0,-1 0 0 0,-2 0 0 0,-1 3 0 16,-4-2 0-16,-1 2 0 0,-4 2 0 15,-3-2 0-15,-3 3 0 0,-3-1 0 0,-5-2 0 0,-8-8 176 16,8 12-176-16,-8-12 192 0,-1 15-32 0,-3-2 0 16,-2-2 0-16,-5 2 0 0,-4-2-160 0,-2 2 0 15,-6 0 0-15,-4 0 128 0,-5 3-320 0,-2-4-80 16,-1 5-16-16,0-5 0 16,-1 4-224-16,3-1-32 0,-1-1-16 0,3-2 0 15,2 0-1552-15,4-4-304 0,1 4-64 0,3-8-16 0</inkml:trace>
  <inkml:trace contextRef="#ctx0" brushRef="#br0" timeOffset="8212.95">13086 4371 28559 0,'0'0'1264'0,"0"0"272"0,0 0-1232 0,0 0-304 0,0 0 0 0,0 0 0 15,0 0 1888-15,0 0 320 0,0 0 64 0,0 0 16 16,0 0-1296-16,-11 0-256 0,-2 3-48 0,-3 1-16 16,-4-3-672-16,-2 2 0 0,-4 1 0 0,-3 0 0 15,-4 1-512-15,-4 0-144 16,-2 2-32-16,-1 1 0 16,-2 0 16-16,1 1 0 0,-1-1 0 0,0 5 0 0,1-2-240 15,-1 1-48-15,2-3-16 0,1 2 0 0,4-6-384 16,1 3-80-16,0-3-16 0,2 3-6768 0,0-3-1360 0</inkml:trace>
  <inkml:trace contextRef="#ctx0" brushRef="#br0" timeOffset="8467.89">12360 4273 5519 0,'16'-17'496'16,"-4"5"-496"-16,1 0 0 0,1-1 0 0,2 2 3232 0,0-1 544 16,2-1 128-16,-1 5 0 0,1 0-1856 0,0 0-384 15,-2 2-80-15,-2 0-16 0,1-3-432 0,-3 8-96 16,-12 1-16-16,17-2 0 0,-17 2-304 0,14 0-64 15,-14 0-16-15,13 3 0 0,-13-3-16 0,9 12-16 0,-9-12 0 0,7 17 0 16,-4-1-16-16,-5 9 0 0,-1 0 0 0,-3 6 0 16,-2 2 48-16,-3 4 16 0,-4 0 0 0,-1 7 0 15,0-3-192-15,0 7-32 0,0 2-16 16,1 3 0-16,3-3-160 0,2 1-16 0,2 1-16 16,3 1 0-16,2 0-224 0,3 0 0 0,2 1 0 0,1-2 0 15,2 0 0-15,-1 0-160 0,1-2 0 0,2-5 0 31,-1 0-1376-31,0-1-288 0,1 5-48 0</inkml:trace>
  <inkml:trace contextRef="#ctx0" brushRef="#br0" timeOffset="19406.16">3555 4554 14975 0,'0'0'656'0,"0"0"144"0,0 0-640 0,0 0-160 0,-7-8 0 0,7 8 0 15,0 0 896-15,0 0 128 0,-4-9 48 0,4 9 0 16,0 0-592-16,4-10-112 0,-4 10-32 0,0 0 0 16,4-13-192-16,-4 13-144 0,0 0 192 0,0 0-192 15,1-10 160-15,-1 2-160 0,0 8 128 0,0 0-128 16,0 0 160-16,0 0-160 0,0 0 192 0,0 0-192 0,0 0 192 0,0 0-64 16,0 0 0-16,0 0-128 0,0 0 208 0,-9 5-64 15,-1 3-16-15,-1-3 0 0,-2 2-128 0,0-1 160 16,-1-3-160-16,-1 5 160 0,1 0-160 0,-1 3 128 15,1-3-128-15,-1 0 128 0,1 1-128 0,-2-3 0 16,-2 2 144-16,-1-2-144 0,-2 1 0 0,-1 1 0 16,-1 0 0-16,1 0 0 0,1 0 0 0,0 0 0 15,0 0-128-15,2 0 128 16,0 0-496-16,1 5-16 0,2-5 0 0</inkml:trace>
  <inkml:trace contextRef="#ctx0" brushRef="#br0" timeOffset="20223.8">4004 3578 7359 0,'0'0'656'0,"0"0"-528"0,0 0-128 0,0 0 0 0,0 0 1744 0,0 0 320 0,0 0 64 0,0 0 16 16,0 0-880-16,-9 5-176 0,-3 3-48 0,12-8 0 15,-11 5-336-15,11-5-64 0,-11 5 0 0,1 1-16 16,1-1-96-16,9-5-16 0,-12 11 0 0,4-1 0 15,-1 3-192-15,-1-2-64 0,0 0 0 0,2 2 0 16,-3 0 208-16,0 0 48 0,0-2 0 0,-1 2 0 16,3-2 0-16,1 0 16 0,0-1 0 0,0 1 0 15,0-1-176-15,1 4-32 0,4-4-16 0,-2 3 0 0,5-13-176 16,-5 14-128-16,5-14 144 0,-3 15-144 16,2 1 0-16,-1-2 0 0,0-1 0 0,4-2 0 15,-2-11 0-15,0 10 0 0,0 3 0 0,0-13 0 0,5 12 128 16,0 0-128-16,-1 1 0 0,3-5 0 15,-7-8 192-15,10 8-64 0,-10-8-128 0,12 8 192 0,1 0-16 16,0-2-16-16,0-1 0 0,0 0 0 0,0-2-160 0,1-2 192 16,0 3-192-16,1-4 192 0,-1-4-64 0,2 3-128 15,0-4 192-15,0 2-64 0,-1 0-128 0,-1-1 192 16,1 0-192-16,-1 0 192 0,1-2-192 0,1 0 0 16,0 1 0-16,1 2 128 0,4-5-128 0,0 3 0 15,-2 0 0-15,-1-2 128 0,0 1-128 0,1 0-224 16,2-2 48-16,3 0 16 15,0 0-608-15,3 0-112 16,-1-5-16-16</inkml:trace>
  <inkml:trace contextRef="#ctx0" brushRef="#br0" timeOffset="32794.39">14317 4052 16815 0,'0'0'736'0,"0"0"160"0,0 0-704 0,0 0-192 0,0 0 0 0,0 0 0 16,0 0 928-16,0 0 160 0,0 0 16 0,-12 3 16 15,0-3-416-15,-1 2-96 0,-2 1-16 0,-1 5 0 16,-1 1-80-16,-4 4 0 0,-2-1-16 0,-1 4 0 16,-1 1 288-16,-3 3 64 0,-1 4 16 0,1 5 0 15,0 7-64-15,1 9-16 0,-2 4 0 0,2 7 0 16,1 6-160-16,2 11-48 0,2 7 0 0,2 3 0 15,3 1-64-15,2 1 0 0,4 0-16 0,6 0 0 16,4-2-256-16,5-1-48 0,4-6-16 0,5-6 0 0,3-10-176 0,5-6-176 16,2-4 48-16,1-5 0 15,1-5-576-15,1-5-96 16,0-9-32-16,-1-7 0 0,3-6-352 0,-1-5-80 0,-1-3-16 16,1-5-7360-16,2-2-1472 0</inkml:trace>
  <inkml:trace contextRef="#ctx0" brushRef="#br0" timeOffset="33593.04">14774 4763 6447 0,'6'-24'576'0,"-1"11"-576"0,2 0 0 0,-2-3 0 16,-2 0 2784-16,2 0 448 0,-1 3 96 0,1 0 0 15,0-6-1984-15,-2 3-416 0,-3 3-80 0,0 5-16 16,0 8-16-16,0 0-16 0,0 0 0 0,0 0 0 16,0 0 16-16,-13 16 0 0,-1 3 0 0,-1 4 0 15,-2 7-48-15,-1 4 0 0,1 3 0 0,-1 3 0 16,2 2-288-16,0 3-64 0,0 0-16 0,1-2 0 16,2-1-160-16,2-2-48 0,0-2 0 0,1-5 0 15,2 2-192-15,2-5 0 0,-1 3 0 0,3-5 0 16,0 0 0-16,1-4 0 0,0-7-144 0,0 4 144 0,1-5-304 15,1 0 48-15,-1-4 0 0,2-12 0 16,0 0-96-16,0 0-16 0,0 0 0 0,0 0 0 0,0 0-16 16,0 0-16-16,0 0 0 0,0 0 0 0,0 0 0 0,10-15 0 15,-2-1 0-15,3-2 0 16,-3 2-64-16,0-1-16 16,2-6 0-16,1-1 0 0,-2-1 320 0,3 0 160 0,-1-3-160 0,2-5 160 0,-2 1 336 0,2-1 176 15,1-7 16-15,2 3 16 0,0 0 112 0,2 3 32 16,0-6 0-16,-1 3 0 0,1 0-224 0,0 2-32 15,-1-2-16-15,-1 0 0 0,-1 0-80 0,1 3-16 16,0 2 0-16,-2 6 0 0,-4 2 0 0,1 4 0 16,-1-3 0-16,-1 9 0 0,-2-2-48 0,-1 1-16 15,-1 2 0-15,-5 13 0 0,5-8-256 0,-5 8 128 0,5-8-128 16,-5 8 0-16,0 0 0 0,0 0 0 0,0 0 0 16,0 0 0-16,0 0 0 0,0 0 0 0,0 0 0 15,0 0 0-15,11 15 0 0,-3-1 160 0,-6 7-160 16,-1 3 128-16,-1 8 48 0,-1 3 0 0,-1 4 0 0,0 1 0 15,-2 2-32-15,0 3 0 0,1 0 0 0,0 1 0 16,0 1-16-16,1-2 0 0,2 3 0 0,0-6 0 16,2-5-128-16,3-5 192 0,-1 1-192 0,3-5 192 15,-1-1-192-15,2-5 192 0,0 3-192 0,0-5 192 16,-1-4-192-16,-1-4 192 0,-6-12-192 0,8 9 192 16,-8-9-192-16,10 7 160 0,-10-7-160 0,11 1 160 15,-11-1-160-15,13-4 160 0,-13 4-160 0,14-10 160 16,-1-6-160-16,0-3 192 0,-2 1-192 15,0-5 192-15,2-1 64 0,0-1 0 0,-2-4 16 0,2-3 0 16,0 0-16-16,0-1 0 0,1-2 0 0,1 0 0 16,-1-5-256-16,1 1 128 0,-3-4-128 0,3 4 0 15,-1 1 0-15,-1 1 0 0,-2 0 0 0,1 0 0 0,-1 3 0 0,0 4 0 16,-1 3 0-16,1 4-144 0,-1 2-32 16,-2 2 0-16,-4 5 0 0,1 2 0 0,-2 1-144 0,1 3-48 15,-4 8 0-15,0 0 0 16,0 0-640-16,8-6-128 0,-8 6-16 0,0 0-16 15,0 0-1808-15,0 0-352 0,14 1-80 0,-1 7-8048 0</inkml:trace>
  <inkml:trace contextRef="#ctx0" brushRef="#br0" timeOffset="33999.23">15629 4681 2751 0,'13'8'256'0,"-3"-3"-256"0,-10-5 0 0,13 6 0 0,-13-6 3824 0,14 8 720 15,-1 2 128-15,-2-4 48 0,-11-6-2736 0,11 7-528 0,-11-7-112 0,15 6-32 16,-4-1-304-16,-1 3-64 0,-1-3-16 15,-9-5 0-15,13 3-352 0,-13-3-80 0,15 3-16 0,-2-3 0 16,-13 0-96-16,14 0-32 0,-1-1 0 0,-2 1 0 16,-11 0-96-16,15-5-32 0,-3 5 0 0,-12 0 0 15,15-8 48-15,-4 0 16 0,-1 1 0 0,-1 1 0 16,-1-4 112-16,-8 10 32 0,7-9 0 0,-7 9 0 16,6-13-48-16,-6 13 0 0,0 0 0 0,5-10 0 15,-2-3-80-15,-3 13-32 0,0-9 0 0,0 9 0 16,0 0-80-16,0 0 0 0,-8-13-16 0,0 5 0 15,-2 1-48-15,-1 1 0 0,0 4 0 0,-2 1 0 16,0 1-128-16,1 1 128 0,-3 1-128 0,1 4 128 16,-2 1-128-16,1 1 128 0,1 6-128 0,-1-1 128 15,2 0 0-15,1 3-128 0,0 3 192 0,1 4-64 0,-2 1-128 0,2 0 0 16,0 0 144-16,1 2-144 0,4 3 0 0,-1-2 144 16,3-1-144-16,2 3 0 0,5-2 144 15,2 2-144-15,0-5 0 0,3 3 144 0,1-1-144 0,3-1 0 16,0-2 0-16,1-1 0 0,2-2 0 0,-1-3-144 15,2-1 144-15,0-1-160 0,2-2-48 0,-2-4-16 16,0-2 0-16,0-3 0 16,2-4-544-16,-1-1-96 0,1-7-32 0,1-3-15040 0</inkml:trace>
  <inkml:trace contextRef="#ctx0" brushRef="#br0" timeOffset="34454.51">16847 4636 33279 0,'0'0'1472'0,"0"0"320"0,0 0-1440 0,9 11-352 0,-9-11 0 16,0 0 0-16,0 0 752 0,0 15 80 0,0-15 0 0,-12 11 16 16,-2 2-448-16,-4-5-80 0,-3 0-32 0,-3-2 0 15,-1 2-480-15,-4-1-112 0,-2-1-16 0,1-1 0 31,-1 0-352-31,2-2-80 0,0 2-16 0,1 0 0 16,-1-5-128-16,3 1-16 0,2-2-16 0,1-1 0 0,4-1 0 0,2 3 0 0,0-5 0 0,3 0 0 16,0-1-16-16,2-2 0 0,1-2 0 0,3-1 0 15,2 1 368-15,1-3 64 0,0-3 0 16,3 0 16-16,1-3 640 0,1 6 128 0,1-3 32 0,3 0 0 16,0 0 128-16,1 0 16 0,0 3 16 0,3-3 0 0,2 0-96 0,-1 2-32 15,-1-1 0-15,0 4 0 0,0-2-32 16,-1 5-16-16,-7 8 0 0,0 0 0 0,11-5 32 0,-11 5 16 15,0 0 0-15,0 0 0 0,15 5 240 0,-15-5 64 16,9 15 0-16,-1 5 0 0,-3 6 0 0,-2 9 16 16,-3 6 0-16,0 5 0 0,-1 5-208 0,1 2-32 15,-4 2-16-15,3 3 0 0,-1 3-240 0,2 0-160 16,3-3 192-16,2-2-192 0,2 5 0 0,1-5-192 16,0-2 0-16,1-2 0 15,3-9-1184-15,0-11-224 0,1-4-64 0,0-6 0 16,0-6 192-16,1-5 48 0,-1-3 0 0,2-3-5904 15,-1-2-1184-15</inkml:trace>
  <inkml:trace contextRef="#ctx0" brushRef="#br0" timeOffset="35707.35">17104 4521 19343 0,'0'0'1728'0,"0"0"-1392"0,0 0-336 0,2 14 0 0,-1 0 2944 0,1 1 528 16,0-1 112-16,-2-1 0 0,1 5-2144 0,-1-1-432 15,-1 1-96-15,-1 3-16 0,0 3-544 0,1 3-112 16,-2-1-32-16,-1 6 0 0,1 0-208 0,0 2 0 16,0 3 0-16,0-2 0 0,1-4 0 0,2 1 0 15,0 0 0-15,2-3 0 0,-1-4 0 0,2 0 0 16,1-5 0-16,-1 0 0 0,2-4 0 0,-1-3-160 16,-4-13 160-16,7 12-192 0,-2 0-16 0,-5-12-16 15,0 0 0-15,0 0 0 0,0 0 64 0,13 4 16 0,-13-4 0 16,0 0 0-16,12-8 144 0,-2 0-160 15,-2-1 160-15,0-4-160 0,-2-3 160 0,1 0 0 0,-2 0 0 16,0-4 128-16,-1 0 144 0,1-1 48 0,2 0 0 0,-1-3 0 16,-1 3 48-16,1-2 16 0,1-2 0 0,-1 6 0 15,2-2-144-15,-1 3-32 0,-1 2 0 0,0 0 0 16,-1 5-80-16,-5 11-128 0,0 0 176 0,0 0-176 16,0 0 128-16,0 0-128 0,0 0 0 0,0 0 0 15,0 0 0-15,5 14 0 0,-5 7 0 0,0 5 0 16,-3 3 0-16,0 3 0 0,-1 0 0 0,1 3 0 15,2-4 0-15,-1 1-144 0,2-3 16 0,0-1 0 16,2 3-128-16,1-9-32 0,0 3 0 0,0-5 0 16,2-4 96-16,0-4 32 0,-5-12 0 15,0 0 0-15,0 0 368 0,16 4 80 0,-2 1 16 0,-1-6 0 16,0-4-32-16,0-3 0 0,1-7 0 0,1 3 0 0,-1-1 48 16,2-3 0-16,0-4 0 0,2-2 0 0,0-2-176 15,1-3-16-15,0 1-128 0,-1-1 192 0,-1-2-64 16,3 0-128-16,0 5 176 0,0-5-176 0,-3 2-160 0,-1-2-144 15,-1 5-16-15,-2-2-16 0,-4 7 16 0,-1 1 0 16,-3 7 0-16,-5 11 0 16,0 0-144-16,0 0-32 15,0 0 0-15,0 0 0 0,0 0 112 0,0 0 0 0,0 0 16 0,-1 19 0 0,-3 5 112 0,4 2 32 16,4 3 0-16,0 0 0 0,1-2-144 0,3 0-16 16,3-1-16-16,2 1 0 15,0-4-592-15,2-3-112 0,-1-4-32 0,2 1 0 16,2-1 176-16,-1-4 16 0,-1-4 16 0,0-1 0 0,1-6 1168 0,0-1 224 15,-1-1 48-15,2-2 16 0,-2 3 432 0,0 0 64 0,0-5 32 16,0-2 0-16,-1-5-496 0,-1 2-112 0,-1-1 0 16,0-1-16-16,-2 0-208 0,2 0-32 0,-2-2-16 0,0 0 0 15,-1-3 0-15,-1 3 0 0,-1 0 0 0,-3 1 0 16,-3-3 80-16,-2 3 32 0,0 2 0 0,-2-2 0 16,-1 2 32-16,3 11 0 0,-6-13 0 0,-2 8 0 15,-4 0-96-15,1 2-16 0,-2 6 0 0,-1 2 0 16,-2 3-80-16,-3 10-128 0,-4-2 176 0,-1 6-176 15,-2-1 128-15,1 3-128 0,1 0 0 0,0-3 0 16,1 0 0-16,4-4 0 0,4 0 0 0,4-1 0 16,3-4 0-16,3 0 0 0,5-12 0 0,0 0 0 31,0 0-288-31,0 0-160 0,0 0-48 0,0 0 0 0,0 0 144 0,15 0 32 0,-2-4 0 0,-1 0 0 0,1-1 320 16,2-3 0-16,-1 1 0 0,2-2 0 0,0-2 160 15,0 1 48-15,0-1 16 0,2 3 0 0,0 3 16 16,1-2 0-16,0 3 0 0,0-1 0 0,1 2-96 0,-1 3-16 15,0 3 0-15,0 2 0 0,-1 1 0 0,0 4-128 16,-2 2 192-16,-2 3-64 0,-1 1-128 0,2 2 0 16,1-2 0-16,0 8 0 0,-2 0-256 0,0 0-16 15,3-2-16-15,-3 2 0 16,0-3-368-16,1-1-80 0,-2-3-16 0,-4 3 0 16,-1-1-592-16,-1-5-112 0,-2 1-16 0,-2-6-16 0,-3-9 944 0,0 0 192 15,0 0 32-15,0 0 16 0,-2 8 912 0,2-8 176 0,0 0 48 16,0 0 0-16,0 0-176 0,-11-1-16 0,11 1-16 15,0 0 0-15,0 0-240 0,-6-12-32 0,6 12-16 0,-4-12 0 16,3-1 224-16,4 2 32 0,2-1 16 0,1-1 0 16,2 2 32-16,2-3 0 0,-1-1 0 0,4-1 0 15,0-1 64-15,2-3 32 0,-1 0 0 0,2-5 0 16,2 5-272-16,-1-6-48 0,3-5-16 0,0-2 0 16,3-4-400-16,-1 0 128 0,3-6-128 0,0-1 0 31,1 1-512-31,1-4-192 0,0-1-48 0,1 0 0 15,1-2-2368-15,1 2-464 0,15-21-112 0,-5 11-16 0</inkml:trace>
  <inkml:trace contextRef="#ctx0" brushRef="#br0" timeOffset="35962.67">19296 4297 12895 0,'0'0'1152'0,"0"0"-928"0,0 0-224 0,12 8 0 0,-12-8 4208 0,11 13 784 16,-3 3 176-16,-2-3 16 0,-1 3-3328 0,-2-1-688 15,-3-3-128-15,0 6-16 0,0 6-560 0,-1 0-96 16,-2 5-32-16,-1 3 0 0,0 5-336 0,-3 3 128 16,-1 2-128-16,-2 8 0 0,1 3 0 0,-2 3 0 15,-1 5 0-15,1-3 128 0,0-2-128 0,1-1 0 16,-1 1 0-16,1 1 0 16,1 1-448-16,2-5-48 0,1-6-16 0,3-5 0 15,1-6-480-15,1-3-96 0,1-8-32 0,0-6 0 16,1-6-416-16,2 0-96 0,-3-13-16 0,0 0 0 15,0 0 304-15,15-5 64 0,-1-3 16 0,1-5 0 0</inkml:trace>
  <inkml:trace contextRef="#ctx0" brushRef="#br0" timeOffset="36292.5">19767 4861 15663 0,'14'-11'688'0,"-4"1"144"0,-1 2-656 0,3 0-176 16,-1 3 0-16,-11 5 0 0,11-8 1984 0,-11 8 384 0,10-8 64 0,-10 8 0 15,0 0-1648-15,0 0-336 0,0 0-64 0,0 0 0 16,0 0-224-16,-15 0-32 0,-1 2-128 0,0 1 192 16,-2 2-48-16,1 3-16 0,-2-2 0 0,-2-1 0 15,-2 0 320-15,1-2 48 0,-2 5 16 0,-2-3 0 16,-4 3 176-16,-1 0 32 0,1 0 16 0,-3 0 0 16,0 0-192-16,2-3-32 0,1 3-16 0,2 0 0 15,3 0-80-15,1 5-16 0,3-2 0 0,2-1 0 0,1-2-144 16,2 0-16-16,1 0-16 0,3-2 0 0,2 2-80 0,10-8-16 15,-8 13 0-15,8-13 0 0,-3 13-128 0,3-13 0 16,3 19 0-16,5-5 0 0,2 2 128 16,4 1-128-16,1-1 0 0,2 3 128 0,2 2 16 0,2-2 0 15,0-1 0-15,2 2 0 0,1 1-144 0,0 3 0 16,0-3 0-16,0 0 0 16,2-3-480-16,1-4-176 0,0 2-48 0,2-1-14784 0</inkml:trace>
  <inkml:trace contextRef="#ctx0" brushRef="#br0" timeOffset="36888">20128 3424 35359 0,'0'0'1568'0,"0"0"320"0,0 0-1504 0,0 0-384 16,0 0 0-16,0 0 0 0,0 0 352 0,0 0 0 15,0 0 0-15,0 0 0 0,13 0-224 0,-13 0-128 16,0 0 160-16,0 0-160 0,12 11 0 0,-2-1 0 15,-2 3-128-15,0 1 128 0,-1 2-176 0,1 2 176 16,1 6-160-16,2 3 160 0,1 4-144 0,0 6 144 0,1 1-128 16,2 1 128-16,-1-2 0 0,2 0 0 0,0 3 192 15,0 3-64-15,-1 4 80 0,1 1 32 0,-2 2 0 16,2-2 0-16,0-2-48 0,0 7-16 0,0 0 0 0,2 7 0 16,1-1-16-16,-1 4 0 0,-4 4 0 0,3 2 0 15,-3 3-160-15,0-1 0 0,-1-4 0 0,0 1 0 16,0-1 0-16,-2-4 0 0,-3-2-160 0,-1 1 160 15,-3-2-320-15,-2-2 16 0,-4-1 16 0,-2 0 0 16,-6-1-48-16,-8 2-16 0,-6-1 0 0,-9 4 0 31,-9 0-368-31,-11 2-80 0,-13 4-16 0,-17 1-14352 0</inkml:trace>
  <inkml:trace contextRef="#ctx0" brushRef="#br0" timeOffset="69097.36">3839 6251 11055 0,'0'0'480'0,"0"0"112"0,0 0-464 0,0 0-128 0,0 0 0 0,-2-11 0 0,1-1 2224 0,1 12 416 15,-2-12 96-15,2 12 16 0,-3-12-1312 0,3 12-256 16,0 0-48-16,-3-9-16 0,-2 1-272 0,5 8-48 16,0 0-16-16,0 0 0 0,0 0-256 0,0 0-48 15,0 0-16-15,0 0 0 0,0 0-224 0,0 0-48 16,0 0-16-16,0 0 0 0,0 0-176 0,-7 11 0 0,3 2 0 0,0 0 0 15,3 3 0-15,-1 1 0 0,1 3 0 0,-1-1 0 16,0 2 0-16,1 0 0 0,-1 4 0 0,1-1 128 16,-1 5 0-16,2 0-128 0,0 2 192 0,0 1-64 15,0 1 0-15,0 1 0 0,2-2 0 0,-2 5 0 16,0 0-128-16,0-2 0 0,1-3 144 0,2-1-144 16,1 4 0-16,-1-4 0 0,0-4 0 0,0-1 0 15,2-2-160-15,0 0-96 0,0-8-32 0,-1 2 0 31,1-7-464-31,-5-11-80 0,0 0-32 0,8 13 0 16,-8-13-560-16,0 0-112 0,0 0-32 0,0 0-8928 0</inkml:trace>
  <inkml:trace contextRef="#ctx0" brushRef="#br0" timeOffset="70099.31">3614 6285 6447 0,'0'0'272'0,"0"0"80"16,-9-4-352-16,9 4 0 0,0 0 0 0,0 0 0 0,-5-8 3712 0,5 8 688 15,0-9 128-15,0 9 16 0,6-12-3392 0,2 4-704 16,2 0-128-16,-10 8-16 0,11-6-304 0,-1 0 0 0,-10 6 0 0,14-5 0 16,1 0 0-16,-3 2 0 0,-12 3 0 0,16-3 0 15,0-1 0-15,1 3 0 0,-3-3 0 0,4 3 0 16,1-2 128-16,3-1 128 0,2 0 32 0,2-4 0 16,-2 3 224-16,2-2 32 0,1 1 16 0,0-2 0 15,1 0-32-15,-1 1 0 0,0 1 0 0,2 0 0 16,2-2-96-16,-1 3-32 0,-1-2 0 0,2 1 0 15,-3 0-96-15,3 1-32 0,-1-3 0 0,1 0 0 16,-4 0-144-16,0 0-128 0,1 0 192 0,-1 0-192 16,2 0 144-16,1 1-144 0,-1-3 0 0,2 1 144 15,-1-2-144-15,1 3 0 0,-2 3 0 0,-4-3 128 16,-1 0-128-16,-1 3 0 0,-4-3 0 0,0 5 0 16,-1-2 0-16,-2 2-224 0,-1-2 48 0,-3 3 16 15,-12 2 160-15,0 0-160 0,13-6 160 0,-13 6-160 0,0 0 160 0,0 0 0 16,0 0-144-16,0 0 144 0,0 0 0 0,0 0-144 15,0 0 144-15,0 0 0 0,0 0 0 0,0 0 0 16,0 0 0-16,0 0 0 0,0 0-128 0,0 0 128 16,0 0 0-16,0 0 0 0,0 0 0 0,0 0 0 15,0 0 0-15,0 0 0 0,-6 13 0 0,6-13-128 16,-7 11 128-16,3 2 0 0,4-13 0 0,-5 14-160 16,2 1 160-16,1 1-128 0,0-2 128 0,1 1 0 15,1 4 0-15,1 0 0 0,-4 2 0 0,1 5-128 16,-1 1 128-16,0 2 0 0,1 3 0 0,1 2 0 15,-2-1 0-15,1 3 0 0,0-3 0 0,1 3 0 0,-1 1 128 16,1 3-128-16,1 3 0 0,0-3 128 16,0 2-128-16,0-2 0 0,1-3 0 0,1 3 0 0,-2 3 0 0,1-4 0 15,1 4 0-15,-2-4 0 0,0-2 0 16,0-2 0-16,0-3 0 0,0-1 0 0,-2-2 0 0,1-2 128 16,-1-3-128-16,2 0 0 0,2-6 0 0,-1 1 128 15,1-6-128-15,1 0 0 0,-3-13 0 0,5 12 128 16,-5-12-128-16,0 0 176 0,0 0-176 0,0 0 192 15,-2 10-192-15,2-10 160 0,0 0-160 0,0 0 160 16,-8 6-160-16,8-6 160 0,-12 4-160 0,-1-4 160 16,0-4-160-16,-2 4 0 0,-1-1 0 0,0-2 0 15,-1-1 0-15,-3 3 0 0,1-2 0 0,0 3 0 16,0 0-144-16,1 0 144 0,0 0 0 0,1-2 0 0,-1 0 0 16,0 1 0-16,1-2 0 0,1 3 0 0,0 0 0 15,3-2 0-15,-2-1 0 0,1 0 0 0,-2 1 0 0,1-1 0 16,3 0 0-16,-4-2 0 0,-4 5 0 0,3-3 0 15,-1 1 0-15,2-1 0 0,-2-2 0 0,1 2 0 16,-3-5 0-16,3 3 0 0,1-2 0 0,0 3 0 16,1-4 0-16,1 3 0 0,-2 0 0 0,0 0 0 15,3 2 0-15,2-2 0 0,-1-1 0 0,3-2 0 16,1 0 0-16,0 3 0 0,0-3 0 0,1 5 0 16,1-4 0-16,-1 1 0 0,7 6 0 0,-11-3 0 15,2-2 0-15,-1 2 0 0,0-2-160 0,1 3-32 16,-1-4 0-16,10 6 0 15,-14-5-192-15,1 2-64 0,2 1 0 0,11 2 0 16,-13 0-1568-16,1 0-320 0</inkml:trace>
  <inkml:trace contextRef="#ctx0" brushRef="#br0" timeOffset="71095.2">4384 6366 16127 0,'0'0'704'0,"0"0"160"0,0 0-688 0,0 0-176 0,0 0 0 0,0 0 0 15,0 0 384-15,9-8 64 0,0 0 0 0,-9 8 0 16,7-12-288-16,-1 4-160 0,0-4 192 0,-6 12-192 0,5-13 160 0,0 1-160 15,0 4 128-15,-5 8-128 0,3-12 544 0,0 3 32 16,-3-3 0-16,0 12 0 0,0 0 64 0,0 0 0 16,2-12 16-16,-2 12 0 0,0 0-16 0,0 0 0 15,0 0 0-15,0 0 0 0,-2-10-160 0,2 10-32 16,0 0-16-16,-8-6 0 0,-1 2-224 0,9 4-32 16,-15-1-16-16,1 2 0 0,-1 3-160 0,-1 0 128 15,-3 3-128-15,-2-2 128 0,-1 4-128 0,-2 1 0 16,1 0 0-16,1 2 0 0,1 0 0 0,3-1 0 15,0-2 0-15,4-1 0 0,1 1 128 0,4-5 0 16,9-4 0-16,-8 8 0 0,8-8 0 0,0 0-128 16,0 0 192-16,0 0-64 0,0 0-128 0,0 0 0 0,0 0 0 15,1 15 128-15,-1-15-128 0,0 0 0 0,3 13 144 0,-3-13-144 16,12 9 128-16,-1-1-128 0,-11-8 160 0,13 7-160 16,-13-7 176-16,16 8-176 0,-2-3 192 0,-1-2-192 15,-13-3 240-15,18 1-64 0,-2 3-16 0,-2-1 0 16,-1 2-32-16,0-1 0 0,1 0 0 0,-1-3 0 15,2 2-128-15,-3 2 0 0,-12-5 144 0,16 8-144 16,-1-1 0-16,-2 1 128 0,-4 0-128 0,1-2 0 16,0 2 0-16,-1 0 0 0,-1 0 0 0,0 3 0 15,2 2 0-15,-4-1 0 0,-1-3 0 0,0 4 0 16,-5-13 0-16,5 11 128 0,-2 5-128 0,-1-3 0 16,-4-2 0-16,-1 2 0 0,-2 0 0 0,-1 2 128 15,-3-1-128-15,3 0 0 0,-5 2 0 0,-2 2 0 16,-1-2-144-16,-1 0-48 0,-1 2-16 0,0 3 0 15,0-2-2048-15,-2 2-416 16,-9 3-80-16,6-3 0 0</inkml:trace>
  <inkml:trace contextRef="#ctx0" brushRef="#br0" timeOffset="71694.74">5091 6790 15087 0,'0'0'656'0,"0"0"160"0,0 0-656 0,0 0-160 0,0 0 0 0,0 0 0 16,0 0 1152-16,0 0 208 0,0 0 48 0,12 5 0 15,-12-5-512-15,15 8-80 0,-4-3-32 0,2-2 0 0,-13-3-400 0,18 3-64 16,1-1-32-16,0-2 0 0,0 0 48 0,4 0 16 16,1-2 0-16,3-1 0 0,4 3-32 0,2-3-16 15,4-2 0-15,5 2 0 0,1-2 144 0,6 2 16 16,0-2 16-16,1 5 0 0,-3-5 32 0,-1 2 0 16,-3-2 0-16,4 2 0 0,0-2-96 0,-1 2-16 15,-1 1 0-15,0-1 0 0,-2 1-208 0,2 1-32 16,0-4-16-16,0 3 0 0,2-4-144 0,-4 3 160 15,-1-4-160-15,-5 1 160 0,-4 1-160 0,-1-3 0 16,0 3 0-16,-1-1 128 0,-2 4-128 0,-2-1 0 16,2 0 0-16,-3 1 0 0,-4 2 0 0,-1 0 0 0,-2 0 0 15,-1 2 0-15,-2-1 0 0,-2 1-144 0,-1 1 0 16,0 0 0 0,-13-3-240-16,13 7-64 0,-13-7 0 0,14 6 0 15,-14-6-176-15,16 5-32 0,-3 0-16 0,2-2 0 16,-1-3-1440-16,5 0-272 0,5-3-64 0</inkml:trace>
  <inkml:trace contextRef="#ctx0" brushRef="#br0" timeOffset="73216.09">10127 6167 9215 0,'32'-4'400'0,"-12"2"96"15,3-4-496-15,1 1 0 0,3-3 0 0,-1 4 0 0,-4-2 2016 0,-1 0 304 16,-3 2 64-16,-2 0 16 0,-3 2-1360 0,-13 2-272 16,13-6-48-16,-13 6-16 0,0 0-240 0,0 0-48 0,11-4-16 0,-11 4 0 15,0 0-80-15,0 0-32 0,0 0 0 0,0 0 0 16,0 0 32-16,0 0 0 0,0 0 0 0,0 0 0 15,-8-9 0-15,-2 1 0 0,1 5 0 0,-3-2 0 16,1 1 0-16,-2 0 16 0,-3 0 0 0,0 0 0 16,-1-1 48-16,-1 0 16 0,-5-1 0 0,3 1 0 15,-4-3-128-15,-2-2-16 0,-1 0-16 0,1-2 0 16,-1-1-80-16,-1 3-16 0,-2-1 0 0,-1 0 0 16,-1 3-144-16,-1-2 0 0,-1-1 144 0,-3-2-144 15,0 2 160-15,0 1-32 0,0-1-128 0,-3 1 192 16,-3 1-192-16,-2-1 0 0,-2-1 0 0,1-2 0 15,-4 2 144-15,3-2-144 0,1 0 128 0,-4 2-128 16,-1-2 128-16,-2 3-128 0,-2-4 0 0,-4 6 128 16,-5 0-128-16,-5 3 0 0,-5-3 0 0,-2 8 128 15,4 0 0-15,3 5 0 0,0-4 0 0,3 6 0 0,2 1 144 16,0 3 32-16,-2 0 0 0,-1 4 0 0,-2 1-160 16,1 3-16-16,4 2-128 0,2 0 192 0,1 3-192 0,1 0-208 15,1 3 32-15,0-1 16 0,-2 3-112 0,-4-2-32 16,0-1 0-16,0 1 0 0,4-1 64 0,4 1 16 15,0-1 0-15,1-1 0 0,0 3 224 0,5 4 0 16,1-3 0-16,0 0 0 0,1-1 0 0,-1 0-144 16,0 1 144-16,3 0 0 0,3-4 0 0,3 6 0 15,5-2 0-15,2-1 0 0,5-2 0 0,2-2 0 0,1 4 0 16,2-3 0-16,1 4 0 0,1 3 0 0,3 2 0 16,-2-4 0-16,0 1 0 0,2 1-128 0,-1 2 128 15,1 1 0-15,3 2 0 0,2 0 0 0,1-2 0 0,2 2 0 16,-1 0 0-16,4 0 0 0,4-3 0 15,2 3 128-15,2-2-128 0,3-1 144 0,4-2-144 16,1-3 160-16,0-1-160 0,4 0 0 0,3-4 0 0,1-2 0 16,3 6 0-16,4-4 0 0,1 0 0 0,1-2 0 15,3-1 0-15,2-2 128 0,2 1-128 0,2-3 0 16,3 4 0-16,5-2 0 0,6 1 0 0,3 1 0 16,4 1 0-16,1 0 0 0,0-1-192 0,2 0 192 15,1-2-256-15,2-1 80 0,2 1 16 0,3-3 0 16,6-1 160-16,6-4-160 0,6 2 160 0,-4-5-160 15,-6-3 160-15,-2-2 0 0,0 3 0 0,1-4 0 16,-1 3 144-16,2-5 64 0,-1 0 16 0,1 3 0 16,-5-3-32-16,-1 0-16 0,-1-3 0 0,2 3 0 0,0 0-16 15,5-5 0-15,3 2 0 0,3-4 0 0,2 1-160 16,-3-2 0-16,-6 0 144 0,-2-2-144 0,-4-1 0 0,-1 6-208 16,-3 0 16-16,-1 5 16 0,-1 7 176 0,-3 1 0 15,-5 6 0-15,-3 4 0 0,-4 6 208 0,-2 3 80 16,-4 4 16-16,-2 1 0 0,-1 3-48 0,0-4-16 15,-3 1 0-15,0 3 0 0,-1-4-240 0,1-2 128 16,-2-9-128-16,2 0 0 0,0-4 128 0,2 1-128 16,5-2 0-16,0-6 144 0,1 3 64 0,1-4 16 15,1-3 0-15,-6 3 0 0,-1-8-32 0,2 0-16 16,-1-4 0-16,2-4 0 0,2-4 16 0,1-1 0 16,1-5 0-16,1-1 0 0,0 3 0 0,3-5 16 15,3-3 0-15,2 0 0 0,0 0-48 0,-2-5-16 0,-1 0 0 16,0 0 0-16,-2 2-144 0,2-2 128 0,-1 0-128 0,0 0 128 15,-3 0-128-15,4 0 160 0,1-3-160 0,1 3 160 16,-3 0 176-16,-2-3 48 0,-5 5 0 0,-2-4 0 16,-5-1 128-16,-1 3 48 0,-1-3 0 0,0 3 0 15,-3-3-176-15,-1 0-48 0,-3 2 0 0,-1-6 0 16,-1 4-208-16,-1-1-128 0,-2-1 128 0,-2-1-128 16,-3-2 0-16,-2 0 0 0,-1 5 0 0,0-2 0 15,0-1 0-15,-2 2-160 0,-1 3 160 0,-1 1-160 16,-1 2 160-16,-1 3-128 0,-1 1 128 0,-4 1-128 15,-4-2 128-15,1-2 0 0,-1 2 0 0,-1 0 0 16,-4-2 0-16,1-1 0 0,-2 3 0 0,-2-5 128 16,-1 0-128-16,-2 0 0 0,-3 0 0 0,-3 0 0 15,-3-3 0-15,-1 0 0 0,-3 3 0 0,-1 0-192 0,-3-3-32 16,-1 7-16-16,-1-3 0 0,0 3 0 16,0-4-144-16,-3 1-48 0,-2 4 0 15,0 0 0-15,-3-1 48 0,-1-1 16 0,1 2 0 0,0 1 0 0,0 1 128 0,2-1 32 16,-1 3 0-16,2-1 0 0,0 3 64 0,0 2 16 15,0 0 0-15,1 3 0 0,-1-1 128 0,0 6-192 16,0 0 192-16,-3 1-192 0,-4 4 192 0,-1-2-192 16,-3 4 192-16,0-1-192 0,-2-1 192 0,2 6-128 15,-2 0 128-15,2 2-128 0,0-2-48 0,0 4 0 16,1 1 0-16,1 3 0 0,1 2-112 0,0 0-32 16,0 1 0-16,-1-1 0 0,-3-2 32 0,5-1 0 0,0 1 0 15,4-1 0-15,3 1-32 0,0-2-16 0,0 1 0 16,2 0 0-16,0-1 144 0,-1 3 16 0,1-1 16 0,3 2-8928 15,2 4-1776-15</inkml:trace>
  <inkml:trace contextRef="#ctx0" brushRef="#br0" timeOffset="73769.2">12219 6840 9215 0,'0'0'816'0,"0"0"-656"15,0 0-160-15,0 0 0 0,0 0 2704 0,0 0 512 0,15 3 112 0,-15-3 0 16,12-3-1408-16,1 3-272 0,0 3-64 0,0-3-16 16,0 0-576-16,-13 0-112 0,14 0-32 0,1 0 0 15,-2 0-224-15,-13 0-48 0,12-3-16 0,1 3 0 16,-13 0-48-16,15 0-16 0,-15 0 0 0,14 3 0 16,-1-3 32-16,-2 2 16 0,-11-2 0 0,18 1 0 15,-4 1-96-15,1-2-32 0,-1 3 0 0,2-1 0 16,2-2-160-16,3 0-48 0,1 0 0 0,2 0 0 15,0 0-208-15,2 1 128 0,0-2-128 0,-1-1 0 16,1-1 0-16,0 0 0 0,-1-2 0 0,3 3 0 16,-3-4 0-16,3 6-192 0,1-2 16 0,1 2 0 15,-1-1-368 1,-2 1-80-16,-1 3-16 0</inkml:trace>
  <inkml:trace contextRef="#ctx0" brushRef="#br0" timeOffset="74709.14">13160 6358 8287 0,'0'0'368'0,"0"0"80"0,0 0-448 16,0 0 0-16,0 0 0 0,0 0 0 0,0 0 4176 0,0 0 752 0,12 5 160 0,-12-5 32 0,0 0-3296 0,0 0-656 15,12 8-128-15,-12-8-16 0,8 11-288 0,-2 2-48 16,-1 3-16-16,-2 4 0 0,0 4-112 0,-1 6-32 16,0 7 0-16,-2 6 0 0,-2 6-192 0,2 2-32 15,-3 10-16-15,0-2 0 0,-2 2-288 0,-2 2 128 16,-1-2-128-16,2 3 0 0,-2-1 0 0,1 1 0 16,-1-9 0-16,2-4-144 0,0-5-112 0,-1-5-32 15,2-5 0-15,1 1 0 16,0-8-640-16,0 0-128 0,-1-5-32 0,1-8 0 15,0-3-2400-15,4-13-480 0</inkml:trace>
  <inkml:trace contextRef="#ctx0" brushRef="#br0" timeOffset="75467.06">13070 6248 25791 0,'0'0'1152'0,"0"0"224"0,0 0-1104 0,14 0-272 0,1 0 0 0,2-4 0 15,4 4 912-15,3-1 128 0,0-2 32 0,4-2 0 0,2 0-624 0,1-1-112 16,-1 4-16-16,4 0-16 0,1 1-304 0,0 1 0 15,2 1 0-15,3 3 0 0,1-1 256 0,0 2-48 16,3-2-16-16,-1 2 0 0,0-2 192 0,2-2 16 16,2 3 16-16,1-3 0 0,2-1 48 0,-1-1 16 15,1-3 0-15,3 0 0 0,3-1-304 0,2-3-176 16,0-3 192-16,-4-1-192 0,-6-1 0 0,-1-1 0 16,-4 0 0-16,-1-2 0 0,-3 3 0 0,-4 0-192 15,-3 0 16-15,-2 2 16 0,-2 0 160 0,-4 2-192 16,-5 1 192-16,-1 2-192 0,-5 0 192 0,-2-2 0 15,-11 8 0-15,11-5 0 0,-11 5 0 0,0 0 0 0,0 0 0 16,0 0 128-16,0 0-128 0,0 0 0 0,0 0 0 0,0 0 0 16,0 0 0-16,0 0-128 0,-11 13 128 0,0-1-192 15,-1 3 64-15,3 1 0 0,-4 2 0 0,2 6 0 16,-1 0 128-16,1 1-128 0,0 3 128 0,1 1-128 16,1 3 128-16,-1-2-128 0,0 2 128 0,2 4-128 15,0 1 128-15,2 1 0 0,1 1 0 0,0 2 0 16,2 1 0-16,0 1 0 0,1 4 0 0,2 0 0 15,0-3 0-15,2 1 0 0,1 0 128 0,2-1-128 16,-2-4 0-16,0 0 0 0,1 0 0 0,-1-1 128 16,2-1-128-16,-1-1 0 0,1-3 128 0,2 1-128 15,-1-4 128-15,0 1-128 0,1 0 160 0,-1-2-160 16,-1-2 160-16,0 0-160 0,0 0 160 0,0-3-160 16,-4-1 0-16,-1 2 128 0,0-2-128 0,-1 0 0 15,-3-4 0-15,0-3 0 0,-3 3 128 0,1-3-128 16,-4-1 0-16,-1-1 0 0,-2-2 0 0,0-4 0 0,-3-1 0 0,-2 0 0 15,-1-1 0-15,-3-3 0 0,-2-2 192 0,-2 1-64 16,-3 2-128-16,-3-5 192 0,-5-2-192 0,-3-1 144 16,-3-2-144-16,-2 1 128 0,-3 0-128 0,-1 0 0 15,1-3-192-15,0 4 192 0,-2-3-192 0,-1-1 192 16,0 2-160-16,1 0 160 0,0 1-192 0,0 2 192 16,1 0-208-16,-1 2 80 0,0 0 128 0,4 2 0 15,4 1 0-15,3 0-128 0,6-1-96 0,2 1-16 16,4 2 0-16,3-2 0 15,1 1-480-15,4-3-112 0,1-1 0 0,4 0-8400 16,1 0-1680-16</inkml:trace>
  <inkml:trace contextRef="#ctx0" brushRef="#br0" timeOffset="76605.64">13760 6737 11055 0,'0'0'976'0,"0"0"-784"0,0 0-192 0,0 0 0 0,0 0 3040 0,0 0 560 16,0 0 112-16,0 0 32 0,0 0-1920 0,0 0-384 16,0 0-80-16,0 0-16 0,0 0-400 0,0 0-96 15,0 0-16-15,0 0 0 0,0 0-176 0,0 0-32 16,0 0-16-16,0 0 0 0,0 0-224 0,0 0-64 15,0 0 0-15,9 11 0 0,-9-11-96 0,7 18-32 0,-2-2 0 0,-2 3 0 16,0-1-32-16,0 6-16 16,-1 0 0-16,-2 2 0 0,0 3-16 0,0 1-128 0,0-2 192 15,-2 4-64-15,1 0 0 0,-1 3-128 0,-1-4 192 0,0 1-64 16,-1-3-128-16,1-2 0 0,-2-1 144 0,1-2-144 16,-3-3 0-16,1 1 0 0,1-4 0 0,-1-2 0 15,-1-3 0-15,2-1-192 0,5-12 64 0,-6 13 0 16,6-13-32-16,-7 10 0 0,7-10 0 0,0 0 0 15,0 0-192-15,0 0-32 0,0 0-16 0,-8 6 0 32,8-6-208-32,0 0-32 0,0 0-16 0,0 0 0 15,-11-5-48-15,11 5-16 0,-8-8 0 0,2 0 0 16,-1-1 224-16,3-2 48 0,0 1 16 0,1-1 0 0,2-1 160 0,-1 0 16 0,0-1 16 0,2-2 0 16,-1 1 240-16,-1-2 0 0,1-3 0 0,1 2 0 15,-2 3 128-15,2-2 80 0,0-3 16 0,2 1 0 16,-2-4 176-16,1 4 48 0,1-3 0 0,1 2 0 0,-3-2-48 0,3 0 0 15,0-3 0-15,2 0 0 0,2 5-144 16,1-4-48-16,0-1 0 0,1-3 0 0,2 3-16 0,2-2 0 16,2 0 0-16,1-1 0 0,1 3-48 0,1-2-16 15,1-1 0-15,-1 6 0 0,1-3 16 0,1 3 0 16,-1 0 0-16,0 2 0 0,0 6 48 0,1-3 0 16,-3 5 0-16,2-2 0 0,-1-1-64 0,-2 2-128 15,0 1 192-15,2 3-64 0,-2 3-128 0,0 2 128 16,-3-2-128-16,-13 5 128 0,16-1-128 0,-16 1 192 15,0 0-192-15,16 1 192 0,-16-1-48 0,13 5 0 16,-13-5 0-16,0 0 0 0,9 16-144 0,-4-3 0 16,0 2 144-16,-3 2-144 0,-4-1 0 0,0 5 128 15,1-5-128-15,-2 3 0 0,-2-1 0 0,0-2 0 0,0 3 0 16,0-1 0-16,1-2 0 0,-1 0-128 0,-2 0 128 16,2-3-128-16,2 1 128 0,-3-1 0 0,-1-3-144 0,1 1 144 15,-2-3-128-15,0 0 128 0,2 2-160 0,6-10 160 16,-12 8-144-16,4 0 144 0,8-8-128 0,-9 8 128 15,9-8-224-15,-12 6 32 0,1-1 16 0,11-5 0 16,-11 5-80-16,0 0 0 0,11-5-16 0,-12 6 0 16,1-4-112-16,0 1 0 0,11-3-16 0,-13 5 0 31,2 1-32-31,11-6 0 0,-13 2 0 0,13-2 0 0,-11 0 176 0,11 0 48 0,0 0 0 0,0 0 0 16,0 0 208-16,0 0 0 0,0 0 192 0,0 0-192 15,0 0 128-15,0 0-128 0,0 0 0 0,0 0 0 16,0 0 0-16,0 0 0 0,13-8 0 0,0 6 0 15,-1-1 128-15,1 3-128 0,-13 0 0 0,16 0 0 0,-1 0 192 16,-1 5-32-16,-1 0 0 0,0 1 0 0,0-1 32 0,1 1 0 16,1-4 0-16,-1 6 0 0,0 0 48 15,1 2 16-15,-1 1 0 0,1 2 0 0,-2 1-16 0,-1 2 0 16,3 0 0-16,-2 2 0 0,-2 0-96 0,-1-1-16 16,1 1 0-16,-2-2 0 0,1 2-128 0,-2-2 0 15,0 0 0-15,0 0 0 0,0-3 0 0,0 1 128 16,-1-1-128-16,-7-13 0 0,8 13 0 0,-8-13 0 15,8 13-144-15,-8-13 144 16,0 0-1680-16,0 0-240 0,0 0-32 0,0 0-16 0</inkml:trace>
  <inkml:trace contextRef="#ctx0" brushRef="#br0" timeOffset="82299.19">8867 8479 6447 0,'0'0'272'0,"0"0"80"0,0 0-352 0,0 0 0 16,0 0 0-16,0 0 0 0,0 0 2688 0,0 0 480 0,0 0 96 0,0 0 0 15,0 0-2176-15,0 0-432 0,0 0-80 0,6 9-32 16,-6-9-304-16,0 0-64 0,0 0-16 0,0 0 0 16,0 0 48-16,13 8 16 0,-13-8 0 0,0 0 0 15,13 5 208-15,-13-5 32 0,0 0 16 0,13 0 0 16,-13 0 160-16,13-1 48 0,-13 1 0 0,0 0 0 0,0 0-64 0,12-5-16 16,-12 5 0-16,0 0 0 15,0 0-96-15,10-8 0 0,-10 8-16 0,8-11 0 0,-8 11-48 0,6-12 0 16,1-1 0-16,-2 4 0 0,-2-6 32 0,2 3 0 15,-1-4 0-15,1 3 0 0,-1-7-96 0,-1 4-32 16,3-1 0-16,-1-3 0 0,-2 0-176 0,2-1-48 16,1-3 0-16,1 4 0 0,-2-2-128 0,-1-2 0 15,1-3 0-15,2-2 0 0,-2 0 160 0,-1 0-160 16,1-3 192-16,2 1-192 0,-3-1 256 0,0 0-48 16,0 0-16-16,1 0 0 0,0-2-48 0,1 2-16 15,-1 0 0-15,0 0 0 0,0 1-128 0,0 2 0 16,0 1 0-16,-1 0 0 0,0 4 0 0,0 3 0 15,1 0 0-15,0 2 0 0,0-2-144 0,0 2 144 0,-2 1-192 16,2 2 192-16,-1 0-224 0,3 3 64 0,-2 2 16 16,-1-2 0-16,0 4 144 0,1-2-208 0,-1-1 80 15,1 6 128-15,2-2-192 0,-1-2 192 0,0-3-160 0,2 4 160 16,0-2 0-16,0 2 0 0,-1 1 0 0,-1 0 0 16,1 0 0-16,-2 0 0 0,-1-4-128 0,-4 12 128 15,0 0 0-15,7-8 0 0,-7 8 0 0,6-9-144 16,-3 1 144-16,-3 8-192 0,0 0 192 0,0 0-192 15,0 0 32-15,0 0 0 0,0 0 0 0,0 0 0 16,0 0 160-16,0 0-128 0,0 0 128 0,0 0-128 16,-11 4 128-16,2-4 0 0,9 0 0 0,-13 8-128 15,1-3 128-15,3 3 0 0,-1 0 0 0,2 3 0 16,-1-2 0-16,-1 3 0 0,0 1 0 0,-1-1 0 16,0 3 0-16,0-1 0 0,-1 2 0 0,1-1 0 15,0-1 0-15,1 1-128 0,-1-3 128 0,1 5 0 16,1-5 0-16,1 1-128 0,1 2 128 0,1-6 0 0,6-9-160 15,-6 15 160-15,6-15-192 0,0 0 192 0,0 0-224 0,0 0 64 16,0 0 16-16,0 0 0 0,0 0-48 0,0 0-16 16,0 0 0-16,0 0 0 0,9-2 16 0,2-3 0 15,-1-3 0-15,0 0 0 0,1-1-16 0,0-3 0 16,-1 0 0-16,1-1 0 0,-1-2 32 0,1 2 16 16,-2 1 0-16,1-4 0 0,-2 3 160 0,0-2 0 15,0-2 0-15,-1 4 0 0,-1-2 0 0,0 2 0 16,-1-3 160-16,0 4-160 0,0 2 256 0,0-1-32 15,-2-2-16-15,0 0 0 0,0 2 48 0,1 0 16 16,-1 1 0-16,0-1 0 0,0-2-144 0,2 0-128 16,0 2 192-16,0 3-192 0,1 0 0 0,0 0 0 0,1-2 0 0,-1 2 0 15,-1-3-128-15,-5 11 128 0,6-8-208 0,-6 8 80 16,0 0 128-16,0 0 0 0,0 0-144 0,0 0 144 16,0 0 0-16,0 0 0 0,0 0 192 0,0 0-64 15,0 0 0-15,0 0 0 0,10 13 0 0,-10-13 0 16,0 0 48-16,8 19 0 0,-3-3 0 0,-2-3 0 15,-3-13-176-15,2 17 192 0,-2-1-192 0,0-1 192 16,0-15-192-16,0 18 0 0,0-4 144 0,0 0-144 16,0-14 0-16,-2 17 128 0,2-1-128 0,0 0 0 15,0 0 0-15,0 0 128 0,0 0-128 0,0-2 0 16,0-3 0-16,0 2 0 0,0-1 0 0,2 0 128 16,-2-12-128-16,3 15 0 0,-3-15 0 0,5 13 0 15,-5-13 0-15,0 0 0 0,5 9 0 0,-5-9 0 16,0 0 0-16,0 0 0 0,0 0 0 0,0 0-128 0,0 0 128 15,0 0 0-15,0 0 0 0,0 0 0 0,0 0 128 0,0 0-128 16,0 0 128-16,0 0-128 0,0 0 160 0,0 0-32 16,0 0-128-16,0 0 192 0,0 0-192 0,0 0 128 15,0 0-128-15,0 0 0 0,0 0 0 0,0 0 128 16,0 0-128-16,0 0 0 0,0 0 0 0,-12 3 0 16,12-3 0-16,-11 4 0 0,11-4-128 0,-13 0 128 15,2 0 0-15,11 0 0 0,-13-4-160 0,13 4 160 16,-13 0-128-16,2-3 128 0,11 3 0 0,-13-5-128 15,2 2 128-15,11 3 0 0,-13-1 0 0,2-3-128 0,11 4 128 16,-13 0 0-16,2-1-128 0,11 1 128 16,-13-2-128-16,2 1 128 0,11 1 0 0,-11 1-128 0,11-1 128 15,0 0 0-15,-12 0 0 0,12 0 0 0,-11 2 0 0,11-2 0 16,0 0 0-16,0 0 0 0,0 0 0 0,0 0 0 16,0 0 0-16,0 0 0 0,0 0 0 0,0 0-128 15,0 0 128-15,0 0-160 0,0 0 160 0,0 0-160 16,0 0-48-16,10 6-16 0,1 2 0 0,3 0 0 15,-2-1-112-15,1-1-32 0,1-3 0 0,0 4 0 32,1-2-80-32,1-1 0 0,-2 0-16 0,2-3 0 0,0 2 176 0,-1 1 32 0,-15-4 16 0,14 1 0 15,-1-1 240-15,-13 0 128 0,0 0 0 0,16 3-128 16,-16-3 416-16,0 0-32 0,0 0 0 0,0 0 0 16,15 2 0-16,-15-2-16 0,0 0 0 0,0 0 0 15,0 0-48-15,0 0-16 0,0 0 0 0,0 0 0 16,0 0-176-16,0 0-128 0,0 0 144 0,0 0-144 0,-12-2 0 15,1-1-128-15,0 2-16 0,1-3 0 0,10 4-80 0,-12-3-16 16,-1-2 0-16,1 2 0 0,1-2 240 0,0 4-176 16,0-6 176-16,0 4-160 0,-1-2 160 15,1 2 0-15,0-2 0 0,0 0 0 0,-1 1 0 0,1 0 0 16,-2 1 0-16,2 2 128 0,0-3-128 0,0 3 192 16,11 1-64-16,-12-2 0 0,12 2-128 0,-11 0 128 15,11 0-128-15,0 0 128 0,-11 0-128 0,11 0 0 16,0 0 0-16,0 0 0 0,0 0 0 0,0 0-128 15,0 0 128-15,0 0-192 0,0 0-32 0,0 0-16 16,0 0 0-16,14 0 0 0,1-1-16 0,1-3 0 16,1 1 0-16,3-2 0 0,-1-3 32 0,0 4 0 0,0-4 0 15,1-1 0-15,-1 6 48 0,0-3 16 0,-1-1 0 16,-2-1 0-16,0 0 160 0,-2 4 0 0,-1-4 0 0,0 0-128 16,0 4 128-16,-13 4 192 0,13-4-32 0,-13 4-16 15,0 0 48-15,0 0 16 0,9-9 0 0,-9 9 0 16,0 0 16-16,0 0 0 0,0 0 0 0,-9-1 0 15,-6 1-80-15,1 5-16 0,-2 0 0 0,-2 3 0 16,-3 0-128-16,0 0 0 0,1 3 0 0,0-2 0 16,3-1 0-16,-1 4 0 0,2-3 0 0,3-1 128 15,2-1 48-15,11-7 0 0,-10 9 0 0,10-9 0 16,0 0-176-16,0 0 0 0,0 0 144 0,0 0-144 16,0 0 0-16,0 0-208 0,0 0 16 0,13 8 16 15,0-8 176-15,0 0 0 0,1-1-144 0,1-6 144 16,1 4 0-16,0-3 0 0,0-2 0 0,0 1 0 0,-2-1 0 15,-1 0 0-15,0 3 0 0,-2 2 0 0,-11 3 0 16,13-5 0-16,-13 5 0 0,0 0 0 0,0 0 0 0,0 0 0 16,0 0 176-16,0 0-176 0,0 0 352 0,0 0-32 15,0 0 0-15,0 0 0 0,0 0-64 0,-13 5 0 16,-1-2-16-16,-2 5 0 0,0-3-240 0,-2 2-128 16,-1 1 128-16,-2-2-9808 15,0-3-1840-15</inkml:trace>
  <inkml:trace contextRef="#ctx0" brushRef="#br0" timeOffset="83440.16">7713 6739 13183 0,'0'0'576'0,"0"0"128"0,0 0-560 0,0 0-144 16,0 0 0-16,0 0 0 0,0 0 1024 0,0 0 160 0,0 0 32 0,0 0 16 16,0 0-128-16,0 0-16 0,0 0-16 0,0 0 0 15,0 0-272-15,0 0-48 0,14 6-16 0,-14-6 0 16,0 0-272-16,13 3-48 0,-2 2-16 0,-11-5 0 16,15 3-176-16,-1-1-32 0,1 3-16 0,1-2 0 15,1-3-32-15,3 5 0 0,-1-5 0 0,3 3 0 16,2-3-16-16,2 0 0 0,1-3 0 0,1 3 0 15,1-5-128-15,3 2 128 0,1-2-128 0,3 2 128 16,1-2-128-16,1-3 0 0,-1 6 144 0,-2-4-144 0,-3 1 0 16,-1-3 128-16,-2 0-128 0,1 3 0 0,1-1 0 0,-1 1 0 15,2 2 0-15,0-2 0 0,2 3 0 0,0 1 0 16,-2 1 0-16,2 1 0 0,-1 1 0 0,3 4 0 16,-1-4 0-16,0 4 0 0,1-1 0 0,-3 0 0 15,-1 0 0-15,-1-2 0 0,-2 2 0 0,-2 0 0 16,-3 1 0-16,-1-1 0 0,-4 3 0 0,0 0 0 15,-1-3 0-15,3 1 0 0,-4-4 0 0,3 1 128 16,-1 2-128-16,2-5 0 0,-2-2 0 0,2-1 0 16,0 0 0-16,0 1 128 0,-1-4-128 0,0 1 0 15,-1 2 0-15,2-2-128 0,1-3 128 0,1 0 0 16,-1 3 0-16,2-3 0 0,2 3 0 0,1-3 224 16,2-3-48-16,2 1-16 0,-1-1 48 0,1 3 16 0,-3 0 0 15,0 0 0-15,-6 5-224 0,1-2 128 0,-1 5-128 0,-1-1 0 16,0 1 0-16,-2 1 0 0,0 2 0 0,1 2 0 15,-3 2 0-15,1-1 0 0,0 2 0 0,-1-2-160 16,1 2 160-16,0-1 0 0,1-1 0 0,-2 2-128 16,1-3 128-16,0 0 0 0,-2-2 0 0,3 2 0 15,4 0 0-15,1-2 144 0,0 3-16 0,3-4-128 16,5 1 128-16,2-1-128 0,3-2 0 0,3 0 0 16,-2 1 0-16,2-1 0 0,1 0 0 0,0-1-144 31,1-4-224-31,1 3-32 0,-1-4-16 0,0 6 0 0,-2-5 32 0,-3 0 0 0,-3-1 0 0,-2 0 0 15,-2-4 384-15,-3 2 144 0,-3 3 0 0,-1-3 0 16,-2 3 416-16,-2 0 80 0,-5-1 0 0,-1 1 16 0,0 2-80 0,-2-2 0 16,-11 5-16-16,13-1 0 0,-13 1-144 15,13-2-32-15,-13 2 0 0,13 0 0 0,-13 0-16 16,13 0-16-16,-13 0 0 0,14 2 0 0,-14-2-176 16,15 4-48-16,-15-4 0 0,12 5 0 0,-12-5-128 0,0 0 0 15,13 0 0-15,-13 0-10160 16,13-1-1984-16</inkml:trace>
  <inkml:trace contextRef="#ctx0" brushRef="#br0" timeOffset="101077.34">10046 7312 15135 0,'0'0'672'0,"0"0"144"0,0 0-656 16,0 0-160-16,0 0 0 0,0 0 0 0,0 0 688 0,0 0 96 0,0 0 32 0,0 0 0 16,0 0-496-16,0 0-80 0,0 0-32 0,0 0 0 15,-8-7-480-15,8 7-112 0,0 0 0 0,0 0-16 32,-11 0-144-32,11 0-32 0,0 0 0 0,-11 0 0 0,11 0 192 0,0 0 16 0,0 0 16 0,-11 5 0 15,11-5 352-15,0 0-176 0,0 0 176 0,0 0-128 16,0 0 128-16,0 0 0 0,0 0 0 0,0 0 128 15,0 0 32-15,0 0 16 0,0 0 0 0,0 0 0 16,0 0 96-16,0 0 32 0,0 0 0 0,0 0 0 16,0 0-64-16,0 0-16 0,0 0 0 0,12-5 0 0,0 1 32 0,-1 4 0 15,-11 0 0-15,18-4 0 0,-1 4-256 0,1-1 0 16,-1-2 0-16,4 3 0 0,2 3 0 0,1-3 0 16,2 0 0-16,2 0 0 0,5 0 0 15,-3 0 144-15,-3 0 16 0,1 1 0 0,-3 3 0 0,1-1 0 16,1-2 0-16,1 3 0 0,0-1 64 0,1-2 16 15,0 4 0-15,0-2 0 0,0 4 48 0,1-1 16 16,3-2 0-16,-3 4 0 0,1 0 0 0,-3-4 0 16,1 4 0-16,2 0 0 0,1 0-16 0,0 0 0 15,0 1 0-15,0 3 0 0,-1 0-80 0,1 0-16 16,0 4 0-16,2 2 0 0,2 1 224 0,5 1 32 16,-1-3 16-16,3 4 0 0,4 0-144 0,-2-5-16 15,1 0-16-15,2 0 0 0,0 0-288 0,2-3 128 0,1-5-128 0,-4 3 0 16,-5-3 288-16,-4 0-48 0,1-3-16 15,-2 3 0-15,-2-3 128 0,-3 3 32 0,-1 0 0 0,-3 0 0 16,1 0-96-16,-1 3-16 0,-1-1 0 0,-1 4 0 16,-1-1-64-16,4 3-16 0,2 2 0 0,-1-2 0 15,1 5-48-15,2 0-16 0,3 0 0 0,1-2 0 16,-4 0-128-16,-1-1 0 0,-4-2 0 0,-3 0 128 16,-2 3-128-16,-1-4 0 0,-1-1 0 0,-2 1 0 15,2-1 0-15,-3-1 0 0,-2 0 0 0,-2 0 0 16,-1-5 0-16,0 1 0 0,-3 1 0 0,-1 1 0 15,2-3 0-15,-2 0 0 0,-1 0 0 0,-8-8 128 16,9 10-128-16,1-2 0 0,-2 0 0 0,0 1 0 16,0-1 0-16,0 1 128 0,2-3-128 0,-10-6 0 15,11 5 0-15,0 3 0 0,-11-8 0 0,11 11 0 16,-1-1 0-16,-2-2 0 0,-2 0 0 0,1 0 0 0,-1 3 0 0,1-1-224 16,-7-10 80-16,6 12 16 0,-6-12-208 0,8 12-48 15,-8-12 0-15,0 0 0 16,0 0-688-16,14 13-144 0,-14-13-16 0,15 12-10352 0</inkml:trace>
  <inkml:trace contextRef="#ctx0" brushRef="#br0" timeOffset="101335.24">13174 8321 11055 0,'0'0'976'0,"0"0"-784"0,3 17-192 0,-3-17 0 16,5 14 2224-16,-5-14 400 0,5 14 64 0,0 2 32 16,-5-16-1104-16,5 15-208 0,-5-15-64 0,3 14 0 15,-3-14-464-15,3 15-112 0,-3-15 0 0,3 16-16 16,0-3-384-16,-3-13-80 0,4 9-16 0,-4-9 0 16,0 0-272-16,4 20 0 0,0-8-128 0,-4-12 128 31,3 16-608-31,-3-16-32 0,0 0 0 0,0 0 0 15,0 0-2256-15,0 0-464 0</inkml:trace>
  <inkml:trace contextRef="#ctx0" brushRef="#br0" timeOffset="101505.04">13415 8598 17903 0,'16'8'784'0,"-7"0"176"0,3 0-768 0,-1 1-192 0,0-1 0 0,2 0 0 0,0 0 1040 15,0 0 176-15,0-3 16 0,-1 3 16 0,-2 0-416 16,0 0-96-16,-1 0-16 0,1-3 0 0,-10-5-720 0,10 8 0 15,-1 0 0-15,1 3-160 0,1-6 160 16,-1 3-160-16,-1 0 160 0,1-3-160 16,-10-5-544-16,14 11-96 0,-1-6-32 0,0 3-5888 15,0-3-1168-15</inkml:trace>
  <inkml:trace contextRef="#ctx0" brushRef="#br0" timeOffset="101666.12">13993 8726 7359 0,'0'0'320'0,"12"6"80"0,1-1-400 0,-2 0 0 15,1-2 0-15,-1 5 0 0,-1 0 3392 0,1-3 576 0,-11-5 128 0,13 8 32 16,-2 0-2656-16,-11-8-512 0,11 8-128 0,-1-3 0 16,-10-5-384-16,0 0-64 0,9 8 0 0,-9-8-16 15,0 0-208-15,0 0-32 0,0 0-128 0,0 0 192 32,0 0-576-32,0 0-112 0,0 0-16 0</inkml:trace>
  <inkml:trace contextRef="#ctx0" brushRef="#br0" timeOffset="124380.04">15796 6763 3679 0,'0'0'320'0,"0"0"-320"0,0 0 0 0,12-5 0 16,-12 5 2032-16,9-8 336 0,-9 8 64 0,10-8 0 0,-10 8-1408 0,0 0-304 15,9-5-48-15,-9 5-16 0,7-11 16 16,-7 11 0-16,0 0 0 0,0 0 0 0,0 0-288 16,0 0-48-16,0 0-16 0,0 0 0 0,0 0-80 0,0 0-32 15,0 0 0-15,0 0 0 0,-8-5-32 0,8 5-16 16,-11 0 0-16,-1 3 0 0,1-3-160 0,0 2 0 15,0 3 0-15,-1-2 0 0,1-3 128 0,-2 5-128 16,1-2 192-16,-3 0-64 0,1 2 112 0,-2-2 16 16,-4-1 0-16,-1 1 0 0,1 0-48 0,-3-1 0 15,-3 1 0-15,-1 0 0 0,-2-1-80 0,0 1 0 16,1 2-128-16,0-2 192 0,1 0-192 0,3 2 176 16,1 0-176-16,1 0 160 0,-1-4-160 0,3 1-272 15,0 3 64-15,3 1 16 0,-1-1 192 0,2 0-192 16,0 0 192-16,2-2-192 0,-1 2 64 0,1-2 128 15,1 0-208-15,0 2 80 0,2 0 128 0,-1-2 0 0,1 0 0 0,0-1 0 16,11-2 0-16,-13 3 0 0,0 0 0 0,2-1 0 16,0 1 0-16,0-3-256 0,11 0 64 15,-13 5 0 1,0-5-240-16,13 0-48 0,-11 3-16 0,11-3 0 0,-13 2 112 0,13-2 32 0,0 0 0 0,0 0 0 16,0 0 112-16,0 0 32 0,0 0 0 0,0 0 0 15,0 0 208-15,0 0 0 0,0-15 0 0,3 4 160 16,0 1-160-16,-3 10 0 0,8-11 0 0,0 0 0 15,2-2 0-15,0 0 0 0,-1 0 0 0,2-1-176 16,1 1 176-16,1-3 0 0,-1-2 0 0,1 2-128 16,-2 0 128-16,-1 5 128 0,0-2-128 0,-1 4 176 15,1 1 16-15,-2 1 0 0,-8 7 0 0,10-8 0 16,-2 0 112-16,-8 8 16 0,0 0 16 0,0 0 0 16,0 0-32-16,0 0-16 0,6-8 0 0,-6 8 0 0,0 0-160 15,0 0-128-15,0 0 144 0,0 0-144 0,0 0 128 0,0 0-128 16,-8 11 0-16,0 1 0 0,-2-4 128 0,1 1-128 15,-1 2 0-15,-1 2 144 0,0 0-144 0,-2 2 0 16,0-3 144-16,0-2-144 0,0 1 0 0,0 0 0 16,1-1 0-16,0 3 128 0,0 1-128 0,0 1 144 15,1-7-144-15,-2 5 160 0,0-2-160 0,2 3 160 16,0-4-160-16,3 3 160 0,2-5-160 0,1 3 192 16,5-11-192-16,-4 10 192 0,4-10-64 0,0 0-128 15,4 11 192-15,-4-11-64 0,0 0 224 0,11 13 32 0,2-2 16 16,0-3 0-16,-1-3-272 0,1 0-128 0,2-2 0 15,-1-3 128-15,2 0-128 0,0 0 160 16,0-3-160-16,2 1 160 0,0-1-160 0,1-2 128 0,0 2-128 0,0-2 128 16,-1-1-128-16,0 1 192 0,-1 3-192 0,-1-1 192 15,0 0-192-15,-1-2 0 0,-1 5 0 0,-14 0 0 16,15-8 256-16,-2 5-48 0,-13 3 0 0,0 0 0 16,12-7 48-16,-12 7 0 0,0 0 0 0,0 0 0 15,0 0-112-15,0 0-16 0,0 0 0 0,0 0 0 16,0 0-128-16,0 0 0 0,0 0-160 0,0 0 160 15,0 0-256-15,-11 7 64 0,0-1 0 0,0-1 0 16,0-2-384 0,-2 2-64-16,0 0 0 0,0 3-16 0,0-2-592 0,0 1-112 15,-1-1-32-15,-1-1 0 0</inkml:trace>
  <inkml:trace contextRef="#ctx0" brushRef="#br0" timeOffset="145971.5">17403 6026 6447 0,'0'0'576'0,"0"0"-576"0,6-11 0 0,-1 0 0 0,0-2 1632 0,0 3 224 16,-2-1 32-16,0 0 16 0,0 3-944 0,-3 8-192 15,2-13-48-15,-2 13 0 0,3-10 80 0,-3 10 16 16,0 0 0-16,0 0 0 0,0-9-336 0,0 9-64 16,0 0-16-16,0 0 0 0,-2-7 48 0,2 7 16 15,0 0 0-15,0 0 0 0,-4-3-32 0,-1 0-16 0,-2 3 0 16,-1 0 0-16,-6 0-32 0,1 0-16 15,-1 3 0-15,1 0 0 0,-2 2-112 0,1 0-32 0,-2 3 0 0,-2 0 0 16,-1 0-96-16,0 0 0 0,-2 5-128 0,-2 1 192 16,1 4 64-16,-1 1 0 0,1 2 0 0,-2 1 0 15,0 1 96-15,0 3 32 0,-2-2 0 0,-1 5 0 16,0-1-64-16,-1 5-16 0,-1-1 0 0,2 0 0 16,0-2-32-16,1 2 0 0,0 4 0 0,1-3 0 15,2 1-48-15,2 3-16 0,1-2 0 0,2 2 0 16,2 0 16-16,3 5 0 0,2-4 0 0,1 1 0 15,2-4-224-15,2 2 176 0,3 2-176 0,1 1 160 16,4 0-160-16,2 3 0 0,1-4 0 0,2 4 0 16,1-1 0-16,1 0 0 0,2 3 0 0,2 3 0 15,3-7 0-15,0 0 0 0,0 0 0 0,2-5 0 16,-2-4 0-16,2 0 0 0,-1-2-176 0,3-1 176 0,1-1-192 16,-1-3 64-16,0-1 0 0,-1 0 0 0,2-3 128 15,0-2 0-15,-4-2 0 0,4-3 0 0,0-3-208 16,2 2 32-16,1-5 16 0,1-3 0 15,4-4-288-15,2-2-48 16,1-6-16-16,1-4-8304 0,3 2-1664 0</inkml:trace>
  <inkml:trace contextRef="#ctx0" brushRef="#br0" timeOffset="146776.6">18168 6785 8287 0,'0'-16'736'0,"0"5"-592"0,0 1-144 0,0-4 0 16,0-2 1616-16,0-2 304 0,-1 2 48 0,1 0 16 16,0-1-1024-16,0-3-208 0,-4 4-48 0,3-1 0 15,-2-3-192-15,1 4-32 0,0-3-16 0,1-2 0 16,-1 0 64-16,1 0 16 0,-1-3 0 0,0 3 0 15,1 1-48-15,-1-5-16 0,-1 8 0 0,0-1 0 16,-2 1-176-16,-1 0-48 0,-1 0 0 0,-3 2 0 16,-2 3-32-16,-3 4-16 0,1 3 0 0,-1 0 0 15,1 2-64-15,-2-1-16 0,0 4 0 0,-2 0 0 16,-1 5 32-16,-2 3 0 0,0 2 0 0,-1 3 0 0,-1 3 32 16,1 1 16-16,-2 3 0 0,0 2 0 15,-2 1 288-15,0 1 48 0,2 1 16 0,0 4 0 0,-2 8-64 0,2 0-16 16,0-2 0-16,0-1 0 0,2 3-144 0,1-2-16 15,2-2-16-15,4-3 0 0,2-1-128 0,2 3-32 16,3 0 0-16,3-6 0 0,0 1-144 0,2-3 0 16,2 0 0-16,1-1 0 0,1-4 0 0,4-1-176 15,1-4 16-15,2 1 0 0,5-4 16 0,3 2 0 16,2-5 0-16,3 0 0 0,1 0 144 0,2-4-128 16,1-2 128-16,0 0-128 0,2-2 128 0,2 0 0 15,2-2 128-15,-1-1-128 0,1 0 128 0,-1-2-128 16,1-3 160-16,-2-2-160 0,-2 1 0 0,-1-4 0 15,-4 3 0-15,1-4 0 16,-4 1-368-16,0 2-64 0,2-7-16 0,-3 2 0 16,-2 0-544-16,-2 0-112 0,-3-5-32 0,1 0 0 15,-3 0 32-15,-1 0 0 0,-3-1 0 0,0 1 0 16,-2 0 272-16,-1 5 48 0,-2 0 16 0,0 0 0 16,-4-5 208-16,0 5 48 0,-3 0 16 0,1 2 0 0,-2-1 496 0,-2 5 288 0,1-2-32 0,-3 2-16 15,1 2 144-15,-2 2 16 0,-3-1 16 0,0-1 0 16,2 3-48-16,-1 2-16 0,1-2 0 0,-1 5 0 15,1-3-192-15,-1 1-32 0,3 2-128 0,-1 4 192 16,0-3 320-16,0 4 64 0,2-2 16 0,1 0 0 16,1-1 192-16,9-2 48 0,-13 8 0 0,2-1 0 15,1 1-64-15,0 1-16 0,1 4 0 0,-1 3 0 16,2 0-224-16,0 3-32 0,2 2-16 0,1 3 0 16,0-1-80-16,2-1-16 0,1 2 0 0,2 2 0 0,3 1-96 15,2-1-32-15,2 1 0 0,1-1 0 0,0 3-128 0,3-2-128 16,0-3 192-16,2 2-192 0,1 0 128 0,1-2-128 15,1-2 0-15,0-1 0 0,0-3 0 16,0 3 0-16,0-5-192 0,2 0 48 0,-2 0-176 0,0-5-48 16,0-3 0-16,0 0 0 15,2-3-320-15,-1-2-64 0,-1-5-16 0,-1-2 0 16,-4 0-1840-16,2-4-368 0</inkml:trace>
  <inkml:trace contextRef="#ctx0" brushRef="#br0" timeOffset="147357.48">18581 6224 25791 0,'0'0'2304'0,"0"0"-1856"16,0 0-448-16,0 0 0 0,0 0 1600 0,0 0 208 0,0 0 48 0,-7 11 16 15,7-11-1104-15,-6 13-240 0,6-13-32 0,-3 17-16 16,-1-1-480-16,1 0 0 0,2 4 0 0,1-3 0 31,0 4-768-31,1 3-240 0,2 4-48 0,1 0-16 0,-3 6 864 0,2-2 208 0,1 5 0 0,-1 3 0 16,0 2 832-16,-1 1 224 0,-2 2 32 0,1-3 16 16,-1-2-800-16,2 0-176 0,0-3-128 0,1 0 192 15,0-3-192-15,0 1 0 0,0-4 0 0,1-4 0 16,-1-3-224-16,2-2-80 0,-2-2-16 0,0-1 0 15,0-6-80-15,-3-13-32 0,0 0 0 0,7 11 0 0,-7-11 160 16,0 0 16-16,0 0 16 0,12 2 0 0,-12-2 240 0,15-10 0 16,-4-4 0-16,2-4 0 0,0-6 0 0,1-2 0 15,1-4 0-15,1-1 0 0,3-4-320 0,0-2 0 16,-1-3-16-16,1 3 0 0,2-2 48 0,0 1 16 16,0-4 0-16,-2 2 0 0,-3 3 272 0,0-1 0 15,0-1 0-15,-1 5 0 0,-6 5 256 0,1 2 16 16,-2 1 0-16,-2 2 0 0,-1 7 96 0,0 1 16 15,-2 1 0-15,0 2 0 0,1-3 80 0,-1 8 32 16,-3-1 0-16,0 9 0 0,1-12-112 0,-1 12 0 0,0 0-16 16,0 0 0-16,-1-8-80 0,1 8-16 15,0 0 0-15,0 0 0 0,0 0-80 0,0 0-32 0,0 0 0 16,0 0 0-16,-11 8 32 0,3 1 0 0,8-9 0 0,-7 12 0 16,1 4 0-16,1 0 0 0,2 0 0 0,-1 9 0 15,1-1-64-15,2 6 0 0,2 5 0 0,2 7 0 16,1 2-128-16,-1 2 0 0,0 7 0 0,4 6 128 15,-1-4-128-15,2 6 0 0,3 2 0 0,0-1 0 16,2 1-192-16,3 3-64 0,4-1 0 0</inkml:trace>
  <inkml:trace contextRef="#ctx0" brushRef="#br0" timeOffset="150403.09">19715 6774 12895 0,'0'0'1152'0,"0"0"-928"0,2-8-224 0,0-2 0 0,-1-1 2912 0,1 0 544 16,-1-2 96-16,1 4 32 0,0-6-2112 0,-1 2-432 0,1 0-80 0,-1-1 0 15,1-2-512-15,1 1-112 0,-1 1-16 0,-2 0 0 16,0-1-320-16,-2-1 0 0,1 2 0 0,-1-1-192 15,-1 2 192-15,0 2-208 0,-2-3 80 0,0 2 128 16,0 1-144-16,0 2 144 0,-1-3 0 0,-1 4 0 16,-1-1 0-16,0-3 0 0,0 4 160 0,0-1-32 15,-1 1-128-15,-3 1 192 0,1 2-64 0,0 2 0 16,1-2 32-16,-1 2 16 0,0 3 0 0,0 0 0 16,-2 0 16-16,0 3 16 0,0-3 0 0,-1 8 0 15,-1 5 48-15,-1 3 0 0,-3 4 0 0,-2 5 0 16,0 7-32-16,0 5 0 0,1 8 0 0,0 3 0 15,1-1 0-15,3 6 0 0,2 0 0 0,2-3 0 16,3-2-224-16,2-3 128 0,2-5-128 0,4 2 0 16,1-5 0-16,3-5 0 0,2-5-176 0,1-5 176 0,1-6-432 15,2-4 48-15,-9-12 0 0,13 5 0 16,0-5 384-16,3-5-160 0,2-3 160 0,3-10 0 0,1-6 0 0,2-3 0 16,2-4 0-16,-1-4 0 0,3 1 0 0,-3-3 224 15,-1 2-64-15,-1 1-16 0,-4 2 176 0,0 0 48 16,-1 0 0-16,-2 3 0 0,-1 0 144 0,-3 5 16 15,1 3 16-15,0 5 0 0,-3 5-96 0,-1 1-32 16,1 5 0-16,-10 5 0 0,0 0-64 0,13 5-16 16,-2 5 0-16,-1 1 0 0,-2 8-176 0,0 2-32 15,-2 5-128-15,1-2 192 0,-1 5-192 0,0 1 0 16,1 4 128-16,1-5-128 0,-2-3 0 0,2-4 0 16,0 1 0-16,2-4 0 0,-2-3 0 0,2-3-160 0,-10-13 160 15,11 11-128-15,-11-11-64 0,0 0 0 0,0 0 0 0,13 3 0 31,-13-3-256-31,9-6-48 0,-1-5-16 0,-3-4 0 16,-2-4-112-16,1 3-16 0,-4-5-16 0,0 0 0 0,0-3 272 0,0 0 48 0,0 0 16 0,0 6 0 16,1-3 320-16,1 2 0 0,-1-2 0 0,3 2 0 15,-1-2 128-15,2 5 112 0,-1 3 16 0,3 0 0 16,-1 1 176-16,1 0 32 0,-1 1 16 0,2 1 0 16,2-1-32-16,-1 3 0 0,3 0 0 0,0 0 0 15,1 3-176-15,2 2-32 0,-1 3-16 0,2 3 0 16,0 0-224-16,0 6 0 0,0 0 128 0,0 6-128 15,-1 2 0-15,-1 4 0 0,-1 3 0 0,0 3 0 0,0-1-128 16,-2 1 128-16,-3-1 0 0,2 3 0 16,-2-2 0-16,0-1-128 0,-2-5 128 0,1 3 0 0,1-3-192 0,-2 0 32 15,-1-5 0-15,0-2 0 0,-5-14-144 16,4 13-16-16,-4-13-16 0,0 0 0 0,0 0 144 0,0 0 48 16,0 0 0-16,0 0 0 0,0 0 144 0,0 0 0 15,0 0 0-15,7-16 0 0,-2 0 160 0,0 0-32 16,-2 0-128-16,0 0 192 0,0-5 0 0,2 0-16 15,-2 0 0-15,2 2 0 0,1-2 0 0,2 3 0 16,0-4 0-16,4-2 0 0,-1-2-16 0,2-3 0 16,1 0 0-16,1 2 0 0,-1-2-160 0,2 3 192 15,2-1-192-15,-1 3 192 0,1 0-192 0,0 3 0 16,-1 0 144-16,1 5-144 0,-2 0 0 0,0 3 0 16,0 5 0-16,-1 0 128 0,-1 3-128 0,-1 2 0 0,-13 3 128 15,16 7-128-15,-3 1 192 0,0 5-48 0,0 4 0 16,-1 7 0-16,0 5-144 0,-3 3 0 0,-1 8 0 0,-1 1 128 15,-3 2-128-15,1-3 0 0,-2 0 0 16,2-3 0-16,2 5 0 0,-1-7 0 0,1-3-176 0,1-1 176 31,1-2-416-31,1-2 0 0,-1-6 0 0,1 0 0 16,-2-5-592-16,0-2-112 0,0-1-32 0,2-3-9328 0,-10-10-1872 16</inkml:trace>
  <inkml:trace contextRef="#ctx0" brushRef="#br0" timeOffset="151185.06">22013 6333 26719 0,'0'0'2368'0,"0"0"-1888"16,-11 1-480-16,-2 3 0 0,-3-4 960 0,-1 4 112 15,-4-4 16-15,-2 5 0 0,-4-2-832 0,-3 1-256 16,-3-1 160-16,0-2-160 0,-4 6-192 0,0-2-112 16,0-1-16-16,-2 1-16 0,-1 2 80 0,3-3 32 15,2 1 0-15,1 0 0 0,2-2 224 0,2 2 0 16,3-2 0-16,2-3 0 0,3 4 0 0,3-4 0 16,1-4 0-16,2 1 0 0,2-2-272 0,1-3-16 15,2 0 0-15,1 0 0 0,2-5 96 0,1 2 0 16,3-6 16-16,0 0 0 0,3 1 48 0,-1-1 0 0,2-2 0 0,2 2 0 15,1 1 128-15,0 2 0 16,-3 14 0-16,0 0 128 0,5-11 64 0,-5 11 32 0,0 0 0 0,0 0 0 16,0 0 160-16,0 0 16 0,0 0 16 0,0 0 0 15,10 5 32-15,-2 6 0 0,-2-2 0 0,-1 7 0 16,0 1 0-16,-2 2 0 0,0 3 0 0,-1 2 0 16,-2 4-96-16,-2 0-16 0,1 5 0 0,-1 0 0 15,0 4-160-15,2-1-48 0,-1 0 0 0,1 3 0 16,0 0-128-16,3-1 0 0,0 2 0 0,4-3 128 15,1 0-128-15,0-2 0 0,1-4 0 0,3 1 0 16,0 0-256-16,3-5 32 0,1-1 0 0,3-5 0 16,4 0-304-16,1 0-64 15,0-5-16-15,1 0 0 0,3 0 96 16,2-8 32-16,2-3 0 0,0-5 0 0,0 0 480 0,1-5 0 0,0-3 208 0,1-2-64 0,0-4 48 16,-1 1 0-16,1 0 0 0,0-3 0 0,-2-5-16 0,0 0 0 15,-3-1 0-15,-2-1 0 0,-1 1 112 16,-1-1 32-16,1-1 0 0,-2 0 0 0,-3-3 16 15,-2 6 16-15,-3-5 0 0,0 2 0 0,-1-3-32 0,-4 3-16 16,-4-2 0-16,-1 5 0 0,-1 2-48 0,-2 3 0 16,-5 2 0-16,-1 6 0 0,3 8 0 0,0 0-16 15,-11-7 0-15,-2 10 0 0,-3 2-240 0,-3 3 176 16,0 5-176-16,-4 3 160 0,-3 3-160 0,1 5 192 16,1 2-192-16,0 6 192 0,0-3-192 0,1 3 128 15,2-3-128-15,2 3 128 0,3-6-128 0,3 1 0 0,3-3 144 16,6-1-144-16,0-4 0 0,4-1 0 0,2-2 0 0,1-2 0 15,-3-14 0-15,8 15-240 0,-8-15 48 16,11 9 0-16,-11-9 192 0,15 8 0 0,-2-6 0 0,1-2 0 16,-1-2 0-16,1-4 0 0,-1-2 0 0,2 0 0 15,-1-5-176-15,1 0 176 0,1-1-192 0,1-7 192 16,1 0-304-16,1 2 48 0,0-4 16 0,2 1 0 31,2-6-624-31,3 1-128 0,-4-2-32 0,0 0-8896 0,1 2-1776 0</inkml:trace>
  <inkml:trace contextRef="#ctx0" brushRef="#br0" timeOffset="151899.35">22503 6477 7359 0,'0'0'656'0,"0"0"-528"0,11-1-128 0,-11 1 0 15,13 0 5088-15,-13 0 992 0,13 1 192 0,-13-1 32 16,13 3-3760-16,-13-3-752 0,11 10-160 0,-11-10-32 0,9 14-784 0,-1 4-176 16,-3 6-16-16,-1 0-16 0,-3 8-480 0,-1 2-128 15,-1 1 0-15,-1 7 0 0,-1-5 0 0,-1 3-128 16,3 0 0-16,-1-1 0 0,1-2-64 0,1 1-16 15,1 1 0-15,2-2 0 16,2 3-384-16,0-6-80 0,-2-6-16 0,1-3 0 16,-1-1 160-16,-2-8 16 0,-1 0 16 0,0-16 0 0,0 0 160 15,0 0 16-15,0 0 16 0,0 0 0 0,0 0 304 0,0 0 0 16,-3-12 128-16,0-4-128 0,0-1 160 0,1-7-160 16,2 0 160-16,0-5-160 0,0 3 0 0,0-3 128 15,0 0-128-15,3-1 0 0,2 1 0 0,0 0 0 16,1-3 128-16,2 3-128 0,0-3 0 0,4 0 128 15,-1 1-128-15,2-1 0 0,1-3 240 0,4 1-48 0,1 2-16 0,2 2 0 16,0 2 64-16,0 4 16 0,1 2 0 16,-1 2 0-16,-2 1-16 0,-1 5 0 0,0-1 0 0,-2 7 0 15,0 3-48-15,0 5 0 0,-2 0 0 0,-1 0 0 16,0 4-192-16,-2 4 0 0,-1 1 128 0,-1 7-128 16,1 8 0-16,0 1 0 0,-2 3 0 0,0 5 0 15,0 0-176-15,-2 3-16 0,0 2-16 0,1 2 0 16,-2-3 16-16,-2 5 0 0,0-4 0 0,-1-1 0 15,-2 0-16-15,0-3 0 0,0-5 0 0,0 3 0 16,0-3-112-16,0 0-32 0,-2-5 0 0,2-5 0 16,0-5-304-1,0-14-64-15,0 0-16 0,0 0 0 0,0 0 736 0,0 0 0 0,0 0 128 0,0 0-128 16,0 0 176-16,5-12-176 0,0-4 160 0,-2-2-160 0,-1-3 0 16,1-1-208-16,0-4 16 0,0 0 0 0,0-4 192 15,2 4 0-15,0-3 0 0,1 0-144 0,3-1 144 16,0 1 144-16,1-3-16 0,1-2-128 0,0 2 304 0,0-5-48 15,2 5-16-15,2-2 0 0,-1 1 16 16,1-3 0-16,-1 7 0 0,2-3 0 0,0 3 128 0,-1 0 16 16,-1 4 16-16,1 1 0 0,1 1 32 0,0 2 0 15,0 7 0-15,0-1 0 0,0 3-176 0,-2 4-16 16,1 0-16-16,-1 4 0 0,-1 0-48 0,-13 4 0 16,16 3 0-16,-2 0 0 0,1-1 48 0,-2 2 0 15,-13-4 0-15,14 12 0 0,1 0-48 0,-3 4 0 16,-2 1 0-16,0 7 0 0,-1 0-192 0,3 1 144 0,-1 7-144 15,-2 2 128-15,1 6-128 0,0 2 0 16,1-2 0-16,-1 5 0 0,-2-2 0 0,0 4 0 0,1-4 0 16,-1-1 0-16,-1 3-256 0,-1-3-64 0,-1 1-32 0,-2-1 0 31,-3-2-2096-31,-2-2-432 0,-6 11-64 0,-3-4-32 0</inkml:trace>
  <inkml:trace contextRef="#ctx0" brushRef="#br0" timeOffset="152609.19">23912 5175 26719 0,'0'0'2368'0,"0"0"-1888"0,5-8-480 0,-5 8 0 15,5-12 1408-15,-5 12 176 0,0 0 32 0,0 0 16 16,6-8-576-16,-6 8-112 0,0 0-32 0,0 0 0 15,0 0-592-15,0 0-128 0,0 0-32 0,14 4 0 16,-14-4-160-16,15 8 0 0,-4 0 0 0,0 0 0 16,1 4 0-16,-1 0 0 0,0 1 0 0,3 3 0 15,2 0 0-15,2 5 128 0,0-5-128 0,-1 5 192 16,1-5-16-16,1 7 0 0,2-1 0 0,-2 2 0 0,-1-3-48 0,1 0 0 16,2-2 0-16,0 5 0 15,-2 0-128-15,1 1 160 0,-3-1-160 0,1-2 160 16,0 5-160-16,-1-1 160 0,-1 3-160 0,0-2 160 0,0-1-160 0,2 6 0 15,-2 0 0-15,0 0 128 0,-1 0-128 0,-1 4 0 16,-1 2 0-16,1 4 128 0,-1-2-128 0,2 2 0 16,-1 6 0-16,-1-2 0 0,0 1 0 0,-2 0 0 15,-1 6 0-15,-2-1 0 0,-2 1 0 0,-1 0 0 16,-4 8 0-16,-2-3 0 0,-2 3-176 0,-4 5 176 16,-6 3-128-16,-1 3 128 0,-5-1-320 0,-2 1 0 15,-5-1 16-15,-3 1 0 0,-3 2 96 0,-5-4 16 16,-5 4 0-16,-4-5 0 15,-7 0-320-15,-6-1-48 0,-6-1-16 0,0 2 0 16,-1 0-1344-16,-2 3-288 0,-2-1-48 0,-4-5-16 16</inkml:trace>
  <inkml:trace contextRef="#ctx0" brushRef="#br0" timeOffset="156688.38">21646 6382 5519 0,'0'0'240'0,"0"0"64"0,0 0-304 0,0 0 0 0,0 0 0 0,0 0 0 15,0 0 1152-15,0 0 160 0,0 0 32 0,0 0 16 16,0 0-1088-16,0 0-272 0,5-12 0 0,-5 12 0 16,0 0 0-16,1-5 0 0,4-2 128 0,-2-1-128 15,1 5 576-15,-4 3 48 0,3-5 16 0,-2-3 0 16,-1 8 64-16,0 0 0 0,4-8 16 0,-4 8 0 15,0 0-240-15,3-13-48 0,-3 13-16 0,0 0 0 16,0 0-176-16,0 0-48 0,0 0 0 0,0 0 0 16,0 0 0-16,0 0 0 0,0 0 0 0,0 0 0 15,0 0 256-15,0 0 32 0,0 0 16 0,0 0 0 0,0 0 32 16,0 0 16-16,0 0 0 0,0 0 0 0,0 0-32 0,0 0 0 16,0 0 0-16,0 0 0 0,0-9-128 0,0 9-16 15,0 0-16-15,0 0 0 0,0 0-352 0,0 0 0 16,-8-11 0-16,8 11 0 0,0 0 0 0,-11-5 128 15,-1 2-128-15,12 3 0 0,-13-4 128 0,1 3-128 16,0 1 160-16,1 0-160 0,-2-3 208 0,0 3-48 16,2 0-16-16,-2 0 0 0,-1 0 192 0,0 0 48 15,-1 0 0-15,1 0 0 0,-1 0-112 0,1 3-16 16,-1-2 0-16,-1-1 0 0,0 0 0 0,0 4-16 16,0-4 0-16,0 4 0 0,3-4-48 0,-1 0 0 15,1 0 0-15,0 0 0 0,-1 0-16 0,-1 0-16 0,2 0 0 16,1 0 0-16,-1 0-32 0,0 0 0 0,0 0 0 15,0 0 0-15,2 0-128 0,0 4 160 0,-1-4-160 0,12 0 160 16,-14 0-160-16,1 3 0 0,0-3 0 0,2 1 0 16,11-1 0-16,-13 4 0 0,0-3 0 0,2 1 0 15,11-2 0-15,-13 1 0 0,2 6 0 0,11-7 0 16,-13 5 0-16,13-5 0 0,-11 4 0 0,11-4 0 16,0 0 0-16,0 0 0 0,-11 5 0 0,11-5 0 15,0 0 128-15,0 0 0 0,0 0 0 0,0 0 0 16,0 0-128-16,0 0 0 0,0 0 144 0,0 0-144 15,0 0 128-15,0 0-128 0,0 0 128 0,0 0-128 16,0 0 0-16,0 0 144 0,0 0-144 0,0 0 0 16,0 0 0-16,0 0 0 0,0 0 0 0,0 0 0 15,0 0-208-15,0 0 0 0,0 0 0 0,0 0 0 16,0 0-32-16,14 0 0 0,-14 0 0 0,13 4 0 0,-13-4-128 16,13-4-16-16,-2-1-16 0,-11 5 0 15,13-3-1616-15,-13 3-320 0,13-6-64 0,-4-2-8112 16</inkml:trace>
  <inkml:trace contextRef="#ctx0" brushRef="#br0" timeOffset="157126.53">21354 5927 11967 0,'0'0'528'16,"0"0"112"-16,1-15-512 0,-1 1-128 0,-1 1 0 0,1 0 0 0,-2 0 2480 0,2 2 464 0,-1 0 80 0,1 11 32 16,0-13-1984-16,0 0-400 0,0 2-80 0,0 11-16 15,1-8-384-15,-1 8-64 0,2-13-128 0,-2 13 176 16,3-8-48-16,-3 8-128 0,0 0 192 0,0 0-64 16,0 0 32-16,0 0 0 0,0 0 0 0,0 0 0 15,0 0 160-15,0 0 48 0,0 0 0 0,0 0 0 16,0 0-16-16,0 0 0 0,0 0 0 0,0 0 0 15,0 0-32-15,0 0 0 0,-3 14 0 0,3-14 0 16,0 0-192-16,-3 15-128 0,-1 1 128 0,1-3-128 16,3-13 128-16,-1 14-128 0,1-14 128 0,-2 13-128 15,0 5 128-15,1-2-128 0,-1 0 160 0,2-2-160 0,0-14 208 16,2 18-48-16,-2-2-16 0,1 5 0 16,3 0-144-16,-1 1 192 0,-2 4-192 0,3-2 192 0,-3 0-192 15,2 2 0-15,1 6 0 0,-1 0 128 0,0 0-128 0,3 3 192 16,-2 1-192-16,-1-1 192 0,0 0-192 0,2 0 0 15,-2 2 0-15,2 4 0 0,0-1 0 16,0 1 0-16,-4 0 0 0,2-3 0 0,-1 2-256 16,0 5-96-16,-2-2-16 0,-4-1-8944 15,0-3-1792-15</inkml:trace>
  <inkml:trace contextRef="#ctx0" brushRef="#br0" timeOffset="183400.57">3654 8171 23839 0,'0'0'1056'0,"0"0"224"0,-5-13-1024 0,1 3-256 0,2-1 0 0,2 11 0 15,-5-13 720-15,2 2 112 0,0 1 0 0,3 10 16 16,-3-11-80-16,-1 0-32 0,0 3 0 0,4 8 0 15,-4-13-240-15,4 13-48 0,-8-8-16 0,2 0 0 0,1 0 32 0,5 8 16 16,0 0 0-16,0 0 0 16,-5-13-160-16,5 13-16 0,0 0-16 0,0 0 0 0,-6-10-288 0,6 10 128 15,0 0-128-15,0 0 0 0,-10-6 128 0,10 6-128 16,0 0 0-16,0 0 0 0,-11-2 0 0,11 2 0 16,-11 0 0-16,11 0 0 0,0 0 0 0,-11 2 160 15,11-2-160-15,0 0 192 0,-12 6 32 0,12-6 16 16,-11 5 0-16,11-5 0 0,-10 8 32 0,10-8 16 15,-9 5 0-15,9-5 0 0,-8 11-32 0,8-11-16 16,0 0 0-16,-5 13 0 0,5-13-80 0,-2 16-16 16,1-1 0-16,1-1 0 0,0-1 0 0,3 6 0 15,2 2 0-15,0 0 0 0,-2 4-144 0,2 0 0 16,-1 7-192-16,3 1 192 0,1 3-144 0,0 1 144 0,0 4 0 16,2 4 0-16,1-1 0 0,0-3-128 0,-1 4 128 15,1 0 0-15,0-5 0 0,0 2 0 0,1-2 0 0,-1 0 0 16,0 0 0-16,-3-1-192 0,-1-2 192 15,-3-2-160-15,1-3-48 0,0-3-16 0,-3-3 0 16,-1-2 0-16,-1-3 0 0,2 0 0 0,-1 0 0 0,-2-5 0 16,-2-5-64-16,3-11-16 0,-4 13 0 0,4-13 0 31,-8 14-480-31,8-14-112 0,-11 8 0 0,11-8-13616 0</inkml:trace>
  <inkml:trace contextRef="#ctx0" brushRef="#br0" timeOffset="184141.25">4417 8177 23615 0,'0'0'1040'0,"0"0"224"0,0 0-1008 16,0 0-256-16,0 0 0 0,0 0 0 0,0 0 1296 0,0 0 224 16,0 0 32-16,0 0 16 0,0 0-784 0,0 0-144 15,0 0-48-15,0 0 0 0,0 0-352 0,0 0-80 0,0 0-16 0,0 0 0 16,0 0-144-16,0 0 128 0,0 0-128 0,-5 14 128 15,5-14-128-15,-7 15 0 0,3-2 0 0,4-13 0 16,-7 13 0-16,-1 1 0 0,-2-4 0 0,1 3 0 16,1-2 128-16,-3 0-128 0,-2-1 0 0,-2 2 128 15,1 0-128-15,-2 1 0 0,0-1 0 0,-2 0 0 16,-1 0 0-16,0 0 0 0,-2-3 0 0,0-1 0 16,-3 4-192-16,3 0 192 0,-2-4-160 0,3 5 160 15,-1-1 0-15,0 0 0 0,2 1 0 0,-2-3 0 16,-2-4 0-16,2 2 0 0,-1 0 0 0,-1 4 0 15,3-3 0-15,-1 2 0 0,0 1 0 0,3-3 0 16,1-1-192-16,2 0 48 0,1-1 16 0,2-1 0 16,12-6-32-16,-11 7 0 0,11-7 0 0,0 0 0 15,0 0 160-15,0 0 0 0,0 0-144 0,0 0 144 16,0 0 0-16,-8 8 0 0,8-8 0 0,0 0 0 0,0 0 0 16,0 0 192-16,0 0-192 0,0 0 192 0,0 0-192 0,0 0 128 15,0 0-128-15,0 0 128 0,0 0-128 0,0 0 0 16,0 0 0-16,0 0 0 0,0 0 0 0,0 0 0 15,0 0 0-15,13 6 0 0,-2-3 208 0,-11-3-32 16,15 5-16-16,-1-2 0 0,-1 0 96 0,1 2 0 16,3 0 16-16,-1 3 0 0,0-1 48 0,0 1 0 15,0 1 0-15,0 4 0 0,0-2-80 0,0 9-16 16,0-4 0-16,-2-2 0 0,1 2-224 0,-1 3 0 16,1-1 128-16,-1-2-128 0,1 0 0 0,-1 0 0 15,0 2 0-15,2-2 0 0,-1 0 0 0,3-2 0 0,-2 1 0 16,1-4 0-16,1 2 0 0,0 0-128 0,-2-2 128 0,0-3-160 15,-2 5-32-15,1-5 0 0,-3 0 0 16,-12-8 0-16,15 11-160 0,-4-6-32 0,-11-5-16 16,15 5 0-1,-15-5-432-15,12 3-64 0,-12-3-32 0,13-3 0 16,-13 3-2112-16,0 0-416 0</inkml:trace>
  <inkml:trace contextRef="#ctx0" brushRef="#br0" timeOffset="185350.51">4529 8660 14975 0,'0'0'656'0,"0"0"144"0,0 0-640 0,0 0-160 0,0 0 0 0,0 0 0 15,0 0 1216-15,0 0 192 0,-11 7 64 0,11-7 0 0,0 0-672 0,0 0-128 16,0 0-32-16,0 0 0 0,0 0-320 0,0 0-80 15,0 0-16-15,0 0 0 0,0 0-224 0,0 0 0 16,0 0 128-16,0 0-128 0,0 0 0 0,16-2 0 16,-3-3 128-16,-1 4-128 0,1-3 416 0,2 0 32 15,-1-3 16-15,1 2 0 0,-1 0 320 0,0 1 64 16,3-3 16-16,-1-1 0 0,0 3-192 0,-2-3-32 16,1 0-16-16,2 4 0 0,2-3-256 0,2 1-48 15,0-1-16-15,0-1 0 0,-3-1-176 0,1-3-128 16,0 1 144-16,-1 2-144 0,-2-3 128 0,-2 4-128 0,-1-5 0 0,0 4 0 15,-2-6 0-15,-1 7 0 0,-10 8 0 0,11-6 0 16,-3-4 0-16,-8 10 128 0,3-8-128 0,-3 8 0 16,-1-8 0-16,-2-1 0 0,-2 1 128 0,0 0-128 15,-2 3 0-15,-1 0 0 0,-3-2 0 0,-2 3 0 16,-3-1 0-16,-1 2 0 0,-1-1 0 0,-1 4 0 16,-2 0 0-16,2 0-192 0,-1 4 192 0,3 0-160 15,-1 1 160-15,2-2 0 0,0 5 0 0,2 1 0 16,-1-1 240-16,2 0-32 0,0 3 0 0,1-2 0 15,0 3 112-15,1-3 32 0,0 4 0 0,1 3 0 16,1 0-80-16,1 0-16 0,0 4 0 0,0-3 0 16,1 6-64-16,2-1 0 0,0 1-16 0,2 2 0 15,3 4 16-15,0 5 0 0,2-2 0 0,1 0 0 16,0 2-64-16,2-2 0 0,2 0 0 0,1 0 0 16,3-5-128-16,0 1 0 0,0-4 144 0,4 0-144 0,1 0 0 0,0-3-128 15,0-2 0-15,2-3 0 16,-1-6-288-16,1-2-48 0,3-5-16 0,1-6 0 0,2-2 64 15,0-3 16-15,-1-5 0 0,-1-1 0 0,2-7 144 0,-1 0 16 16,-4 0 16-16,-1-3 0 0,-2 0 48 0,-2 1 16 16,1-2 0-16,1 2 0 0,-4 1 16 0,1-1 0 15,0-1 0-15,0 0 0 0,-2 0 144 0,0 0-208 16,1 3 80-16,-1 0 128 0,0 0-160 0,0 1 160 16,1-3 0-16,-1 2-144 0,-1 5 16 0,-1 0 0 15,-1 0 0-15,0 2 0 0,-1 1 128 0,-3-2 0 16,1 6 0-16,-2-3 0 0,-3 12 144 0,0 0 64 15,4-9 16-15,-4 9 0 0,0 0 256 0,0 0 48 0,3-8 16 0,-3 8 0 16,0 0-48-16,0 0-16 0,0 0 0 16,0 0 0-16,0 0-176 0,0 0-48 0,0 0 0 0,3 14 0 15,0 6-96-15,-1-3-32 0,-2-1 0 0,1 7 0 16,3-2-128-16,-1-1 0 0,0 0 0 0,4-3 0 16,-1-1 0-16,2 0 0 0,2-3 0 0,1-3 0 15,0-2-144-15,2-2 144 0,1-1-192 0,1-2 192 16,-1-3-256-16,1-3 48 0,-1 3 16 0,2-3 0 15,2-3 192-15,-2-1 0 0,-2-1-160 0,2-5 160 16,0 4-192-16,0-6 48 0,1-1 0 0,-3 2 0 16,0-4 16-16,1-3 0 0,-4-1 0 0,4-1 0 15,1 1 128-15,0-2 0 0,-2 0-144 0,1-4 144 16,-3 4 0-16,0-1 0 0,-1-1 128 0,-2 2-128 0,1 0 176 16,0 0-48-16,-1 0-128 0,-1-1 192 0,0 8-16 15,0-2-16-15,-1 3 0 0,-2-1 0 0,-2 0 64 16,0 6 16-16,-3 11 0 0,0 0 0 0,3-8 32 0,-3 8 16 15,0 0 0-15,0 0 0 0,0 0-288 0,0 0 160 16,0 0-160-16,0 0 128 0,0 0-128 0,7 16 0 16,-3-2 144-16,1 2-144 0,-1-1 128 0,0 5-128 15,0 3 128-15,-1-1-128 0,-2 1 144 0,3 1-144 16,0 0 192-16,1-2-192 0,0 6 144 0,1-3-144 16,1 4 0-16,1 3 144 0,2 1-144 0,-1 0 0 15,2 3 0-15,1-3 0 0,-3 3 0 0,1-3 0 16,-1 9 0-16,1-2 0 0,-2 3 0 0,0-1 0 0,-1-5 0 15,-1 3 0-15,-1-3 0 0,-2 0 0 0,0 0 0 0,-1-3 0 16,-2 3 0-16,-2-2 0 0,2-1 0 0,-3 1 0 16,-2-3-160-16,-1-1 160 0,-2 1 0 0,-2-3-144 15,-1-1 144-15,0 1 0 0,-2-1 0 0,2-3 0 16,-5-1 0-16,0-1 0 0,-4-1 0 0,1 1 128 16,-2-1-128-16,-1 1 0 0,-4-1 0 0,-5 2 0 15,-5 0 0-15,-6 4-160 0,-5-6 160 0,-2 2-208 31,-1 5-240-31,-2-2-32 0,1-3-16 0,-2 1 0 16,-1-3-1344-16,2 2-272 0,-2-8-48 0</inkml:trace>
  <inkml:trace contextRef="#ctx0" brushRef="#br0" timeOffset="186190.44">5327 8291 19295 0,'0'0'848'0,"0"0"176"0,0 0-816 0,0-10-208 0,0 10 0 0,0-12 0 0,0-1 800 0,0 13 112 16,0-10 32-16,0 10 0 0,0-14-416 0,0 14-80 16,0 0 0-16,0-8-16 0,0 8-128 0,0-13-32 15,0 13 0-15,0 0 0 0,0-12 96 0,0 12 16 16,1-12 0-16,-1 12 0 0,3-16 192 0,1 6 32 15,-4 10 16-15,3-11 0 0,-3 11 0 0,3-12 0 16,-3 12 0-16,3-12 0 0,-3 12-160 0,0 0-16 0,3-13-16 0,-3 13 0 16,0 0-192-16,0 0-48 15,2-10 0-15,-2 10 0 0,0 0-16 0,0 0-16 0,0 0 0 0,0 0 0 16,0-11-160-16,0 11 192 0,0 0-192 0,0 0 192 16,0 0 0-16,0 0 0 0,0 0 0 0,0 0 0 15,0 0-192-15,0 0 0 0,0 0 0 0,0 0 128 16,0 0-128-16,0 0 192 0,0 0-192 0,0 0 192 15,0 0-192-15,0 0 0 0,0 0 144 0,0 0-144 16,0 0 128-16,0 0-128 0,0 0 160 0,-10 5-160 16,10-5 192-16,-9 8-64 0,2 3-128 0,1-1 192 15,1 4-48-15,0 1-16 0,-1 1 0 0,1 8 0 16,-1 0-128-16,-1 9 128 0,-1 4-128 0,-1 7 128 16,1 4-128-16,-1 5 0 0,1 1 0 0,0 3 0 0,0-3 0 15,0 7-144-15,2-3 144 0,0-2-10992 16,1-3-2064-16</inkml:trace>
  <inkml:trace contextRef="#ctx0" brushRef="#br0" timeOffset="198007.36">6562 9118 7359 0,'0'0'656'0,"0"0"-528"0,0 0-128 0,0 0 0 0,0 0 2368 0,0 0 432 16,0 0 80-16,0 0 32 0,0 0-1856 0,0 0-368 15,0 0-80-15,0 0-16 0,0 0-432 0,0 0-160 16,0 0 0-16,0 0 144 0,0 0-144 0,0 0-192 16,0 0 32-16,0 0 16 0,0 0 144 0,0 0-192 15,0 0 192-15,0 0-192 0,0 0 192 0,0 0 0 16,0 0 0-16,0 0 0 0,0 0 0 0,0 0 0 15,0 0 128-15,0 0-128 0,-11 0 128 0,11 0-128 0,0 0 128 0,0 0-128 16,-11 1 0-16,11-1 0 16,0 0-160-16,0 0 160 0,0 0-384 0,0 0 48 15,-10 7 0-15,10-7 0 16,0 0-64-16,0 0-16 0,-10 8 0 0,10-8 0 0,-8 8 48 0,8-8 16 0,-8 8 0 0,8-8 0 16,-8 8 80-16,8-8 16 0,0 0 0 0,-8 11 0 15,8-11 112-15,0 0 144 0,0 0-208 0,-6 10 80 16,6-10 128-16,0 0 0 0,0 0 0 0,0 0 0 15,0 0 0-15,0 0 0 0,0 0 0 0,0 0 128 16,0 0-128-16,0 0 128 0,0 0-128 0,0 0 128 16,0 0-128-16,0 0 0 0,0 0 0 0,0 0 128 15,0 0-128-15,5-13 128 0,-5 13-128 0,6-11 128 16,-1 1 96-16,-5 10 32 0,0 0 0 0,8-11 0 16,-2-2 176-16,1 5 32 0,-7 8 16 0,6-8 0 15,-6 8 288-15,0 0 48 0,8-8 16 0,-8 8 0 16,7-8 48-16,-7 8 16 0,0 0 0 0,9-8 0 0,-9 8-144 0,8-8-32 15,-8 8 0-15,8-8 0 0,-8 8-240 0,0 0-48 16,8-8-16-16,-8 8 0 0,0 0-208 0,10-7-32 16,-10 7-16-16,0 0 0 0,0 0 0 0,10-6 0 15,-10 6 0-15,0 0 0 0,0 0 32 0,0 0 0 16,9-5 0-16,-9 5 0 0,0 0 0 0,0 0 0 16,0 0 0-16,0 0 0 0,0 0-64 0,0 0 0 15,0 0 0-15,0 0 0 0,0 0-128 0,13 0 160 16,-13 0-160-16,0 0 160 0,0 0-160 0,0 0 160 15,10 10-160-15,-10-10 160 0,0 0-160 0,0 0 128 16,6 11-128-16,-6-11 128 0,5 16 32 0,-5-16 0 16,0 0 0-16,3 13 0 0,-3 1 48 0,0-14 16 0,-1 15 0 0,1-15 0 15,0 11-32-15,0-11-16 0,-2 18 0 0,0-4 0 16,1-1-176-16,1-13 160 0,-3 13-160 0,3-13 160 16,-2 16-160-16,-1-3 0 0,0-2 0 0,-1 0 128 15,0-1-128-15,0 4 0 0,0 1 0 0,0-1 0 16,0-4 0-16,-1 2 0 0,0 0 0 0,0 1 0 15,0 1 0-15,-1 0 0 0,-1-2 0 0,1 0 0 16,-2 3 0-16,0-5 0 0,-2 2 0 0,-1 1 0 16,-2-2-272-16,-1 2 16 0,-4 3 0 0,-3-1-9648 15,-4-6-1920-15</inkml:trace>
  <inkml:trace contextRef="#ctx0" brushRef="#br0" timeOffset="-213763.17">644 9946 17151 0,'0'0'768'0,"0"0"144"0,0 0-720 0,0 0-192 15,0 0 0-15,0 0 0 0,0 0 768 0,13-2 128 0,-13 2 32 0,0 0 0 16,9-6-448-16,-9 6-96 0,0 0 0 0,0 0-16 16,0 0-48-16,0 0-16 0,0 0 0 0,0 0 0 15,0 0 144-15,0 0 16 0,0 0 16 0,0 0 0 16,0 0 32-16,0 0 0 0,0 0 0 0,0 0 0 15,0 0-144-15,0 0-32 0,0 0 0 0,0 0 0 0,0 0-144 0,0 0-48 16,0 0 0-16,-1 11 0 0,1-11-144 0,-5 13 0 16,-2-5 0-16,1 5 0 0,1-2 176 0,-3 2-48 15,-2-2-128-15,-1 2 192 0,-2 0-64 0,2 1 0 16,-2 2-128-16,0 2 192 0,-1 0-16 0,0 1-16 16,-1-3 0-16,2 0 0 0,2-3 64 0,1 0 16 15,1 3 0-15,2-3 0 0,1-2-112 0,1 2-128 16,-1-5 176-16,6-8-176 0,-7 14 128 0,2-1-128 15,1 0 0-15,4-13 0 0,-4 16 0 0,1-3 0 16,3-13 0-16,-5 16 0 0,1-3 0 0,0 1 0 16,4-14 0-16,-1 14 0 0,-2-2 0 0,1 1 0 15,0 1 0-15,2-14 0 0,-1 14 0 0,1-14 0 16,-2 12 0-16,2-12 0 0,0 16 0 0,0-16 0 0,5 13 0 16,-5-13 0-16,6 11 144 0,-6-11-144 15,0 0 0-15,12 8 144 0,0-7-16 0,1 3-128 0,0-8 192 16,0 4-64-16,1-4 0 0,2 0 0 0,2 3 0 0,0-4 0 15,-1-1 32-15,3-2 0 0,1 4 0 0,1-1 0 16,0 2 48-16,3-2 16 0,0-3 0 0,1 7 0 16,4-2 32-16,2 3 16 0,1-4 0 0,2 4 0 15,0-1-80-15,1-2 0 0,-4-2-16 0,-4 2 0 16,0 1-176-16,-3-1 0 0,0-2 144 0,-3 3-144 16,0-2 0-16,-1 2 0 0,-1-5 0 0,-3 3 0 15,1 0-528-15,-2 0-32 16,-5-4 0-16,-1 3 0 0,-1-3-448 0,1-3-80 15,-2 3-32-15,-2-2 0 0,-1-1-352 16,0-1-64-16,-5 12 0 0,2-14-16 0,-2-2-1552 16,0 0-304-16</inkml:trace>
  <inkml:trace contextRef="#ctx0" brushRef="#br0" timeOffset="-213362.05">992 9793 24991 0,'0'0'1104'0,"0"0"240"0,0 0-1088 0,0 0-256 16,0 0 0-16,-11 5 0 0,11-5 1056 0,-10 8 160 0,10-8 16 15,-8 11 16-15,0-1-624 0,8-10-128 16,0 0-32-16,-6 13 0 0,6-13-208 0,-4 14-64 0,1-1 0 0,3-13 0 15,-1 11 96-15,1-11 16 0,3 13 0 0,0 0 0 16,0 0 48-16,2 0 16 0,-2-4 0 0,0 4 0 16,1-3 16-16,0 3 16 0,1-2 0 0,2 2 0 15,-3-2-128-15,3 5-16 0,1 2-16 0,-2-2 0 16,-1 5-48-16,0 1-16 0,1 1 0 0,-1 4 0 16,-2 5-176-16,2 2 0 0,0 9 144 0,0 4-144 15,-4 1 0-15,1 6 128 0,1 3-128 0,-1 4 0 16,-2-4 0-16,0 3 0 0,0-3 0 0,6 1 128 15,1 3-128-15,1-3-160 0,1-7 160 0,4-4-208 16,2-7-48-16,-1-3 0 0,2-5 0 0,0-8 0 16,0-6-16-16,0-5-16 0,0-4 0 0,-4-2 0 15,-12-7-2176-15,0 0-432 0</inkml:trace>
  <inkml:trace contextRef="#ctx0" brushRef="#br0" timeOffset="-212452.15">1582 10407 25167 0,'0'0'1104'0,"0"0"240"0,0 0-1072 0,0 0-272 0,0 0 0 0,0 0 0 16,0 0 1280-16,0 0 208 0,-9 6 48 0,9-6 0 15,0 0-736-15,0 0-144 0,0 0-16 0,0 0-16 16,0 0-256-16,0 0-48 0,-10 5-16 0,10-5 0 15,0 0-96-15,0 0-16 0,0 0 0 0,-6 9 0 16,6-9 0-16,-5 12-16 0,5-12 0 0,-3 16 0 16,3-16 96-16,0 13 32 0,0-13 0 0,0 0 0 0,0 0-16 15,1 12 0-15,-1-12 0 0,4 15 0 0,-4-15-96 0,0 0 0 16,8 9-16-16,-8-9 0 0,9 8-32 0,1 1 0 16,-10-9 0-16,16 3 0 0,-2-2-144 0,4 3 128 15,0 0-128-15,3 0 128 0,-4-8-128 0,2 3 0 16,4-2 144-16,-1-1-144 0,1 0 0 0,3 2 0 15,1-5 0-15,0 4 0 0,-1-3 0 0,1-2 0 16,0-3 0-16,1 3 0 0,-1 0 0 0,-1 3 0 16,-1-3 0-16,1 1 0 0,-2 1 0 0,0-1 0 15,-1 3 0-15,1 0 0 0,0 3 0 0,-3-2 0 16,-4-5 0-16,-1 6 0 0,-3 2 0 0,0 0 0 16,-13 0 0-16,14-2 0 0,-14 2 0 0,0 0 0 0,13-4 0 15,-13 4 0-15,0 0 0 0,0 0 0 0,0 0 0 16,0 0 0-16,0 0-160 0,0 0 160 0,0 0-192 0,0 0 192 15,0 0-240-15,-11 0 64 0,-2 0 16 0,0 0 0 16,0 0 160-16,-1 0-208 0,-2 0 80 0,-2 0 128 16,-1-2-160-16,0 2 160 0,-2 0 0 0,2 0-144 15,-1-2 144-15,1 1 0 0,-2-2 0 0,2 1 0 16,-2 2 0-16,2 0-128 0,-2 0 128 0,0 2 0 16,0 2 0-16,0-2 0 0,1-4 0 0,-1 2-128 15,0 0 128-15,2 2 0 0,-1 0 0 0,3 1 0 16,-3 2 0-16,3-2 0 0,-1 0 0 0,2-1 0 15,0 2 0-15,0 3 0 0,-2-2 0 0,4-1 0 16,4 1 0-16,10-5 0 0,0 0 0 0,-11 3 0 16,11-3 0-16,0 0 0 0,0 0 0 0,0 0 0 0,0 0 0 15,0 0-128-15,0 0 128 0,0 0 0 0,0 0-160 0,0 0 160 16,18-3-192-16,-2-2 192 0,-2 4 0 0,2-6-128 16,0 7 128-16,0-4 0 0,0 4 0 0,0-4 0 15,2 4 0-15,0 0 0 0,-1 0 0 0,3 0 0 16,-1-1 0-16,0 1 0 0,-1-3 0 0,-1 3 0 15,1-2 0-15,0 2 0 0,-2-2 0 0,0 2 0 16,0 0 0-16,-2 2 0 0,1-2 0 0,-1 2 0 16,-14-2 128-16,16 4-128 0,-3 0 0 0,-13-4 0 15,15 4 0-15,-3 3 0 0,-12-7 0 0,15 6 0 16,-2-3 0-16,-13-3 0 16,11 9-448-16,-11-9 0 0,0 0 16 0,14 4-15424 0</inkml:trace>
  <inkml:trace contextRef="#ctx0" brushRef="#br1" timeOffset="-198024.19">2499 11029 8287 0,'0'0'736'0,"0"0"-592"0,0 0-144 0,0 0 0 0,-7 8 4000 0,7-8 768 16,0 0 160-16,0 0 16 0,0 0-3264 0,0 0-656 16,0 0-128-16,-4-9-16 0,2-4-512 0,4 0-112 15,1-3 0-15,3 0-16 0,1 0-240 0,-3-2 0 16,0-1 0-16,0-2 0 0,1 0-144 0,2 4 144 16,-2 1 0-16,1-4-144 0,-1 1 144 0,1-3 176 15,1-1-48-15,-1 1 0 0,0-2 256 0,1-1 64 16,-2 1 0-16,3-1 0 0,0-4-80 0,0-2-16 15,-2 6 0-15,4-4 0 0,-1-7-160 0,1 8-48 0,-4-5 0 16,1 5 0-16,-1-5 16 0,1 0 0 0,-2 4 0 16,-1 3 0-16,1 2 16 0,-2 2 0 0,1 1 0 0,-3 5 0 15,-1 6 144-15,0 10 16 0,0 0 16 0,0 0 0 16,2-13-64-16,-2 13-16 0,0-9 0 0,0 9 0 16,5-13-272-16,1 5 0 0,0 0 0 0,2 0 0 15,-8 8 0-15,12-13 0 0,-1 3 0 0,0-1 0 16,-1 3 0-16,1 0 0 0,2 0 0 0,-2 3 0 15,0 0 0-15,1-1 0 0,-12 6 0 0,12-2 0 16,1-4-160-16,-13 6 160 0,11-2-160 0,-11 2 160 16,10 0-128-16,-10 0 128 0,0 0 0 0,0 0-144 15,8 13 144-15,-3 5 0 0,0-2 0 0,-2 0 0 16,-1 5 0-16,1 3 0 0,-2 3 0 0,3 4 0 16,-1 1 0-16,2 0 0 0,3 5 0 0,-2 0 0 15,2-1 0-15,-1 3 0 0,-1 0 0 0,0-4 0 16,-2-5 0-16,-1 2 0 0,0 1 0 0,3-5 0 0,-2 0 0 15,-1-3 0-15,-2-4 0 0,1 3 0 0,3-3 0 0,-4 0-160 16,1-5 160-16,1 0 0 0,4-5-208 0,-7-11 64 16,0 0 16-16,5 13 0 0,-5-13-64 0,0 0 0 15,0 0 0-15,0 0 0 0,0 0 48 0,12 0 0 16,0-3 0-16,-3-5 0 0,1-6 144 0,1-6-192 16,0-1 192-16,1-6-192 0,-1-2 192 0,2 0-192 15,-1-4 192-15,1-3-192 0,0-1 192 0,2-1-208 16,-3-5 80-16,1 2 128 0,-2 0-128 0,2 1 128 15,-3-1 0-15,3 3 0 0,-2-2 0 0,0 8 0 16,0 1 0-16,-2 1 0 0,-1 1 0 0,0 5 0 16,0 3 0-16,-2 3 0 0,-1-1 0 0,0 6 0 15,-1 2 0-15,-4 11 128 0,5-8 64 0,-5 8 16 0,0 0 0 16,0 0 0-16,0 0-64 0,0 0-16 0,0 0 0 0,0 0 0 16,0 0-128-16,7 19 192 0,-4-1-192 0,0-2 192 15,0 8-64-15,-1-3 0 0,-2-2 0 0,0 2 0 16,0 6 0-16,0-1-128 0,2 6 192 0,-1 2-64 15,-1 3-128-15,0 1 0 0,-1 1 144 0,2 1-144 16,2 1 0-16,1 0 0 0,-3 0 0 0,4-1 128 16,0 1-128-16,1-3 0 0,1-1 0 0,-1-2 128 15,0-3-128-15,2 1 0 0,1-3 0 0,-1 1 0 16,0-6-208-16,0 3 32 0,-2-6 16 0,2-3 0 16,-2-1-224-16,2-4-64 15,-1-4 0-15,-7-10 0 0,11 6-288 16,-11-6-64-16,15 0-16 0,-3-6 0 0,1-2-512 0,-2 0-96 15,-1-6-32-15,1-3 0 0,-1-2-480 16,1-2-112-16,2-3 0 0,0 0-16 0,-3 7 416 0,2-6 96 16,1-3 16-16,0 1 0 0,-3-3 832 0,1 3 160 15,-1-3 32-15,1 4 16 0,-3 0 1008 0,-2 0 208 0,1-1 48 0,-3 0 0 0,1 5 736 0,0-5 160 16,-3 5 16-16,1-1 16 0,0 0-128 0,-1 2-32 16,-1-2 0-16,2 1 0 0,1 4-464 0,-1 0-112 15,-1 2 0-15,-1 0-16 0,-1 1-336 0,3 1-64 16,1 3-16-16,-4 9 0 0,0 0-64 0,0 0-16 15,0 0 0-15,0 0 0 0,0 0-128 0,0 0-48 16,0 0 0-16,0 0 0 0,0 0-16 0,-4 13 0 0,0 1 0 16,-1 1 0-16,0 5 96 0,-2 4 16 0,-1 5 0 0,2 3 0 15,0 5-32-15,-1 2 0 0,1-2 0 16,1 1 0-16,2-1-128 0,1 3-16 0,2-3-16 16,2 0 0-16,-1-8-32 0,4 3 0 0,2 2 0 0,1-4 0 15,-2-1-144-15,2-3 128 0,3-2-128 0,1-3 128 16,-3-2-128-16,2-3 0 0,1-6 0 0,0-2 128 15,-12-8-128-15,16 6 0 0,-1-4 0 0,-1-2 0 16,1-2 0-16,-2-4 0 0,3-4 0 0,0-4 128 16,1-7-128-16,3-1 0 0,-3-6-160 0,3-4 160 15,-1 3-320-15,0-8 16 0,-1-3 16 0,3 2 0 16,-1-6-16-16,1 3 0 0,-1-8 0 0,0 3 0 16,3-5 96-16,-1-2 16 0,1 0 0 0,-1 0 0 15,-1 0 64-15,-2 6 128 0,-1 2-208 0,0 2 80 16,-1 4-208-16,-1 4-48 0,-3 6 0 0,-1 2 0 15,-3 6-576-15,-2 0-112 16,-3 5-16-16,0 6-8224 0,-4 10-1632 0</inkml:trace>
  <inkml:trace contextRef="#ctx0" brushRef="#br1" timeOffset="-197727.43">4413 9859 16575 0,'0'0'1472'0,"0"0"-1168"15,0 0-304-15,8-8 0 0,-1 3 2688 0,-1-1 464 16,-1 0 112-16,-5 6 0 0,6-7-1856 0,-6 7-384 16,8-8-80-16,1 3-16 0,-9 5-432 0,0 0-96 15,0 0-16-15,11-3 0 0,-11 3-64 0,0 0 0 0,11 3-16 16,-11-3 0-16,13 13 80 0,-5 0 32 0,-2 1 0 0,2 4 0 16,-1 5 32-16,-1 4 16 0,-1 3 0 0,0 4 0 15,0 3-176-15,-2 0-32 0,-2 3-16 0,1 8 0 16,-2 2-240-16,2 3 176 0,-1 1-176 0,1 1 160 15,1-4-160-15,0-2 0 0,2-1 0 0,1-2 128 16,1-1-128-16,1-5-272 0,0 0 64 0,2-3 16 31,1-8-448-31,0 0-96 0,-1-5-16 0,1-5 0 16,-1-2-1616-16,-1-8-320 0,-9-9-64 0</inkml:trace>
  <inkml:trace contextRef="#ctx0" brushRef="#br1" timeOffset="-197401.5">5559 10166 27647 0,'0'0'2448'15,"-8"8"-1952"-15,8-8-496 0,0 0 0 0,0 0 1728 0,-8 5 256 16,8-5 64-16,0 0 0 0,0 0-1360 0,-11 3-272 16,1-3-48-16,1 0-16 0,-1 0-352 0,0 0-256 15,-2 0 32-15,0-3 16 16,0 3-176-16,-3 0-16 0,-1 3-16 0,-3-3 0 0,-1 5 128 0,0 1 32 0,-4 2 0 16,-4 2 0-16,3-2 256 0,-1 5 0 0,0-5 0 0,-1 3 0 15,-2-3 0-15,0 0 144 0,4 0-16 0,-1-3 0 16,-1 3-128-16,1-3 0 0,0-2-160 0,-1-3 160 31,0 0-1840-31,-2-3-272 0,0-2-48 0</inkml:trace>
  <inkml:trace contextRef="#ctx0" brushRef="#br1" timeOffset="-197140.42">4949 9952 22863 0,'0'0'1008'0,"13"5"208"0,-13-5-960 0,13 5-256 0,-2 3 0 0,-1-2 0 15,-10-6 1616-15,10 13 288 0,-2 0 48 0,0 0 16 0,0 3-912 16,1 3-176-16,-2-1-48 0,-1 4 0 0,-1 1-336 0,1 1-80 16,1 0-16-16,-1 2 0 0,1 4-144 0,-1 4-16 15,0 0-16-15,-1 6 0 0,0 0-64 16,0 2-16-16,-2-1 0 0,0-1 0 0,0 5-16 0,1-5-128 16,-1 2 192-16,2-2-64 0,-2 5-128 0,0-5 0 15,2-6 0-15,1 3 0 0,1-2-288 0,1-1-96 16,1-2 0-16,1-5-16 15,0-4-640-15,-1-7-128 0,3-2-32 0,0-6 0 16,1-6-2128-16,2-2-416 0,-2-8-96 0,1-3-5792 0</inkml:trace>
  <inkml:trace contextRef="#ctx0" brushRef="#br1" timeOffset="-196911.47">5755 10338 22111 0,'0'0'976'0,"0"0"208"0,5-13-944 0,-5 13-240 0,3-13 0 0,-3 13 0 15,0 0 2112-15,0 0 384 0,0 0 80 0,0 0 16 16,0 0-1072-16,0 0-224 0,0 0-32 0,0 0-16 16,0 0-560-16,0 0-112 0,-2 16-32 0,1 2 0 15,-2 1-176-15,-2 5-48 0,-2 5 0 0,1 4 0 16,-2 4-144-16,-2 0-48 0,1 3 0 0,2-3 0 16,1 0-128-16,1-1 0 0,0-4 0 0,2-3 0 31,1-4-416-31,2-4-16 0,5-5 0 0,-2 0 0 15,1-5-912-15,-4-11-192 0,0 0-48 0,0 0-13648 0</inkml:trace>
  <inkml:trace contextRef="#ctx0" brushRef="#br1" timeOffset="-196757.74">6020 9893 11055 0,'-2'16'480'0,"-1"-2"112"0,-2 2-464 0,0 2-128 0,2-2 0 0,0 0 0 0,0-3 4992 0,1 0 992 16,1 0 192-16,1-13-13200 16,0 0-2640-16</inkml:trace>
  <inkml:trace contextRef="#ctx0" brushRef="#br1" timeOffset="-195701.27">6477 10374 25391 0,'0'0'1120'0,"0"0"240"0,10-4-1088 0,-1-4-272 16,1 0 0-16,-2 0 0 0,0 0 992 0,0-5 144 0,0 3 16 0,-1-4 16 15,1 1-688-15,1-3-144 0,-1 3-16 0,0 0-16 16,0-1-304-16,-1 1 160 0,-1 0-160 0,-1 2 128 15,-2 1-128-15,-3 10 192 0,0 0-192 0,3-11 192 16,-3 11 208-16,0-11 48 0,0-2 16 0,-1 5 0 16,-2-2 32-16,-2 2 0 0,5 8 0 0,-8-11 0 0,-4 1-176 0,1 2-16 15,0 2-16-15,-2 1 0 0,-1 2-288 0,-2 3 128 16,-2 3-128-16,-1 2 0 0,-2 3 0 0,0 3 0 16,0 2 0-16,2 3 0 0,-4-3 176 0,1 8-176 15,-2 3 160-15,0 6-160 0,-2 5 256 0,-4 4-32 16,-1 0-16-16,1 5 0 0,-2 5-208 0,3-4 0 15,1 0 128-15,6-2-128 0,3-1 0 0,4-2 0 16,2-7 0-16,7 3 0 0,3-6 0 0,4-1 0 16,3-6-144-16,4-1 144 0,0-1-176 0,4-2 176 15,3-3-192-15,4 0 192 0,4-3-160 0,1-5 160 16,3-3-128-16,4-2 128 0,1-6-144 0,0 1 144 16,-2-9-160-16,1 0 160 0,-1-7 0 0,-1 2 0 0,-2-1-128 15,4-3 128-15,1-1 0 0,-2-3-176 0,-1 0 176 16,0-1-160-16,-2-4 160 0,1 0 0 0,-3-2 0 15,1 2 0-15,-3 1 0 0,1 0 0 0,-2-1 0 0,-1 4 176 16,-2 1-48-16,-3-1 0 0,-1 5 0 0,-6 4 0 16,-1 0 144-16,-1 6 32 0,-7 10 0 0,5-11 0 15,-5 11 32-15,0 0 16 0,0 0 0 0,0 0 0 16,0 0-80-16,-10 8-16 0,-3 8 0 0,-1 5 0 16,-2 11-256-16,1-3 0 0,-1-1 0 0,2 0 0 15,1 2 0-15,2-2-176 0,3-3 32 0,3-2 0 16,0-2-64-16,3-4-16 0,4-2 0 0,-2-15 0 15,5 13-48-15,-5-13-16 0,0 0 0 0,13 4 0 16,-13-4 288-16,16 0-160 0,-2-8 160 0,1 0-128 16,1-3 128-16,0-2 0 0,0-1 0 0,0-2 0 15,0-4 0-15,1 8-160 0,0-1 160 0,-1 2 0 16,-2 3 0-16,-1-1 0 0,0 5 0 0,-2 0 0 0,0 8 0 16,-11-4 0-16,13 8 128 0,-3 1-128 0,-2 7 0 0,0 0 0 15,-2 4 0-15,2-3 0 0,-1 4 0 0,-1-5-336 16,0 4 48-16,4-4 16 15,-4 0-128-15,1-2-32 0,1-3 0 0,2 1 0 16,-10-12-80-16,9 6-32 0,1-3 0 0,-1 2 0 16,-9-5 32-16,13-2 16 0,-13 2 0 0,15-4 0 15,-1-3 368-15,2-1 128 0,-1 0 0 0,-1-2-144 0,-1-1 272 0,-2-2 64 16,4 2 16-16,-1-2 0 0,0 5 16 0,1-3 0 16,-1-2 0-16,1 0 0 0,-4-3 32 0,2 3 0 15,1-3 0-15,-1 4 0 0,-2-3 176 0,2-3 32 0,0 2 16 0,-2 0 0 16,2 0 128-16,2-5 32 0,-3 1 0 15,4 0 0-15,4-1 0 0,-1 1 0 0,-1 4 0 16,-1-1 0-16,-1 3-272 0,2 0-48 0,0-2-16 0,-2 3 0 16,-2 3-160-16,2 2-16 0,-1 2-128 0,-3 1 192 15,-12 5-192-15,13 0 0 0,-13 0 0 0,13 0 0 16,0 1 0-16,-3 3 0 0,-1 4 0 0,-1 0 0 16,-1 5 0-16,-1-1 0 0,2 3 0 0,-1 1 0 15,-1 2 0-15,0-2-128 0,1 4 128 0,-1 0 0 16,-1 1 0-16,-2 3 0 0,0 0 0 0,-1 1 0 15,0-1-288-15,-4-3 48 0,-1 2 16 0,-2-6 0 16,-3 3 96-16,-3-3 128 0,-4-4-208 0,-2 3 80 16,-3 0-32-16,-4 0 0 0,-5-3 0 0,-4 3 0 15,-4-3-336-15,-2 0-64 0,4-5-16 16,5 2 0-16,1-1-192 0,5-1-32 0,4 0-16 16,6-3 0-16,3 2-1136 0,3-6-224 15,8-1-64-15</inkml:trace>
  <inkml:trace contextRef="#ctx0" brushRef="#br1" timeOffset="-195268.17">7740 10822 12895 0,'0'0'576'0,"0"0"112"0,7 18-560 0,-1-2-128 16,0 0 0-16,-1-2 0 0,0 1 4560 0,0-4 880 16,-5-11 192-16,9 13 16 0,-9-13-4016 0,17 8-800 15,-3-2-176-15,-14-6-16 0,16-3-384 0,0-3-80 0,0-7-16 0,2-3 0 16,1-5-160-16,-1 3 160 0,3-2-160 0,-2-3 160 15,0-6-160-15,-1 5 0 0,-4-2 144 0,2 1-144 16,-1-1 128-16,2-3-128 0,3-5 128 0,-1 6-128 16,2-5 224-16,0 1-32 0,-1-5 0 15,1 1 0-15,0-1-64 0,2-4-128 0,-1-3 176 0,1-1-176 16,-1 0 0-16,-3 5 0 0,-1-2 0 0,0 3 0 16,-1-1 0-16,-1 0 0 0,-1 3 0 0,-2 3 0 15,-2-1 0-15,-3 6 0 0,-2 0 0 0,1 5 0 16,-3 0 0-16,0 8 0 0,-3 0 0 0,-1 8 0 15,0 8 0-15,0 0 0 0,-6-6 0 0,6 6 0 16,-13 4 256-16,2 9-64 0,1 5-16 0,-1 6 0 16,-2 3 16-16,0 7 16 0,0 3 0 0,2 3 0 15,2 8-80-15,2 0 0 0,-1 2-128 0,2 5 192 16,-1-2-192-16,2 0 0 0,2 0 0 0,3 0 0 0,3-2 0 16,1-5 0-16,-1 4 0 0,2-6 0 0,1-8-192 15,1 1 0-15,-1-5 16 0,0-3 0 16,1 0-288-16,1-8-64 0,-2-6-16 0,1-3 0 15,-1 0-544-15,-6-12-128 0,10 6 0 0,-10-6-16 16,0 0-1792-16,13-5-368 0,-4 0-64 0</inkml:trace>
  <inkml:trace contextRef="#ctx0" brushRef="#br1" timeOffset="-194998.88">8053 10163 30815 0,'0'0'1360'0,"-11"3"288"0,11-3-1328 15,-11 6-320-15,1-1 0 0,10-5 0 0,-8 8 1136 0,8-8 144 0,-10 5 48 0,10-5 0 16,-6 11-544-16,6-11-96 0,0 0-32 0,2 15 0 16,-2-15-400-16,6 14-64 0,4-1-32 0,4-5 0 15,4 0 0-15,4-3 0 0,5 3 0 0,6-3 0 16,2-2-32-16,5-3 0 0,-2 0 0 0,1-5 0 15,1-1-128-15,-1-4 0 0,-2-1 0 0,1-2 0 32,1-3-656-32,-3 3-64 0,1-3-16 0,-1 5-10512 0,-1-2-2096 0</inkml:trace>
  <inkml:trace contextRef="#ctx0" brushRef="#br1" timeOffset="-194665.14">9016 10546 13823 0,'0'0'608'0,"0"0"128"0,0 0-592 0,0 0-144 0,0 0 0 0,0 0 0 0,0 0 4368 0,0 0 848 16,0 0 160-16,0 0 48 0,0 0-3888 0,11 11-768 15,-11-11-144-15,0 0-48 0,0 0-320 0,0 0-64 16,0 0 0-16,0 0-16 0,0 0 96 0,0 0 32 0,0 0 0 0,5 15 0 15,-5-15 224-15,0 0 48 0,0 14 16 0,0-14 0 16,-3 15-80-16,3-15-32 0,0 0 0 0,0 0 0 16,-8 9-144-16,8-9-16 0,0 0-16 0,0 0 0 15,-7 8-176-15,7-8-128 0,0 0 192 0,0 0-192 16,0 0 0-16,0 0 0 0,0 0 0 0,0 0 0 16,-6 8 128-16,6-8-128 0,-6 13 0 0,1 3 0 15,-2 5 0-15,-2 3 0 0,-4 8 0 0,-3 10 0 16,-3 6-224-16,-7 16-48 0,-9 12-16 0,-7 14-18288 15</inkml:trace>
  <inkml:trace contextRef="#ctx0" brushRef="#br1" timeOffset="-169949.58">10784 9753 2751 0,'0'0'256'0,"0"0"-256"0,0 0 0 0,0 0 0 0,0 0 4640 0,0 0 880 0,-8-3 176 0,8 3 48 16,0 0-3888-16,-11-2-784 15,11 2-160-15,-11 2-16 0,11-2-576 0,-11 3-96 0,11-3-32 0,-11 5 0 16,1 1-192-16,0 3 0 0,-1 0 128 0,3-1-128 15,0 5 128-15,-2-2 0 0,-1 2-128 0,0 3 192 16,-2 3 16-16,0-1 0 0,-1 6 0 0,1-3 0 16,0 0 48-16,2 3 16 0,-2 0 0 0,0 2 0 15,2-4-32-15,0 1-16 0,-1 1 0 0,1 0 0 16,0-2-64-16,1 1-16 0,1 4 0 0,-1-3 0 16,1 2 80-16,0 1 16 0,1-1 0 0,2 7 0 15,-2 4 48-15,2 4 16 0,-1 2 0 0,1 2 0 16,1-3-80-16,0-1-16 0,0-1 0 0,2 5 0 15,2-5-208-15,2-3 128 0,4 0-128 0,0-3 0 0,1-2 128 16,2-3-128-16,2 0 0 0,3-5 144 0,-1-2-144 16,3-1 0-16,1-3 0 0,2 1 0 0,-1-6-192 0,3 3-64 15,-1-3 0-15,0-2-16 16,2-6-384-16,0 3-80 0,-2-3-16 16,2-5 0-16,-2-5-608 0,2 2-128 15,0-5-32-15,3-5 0 0</inkml:trace>
  <inkml:trace contextRef="#ctx0" brushRef="#br1" timeOffset="-169605.84">11250 10068 35247 0,'0'0'1552'0,"-11"0"336"0,-1-2-1504 0,3 1-384 16,9 1 0-16,-13-2 0 0,2-1 704 0,11 3 80 0,-13 0 16 0,13 0 0 15,-11 0-448-15,11 0-96 0,-12 3 0 0,12-3-16 16,-11 2-240-16,11-2 0 0,0 0 0 0,-11 8 0 16,3 0 0-16,8-8 0 0,-8 11 0 0,1 2 0 15,3 3-128-15,-1 0 128 0,0 0 0 0,0 5 0 16,2 3 0-16,0 5-128 0,0-2 128 0,-1 4 0 16,1 1 0-16,0 5 0 0,1 3-128 0,1-3 128 15,-2 4 0-15,1-2 0 0,2-1 0 0,0-1 0 16,0 0-144-16,2-1 144 0,-1-3 0 0,1-4-144 15,1 0-240-15,0-5-32 16,0 0-16-16,1 0 0 0,-1 0-464 0,0-6-80 16,0-2-32-16,0-3 0 0,-3-13-512 0,0 0-96 0,8 11-32 15,-8-11 0-15,0 0-1968 0,12 7-400 16</inkml:trace>
  <inkml:trace contextRef="#ctx0" brushRef="#br1" timeOffset="-169410.78">11417 10737 7359 0,'0'0'320'16,"0"0"80"-16,0 0-400 0,0 0 0 0,0 0 0 0,0 0 0 0,0 0 3920 0,0 0 704 16,0 0 144-16,0 0 32 0,-10 5-3056 0,-1-2-592 15,0 5-128-15,-2 0-32 0,-3 0-512 0,-2 0-96 16,-1 4-32-16,-2-4 0 0,-1-2-144 0,-1 2-16 0,-1 3-16 16,0 1 0-16,0-3-32 0,0-1 0 0,1 0 0 0,2 0 0 15,1 0-144-15,0 0 128 0,1-5-128 0,0-1 128 31,0 3-528-31,-1-5-112 0,-2-5-32 0</inkml:trace>
  <inkml:trace contextRef="#ctx0" brushRef="#br1" timeOffset="-169136.49">10812 10248 35711 0,'0'0'1584'0,"0"0"320"0,0 0-1520 0,0 0-384 0,0 0 0 0,0 0 0 15,0 0 896-15,0 0 96 0,0 0 32 0,16-5 0 0,-2 2-720 16,1-4-144-16,-1-1-32 0,4-1 0 0,-1-4-128 0,3 5-256 16,-1-5 64-16,3 3 16 0,1 2-96 0,-1 0-32 15,-1-3 0-15,2 0 0 16,-1-2-128-16,2 3-16 0,0-1-16 0,2 1 0 15,-2 1-240-15,3-1-64 0,-3 2 0 0,2-3 0 16,-2 1-2176-16,0 2-432 0,10-6-80 0,-4 1-32 0</inkml:trace>
  <inkml:trace contextRef="#ctx0" brushRef="#br1" timeOffset="-168758.03">11749 10126 23039 0,'0'0'2048'0,"0"0"-1648"0,0 0-400 16,0 0 0-16,0 0 2208 0,0 0 352 0,0 0 80 0,0 0 16 15,-11 3-1728-15,11-3-352 0,0 0-64 0,-5 11 0 16,5-11-512-16,-3 13 128 0,1 3-128 0,1 2 0 16,-1-4 0-16,2 4 0 0,2-2 0 0,-1 3 0 0,-1-1 0 0,0 3 0 15,0 6 0-15,2-1 0 0,-2 6 0 0,0 3 0 16,0 2 0-16,0 1 0 0,-2 7 0 0,1-1 0 16,-3-3 0-16,1 1 0 0,-2 1 0 0,0 2 0 15,2-3 0-15,-2 2 144 0,1 0-144 0,-1-2-176 16,0-5 48-16,2-2 0 15,0-4-432-15,-1-7-80 0,1-5 0 0,2-1-16 16,-4-2-416-16,2-3-80 0,3-13 0 0,0 0-7552 16,0 0-1520-16</inkml:trace>
  <inkml:trace contextRef="#ctx0" brushRef="#br1" timeOffset="-168230.48">11597 10381 21183 0,'0'0'1888'0,"0"0"-1504"0,-12-3-384 0,12 3 0 15,-9-4 976-15,9 4 128 0,-8-6 32 0,8 6 0 16,-5-8-256-16,5 8-48 0,-3-11-16 0,1 0 0 15,0 3-432-15,2-5-96 0,2 1-16 0,0 0 0 16,-1-1-80-16,2 3 0 0,-3 10-16 0,4-14 0 16,-3-2 144-16,1 1 16 0,-1 1 16 0,1 1 0 15,0 2 96-15,-1-2 0 0,-1 13 16 0,5-13 0 0,0 0 0 0,1 2 0 16,1 0 0-16,2-2 0 0,1 3-160 0,1-3-48 16,2-1 0-16,3 3 0 0,2-2-256 0,1 0 0 15,2 0 0-15,1 2 0 0,2-2 0 0,2 2 0 16,0-2 0-16,1 2 0 0,0 1 0 0,2 2-144 15,-1 0 144-15,-1 3 0 0,-2-1 0 0,1 1 0 16,-2 5 0-16,2-3 0 0,0 3 0 0,-1 3 0 16,1 3 0-16,-2 4 128 0,-3 1-128 0,0 2 0 15,-2 0 0-15,-1 1 0 0,-2 1 0 0,-3 1 0 16,-2 0 0-16,-2 5 0 0,1 0 144 0,-4-2-144 16,-4 0 192-16,-2 4-192 0,-2 1 160 0,-2 0-160 0,-4 2 128 0,-2-2-128 15,0 3 192-15,-2-1-64 0,-5 4 0 16,0-3 0-16,-4-1 32 0,-2 1 0 0,-1 1 0 0,0-1 0 15,-3 2-16-15,-2-4 0 0,-1 0 0 0,-2-1 0 16,-4 0-144-16,-2 0 0 0,-4-2 0 0,-1 1 0 31,1-2-1296-31,-3-4-192 0,-2-1-48 0,-2-8-13536 0</inkml:trace>
  <inkml:trace contextRef="#ctx0" brushRef="#br1" timeOffset="-167359.96">13083 9540 27007 0,'0'0'1200'0,"0"0"240"0,-10-8-1152 0,10 8-288 15,0 0 0-15,0 0 0 0,0 0 1440 0,0 0 224 0,0 0 64 16,0 0 0-16,0 0-784 0,0 0-160 0,0 0-16 0,0 0-16 16,0 0-496-16,0 0-112 0,2 13-16 0,-1 3 0 15,1 0-128-15,-2 1 0 0,-3 4 144 0,-1 8-144 16,1 3 144-16,-2 5-144 0,-1 11 192 0,-1 2-192 16,-1 8 128-16,-1 3-128 0,-2 0 0 0,-1 0 0 15,1 5 0-15,0 3 0 0,0-5 0 0,-2 6 0 16,-3 3 0-16,5-7 0 0,-1-5 0 0,3-4 0 15,-3-4-144-15,3-8-48 0,-1-1 0 0,2-6 0 16,0 1-432 0,0-6-80-16,2 1-32 0,-2-2 0 15,0-3-3264-15,1-5-656 0,-4-3-128 0,11-21-16 0</inkml:trace>
  <inkml:trace contextRef="#ctx0" brushRef="#br1" timeOffset="-166002.08">13230 10601 19343 0,'0'0'1728'0,"0"0"-1392"0,0 0-336 0,0 0 0 0,0 0 2208 0,10 8 368 16,-10-8 80-16,0 0 16 0,0 0-1568 0,14 1-304 15,-1-1-64-15,-13 0-16 0,15-8-448 0,-3 4-80 16,-2-4-32-16,0 0 0 0,-1 3-160 0,1-2 0 15,0-1 0-15,-1-1 0 0,-9 9 0 0,11-12 0 0,-1 4 0 0,-2 0 0 16,0-1 0-16,0-3 0 0,0 0 0 0,0 0 0 16,0 3 0-16,-1-2 0 0,-3-2 0 0,-2 0 0 15,1 0 0-15,-1 2 0 0,-2-2 0 0,-2 2 0 16,-1 1 0-16,-2-4 128 0,2 4-128 0,-2 2 0 16,5 8 160-16,-11-6-160 0,-2-1 192 0,0 6-192 15,0 1 240-15,1 3-64 0,-1 5-16 0,-2 5 0 16,1-1-32-16,-2 4-128 0,0 12 192 0,0-3-64 15,1 6-128-15,1 3 160 0,-1-1-160 0,3-1 160 16,0 5-160-16,3-5 0 0,1 4 0 0,1-6 128 16,4 2-128-16,0-3 0 0,1-8 0 0,2 3 0 15,2-3 0-15,1-2 0 0,0-3 0 0,2-3 0 16,-2 0 0-16,-3-13 0 0,0 0 0 0,8 13-176 16,-8-13 176-16,12 6 0 0,-12-6-144 0,16 2 144 15,-2-2 0-15,0-5-144 0,1 2 144 0,-1-3 0 16,1-3 0-16,-1 3 0 0,-1-2 0 0,-2 6 0 0,-11 2 0 15,13-3-128-15,-13 3 128 0,13 5 0 0,-13-5 0 0,14 8 0 16,-4 0 0-16,0 5 0 0,-2 1 176 0,-2 1-176 16,1 1 192-16,-1 0-192 0,0-2 144 0,-6-14-144 15,5 16 0-15,-5-16 144 0,8 15-144 0,0-4 0 16,-8-11 0-16,0 0 128 0,0 0 80 0,15 0 16 16,-15 0 0-16,13-3 0 0,-4-5 240 0,-1-7 48 15,2-4 16-15,-1-5 0 0,1 0-80 0,0-5-32 16,-1 0 0-16,3 4 0 0,-1-3-96 0,2 4-32 0,-2-5 0 15,-1 5 0-15,-1-1-128 0,1-3-32 16,-2 4 0-16,3-2 0 0,-1 2-128 0,-1 0 128 0,-1 3-128 16,0 5 128-16,0 4-128 0,-1-1 0 0,-1-2 0 0,-6 15 0 15,0 0 0-15,0 0-192 0,0 0 64 16,0 0 128-16,0 0-256 0,0 0 64 0,0 0 0 0,13 8 16 16,-3 0-16-16,-2 7-16 0,-2-1 0 0,1 4 0 15,-3 0-128-15,1 1-32 0,0-2 0 0,0 9 0 31,0-3-272-31,-1-3-64 0,1 0-16 0,0-3 0 16,0 4-352-16,0-5-64 0,3-3-16 0,-2-2 0 16,1 2 64-16,-1-5 0 0,0 3 0 0,1-2 0 0,-7-9 576 0,9 8 128 0,1-2 32 0,-10-6 0 15,13 3 352-15,1 4 0 0,-2-6 0 0,2-2 128 16,2 1 112-16,0-2 16 0,0-3 0 0,2 2 0 0,-1-3-256 16,0-2 176-16,0-4-176 0,4 4 160 15,2 0-160-15,-3 0 160 0,0-8-160 0,-1 0 160 0,2 2 256 16,-4-2 48-16,-2 0 16 0,-2 1 0 0,-2 1 208 15,-3-1 32-15,-2 2 16 0,-1 2 0 0,-5 11-192 0,0 0-32 16,0-13-16-16,0 13 0 0,0 0-192 0,0 0-48 16,-9 5 0-16,-3 2 0 0,-2 1-48 0,-1 4-16 15,-1 1 0-15,0 6 0 0,0 2-192 0,2 0 176 16,-2 3-176-16,1 0 160 0,3-3-160 0,-1 0 0 16,1 2 0-16,3-1 0 0,1-1-288 0,1-2 64 15,4 2 16-15,0-2 0 16,0-1-240-16,0-2-32 0,1 0-16 0,2 0 0 15,0-5-400-15,0-11-96 0,0 0-16 0,0 0 0 0,10 10 704 0,-10-10 144 0,16 8 32 16,0 0 0-16,0-3 128 0,1 1 176 0,3-1-48 0,-1 0 0 16,-3 3 32-16,2 0 0 0,1-3 0 0,2-2 0 15,-2 5-160-15,2-3 0 0,0 3 0 0,0-2 128 16,-2-1-128-16,0-3 0 0,-1-4 0 0,-2-1 0 16,0 0 384-16,0-2 64 0,0-3 0 0,0 3 0 15,0-3 32-15,0 0 16 0,0 0 0 0,2-2 0 16,1-1-144-16,0-2-32 0,1-3 0 0,0-3 0 15,3-2-48-15,3-5-16 0,-2-3 0 0,0-1 0 16,0-2-64-16,-2-2-32 0,4 0 0 0,1-2 0 16,0-5-16-16,2 1 0 0,2-5 0 0,-2 4 0 15,-4-8 64-15,-1 1 16 0,1-1 0 0,-1-1 0 16,-4 0-32-16,0 3-16 0,-6 3 0 0,1 2 0 16,-1 5 16-16,-4 5 0 0,-2 0 0 0,-2-2 0 15,-1 2-16-15,0 6 0 0,-5-1 0 0,0 4 0 16,-2-1-48-16,-1 2 0 0,-2 1 0 0,-3 0 0 15,-3 3-128-15,0 4 0 0,-4 1-160 0,-2 2 160 0,-8-2-288 0,0 8 32 16,-6 5 16-16,-1 5 0 0,-2 2-32 0,1 2-16 16,-3 7 0-16,4 2 0 0,4 1 288 0,-1 8-128 15,1 4 128-15,1 4 0 0,0 5 0 0,3 4 0 16,-2 1 128-16,2 3-128 0,0 5 144 0,1 3-144 16,3 2 128-16,0 0-128 0,3-1 0 0,2-2 128 15,4-2-128-15,3-2 0 0,2-3 0 0,2 1 0 16,4-8 128-16,5-1-128 0,2 1 0 0,2-3 0 15,6-1 0-15,1-2-176 16,3-1-208-16,3-2-64 0,1-3 0 0,3-5 0 16,1 0-2624-16,0-8-512 0,10-3-128 0,0-16 0 0</inkml:trace>
  <inkml:trace contextRef="#ctx0" brushRef="#br1" timeOffset="-165278.7">15775 8968 22111 0,'0'0'976'0,"0"0"208"0,-11 0-944 0,11 0-240 0,-11 0 0 0,11 0 0 16,-10 2 1888-16,10-2 336 0,0 0 64 0,0 0 16 15,0 0-1600-15,0 0-304 0,0 0-64 0,0 0-16 16,0 0-320-16,-6 8 0 0,6-8 0 0,0 0 128 16,-5 16 0-16,4-3 16 0,-1 1 0 0,2 1 0 15,0-15 128-15,3 21 32 0,0-2 0 0,1 2 0 16,-1 1-64-16,0 1-16 0,0-1 0 0,2 1 0 16,0-1-96-16,0 4 0 0,-1-1-128 0,1 4 192 15,2-3 0-15,-1 1-16 0,2 1 0 0,0 1 0 16,0 6 80-16,3-5 32 0,1-1 0 0,-1 3 0 0,-1 0-32 15,-1 2-16-15,1-2 0 0,-1 4 0 0,-1-3-48 16,2 1 0-16,-2 1 0 0,2 2 0 0,-2 5-192 16,0-2 176-16,-2 3-176 0,1 4 160 0,-1 3-160 0,-1 3 0 15,-2 1 0-15,-1 9 0 0,-2 7 0 0,-2 1-144 16,0 0 144-16,-2 1-208 0,-4-5 32 0,-2 6 16 16,-3 0 0-16,-3 0 0 0,-2-3 16 0,-2 4 0 15,-5 0 0-15,-2 0 0 0,-5-2 144 0,-2 2-208 16,-6-3 80-16,-8 1 128 15,-8-3-576-15,-8 11 16 0,-7 2 0 0,-4 1-9792 16,-7 2-1952-16</inkml:trace>
  <inkml:trace contextRef="#ctx0" brushRef="#br1" timeOffset="-157759.52">14935 9577 13823 0,'0'0'608'0,"0"0"128"0,0 0-592 0,0 0-144 0,0 0 0 0,0 0 0 0,0 0 2816 0,6-8 512 15,2-4 128-15,0 4 0 0,0 0-2672 0,2 0-528 16,-2 0-128-16,1 0 0 0,1 0-128 0,1 0-208 16,0-5 48-16,-1 4 16 0,0-2 0 0,-1-1 0 15,1 3 0-15,0-3 0 0,-2 0 144 0,0 2 0 16,0-1 0-16,0-1-128 0,0 0 128 0,1 0 192 16,1 0-32-16,0 0-16 0,1-5 224 0,0 1 32 0,0 0 16 0,2 0 0 15,0-5-64-15,1 0-16 0,1 3 0 0,1-4 0 16,2 1-96-16,-1 0-32 0,2-3 0 0,2 0 0 15,0 3-208-15,2 0 176 0,1-3-176 0,0 5 160 16,-2-4-160-16,4 4 0 0,0 1 0 0,1 2 128 16,0 0-128-16,0 0 160 0,1 0-160 0,-1 3 160 15,0 2 96-15,1 0 32 0,0-2 0 0,3 5 0 16,3-5-32-16,1 5 0 0,2 0 0 0,0 0 0 16,-2 3-32-16,2 0-16 0,-2 2 0 0,5 0 0 15,2 3-48-15,0 0-16 0,0 3 0 0,-1 2 0 16,3 3-144-16,-4 0 0 0,-5 5 144 0,0 1-144 15,-1-1 128-15,0 6-128 0,-2 2 128 0,0 2-128 16,-2 1 128-16,1 5-128 0,-2-2 160 0,-2 2-160 16,-1 0 144-16,-4 0-144 0,-1 3 128 0,0 2-128 15,-2-2 0-15,2 3 0 0,-3-3 128 0,-1-1-128 0,-1 4 0 16,1-3 0-16,-1 2 0 0,0-1 128 16,0 3-128-16,-2-4 0 0,1-7 0 0,-1 4 0 0,0 3 0 15,1-4 0-15,-2-3 0 0,0 1 0 0,-2-2 0 0,0-1 0 16,-1-1 0-16,-1-6 128 0,-1 0-128 0,0-3 0 15,-8-13 0-15,8 15 0 0,-8-15 0 0,7 12 0 16,-7-12 0-16,0 0 0 0,0 0 0 0,0 0 0 16,0 0 0-16,9-11 0 0,-1-2 0 0,-1 0 0 15,-2-6 0-15,-1-2 0 0,0 0 0 0,-1-3-144 16,0 0 144-16,-1 0 0 0,-2 2 0 0,0-1 0 0,0 2 0 16,0 2 0-16,-2-2 0 0,4 0 0 0,-2 1 0 15,-2 3 0-15,1 1 0 0,-1 4 0 0,2 12 0 16,0 0 0-16,0-8 0 0,0 8 0 0,0 0 0 0,0 0 144 15,0 0-144-15,0 0 0 0,0 0 0 0,0 0 0 16,0 0 0-16,8 16 128 0,-2 1-128 0,1 3 0 16,-2-1 128-16,-1 3-128 0,1 2 128 0,0 4-128 15,-2-3 0-15,0-1 0 0,1 5 0 0,-1 0 0 16,-2 0 0-16,1 0 0 0,-2-2 0 0,0 2 0 16,0 0 0-16,0 3 0 0,-2-3 0 0,2-2 0 15,-3-1 128-15,0 1-128 0,0-3 0 0,0-1 128 16,-2-1-128-16,-2-4 0 0,1 1 144 0,-2-1-144 15,0-2 0-15,-2 2-240 0,-1-4 48 0,0-1 0 32,0 0-1856-32,-4-5-352 0,-1-3-80 0</inkml:trace>
  <inkml:trace contextRef="#ctx0" brushRef="#br1" timeOffset="-157024.84">17109 10569 16575 0,'6'30'736'0,"-1"-12"160"0,2-1-720 16,-1 3-176-16,2-3 0 0,2-1 0 0,-1 0 1648 0,1-3 288 16,0-1 64-16,1-4 16 0,-11-8-1056 0,10 6-224 0,-10-6-32 0,11 3-16 15,-11-3-64-15,11 3-16 0,-11-3 0 0,0 0 0 16,13-4-16-16,-13 4 0 0,9-12 0 0,1 1 0 15,-2 2-96-15,2-4-32 0,-1-2 0 0,1-1 0 16,-2-5-64-16,2 0-16 0,-2-3 0 0,1 0 0 16,-1 0-144-16,0-5-48 0,0 0 0 0,0 1 0 15,-1-5-48-15,-1 1-16 0,2 2 0 0,0-2 0 16,0 0 96-16,2 1 16 0,0-1 0 0,-1 3 0 16,1 2 48-16,1 3 16 0,-1-5 0 0,1 5 0 15,0 0-80-15,-1 3-16 0,-1 5 0 0,3 1 0 16,-1 1-80-16,0 4 0 0,-3 2-128 0,-8 8 192 15,10-6-192-15,-10 6 128 0,0 0-128 0,14 6 0 16,-14-6 128-16,13 15-128 0,-3 1 0 0,-2 3 0 16,0 7 0-16,-2-2 0 0,-1 3 0 0,-2 4 0 0,0 1 0 15,1 3 0-15,-3-3-160 0,2 2 160 0,1 0-128 16,-1-2 128-16,0 0-128 0,2-3 128 0,0-1-144 0,0 1 144 16,-4-5-160-16,2-3 160 0,1 0-144 15,-1-3 144-15,0-4-128 0,0 2 128 0,-1-4-160 16,-2-12 160-16,5 12-192 0,-5-12 192 0,0 0-256 0,0 0 48 15,0 0 16-15,0 0 0 0,0 0-48 0,0 0 0 16,0 0 0-16,0 0 0 0,0 0 240 0,0 0 0 16,9-12-160-16,-1-4 160 0,0-1 0 0,2 0 288 15,0-6-48-15,1 2-16 0,0-3 192 0,0-1 32 16,0-4 16-16,2 0 0 0,0 0 16 0,0-1 0 16,0 1 0-16,0 0 0 0,-1 1 32 0,0 3 16 0,-1 1 0 15,0 3 0-15,-1 3-64 0,-1 4-16 0,-1-2 0 16,0 3 0-16,-1 3-224 0,-7 10-48 0,0 0-16 15,0 0 0-15,0 0-160 0,0 0 160 0,0 0-160 0,0 0 160 16,0 0-160-16,10 21 0 0,-4 5 0 0,-3 9 0 16,0 4-240-16,-1-1-16 0,-2 4-16 0,0 3 0 15,0 1-96-15,0 1-16 0,0-1 0 0,3-2 0 32,0-6-384-32,1-1-96 0,2-6-16 0,-1-6 0 15,0 3 336-15,1-6 64 0,-1-1 16 0,1-5 0 16,1-5-336-16,-1-3-64 0,-6-8-16 0,0 0 0 15,0 0-240-15,13-3-48 0,0-10-16 0,1 0 0 16,1-6-2400-16,1 2-464 0</inkml:trace>
  <inkml:trace contextRef="#ctx0" brushRef="#br1" timeOffset="-156678.58">18433 10208 24239 0,'11'-13'1072'0,"-11"13"224"0,8-8-1040 0,-8 8-256 0,0 0 0 0,0 0 0 0,0 0 1728 0,0 0 272 15,0 0 64-15,0 0 16 0,0 0-656 0,4 16-128 16,-6 6-16-16,-1 1-16 0,-2 7-736 0,-2 1-144 15,-2-2-16-15,-1 3-16 0,1 5-352 0,-1-1 128 16,-1 0-128-16,1-3 0 0,5 3 0 0,0-2 0 16,2-7 0-16,2-2 0 0,-1 3 0 0,2-3-192 15,3 0 192-15,0 0-192 0,-1-1 192 0,1-3-208 16,0-5 80-16,2 3 128 0,0-6-368 0,2 0 48 16,-7-13 16-16,6 11 0 0,-6-11 304 0,0 0 128 15,10 8-128-15,-10-8 192 0,12 0-192 0,1-3 0 0,0-5 0 16,2 0 0-16,-1-8 0 0,0 3 0 0,1-3 0 15,-1-5 0-15,2 0 0 0,-1-3 0 0,-2-1 0 16,-1-6 0-16,1 1 0 0,-1-6 256 0,-1 4-32 0,0 3 0 16,-3-8 32-16,2 1 0 0,-2 2 0 0,0-3 0 15,0-2-48-15,0 1 0 0,-2 1 0 0,1 2 0 16,-1 4-208-16,2-1 176 0,0 0-176 0,-2 0 160 16,-1 3-160-16,0 5-176 0,0 3 48 0,-2 5 0 31,0 0-1216-31,-1 3-224 0,-4 2-48 0,1 4-13744 0</inkml:trace>
  <inkml:trace contextRef="#ctx0" brushRef="#br1" timeOffset="-156380.66">19072 9726 30687 0,'0'0'1360'16,"8"16"288"-16,-2 0-1328 0,2 3-320 0,2 2 0 0,1-2 0 0,0 2 896 0,2-3 96 16,-3-2 32-16,-1 3 0 0,-1 5-448 0,0 0-96 15,0 2-16-15,-1 3 0 0,-2-2-240 0,1 4-48 16,-1 1-16-16,0 8 0 0,-2 0 112 0,-1 7 32 16,-1-2 0-16,1 6 0 0,-4-1 0 0,1 0 0 15,-1-1 0-15,0-2 0 0,1-4-160 0,-1-3-16 16,1 4-128-16,-1-4 192 0,0 2-192 0,-1-4-256 15,0-3 48-15,0-6 16 16,0 0-704-16,1-8-128 0,0-7-16 0,1-1-16 16,1-3-1632-16,0-10-320 0,0 0-64 0</inkml:trace>
  <inkml:trace contextRef="#ctx0" brushRef="#br1" timeOffset="-156104.41">19901 10288 27119 0,'0'0'1200'0,"18"0"256"0,-2 0-1168 0,-1 0-288 0,-3 0 0 15,-12 0 0-15,13 0 1216 0,-13 0 192 0,0 0 48 0,0 0 0 16,0 0-608-16,0 0-112 0,0 0-32 0,0 0 0 0,0 0-368 16,0 0-80-16,-3 13 0 0,-5-1-16 0,-2-2 16 0,-2 0 16 15,-4-2 0-15,-2 0 0 0,-1-3-128 0,-1 3-16 16,-1-5-128-16,1 2 192 0,-3-1-192 0,1 0 0 15,-2 0 0-15,0-4 0 16,-1 0-352-16,3 0-64 0,0-1-16 0,-1-2 0 16,-1-2-464-16,2-2-112 0,-1 1-16 15,4 0 0-15,1-7-1456 0,2 0-288 0,3 2-64 0,2-5-16 0</inkml:trace>
  <inkml:trace contextRef="#ctx0" brushRef="#br1" timeOffset="-155896.27">19719 9904 23839 0,'0'0'1056'0,"0"0"224"0,0 0-1024 0,14 5-256 0,-14-5 0 0,14 8 0 16,-14-8 1600-16,13 13 256 0,-5-2 64 0,-3 5 16 16,-2 3-928-16,-1 2-192 0,-4 2-48 0,-1 4 0 15,-3 2-416-15,-2 5-96 0,-2 1 0 0,-1 7-16 16,-2-2-240-16,2 8 144 0,1-2-144 0,0 3 128 16,1 2-128-16,-1-4 0 0,2 1 0 0,2-3 0 15,-1-4 128-15,1 3-128 0,-1-6 0 0,3-1 128 16,-1-5-384-16,2 4-64 0,1-3-32 0,0 3 0 31,1 1-3120-31,2-7-624 0,3 7-128 0,4-10-32 0</inkml:trace>
  <inkml:trace contextRef="#ctx0" brushRef="#br1" timeOffset="-155592.22">20272 10537 22111 0,'0'0'1968'0,"0"0"-1584"16,0 0-384-16,-3 12 0 0,-3-4 2176 0,1 4 336 16,5-12 80-16,-3 13 16 0,-1-2-1328 0,3-2-272 15,-1 4-48-15,0-2-16 0,1 1-352 0,-1 2-64 16,-1 2-16-16,0 7 0 0,0-1-256 0,-1 2-64 15,0 0-16-15,0 5 0 0,1 6-48 0,0-1 0 16,0 2 0-16,1 0 0 0,1-5-128 0,2 1 0 0,-2-3 0 0,1-7 0 31,1-4-352-31,1-2-96 0,1-3-32 0,-3-13 0 16,0 0-2432-16,0 0-480 0,0 0-112 0,0 0-16 0</inkml:trace>
  <inkml:trace contextRef="#ctx0" brushRef="#br1" timeOffset="-155402.61">20535 10002 35423 0,'0'0'1568'0,"0"0"320"0,0 0-1504 0,0 0-384 0,0 0 0 0,0 0 0 16,0 0 864-16,-9 13 96 0,1-2 32 0,0-1 0 15,-2-2-704-15,0 3-144 0,-1-1-16 0,2 1-128 16,-1-3-208-16,0 3-160 0,1-1-16 0,-3-2-16 15,1 0-1360-15,2 0-272 0,-1 0-48 16</inkml:trace>
  <inkml:trace contextRef="#ctx0" brushRef="#br1" timeOffset="-154002.86">20763 10618 20207 0,'0'0'896'0,"15"-8"192"0,1 0-880 0,0 0-208 0,0 0 0 0,1 0 0 15,3-5 832-15,2 2 128 0,2-3 32 0,0-1 0 0,-3 2-256 0,2 1-48 16,1-8-16-16,-2 6 0 0,2-5-336 0,0-1-64 16,0 4-16-16,-1-1 0 0,-4 1-112 0,-1 3-16 15,1 0-128-15,-3-1 192 0,-1 1 0 0,-3 3 0 16,-2 0 0-16,-10 10 0 0,8-12 336 0,-8 12 64 16,6-10 16-16,-6 10 0 0,5-11 32 0,-5 11 16 15,0 0 0-15,0 0 0 0,0-8 48 0,0 8 16 16,0 0 0-16,0 0 0 0,-8-5-160 0,8 5-48 15,-14 1 0-15,1 6 0 0,-1 1-128 0,-1 5-48 16,-3 6 0-16,-1 5 0 0,-2 3-160 0,-1 5-48 16,-4 9 0-16,1 2 0 0,-3 2-128 0,1 0 0 0,-2 1 144 15,2 3-144-15,1-5 128 0,4-5-128 0,1-7 128 0,5 0-128 16,3-3 0-16,3 0 0 0,2-2 0 0,5-6 0 16,5 0-240-16,-1-7-112 0,1-4-32 0,-2-10 0 31,8 8-80-31,-8-8-32 0,14 5 0 0,1-7 0 15,-1-4 16-15,2-4 0 0,0-3 0 0,0-1 0 0,0-4 96 0,0-1 32 0,-1 1 0 0,-2 2 0 16,-2 4 352-16,0-3 0 0,-1 5 128 0,-1-1-128 16,-9 11 224-16,10-5-32 0,-10 5-16 0,0 0 0 15,0 0-176-15,13 5 0 0,-13-5 0 0,10 16 0 16,-4 4-288-16,-1 2 64 0,-2 5 16 0,0-1 0 16,0 4-48-16,2-4 0 0,0 1 0 0,0-4 0 15,1-2-192 1,2-5-64-16,0 0 0 0,2-2 0 0,-10-14-48 0,11 10-16 15,-11-10 0-15,13 8 0 0,-13-8 576 0,13 0 192 0,-2-3 0 0,0-2 0 0,1-3 208 0,-1 0 48 16,0-8 0-16,2 1 0 0,-2-2-64 0,2-1 0 16,0-3 0-16,0-3 0 0,-2 5-224 0,2-4-160 15,0 1 192-15,-1-1-192 0,1 1 256 0,3 1-48 16,2 3-16-16,3-1 0 0,1 0 16 0,1-2 0 16,1 3 0-16,1 2 0 0,0 0 112 0,0 7 32 15,-1-6 0-15,-1 7 0 0,-4 3 64 0,0 1 16 16,-3-1 0-16,2-2 0 0,-4 7-112 0,1 0 0 15,-1 0-16-15,1 4 0 0,-1 0-304 0,-1 4 160 16,0 0-160-16,0 4 128 0,-4 1-128 0,1-1-192 16,0 8 32-16,-2-3 16 0,-2 3-64 0,0-3-16 15,-1-1 0-15,-2 4 0 0,-1-3 64 0,-2 4 16 16,-2-2 0-16,-1 2 0 0,-2 3 144 0,-1-3 144 0,-2 0-16 16,-3 1-128-16,-2-4 384 0,-2 3-48 0,-1-5 0 15,-1 3 0-15,-4-3 0 0,0-1 0 0,0 1 0 0,-1-2 0 16,-4 1-336-16,-1-1 144 0,-2-1-144 0,2-2 0 15,-1-1 0-15,4-2-304 0,0-3 48 0,2-2 0 32,1 0-448-32,3-3-96 0,4-3-16 0,2 0-10000 0,12 3-1984 0</inkml:trace>
  <inkml:trace contextRef="#ctx0" brushRef="#br1" timeOffset="-153583.3">21842 11249 32303 0,'0'0'1424'0,"0"0"304"0,0 0-1376 0,16 5-352 0,0-3 0 0,1-2 0 0,1-2 800 0,1-4 96 15,4-4 0-15,2-4 16 0,3-7-688 0,4-8-224 16,3-2 128-16,5-4-128 0,4-2 0 0,2-3-176 15,-3-2 32-15,-1-1 0 0,-3 0 144 0,-1-1-128 16,1 4 128-16,-2 2-128 0,-2-3 256 0,-1 0 64 16,-2-3 16-16,-2 3 0 0,-1 0 96 0,-2 1 16 15,-2-5 0-15,-3 5 0 0,-3-1-128 0,0 2-32 16,1-4 0-16,-4 6 0 0,-2 0-160 0,-1 5 128 16,-5 8-128-16,-3 1 128 0,-2 1-128 0,-1 1 0 15,-4 5-192-15,-1 3 192 0,0 3-176 0,-2 4 176 0,-3 3-128 16,-3 3 128-16,-1 1 0 0,0 9 176 0,-3 6-16 0,-1 8 0 15,0 5-160-15,-2 11 0 0,-1 7 0 0,0 10 0 16,0 8 0-16,-2 0 0 0,3 1 0 0,2-2 0 16,3 2-128-16,2-6-16 0,3-6 0 0,2-1 0 31,-1-5-240-31,2-3-64 0,0-5 0 0,5-6 0 16,-1-5-512-16,-1-5-128 0,1-6 0 0,1-7-8784 0,0-11-1760 0</inkml:trace>
  <inkml:trace contextRef="#ctx0" brushRef="#br1" timeOffset="-153366.91">22267 10644 25791 0,'0'0'2304'15,"0"0"-1856"-15,13 11-448 0,3 1 0 0,3-3 2768 0,7-1 464 16,7 3 96-16,8-6 0 0,2 0-2480 0,5-5-496 15,3-2-96-15,4-1-32 0,3 0-416 0,4-3-96 16,4-2-16-16,-2-4 0 16,-3 4-416-16,-5-3-96 0,-3-3-16 0,-4-1-9792 15,-4 2-1952-15</inkml:trace>
  <inkml:trace contextRef="#ctx0" brushRef="#br1" timeOffset="-152621.81">24112 10394 14735 0,'0'0'1312'0,"-11"13"-1056"0,-2-1-256 0,-1 3 0 16,-2-1 4288-16,0 2 784 0,-2-1 176 0,-3-2 16 0,0-1-3808 0,-1 1-768 16,0-5-160-16,-3-1-16 0,0-2-512 0,1-2-288 15,0-3 32-15,-2-3 16 16,-1-1-880-16,1 0-176 0,0-4-48 0,2-2 0 16,2 0-256-16,3 1-48 0,1-3-16 0,3 6 0 15,3-2 624-15,2-2 112 0,2-3 32 0,3 4 0 16,5 9 336-16,0 0 80 0,-5-16 16 0,2 3 0 0,3 13 288 0,-1-15 176 15,1 3-192-15,1 2 192 0,1 0 512 0,-2 10 192 16,8-12 64-16,-8 12 0 0,0 0 192 0,9-8 32 16,1 1 16-16,-10 7 0 0,0 0-320 0,13-3-64 15,0 0-16-15,-13 3 0 0,13 8-128 0,-2-3-32 16,-11-5 0-16,13 12 0 0,-4 0 0 0,-1 4 0 0,-1 3 0 0,-1-1 0 16,1 2 0-16,-3 9-16 0,1-1 0 0,2 4 0 15,-1-2-128-15,0 2-32 0,-1 4 0 0,2-4 0 16,-1-2-96-16,2 1-32 0,0-1 0 0,0-1 0 15,0-5 64-15,0 0 16 0,-1-3 0 0,-1 3 0 16,-1-3 80-16,-2 0 16 0,-1-2 0 0,-1-1 0 16,-1-2-128-16,0 0 0 0,-1-5-16 0,-3 0 0 15,0-1-176-15,-1 1-256 0,5-11 64 0,-5 10 16 16,5-10-112-16,-5 8-32 0,5-8 0 0,0 0 0 16,0 0 48-16,0 0 0 0,0 0 0 0,0 0 0 15,0 0 272-15,0 0 0 0,0 0 128 0,0 0-128 16,0 0 272-16,-9-11-32 0,2-2-16 0,7 13 0 15,-5-15-80-15,4-1-16 0,-1-3 0 0,4 3 0 16,-1 0 16-16,4-5 0 0,0 0 0 0,3 0 0 16,0 1 288-16,2-3 48 0,1-3 16 0,2-1 0 0,1-3-32 0,2-1 0 15,2-3 0-15,1 1 0 0,0-3-48 0,2-1-16 16,2 4 0-16,1-6 0 0,1-2-96 0,4 4-32 16,0 0 0-16,0 1 0 0,0 3-272 0,0 1 128 15,0 7-128-15,-4 3 0 0,-4 3 0 0,-1 3-304 16,-3 8 48-16,-1 3 0 15,-3 2-256-15,-13 3-32 0,0 0-16 0,13 3 0 16,-13-3-272-16,0 0-48 0,10 16-16 0,-4 3 0 16,-4-1-1280-16,-2 8-272 0,-4-2-48 0,1 4-6448 15,0 0-1280-15</inkml:trace>
  <inkml:trace contextRef="#ctx0" brushRef="#br1" timeOffset="-151853.66">24297 10708 8287 0,'0'0'736'0,"0"0"-592"0,0 0-144 0,5 13 0 16,-5-13 2784-16,9 11 528 0,3-1 96 0,2-4 32 16,2-1-1968-16,2-2-384 0,1-6-64 0,2 2-32 15,1-6-672-15,1-1-144 0,-1 3-32 0,2-3 0 16,1 0-16-16,-3 0-128 0,0 0 192 0,-2-1-64 16,-1 1 400-16,0-4 80 0,-3 3 16 0,-1-2 0 15,-2-1 0-15,-1 4 0 0,-2-1 0 0,-2-3 0 16,-8 12 16-16,0 0 0 0,5-11 0 0,-5 11 0 15,1-13-288-15,-1 0-48 0,-3 4-16 0,-2 1 0 16,-1 1-96-16,-2-1-32 0,-3 7 0 0,-2 1 0 16,-2 1 16-16,-1-1 0 0,-1 7 0 0,-2-1 0 15,-2 1 16-15,0 2 0 0,0-1 0 0,0 8 0 0,-1 0 32 16,-1 0 16-16,1 5 0 0,1 2 0 0,0-4-80 16,3 0-16-16,2 2 0 0,3 0 0 0,2-2 32 15,2-3 0-15,1 0 0 0,1 0 0 0,2 1-176 0,4-1 0 16,-1-2 144-16,2 2-144 0,0 3 0 0,2-3 0 15,1-1 0-15,2-4 0 0,0 2 0 0,1-5-192 16,0 3 192-16,-6-11-192 0,8 10-48 0,-8-10-16 16,13 3 0-16,2-3 0 15,-2 0-336-15,1-3-80 0,0-4-16 0,2-1 0 16,1-4-528-16,-3-3-96 0,0 5-32 0,1-4 0 16,-1 0-448-16,1-1-112 0,-1 5-16 0,-1 2 0 15,0 2 640-15,-2 1 128 0,-11 5 32 0,13-1 0 0,-13 1 1712 0,13 0 352 0,-13 0 64 0,14 4 16 16,-1 1 608-16,-13-5 128 0,14 5 32 0,-2 3 0 15,-12-8-432-15,13 8-80 0,-1-3 0 0,3-2-16 16,-2 2-432-16,1-2-96 0,1-3-16 0,1 0 0 16,0 0-224-16,1 0-48 0,1 0-16 0,0-1 0 15,1-3-144-15,0 1-32 0,-1-5 0 0,-1 3 0 16,3-3 0-16,-1-3-16 0,-1 1 0 0,-1 2 0 16,-1 0-16-16,0 0 0 0,-1-3 0 0,-1-2 0 15,-1 4-96-15,0-1 0 0,-3-3-128 0,-1 5 192 16,-1 0-192-16,-1 0 0 0,-7 8 128 0,6-10-128 15,-6 10 0-15,0 0 176 0,3-11-176 0,-3 11 160 16,0 0 96-16,0-13 32 0,-1 5 0 0,1 8 0 16,0 0-32-16,-4-11 0 0,1-2 0 0,3 13 0 0,0 0-64 15,-8-5-32-15,0-3 0 0,8 8 0 0,-9-1-160 16,9 1 0-16,-13 0 0 0,1 1 0 0,1 4 192 16,11-5-32-16,-13 8-16 0,1 7 0 0,-1-1-144 0,0 2 0 15,2 3 0-15,-1 2 0 0,1 0 0 0,2 0 160 16,2-2-32-16,2 2-128 0,1 0 0 0,2 3 0 15,0 0 0-15,6 3 0 0,0-4-208 0,4 4-112 16,0-3 0-16,2 0-16 16,0-1-368-16,1 1-64 0,0 3 0 0,0-1-16 15,-1 0-3584-15,0-7-720 0,1 2-144 0,0-5-16 0</inkml:trace>
  <inkml:trace contextRef="#ctx0" brushRef="#br1" timeOffset="-151539.85">25088 11466 6447 0,'0'0'576'0,"0"0"-576"0,0 0 0 0,13 2 0 0,-13-2 1664 0,0 0 240 16,0 0 32-16,0 0 16 0,0 0-1200 15,0 0-240-15,0 0-64 0,0 0 0 0,0 0-448 0,0 0-336 16,0 0 48-16,0 0-6160 15</inkml:trace>
  <inkml:trace contextRef="#ctx0" brushRef="#br1" timeOffset="-150882.71">23556 10082 21599 0,'0'0'960'0,"0"0"192"0,0 0-928 0,12 0-224 15,1 0 0-15,-13 0 0 0,13-1 1152 0,-13 1 192 0,15-5 48 0,-15 5 0 16,0 0-752-16,12-3-160 0,-12 3-32 0,0 0 0 16,0 0-320-16,13-5-128 0,-13 5 0 0,0 0 144 15,0 0-144-15,0 0 0 0,0 0 0 0,0 0 128 16,0 0 64-16,0 0 0 0,0 0 0 0,0 0 0 16,0 0 96-16,-8 13 32 0,-3-2 0 0,1-3 0 15,-2 0 48-15,-5 0 16 0,0 0 0 0,-2 0 0 16,-1 0-208-16,-2 0-48 0,-2-6 0 0,-2 1 0 15,0 0-336-15,2-3-80 0,0 2-16 0,2-4 0 32,1-1-576-32,0 0-112 0,2 1-32 0,3-1-7568 0,0-2-1520 0</inkml:trace>
  <inkml:trace contextRef="#ctx0" brushRef="#br1" timeOffset="-150568.95">23628 9864 22511 0,'0'0'992'0,"0"0"224"0,0 0-976 0,0 0-240 0,6 16 0 0,-6-16 0 0,3 15 1344 0,-1-1 240 16,-2 0 32-16,-2 2 16 0,-1 2-752 0,-2 1-160 15,-3-1-16-15,-1 6-16 0,-2-3-320 0,-2 5-64 0,0-1-16 0,-2 3 0 16,-2-4-32-16,1 3 0 0,0 5 0 0,0 2 0 15,-2 3 128-15,4 0 0 16,1 4 16-16,1-1 0 0,3 5 16 0,-1-1 0 0,1-2 0 0,2 2 0 16,1-2-224-16,3 2-32 0,-1-4-16 15,4-2 0-15,-1-1-144 0,1-2 0 0,3-1 0 0,2 1 0 32,0-1-272-32,3 0-144 0,1-2-32 0,4-5 0 15,0-3-1632-15,3-3-336 0,2-5-64 0,2-6-16 0</inkml:trace>
  <inkml:trace contextRef="#ctx0" brushRef="#br1" timeOffset="-149725.85">23480 10060 5519 0,'0'0'240'0,"0"0"64"0,0 0-304 0,0 0 0 0,0 0 0 0,0 0 0 0,0 0 3712 0,0 0 672 16,0 0 144-16,0 0 16 0,0 0-3200 0,0 0-640 16,-9 0-128-16,9 0-16 0,0 0-560 0,0 0 0 15,0 0-192-15,0 0 48 0,-10-8 144 0,10 8 0 16,0 0 0-16,-6-8 0 0,6 8 480 0,0 0 128 15,0 0 32-15,0 0 0 0,-5-5 288 0,5 5 64 16,0 0 16-16,0 0 0 0,0 0-176 0,0 0-48 0,0 0 0 0,0 0 0 16,0 0-336-16,0 0-80 0,0 0-16 0,1 13 0 15,6 1-176-15,2-1-48 0,4-2 0 0,3-1 0 16,0 0 64-16,4-1 16 0,2-2 0 0,2-1 0 16,-1-1-32-16,-1-2-16 0,0-1 0 0,1 1 0 15,-4 0 32-15,2-1 0 0,0-2 0 0,0-2 0 16,0-1 64-16,-2 6 0 0,0-6 16 0,-1 3 0 15,-1-3-128-15,0 3-16 0,-1-2-128 0,-2-1 192 16,-1 0-192-16,-13 3 0 0,14-5 0 0,-14 5 0 31,13-3-416-31,-13 3-32 0,0 0 0 0,0 0 0 16,8-8-1696-16,-8 8-352 0,0 0-64 0</inkml:trace>
  <inkml:trace contextRef="#ctx0" brushRef="#br1" timeOffset="-149406.11">23766 9899 21823 0,'0'0'960'0,"0"0"208"0,0 0-928 0,9 10-240 16,0 1 0-16,-1-1 0 0,0 1 1120 0,-4 0 176 0,-4-11 48 0,4 16 0 15,-3 0-576-15,-2 2-96 0,-3-2-32 0,-2 3 0 16,-5 4-816-16,-4 6-160 0,-4-2-48 0,-5 5 0 15</inkml:trace>
  <inkml:trace contextRef="#ctx0" brushRef="#br1" timeOffset="-129171.08">2483 12519 6447 0,'0'0'272'0,"0"0"80"0,0 0-352 0,0 0 0 0,0-11 0 0,1 3 0 16,3-4 4592-16,-1 0 848 0,0 2 160 0,0-3 32 16,0-5-3888-16,2 1-784 0,-2-2-144 0,2-2-48 15,2 0-320-15,-1-3-80 0,2 1-16 0,-1-2 0 0,-3-3-144 0,1 1-16 16,0-2-16-16,0 2 0 0,-2 3 16 0,0-5 16 16,0 0 0-16,1 3 0 0,-4-1 144 0,1 1 32 15,1-1 0-15,-1 1 0 0,1 2-32 0,1 0 0 16,0 0 0-16,2 2 0 0,-1-2-192 0,2 1-32 15,0 1-128-15,2-2 192 0,-3 1-192 0,3 2 0 16,0 0 0-16,2 5 0 0,-1 0 0 0,1 2-208 16,-2-1 32-16,0 2 16 0,-1 5-96 0,1 0-32 15,0-1 0-15,-8 9 0 0,0 0 288 0,12-7-128 16,-12 7 128-16,0 0 0 0,17 5-192 0,-3 3 192 16,-1 2-192-16,-2 3 192 0,-1 0 0 0,3 4 0 0,-1 6 0 15,1 2 0-15,0 7 0 0,0-3 0 16,-2 3 144-16,2 1-144 0,1-1 128 0,1-2-128 0,-2-1 0 0,3 2 128 15,1-3-128-15,1-2 0 0,0 3 0 0,-1-5 0 16,-2-5 0-16,-1-1-224 0,1-2 80 0,-1 3 16 16,-4-4-64-16,-1-1-16 0,3-4 0 0,-3 1 0 15,-2-3 208-15,-7-8-192 0,8 8 192 0,-8-8-192 16,0 0 192-16,0 0 0 0,0 0 0 0,0 0 0 16,0 0 176-16,3-11-32 0,-3-2 0 0,0-3 0 15,-2-3 16-15,1-2 0 0,-1 0 0 0,2-3 0 16,-2-5 16-16,1 3 0 0,-1-4 0 0,2-4 0 15,-1 2-32-15,1 0 0 0,0-2 0 0,0 1 0 16,0-4 32-16,0 1 0 0,0 4 0 0,0-2 0 16,-2-1-16-16,4 1 0 0,-1 6 0 0,2-5 0 15,-1 5-32-15,1 3 0 0,0 5 0 0,2 2 0 16,0-1-128-16,0 1 128 0,0 2-128 0,0 2 128 16,-1 4-128-16,-4 10 0 0,0 0 0 0,10-7 0 0,-10 7 0 15,13-1 0-15,-13 1 0 0,13 5 0 0,-2 6-160 0,-1 2 160 16,-1 0 0-16,1 6-144 0,-1 3 144 0,1 2 0 15,-2 4 0-15,0 1 128 0,-1 4-128 0,2 3 144 16,-1-3-144-16,0 4 160 0,0 0-160 0,0-2 192 16,0-1-192-16,3-2 192 0,1 4-192 0,-1-6 0 15,-1 2 0-15,1-3 0 0,2 0 0 0,1 0 0 16,1-2 0-16,-1-6 0 0,0 0 0 0,1-5 0 16,1 5 0-16,0-5 0 15,-3 0-512-15,0-3 32 0,1-5 0 0,-1 3 0 16,0-6-1696-16,-13-5-352 0,16 0-64 0</inkml:trace>
  <inkml:trace contextRef="#ctx0" brushRef="#br1" timeOffset="-127852.22">3792 11962 21999 0,'0'0'960'0,"0"0"224"0,0 0-944 0,0 0-240 0,0 0 0 0,0 0 0 15,0 0 800-15,0 0 112 0,13-5 32 0,-13 5 0 16,11-8-624-16,-1 0-128 0,-4-5-32 0,1 2 0 16,-2-5-160-16,-1 1-224 0,-2 1 48 0,1 0 16 15,-3-1 160-15,0 2-192 0,0 0 192 0,-1 1-192 0,-1 0 384 0,2 12 80 16,-3-11 16-16,3 11 0 16,0 0 464-16,0 0 80 0,-7-6 32 0,7 6 0 0,-9 1-128 0,9-1-32 15,-11 8 0-15,1 8 0 0,0 0-160 0,1 2-32 16,-1 6-16-16,0 5 0 0,4-2-240 0,-2 2-64 15,-2-1 0-15,4 0 0 0,1 1-48 0,0-3-16 16,1-7 0-16,0-1 0 0,1 1-128 0,1-3 128 16,2-1-128-16,0-15 128 0,4 11-128 0,-4-11 0 15,9 8 0-15,-9-8-176 0,0 0-144 0,15 0-16 16,1-8-16-16,-3 0 0 16,-2-5-112-16,0 0-32 0,0-1 0 0,1-2 0 0,-1-4 160 0,0 1 16 15,0 0 16-15,-3 1 0 0,2 2 304 0,-2 0 0 16,0 5 128-16,2 1-128 0,-2 2 464 0,-8 8 0 0,0 0 0 0,12-3 0 15,-12 3 64-15,15 8 16 0,-15-8 0 16,14 16 0-16,-4 0-192 0,1 3-32 0,-1 4-16 0,-1-4 0 16,1 0-304-16,0 1 160 0,-1-1-160 0,-1-3 128 15,4 0-128-15,-1-3-272 0,0-5 64 0,-11-8 16 32,18 3-448-32,-2-6-96 0,-2 0-16 0,1-5 0 15,-1-5 112-15,2 0 0 0,-3 0 16 0,0-3 0 0,1-3 624 0,1 1 0 0,-4-1 144 0,0 1-16 16,-4-1 352-16,-1 8 80 0,-1-2 16 0,1 0 0 15,1 5 48-15,-7 8 16 0,0 0 0 0,0 0 0 16,0 0-112-16,13 0-16 0,-2 7 0 0,-2 5 0 16,1 6-240-16,-2 4-48 0,0 4-16 0,0 1 0 15,0-1-208-15,0 0 0 0,0 4 0 0,2-1 0 16,1-3 0-16,-1 3 0 0,-2-5-208 0,1 2 64 0,1-7-160 16,0-3-16-16,-2-3-16 0,-8-13 0 0,9 11 192 0,-9-11 144 15,0 0-192-15,0 0 192 0,0 0 0 0,0 0 0 16,13-3 0-16,-3-5 0 0,-4-5 192 0,-3 0 0 15,1-6 0-15,-4-2 0 0,-2-3-32 0,0 3-16 16,1 0 0-16,-1-3 0 0,1 0-144 0,1 0 0 16,0 3 0-16,0 0 0 0,0-3 176 0,1 0-48 15,-1 0-128-15,2 1 192 0,1 1 0 0,0 1 0 16,-1 3 0-16,1 4 0 0,0 0 16 0,2 2 0 16,-5 12 0-16,0 0 0 0,5-11 160 0,-5 11 16 15,0 0 16-15,0 0 0 0,0 0-128 0,11 11-16 16,-1 2-16-16,-2 3 0 0,-2 8-240 0,-1 0 0 15,-2 2 0-15,2 3 0 0,-3 1 0 0,2 1 0 0,1-7 0 0,0 3 0 16,0-1-256-16,1 0 0 0,1-2 0 16,2-5 0-1,1-1-256-15,1-4-32 0,-11-14-16 0,18 8 0 16,-1-6-96-16,1-2-32 0,1-8 0 0,2-5 0 16,3-3-144-16,4-2-48 0,0-4 0 0,0-4 0 15,-3 0 352-15,-1-1 64 0,1 3 16 0,-3 3 0 0,-1-3 448 0,-2 0 0 0,-1 3 0 0,-5 3 0 16,-2-1 432-16,-3 6 128 0,-3 2 16 0,-5 11 16 15,8-13 176-15,-8 13 16 0,0 0 16 0,0 0 0 16,0 0-192-16,0 0-32 0,0 0-16 0,1 21 0 16,-1 2-272-16,-1 2-48 0,-4 1-16 0,0-2 0 15,2 0-224-15,1-3 0 0,4 3 128 0,0-3-128 16,-2-5 0-16,3-3-256 0,-3-13 48 0,6 11 16 16,-6-11-272-16,10 5-48 0,-10-5-16 15,13 5 0-15,-13-5-16 0,12-5 0 16,0 0 0-16,1-3 0 0,-2 0 96 0,-2-2 32 15,-1-4 0-15,2 1 0 0,0 3 160 0,-2-1 48 0,0-3 0 0,1-1 0 0,1 1 208 0,3-1 0 16,0 1-160-16,-2 1 160 0,-1 0 0 0,-1 0 0 16,-1 2 0-16,2 0 0 0,-2-2 0 0,0 5 0 15,-8 8 128-15,8-10-128 0,-2 2 128 0,-6 8-128 16,7-11 128-16,-7 11-128 0,5-11 288 0,-5 11-32 16,4-10 0-16,-4 10 0 0,5-11 16 0,-5 11 0 15,5-8 0-15,-5 8 0 0,6-8-128 0,-6 8-16 16,5-10-128-16,-5 10 192 0,7-11-192 0,-7 11 0 0,8-8 0 15,-8 8 0-15,8-8 0 0,-8 8 128 16,0 0-128-16,0 0 0 0,0 0 128 0,0 0-128 0,11-5 0 0,-11 5 144 16,0 0-144-16,0 0 128 0,0 0-128 0,0 0 128 15,0 0-128-15,0 0 0 0,0 0 0 0,13-3 128 16,-13 3-128-16,0 0 0 0,0 0 144 0,0 0-144 16,16 3 0-16,-16-3 144 0,0 0-144 0,0 0 0 15,13 8 192-15,-13-8-192 0,11 13 192 0,-11-13-192 16,8 16 192-16,-3-3-64 0,-1 3 0 0,1-1-128 15,0-1 192-15,2 5-192 0,1 1 192 0,0 0-192 16,0 3 144-16,0 1-144 0,1 3 0 0,6-1 144 16,2-4-144-16,4 1 0 0,0-2 0 0,0-2-176 15,-2 0-1136 1,2-3-224-16,2-3-64 0</inkml:trace>
  <inkml:trace contextRef="#ctx0" brushRef="#br1" timeOffset="-127300.83">5898 11817 24127 0,'0'0'1072'0,"0"0"208"0,-7-8-1024 15,1-3-256-15,1 3 0 0,5 8 0 0,-5-9 816 0,2-3 96 16,-2 1 32-16,5 11 0 0,-4-13-432 0,-1 4-96 0,0 1-16 16,5 8 0-16,0 0-16 0,0 0 0 0,-10-7 0 0,10 7 0 15,-11 0 128-15,11 0 32 0,-13 11 0 0,2 5 0 16,1 5-176-16,1 3-48 0,-1 5 0 0,2 0 0 16,-2 3-112-16,4 2-16 0,0-2-16 0,2-3 0 15,3 1-176-15,1-4 0 0,1 1 0 0,4-9 0 16,0-7-256-16,-5-11-64 0,11 10-32 0,2-5 0 15,2-5-32-15,-1-5-16 0,2 3 0 0,2-6 0 16,-2-6 400-16,0 1-128 0,-2-3 128 0,1-2 0 16,-1-3 0-16,-1-1 128 0,-3 1 0 0,-2 2 0 15,1-2 304-15,1 0 64 0,-1 5 16 0,-1 0 0 16,-1 2 176-16,-1-1 32 0,-2 7 16 0,-4 8 0 16,8-10-128-16,-8 10-32 0,0 0 0 0,0 0 0 15,0 0-192-15,16 5-64 0,-16-5 0 0,16 13 0 0,-4 6-160 16,-2 2-32-16,1 7-128 0,-3 2 192 0,-1 2-192 15,1 2 0-15,-2 3 0 0,1-2 0 0,-1-1 0 0,1-2-128 16,-3 5 128-16,3 0-208 0,-2 3 64 16,-1-3 16-16,1 3 0 0,-2 0 0 0,-3-1 128 0,0-3 0 15,-3-3 0-15,-2-1 0 0,-1 0 0 0,-4-7 0 16,-1 3 0-16,0-4 0 0,0-2 0 0,-1-1 0 16,-2-3 0-16,-1-1 0 15,-1-4-1456-15,0-5-256 0,-3 0-48 0,0-3-8736 16,1-3-1728-16</inkml:trace>
  <inkml:trace contextRef="#ctx0" brushRef="#br1" timeOffset="-126868.23">6257 12283 15663 0,'0'0'1392'0,"18"-8"-1120"0,-2 5-272 0,-2-5 0 16,-1 3 2800-16,0 2 496 0,-2-2 96 0,-11 5 32 15,13-2-1712-15,0 1-352 0,-3-1-64 0,1-1-16 16,-11 3-576-16,13-2-128 0,0 1-32 0,-13 1 0 15,12 1-288-15,-12-1-48 0,13 0-16 0,-3 0 0 16,-10 0 0-16,0 0-16 0,14 0 0 0,-1 0 0 16,-13 0 64-16,0 0 16 0,15-1 0 0,-15 1 0 15,14-5-64-15,-1 0 0 0,-3 2 0 0,-1-5 0 16,-1 0 0-16,2-5-16 0,-1 2 0 0,1-2 0 16,0-2-16-16,1-1 0 0,-1 0 0 0,-1 0 0 15,1-3-160-15,-1-2 0 0,1 3 144 0,-2-1-144 16,-3 1 0-16,0 1 128 0,-2 2-128 0,-1 1 0 15,-1 0 0-15,-1 2 128 0,0 12-128 0,-1-11 0 0,-3-2 0 0,0 5 128 16,-5 3-128-16,1 1 0 0,0-3 128 0,-1 7-128 16,-2-1 128-16,-1 2-128 0,1 6 128 0,-2 1-128 15,-1 1 128-15,1 4-128 0,0 3 0 0,0 5 144 16,-1 3-144-16,-1 5 0 0,1 3 128 0,3 3-128 16,-2-1 0-16,2 3 0 0,-1 3 0 0,6-1 0 15,1-4 0-15,4 2 0 0,1-5 0 0,4-3 160 16,4-3-160-16,5-2 128 0,3-5-128 0,5-3 0 15,5-3 144-15,6-4-144 0,3-5 0 0,5-1-208 16,4-6 16-16,5-5 16 16,6-8-400-16,4-1-96 0,2-5-16 0,-3-5 0 15,-5 1-1744-15,0-9-336 0</inkml:trace>
  <inkml:trace contextRef="#ctx0" brushRef="#br1" timeOffset="-121266.33">7491 12169 7359 0,'-11'5'656'0,"2"-5"-528"15,9 0-128-15,-13 3 0 0,-2-3 3360 0,2 3 640 16,4-1 128-16,9-2 32 0,-11 0-2240 0,11 0-432 0,0 0-80 0,0 0-32 16,0 0-704-16,0 0-144 0,0 0-16 0,0 0-16 15,0 0-304-15,0 0-64 0,0 0-128 0,0 0 192 16,0 0-192-16,0 0 0 0,0 0 0 0,0 0-160 15,14-2 160-15,0-1 0 0,3 0 0 0,-3 3 0 16,-3 0 0-16,4 3 0 0,-3 2 0 0,1 0 0 16,0 1 160-16,0 4-32 0,0 1-128 0,0 5 192 15,-1 0-64-15,0 5-128 0,-1 0 176 0,-5 1-176 16,-1 1 272-16,-2 1-48 0,-3 0-16 0,2 2 0 16,-4-2-16-16,-2 0 0 0,-8 0 0 0,1 0 0 15,0 0-64-15,-2 0-128 0,-3-2 176 0,-3 1-176 16,-2-2 0-16,0 0 0 0,-3-4 0 0,3 6-192 15,-1-6-304-15,1 0-48 16,0-5-16-16,3 0 0 0,4-4-2352 0,1-4-480 0</inkml:trace>
  <inkml:trace contextRef="#ctx0" brushRef="#br1" timeOffset="-120948.43">7824 12026 25791 0,'0'0'2304'0,"0"0"-1856"0,0 0-448 0,0 0 0 16,0 0 1600-16,8 11 240 0,-8-11 32 0,19 7 16 15,0-6-1248-15,4-4-256 0,1-5-64 0,1-3 0 16,3-2-320-16,2-3 0 0,1-2 0 0,2-1 0 15,6-2 0-15,-1 4-208 0,2-3 80 0,-1 1 128 16,-2-2-176-16,-2 5 176 0,-3-5-128 0,0 5 128 16,1-1 0-16,-1 1 0 0,-2-1 0 0,1 1 0 15,-1 0 0-15,1 0 0 0,-3 0 0 0,0 3-128 32,-1-3-272-32,-3 0-48 0,0-1-16 0,-3-3 0 15,-3 8-1776-15,-2 0-368 0,-3-1-64 0</inkml:trace>
  <inkml:trace contextRef="#ctx0" brushRef="#br1" timeOffset="-120628.55">8446 11748 14735 0,'-8'12'1312'0,"0"1"-1056"0,-1-4-256 0,1 2 0 0,1 1 3136 0,2-3 560 16,5-9 112-16,-4 16 32 0,0-3-2304 0,4 2-464 15,2-3-96-15,1 1-16 0,0 3-384 0,2-3-64 16,2 3-32-16,-1 0 0 0,4 2-96 0,-2 1 0 16,0 2-16-16,0 0 0 0,0 1 16 0,0 1 0 15,0-1 0-15,0 4 0 0,0 3 64 0,-2 3 0 0,-1 0 16 0,0 2 0 16,-4-2-64-16,1 2-16 16,-2-4 0-16,0-1 0 0,-2 3-192 0,-1-1-32 0,-3-4-16 15,-4-1 0-15,-1 2-144 0,-2 1 0 0,-1-5 0 16,-4 4 0-16,-1-4-192 0,-2-2-128 0,-2 1-32 0,-1-1 0 31,-5-3-512-31,-1-6-96 0,-5-1-32 0,3-4 0 16,1-4-1488-16,4 1-288 0,3-5-64 0,6 0-5904 0,4 0-1184 0</inkml:trace>
  <inkml:trace contextRef="#ctx0" brushRef="#br1" timeOffset="-120153.7">8716 12243 19055 0,'24'-8'832'0,"-5"3"192"0,4 0-816 0,1-3-208 0,1-3 0 0,0 3 0 0,-6 0 1280 0,2 0 224 16,1 0 32-16,1-2 16 0,-4-1-688 0,2 3-144 15,-5-2-16-15,-2 4-16 0,-1-2-368 0,-2 1-64 16,0 1 0-16,-11 6-16 0,13-8-64 0,-3 3-16 16,-10 5 0-16,0 0 0 0,10-8 96 0,-10 8 0 15,0 0 16-15,0 0 0 0,0 0 192 0,0 0 48 16,0 0 0-16,0 0 0 0,-12-8-128 0,1 5-32 15,-2 3 0-15,0 0 0 0,-3 3-144 0,0 5-16 16,-1 0-16-16,-1-3 0 0,-1 1 16 0,1 2 16 16,-1 2 0-16,1 6 0 0,1 0 32 0,-3 5 0 15,-1 3 0-15,1 2 0 0,0-2-80 0,1 5-16 0,-2 1 0 0,7 1 0 16,1-2-144-16,2-2 0 0,4-1 144 0,4-4-144 16,0-4 144-16,3-2-144 0,1-3 192 0,-1-13-192 15,13 12 176-15,2-4-176 0,4-4 160 0,5-4-160 16,3-5 0-16,5-6 0 0,5-5 0 0,3-5 0 15,-3-8 144-15,0-3-144 0,-1 0 128 0,-1-5-128 16,-1 0 128-16,-4-2-128 0,-3 1 0 0,-3 4 128 16,-1 2-128-16,-2 3 0 0,-5 3 0 0,-2 2 128 15,-2 2-128-15,-3 4 0 0,-2 2 144 0,-3 3-144 16,-2 2 128-16,-2 11-128 0,0 0 128 0,0 0-128 16,-6-8 128-16,6 8-128 0,0 0 128 0,-8-5-128 31,8 5-336-31,-12 3-144 0,3-1-32 0,9-2 0 0,0 0-1952 0,-8 8-400 15,8-8-80-15,0 0 0 0,0 0-1104 0,0 0-224 0</inkml:trace>
  <inkml:trace contextRef="#ctx0" brushRef="#br1" timeOffset="-119966.85">9258 12007 6447 0,'0'0'576'0,"0"0"-576"0,0 0 0 15,15 0 0-15,-15 0 3184 0,16 0 528 0,-16 0 96 0,16 0 32 0,-2 0-1600 0,1 0-320 16,-15 0-64-16,14 1-16 0,-14-1-640 0,18 5-128 16,-2 0-32-16,0 0 0 0,0 3-336 0,-2 3-80 15,1 0-16-15,-1 4 0 0,-1 1-240 0,-2 0-48 16,1 3-16-16,-1 4 0 0,2 1-112 0,-2 6 0 15,0 1-16-15,2 1 0 0,-5 3 16 0,2-1 0 16,-1 0 0-16,3-2 0 0,-3 1-16 0,-1-2 0 16,-3-5 0-16,0 1 0 0,1-3-176 0,-1-3 192 15,-2-4-192-15,-1-4 192 0,-2-13-384 0,0 0-64 16,0 0 0-16,0 0-10320 16,0 0-2064-16</inkml:trace>
  <inkml:trace contextRef="#ctx0" brushRef="#br1" timeOffset="-119772.15">9830 11610 3679 0,'0'0'320'0,"0"0"-320"0,0 0 0 0,-5 12 0 16,0-3 7008-16,5-9 1328 0,-5 12 272 0,0 0 48 16,2 0-6144-16,3-12-1232 0,-3 12-240 0,1 1-48 15,2-13-672-15,-1 16-128 0,1-16-16 0,0 15-16 16,0-15-416-16,3 14-64 0,-3-14-32 0,0 0 0 15,0 0-2016 1,3 13-384-16,-3-13-96 0</inkml:trace>
  <inkml:trace contextRef="#ctx0" brushRef="#br1" timeOffset="-119291.77">9903 11994 28959 0,'7'24'1280'0,"-4"-3"272"0,0 1-1232 0,1 1-320 0,-1-1 0 16,2 4 0-16,-1 1 1152 0,3 4 192 0,-2 1 16 0,1 0 16 0,0 0-816 16,1-1-176-16,-1-2-16 0,1-2-16 0,-1 2-352 0,-1-2 0 15,0-1 0-15,0-5 128 0,-1-1-128 0,1 0 0 16,0-1 0-16,-3-1-128 0,-2-6-16 0,-2 3 0 0,-1-5 0 16,0 2 0-16,3-12 144 0,-7 12-192 15,7-12 192-15,-8 9-192 0,0-2-144 0,8-7-48 0,-13 1 0 0,4-1 0 31,9 0-352-31,-10-8-80 0,0-5-16 0,4 1 0 0,3-1 384 0,0-3 64 0,-1-2 0 0,4-1 16 16,2-1 704-16,1 0 144 0,0-1 32 16,4 0 0-16,-1-2 336 0,2 1 80 0,0-2 16 0,2-3 0 15,1-2 16-15,4-3 0 0,1-4 0 0,3-2 0 16,2 1-208-16,1 3-48 0,1-1 0 0,1 1 0 16,0 0-240-16,1 4-48 0,4 1-16 0,-3 0 0 15,-4 5-256-15,1 3-144 0,-5 4 160 0,-4 0-160 16,-1 3 128-16,-3 1-128 0,-1 5 0 0,-9 8 0 15,0 0 0-15,0 0 0 0,0 0 0 0,11 0 0 16,-11 0 0-16,8 16 0 0,-1 3 0 0,-2 7 0 16,-5 3 0-16,-2 8 0 0,-1 3 0 0,0 2 0 15,3 1 0-15,-2-1 0 0,2 6-160 0,2-3 160 0,-2-3-192 0,1-2 32 16,2-3 16-16,1-4 0 0,0-2-176 16,3-5-16-16,1-2-16 0,-2-7 0 15,1-2-432-15,-1-6-96 0,-6-9-16 0,10 8 0 16,-10-8-1408-16,14 4-304 0,1-8-48 0,-1 0-6480 15,1-6-1296-15</inkml:trace>
  <inkml:trace contextRef="#ctx0" brushRef="#br1" timeOffset="-119085.61">10693 12346 11967 0,'0'0'528'0,"14"3"112"0,-14-3-512 0,0 0-128 16,15 8 0-16,-15-8 0 0,11 8 4512 0,-11-8 864 16,11 16 192-16,-3-3 16 0,-8-13-3216 0,5 16-656 0,-3 0-128 0,-2 0-32 15,-2 0-672-15,1 0-144 0,-4 0-32 0,0 2 0 16,-3-2-336-16,0 3-80 0,-2-1-16 0,-1 3 0 15,-3-2-80-15,1-2 0 0,-2 6-16 0,1-2 0 16,-4 0-32-16,-1-1 0 0,0 1 0 0,-1-5 0 16,-4 0-144-16,0 5 160 0,0-5-160 0,0 5 160 15,-1-1-160-15,-1 0 0 0,2 1-192 0,-5 3 192 32,-2-3-1536-32,-2 6-192 0,-6-1-48 0</inkml:trace>
  <inkml:trace contextRef="#ctx1" brushRef="#br1">9295 12893 0</inkml:trace>
  <inkml:trace contextRef="#ctx0" brushRef="#br1" timeOffset="-110690.87">12094 11834 20271 0,'0'0'1792'0,"0"0"-1424"0,0 0-368 0,0 0 0 0,0 0 2752 0,0 0 464 16,0 0 112-16,0 0 0 0,0 0-2304 0,0 0-448 15,0 0-112-15,0 0-16 0,-10-7-448 0,10 7 0 16,0 0-208-16,0 0 64 0,0 0-128 0,0 0-32 16,-8-5 0-16,8 5 0 0,0 0 128 0,0 0 32 15,0 0 0-15,-9 5 0 0,9-5 144 0,-8 16 0 16,1-5 160-16,2 2-160 0,-1 0 256 0,0 3-64 15,-1 3 0-15,2 2 0 0,2 3 32 0,0 7 0 16,0 1 0-16,1 5 0 0,2-2 208 0,-1 5 32 16,-3 5 16-16,1 2 0 0,0 4-80 0,0-1-16 0,0 0 0 15,1-1 0-15,0-5-384 0,4-3 0 16,1 0 0-16,4-8 0 16,1-2-256-16,4-5-144 0,1-2-32 0,3-5 0 15,0-5-1312-15,2-6-272 0,1-1-48 0,2-7-11504 0</inkml:trace>
  <inkml:trace contextRef="#ctx0" brushRef="#br1" timeOffset="-110497.54">12341 11609 9215 0,'0'0'816'0,"0"0"-656"0,0 0-160 0,-11 6 0 0,11-6 5936 0,0 0 1152 16,-11 2 224-16,11-2 48 16,0 0-7360-16,0 0-1536 0,-5-11-288 0</inkml:trace>
  <inkml:trace contextRef="#ctx0" brushRef="#br1" timeOffset="-109939.05">12479 11850 27647 0,'0'0'2448'0,"0"0"-1952"16,2 12-496-16,-1 1 0 0,3 3 1888 0,-4 2 288 0,0 1 48 15,0 2 16-15,0 2-1520 0,1 2-288 0,-1 1-64 0,2 6-16 16,-1 0-352-16,1 0 128 0,-2 2-128 0,2 6 0 15,-1 0 0-15,2-1 0 0,-1 1 0 0,0 2 0 16,-4-2 0-16,2-3 0 0,0 0 0 0,2-5 0 16,-2-5 0-16,-2-1 144 0,0-6-144 0,1 1 0 15,-1-6 0-15,2-15-176 0,0 0 0 0,0 0 0 16,0 0-352 0,0 0-80-16,0 0-16 0,0 0 0 0,0 0 112 15,0 0 32-15,0 0 0 0,-3-13 0 0,1-1 480 0,1-3 0 0,1-3 0 0,0 0 0 16,-2-1 0-16,4 1 0 0,1-4 128 0,2-2-128 15,1-1 0-15,1 1 0 0,1-3 0 0,0 0 0 16,1-1 128-16,3-4-128 0,0 2 144 0,1 0-144 16,-2 1 272-16,2 2-32 0,2 5-16 0,-1 0 0 0,-1 0 80 0,0 5 16 15,0-2 0-15,0 3 0 0,-1-1 128 0,3 3 48 16,-4 3 0-16,4 0 0 0,-1 2-112 0,0 3 0 16,1-2-16-16,-1 6 0 0,-1-3-112 0,0 6-32 15,-13 1 0-15,16-2 0 0,-16 2-80 0,16 6-16 16,-16-6 0-16,15 13 0 0,-3 0-128 0,-2 1 192 15,0 4-192-15,-1 3 192 0,-1 6-64 0,0-1-128 16,-1 4 192-16,-1 1-64 0,-1 4-128 0,0 4 192 16,0-1-192-16,-1 1 192 0,1-4-192 0,0-1 0 15,0 1 0-15,0-4 128 0,-1-2-128 0,0-1 0 16,-1-3 0-16,0-3 0 0,0-1-192 0,1-3-80 0,-1-2-16 0,3-4 0 31,-6-12-544-31,5 12-128 0,-5-12 0 0,0 0-10240 0,0 0-2032 0</inkml:trace>
  <inkml:trace contextRef="#ctx0" brushRef="#br1" timeOffset="-109705.03">13848 11936 27983 0,'0'0'1232'0,"0"0"272"0,0 0-1200 0,0 0-304 0,0 0 0 0,0 0 0 0,0 0 976 0,0 0 144 15,0 0 32-15,0 0 0 0,-10 13-736 0,-2-2-144 16,-4-3-16-16,-2 2-16 0,-3-2-240 0,0 0-128 16,-1 3 128-16,-2 0-208 0,-4-1 208 0,-1-2 0 15,-1 2 0-15,0-4 0 0,-3-1-272 0,1 0 32 16,0-4 16-16,2-2 0 16,-1-4-2176-16,1 2-432 0</inkml:trace>
  <inkml:trace contextRef="#ctx0" brushRef="#br1" timeOffset="-109459.36">13335 11660 16575 0,'0'0'736'0,"9"10"160"0,-9-10-720 0,8 8-176 0,-8-8 0 0,11 14 0 0,-1-1 3584 0,0-2 704 0,-2 4 128 0,0-1 16 16,0 2-3104-16,0 0-624 0,-2 5-128 0,1 3-32 15,-1-3-400-15,-3 6-144 0,0-1 0 0,-1 6 144 16,-2 4-144-16,-2 0 0 0,1 3 0 0,1 1 128 15,0-3 0-15,0 6-128 0,0 2 192 0,0-1-64 16,-2-1 240-16,2-1 32 0,0-5 16 0,3 0 0 16,1-5-224-16,-1-3-64 0,2-1 0 0,0-3 0 31,-2-5-576-31,-2-4-112 0,-1-16-16 0,0 0-16 16,7 15-2128-16,-7-15-416 0,0 0-96 0,0 0-16 0</inkml:trace>
  <inkml:trace contextRef="#ctx0" brushRef="#br1" timeOffset="-108683.59">13627 12370 17503 0,'0'0'768'0,"0"0"176"0,0 0-752 0,0 0-192 0,9 12 0 0,1-5 0 0,1-4 2944 0,2-1 576 16,0-2 96-16,0 0 32 0,-2-4-2512 0,3 0-496 15,2-1-112-15,0-3-16 0,0 0-304 0,2 0-64 16,0 0-16-16,1 0 0 0,-3 0 0 0,0-5-128 15,0 3 192-15,0-1-64 0,0 0 64 0,0 3 0 16,0-5 0-16,0 3 0 0,-1-1 144 0,1 0 48 16,-2-2 0-16,2 0 0 0,-1 0-240 0,1-1-144 15,2 1 192-15,-1 2-192 0,-2-2 144 0,-4 3-144 16,2 4 0-16,-4-2 144 0,-1 1-144 0,-8 7 0 0,5-11 0 16,-5 11 128-16,2-11-128 0,-2 11 192 0,0 0-192 0,-5-8 192 15,-1 3 64-15,-2 2 0 0,-4 3 16 0,1 3 0 16,-2 5-16-16,-1-3 0 0,-2 3 0 0,1 6 0 15,-1 4-128-15,2 3-128 0,-1 3 192 0,1 5-192 16,-2 0 0-16,3 0 0 0,0-5 0 0,5 0 0 16,0-3-256-16,2-2 0 0,1-6 0 0,3 0 0 31,2-13-352-31,2 14-80 0,-2-14-16 0,0 0 0 16,0 0-416-16,13 7-96 0,-13-7 0 0,17-5-16 15,1-3-336-15,0-2-64 0,-1-4-16 0,3-2 0 16,0-7 336-16,1 1 64 0,-1-4 16 0,-1 2 0 0,-2 0 1232 0,3 3 368 0,1 3 16 0,-2-1 0 15,0 3 864-15,0 5 176 0,-1 1 48 0,0 2 0 16,-1 0-256-16,-1 3-32 0,-1 0-16 0,-15 5 0 0,13-1-400 16,-13 1-96-16,0 0-16 0,11 3 0 15,-11-3-64-15,0 0-16 0,8 16 0 0,-3 2 0 0,-5-2-176 0,0 0-32 16,0 6-16-16,0-4 0 0,1-2-208 0,1-3-144 16,0 1 192-16,-2-14-192 0,0 0 0 0,0 0-144 15,0 0-16-15,0 0 0 16,12 0-352-16,-12 0-64 0,13-11 0 0,-3-5-16 15,-2 0-48-15,0 0 0 0,-2-5 0 0,1 3 0 0,-4 4 496 16,0-2 144-16,2 1 0 0,-2 1 0 0,0-2 384 0,2 6 192 16,0-1 48-16,-5 11 0 0,5-11 144 0,-5 11 48 15,0 0 0-15,0 0 0 0,0 0-288 0,0 0-48 16,11-7-16-16,-11 7 0 0,0 0-192 0,0 0-32 16,10 10-16-16,-4 3 0 0,-1 3-96 0,-2 3-128 0,-3-1 176 15,0 9-176-15,-1 2 0 0,-1 6 0 0,-1 4 0 16,-2 1 0-16,0-1-128 0,0 1 128 0,0 0-208 15,2 1 80-15,-2 3 128 0,1 1-192 0,-1-3 192 0,0 2-192 16,0 1 192-16,0 0 0 0,2-5 0 0,-2 2-128 16,1 2 128-16,-1-3 0 0,-2-1 0 0,1-3-128 15,-5-3 128-15,-1-3 0 0,-2-3 0 0,-2-2 0 16,-5 1-192-16,-3-3 32 0,-3-1 16 0,-5-2 0 31,-4-5-416-31,1 0-80 0,0 0 0 0,1-5-16 16,0-3-2256-16,2-3-448 0</inkml:trace>
  <inkml:trace contextRef="#ctx0" brushRef="#br1" timeOffset="-108024.96">14641 12386 12895 0,'0'0'1152'0,"0"0"-928"15,0 0-224-15,0 0 0 0,0 0 2432 0,0 0 432 0,0 0 80 0,8-10 32 16,-8 10-1360-16,0 0-272 0,8-11-48 0,-8 11-16 16,11-8-240-16,-1 0-48 0,-1 0-16 0,3 3 0 15,0 0-288-15,1-1-64 0,0 1-16 0,-2 2 0 16,2-2-288-16,-13 5-48 0,16-3-16 0,0 1 0 15,-1-1-48-15,-1 3-16 0,1 5 0 0,-1 1 0 16,1-1-64-16,-1 6 0 0,0 2-128 0,1 3 192 16,-1 2-192-16,-1 6 0 0,-3 1 0 0,-2 3 0 15,-2-3-352-15,1 3 32 0,-1-1 16 0,-1-1 0 0,-4-5 16 0,1-1 0 16,0 3 0-16,-4-5 0 0,-1 1 288 0,-2-3-160 16,-1-2 160-16,-2-3-128 0,-4 1 128 0,1-4 0 15,0-3 128-15,0-2-128 0,11-3 0 0,-12 0 0 16,1-3 0-16,3-2 0 0,3-6 128 0,4-1 16 15,1-1 0-15,5-3 0 0,1-1 144 0,4-4 32 16,2-2 0-16,1-1 0 0,0-5 208 0,2 1 48 16,-1-5 16-16,2 0 0 0,-1 1 80 0,1-5 16 15,0 0 0-15,1 0 0 0,3-5-160 0,0-1-16 16,3 1-16-16,-1-1 0 0,1-2-240 0,-1 1-32 16,1 1-16-16,1 3 0 0,-2 3-208 0,1 7-160 15,-2-1 32-15,-2 7 0 16,-1-2-528-16,-2 7-112 0,0 5 0 0,-2 2-16 15,1 3-1568-15,-15 9-304 0,0 0-64 0,0 0-16 16,12 17-912-16,-5 7-176 0</inkml:trace>
  <inkml:trace contextRef="#ctx0" brushRef="#br1" timeOffset="-107524.62">15360 12405 10127 0,'8'18'896'0,"0"-2"-704"0,-2 3-192 0,2-1 0 16,2-2 2784-16,-2-4 528 0,-8-12 96 0,13 12 32 15,-2-1-1696-15,0-5-336 0,-11-6-64 0,16 4 0 16,0-4-464-16,0-2-96 0,-1-1-16 0,1-4 0 15,0-2-304-15,0 1-64 0,0-4-16 0,-2-2 0 16,1-5-128-16,-1 3-48 0,-1-5 0 0,0 2 0 16,-2-2-32-16,1 0-16 0,-6 0 0 0,0-3 0 15,1 3-160-15,-1 0 192 0,1 2-192 0,-3 0 192 16,0 1-192-16,-3 2 0 0,-1 5 0 0,0 11 0 0,0-13 144 0,0 13 0 16,0 0 0-16,-5-10 0 0,5 10 128 15,0 0 32-15,0 0 0 0,-12 2 0 0,-4 4-48 0,0 4-16 16,-2 6 0-16,-5 5 0 0,-2 1-240 0,-4 4 176 15,-3 3-176-15,0 0 160 0,-4 0-160 0,6 3 0 16,3 3-160-16,4-4 160 0,4-4 0 0,6-3 0 16,3-3-128-16,4-4 128 0,3-2 0 0,1-2 0 15,2-13 0-15,0 0 0 0,0 0 0 0,8 9-192 16,-8-9 0-16,13 4 0 0,1-4 0 0,2-2 16 16,2-6 0-16,1-3 0 0,4-2 48 0,1-3 0 15,2-3 0-15,-2 1 0 0,0-1 128 0,0-2 128 0,1 5-128 0,0 0 176 16,-1 0 112-16,-3 1 32 0,-2 1 0 0,0 6 0 15,-1 0 32-15,-2 6 16 0,0-4 0 0,-3 6 0 16,-13 0 32-16,12 3 16 0,0 2 0 0,-4 3 0 16,-8-8-32-16,8 16 0 0,-3-3 0 0,-2 6 0 15,-3 0-144-15,0-1-48 0,0 3 0 0,-3-1 0 16,-2 0-192-16,-2-1 128 0,4-1-128 0,0 3 0 16,0-5 0-16,1 0 0 0,2 0 0 0,2-3 0 15,-2-13-256-15,4 16 0 0,3-5 0 0,-7-11 0 31,10 8-384-31,-1-3-64 0,2-2 0 0,2-6-16 16,-2-4-2272-16,1-6-448 0,4-4-80 0,-2-4-9280 0</inkml:trace>
  <inkml:trace contextRef="#ctx0" brushRef="#br1" timeOffset="-107063.7">16716 12039 31839 0,'-8'16'1408'0,"8"-16"304"0,-7 14-1376 0,-2-1-336 0,-2 0 0 0,-2-3 0 0,-2-2 736 0,-1 0 80 16,-3 0 16-16,-3 5 0 0,-3-2-832 0,-2-3 0 16,-2 0-224-16,-1 3 48 15,-1-3-416-15,2 0-96 0,1 0-16 0,-1-1 0 0,-2-4 336 0,1 2 64 16,-1-2 16-16,4 0 0 0,1-3 288 0,1-3 128 0,0-2-128 0,5-1 192 15,0-2-192-15,3 0 0 0,1-5-144 0,0 0 144 32,1 0-656-32,2-1-48 0,5-1 0 0,3-1 0 15,4-3-432-15,1 3-80 0,3-5-32 0,2 5 0 0,0-5 896 0,6 5 176 16,2 3 48-16,1 0 0 0,-3 1 1072 0,4 4 208 0,-1-1 64 0,1 1 0 16,2-3-16-16,1 6 0 0,-2 1 0 0,0-3 0 15,0 6-288-15,0-1-48 0,0 2-16 0,-16 0 0 16,15 3-256-16,-15-3-48 0,14 8-16 0,-3 0 0 15,-11-8-80-15,8 18-32 0,-1 1 0 0,-4 10 0 16,-3 0-112-16,0 8-32 0,-1 0 0 0,-3 6 0 16,-1 5-272-16,-1 4 0 0,-2 1 0 0,0 1 0 15,0 1 0-15,0-2 0 0,-2-4 0 0,4-2-144 16,-1-5-16-16,3-1 0 0,-3-4 0 0,1 0 0 16,1-9-544-16,0-3-128 15,0-1 0-15,4-3-16 0,-1-5-2640 0,1 0-528 0</inkml:trace>
  <inkml:trace contextRef="#ctx0" brushRef="#br1" timeOffset="-105637.87">17138 12063 18431 0,'0'0'1632'0,"0"0"-1312"16,0 0-320-16,0 0 0 0,0 0 3536 0,0 0 640 15,0 0 128-15,0 0 32 0,0 0-2544 0,0 0-512 0,0 0-112 0,0 0-16 16,0 0-576-16,0 0-112 0,0 0-16 0,0 0-16 16,0 0-112-16,3 16-32 0,-3 2 0 0,0 1 0 15,-3 2-32-15,0 6 0 0,0 5 0 0,-2 7 0 16,-2 4-96-16,2 4-32 0,1 1 0 0,-3 0 0 16,2-3-128-16,1 1 0 0,0-1 0 0,1-1 0 15,-2-2 0-15,2-6 0 0,2 1-160 0,1-5 160 16,0-3-400-16,1-5 16 0,1 0 0 0,3-6 0 31,-4-2-528-31,-1-16-112 0,0 0 0 0,0 0-16 16,0 0-1776-16,0 0-336 0</inkml:trace>
  <inkml:trace contextRef="#ctx0" brushRef="#br1" timeOffset="-105457.2">17257 11928 31839 0,'0'0'1408'0,"0"0"304"0,0 0-1376 0,0 0-336 0,0 0 0 0,0 0 0 0,0 0 1504 0,0 0 224 16,0 0 64-16,0 0 0 0,0 0-992 0,0 0-192 16,0 0-32-16,0 0-16 0,0 0-560 0,-10 8 0 15,2 0 0-15,8-8-144 16,-8 12-480-16,2-3-80 0,6-9-32 0,-7 16-10688 16,1-3-2144-16</inkml:trace>
  <inkml:trace contextRef="#ctx0" brushRef="#br1" timeOffset="-104609.18">17772 12537 24879 0,'13'8'1088'0,"-13"-8"256"0,13 3-1088 0,-1-3-256 0,3-3 0 0,-1-1 0 15,1-2 2368-15,1-5 400 0,-2-5 96 0,1 0 16 16,-3-5-2240-16,1 3-448 0,-1-4-192 0,-4 1 160 15,-2-3-160-15,0 3-176 0,-2 3 48 0,-4 1 0 16,-2-1 128-16,0 2 0 0,-2 0 0 0,-3 3 128 16,1 3 192-16,-1-1 32 0,-4 0 16 0,0 3 0 15,-4 0 0-15,1 1 0 0,0 1 0 0,-3 1 0 16,0 0-176-16,-1 4-48 0,-4 1 0 0,-1 3 0 16,1 3-144-16,-2 4-192 0,0 3 32 0,-2 3 16 15,-3 0 0-15,0 8 0 0,0-3 0 0,0 6 0 0,2-1 16 0,3-1 0 16,2 3 0-16,2-3 0 15,3 0 128-15,5-6-160 0,3-2 160 0,2-1-160 0,4-1 160 16,3-15-208-16,0 0 80 0,5 16 128 0,-5-16-272 16,0 0 64-16,13 13 16 0,3-8 0 0,0-2-112 15,3-6-16-15,0-2 0 0,4-6 0 0,-1-1-16 0,2-5-16 16,1-1 0-16,-1-4 0 0,0-1-32 0,-2-1 0 16,1 0 0-16,-3 1 0 0,1 1 384 0,-1 0 0 15,-1 1 0-15,-1 0 0 0,-2 5 128 0,-2 3 80 16,-3 0 32-16,0 2 0 0,-1 3 208 0,-10 8 32 15,11-5 16-15,-11 5 0 0,12-5 96 0,-12 5 32 16,9-3 0-16,-9 3 0 0,0 0 16 0,15 5 16 0,-4 1 0 16,-1 2 0-16,-1 0-272 0,-1 2-48 0,0-2-16 15,0 3 0-15,-8-11-320 0,8 16 144 0,0 0-144 16,-1-1 0-16,-1 1 0 0,1 3 0 0,-3-1-192 0,0-2 48 16,-1 5-160-16,0-1-16 0,0 3-16 0,2-2 0 15,-2-2-32-15,-1 2 0 0,-1-3 0 0,3 2 0 31,-1-4-48-31,2 1-16 0,-1-1 0 0,-4-16 0 16,5 12-80-16,-2 3 0 0,-3-15-16 0,0 0 0 16,0 0-96-16,0 0-16 0,0 0 0 0,0 0 0 15,0 0 32-15,0 0 0 0,0 0 0 0,13-11 0 16,-5-5-48-16,-3 3-16 0,0-7 0 0,1 3 0 16,1-4 64-16,1-2 16 0,-2 3 0 0,2-4 0 0,2-1 592 0,1 0 0 0,0 4 192 0,1-3-64 15,0 5 400-15,1-4 80 0,2 1 16 0,-1-2 0 16,2-2 400-16,2 5 96 0,0-3 16 0,-1 0 0 15,-1 0-144-15,2 3-32 0,-2 3 0 0,0-1 0 0,0 3-352 0,0-2-80 16,-1 2-16-16,-3 3 0 0,0 2-224 0,-1 3-48 16,-2 5-16-16,-9 3 0 0,13 0-96 0,-13 0-128 15,12 6 176-15,-3 4-176 0,2 3 320 0,-3 3-64 16,-1 3 0-16,-1 2 0 0,2 3 0 0,-1 3-16 16,-1 1 0-16,1 2 0 0,1 2-112 0,-2 2 0 15,0-2-128-15,2 2 192 0,0-2-192 0,0 2 144 16,0-2-144-16,1 0 128 0,-1-3-128 0,-2 3 160 15,0 0-160-15,-1-3 160 0,-2-4-160 0,1 4-176 16,-3-5 48-16,-2 0 0 16,-3 1-368-16,0-8-64 0,0-1-16 0,-2-1 0 15,-2-1-1760-15,0 2-352 0,0-3-80 0</inkml:trace>
  <inkml:trace contextRef="#ctx1" brushRef="#br1" timeOffset="15166.09">11382 13213 0</inkml:trace>
  <inkml:trace contextRef="#ctx0" brushRef="#br1" timeOffset="-73256.78">2595 13984 2751 0,'0'0'256'0,"0"0"-256"0,0 0 0 0,0 0 0 16,0 0 3824-16,0 0 720 0,0 0 128 0,0 0 48 15,0 0-3392-15,0 0-688 0,0 0-128 0,0 0-16 0,0 0-304 0,0 0-48 16,0 0-16-16,0 0 0 0,-11 5 160 16,11-5 32-16,0 0 0 0,0 0 0 0,0 0 224 0,0 0 48 15,0 0 16-15,0 0 0 0,0 0-128 0,0 0-32 16,-13-8 0-16,13 8 0 0,-8-11-112 0,8 11-16 15,-3-13-16-15,3 13 0 0,0-14 0 0,1-1 0 16,3-1 0-16,0 2 0 0,1-2 16 0,2-4 0 16,1 0 0-16,0-5 0 0,1 1 0 0,4 0 0 15,-3 0 0-15,1-5 0 0,0-1-96 0,1-2-16 16,-4-4 0-16,3 4 0 0,2-1 80 0,-1-4 16 16,1 3 0-16,0-1 0 0,0 6 16 0,0-3 16 15,1 1 0-15,-1 1 0 0,-3 1-48 0,1 0-16 16,0 0 0-16,0 3 0 0,-1 2-64 0,1 0-16 0,-3 0 0 15,2 3 0-15,1 0-32 0,-1 2-16 0,-2 0 0 0,-2 1 0 16,2 7-144-16,2-2 0 0,1 2 0 0,-1 1 128 16,-10 10-128-16,0 0 0 0,13-8 0 0,-13 8 0 15,11 0-160-15,-11 0 160 0,14 3 0 0,-14-3-144 16,13 13 144-16,-3 0 0 0,-4 3 0 0,2 0-128 16,2 2 128-16,-2 1 0 0,-2 0 0 0,2-1 0 15,0 3 0-15,2 1 0 0,-2-1 0 0,2 0 128 16,-1 0-128-16,2 0 0 0,2 3 0 0,-1 3 0 15,-1 2 0-15,0 0 0 0,0 0 0 0,-1 3 0 16,-2 2 0-16,2 3 0 0,1-2 0 0,-3-1 0 16,-2 3 0-16,2-2 0 0,0-1 128 0,0-1-128 15,-1-4 0-15,-1-2 0 0,1-2 0 0,1-1 0 16,-2-2 0-16,-1-3 0 0,0 2 0 0,-1-2 0 0,1-2-272 16,-2-5 16-16,2 1 16 0,-3 2 0 0,-2-6-16 0,0-9 0 15,1 13 0-15,-1-13 0 0,-1 13-80 0,1-13-32 16,0 0 0-16,-5 11 0 15,5-11-432-15,0 0-96 0,0 0 0 0,-11 8-16 16,11-8-1696-16,-11 0-336 0,-2-1-64 16,13 1-4080-16,-15-7-816 0</inkml:trace>
  <inkml:trace contextRef="#ctx0" brushRef="#br1" timeOffset="-72963.07">3044 13667 9215 0,'-9'-16'816'0,"2"8"-656"16,1-1-160-16,-4 1 0 0,-4 4 2176 0,1-4 384 15,-1 4 96-15,-1 0 16 0,1 4-1024 0,-1-2-208 16,2 0-32-16,-1 2-16 0,-4 0-464 0,2 4-96 0,0-4 0 0,2 4-16 16,1 0-208-16,-1 0-32 0,-1 0-16 0,4 0 0 15,3 0-224-15,8-4-32 0,-10 3-16 0,10-3 0 16,-8 1-144-16,8-1-16 0,0 0-128 0,0 0 192 16,0 0-192-16,0 0 0 0,0 0 128 0,15-1-128 15,-3-6 0-15,3 3 176 0,1-4-176 0,2 0 160 16,-1-2 224-16,3 2 32 0,-1-3 16 0,0 3 0 15,0 0 32-15,1 0 16 0,-1 0 0 0,2 0 0 16,0 3-144-16,-2-3-16 0,-2 5-16 0,1-2 0 16,-2 0-304-16,0 0 0 0,2-1 0 0,-2 2 0 15,2-2-512-15,1 3-64 16,0-5-16-16,0 3 0 0,-1-3-2016 16,-2 0-400-16,0 0-64 0,2-3-32 0</inkml:trace>
  <inkml:trace contextRef="#ctx0" brushRef="#br1" timeOffset="-72666.34">3728 13190 6447 0,'0'0'272'0,"0"0"80"15,0 0-352-15,0 0 0 0,0 0 0 0,0 0 0 0,-3 14 5824 0,0-1 1088 16,3-13 208-16,-7 13 48 0,1 0-5056 0,-1-2-1008 16,3 0-208-16,-3 2-32 0,-2 0-528 0,-1 5-96 15,0-2-32-15,2 5 0 0,0-2-208 0,0 2 0 16,0-2 128-16,3 2-128 0,2 4 0 0,0 0 0 15,0 3 0-15,3 3 0 0,1-1 0 0,3 7 0 0,-1 0 0 0,3 3 0 16,4 1 0-16,-1 0 0 0,4 3 0 16,-3-3 0-16,-2 4 0 0,0 0 0 0,2 0 0 0,-1 0 0 15,1-3-192-15,0 4-64 0,1 1-32 0,-3-2 0 32,-2 3-560-32,2-6-112 0,-1 1-32 0,-1-6 0 15,-3-6-384-15,0-4-80 0,1-8-16 0,-3-3 0 16,1-3 384-16,-2-13 80 0,0 0 16 0,0 0 0 15,0 0-128-15,0 0-32 0,0 0 0 0</inkml:trace>
  <inkml:trace contextRef="#ctx0" brushRef="#br1" timeOffset="-72268.23">3730 13707 21183 0,'-3'-12'1888'0,"-2"0"-1504"0,-2-4-384 0,-1 0 0 0,-3-1 2352 0,3 1 400 15,2-1 64-15,1-2 32 0,-2 2-1504 0,4 0-320 16,3-2-48-16,0 1-16 0,-1-1-608 0,4-2-128 16,2 3-32-16,1 2 0 0,-1 2-192 0,1-1 0 15,2-3 128-15,2 1-128 0,1-1 0 0,0-1 0 16,-1 1 0-16,3 1 0 0,1-1 240 0,2 0-48 16,0-1-16-16,2 0 0 0,1 3 16 0,1-2 16 15,0 7 0-15,1-2 0 0,0 3-48 0,0 1-16 16,-2-1 0-16,0 2 0 0,1 5-144 0,-1-2 0 15,-1 2 144-15,-2 1-144 0,-16 2 0 0,19 3 0 16,0-1 0-16,-1 6-192 0,-4-3 64 0,-1 3 0 16,-13-8 0-16,15 14 0 0,-6-4 128 0,-2 3-160 0,-3 1 160 0,0 1-160 15,-1-4 160-15,-3 2 0 0,-5 3-144 0,0 0 144 16,-3 0-144-16,0 5 144 0,-3 0-192 0,-3 1 192 16,-6 1-192-16,-1-1 192 0,1-1-192 0,-3 3 192 15,-1 2-192-15,0-1 64 0,0 3 128 0,0-1-208 16,-2-1-48-16,2-5-16 0,2 3 0 0,1-5 0 31,3-1-352-31,4-2-64 0,4-4-16 0,0 0-9104 0,10-12-1840 0</inkml:trace>
  <inkml:trace contextRef="#ctx0" brushRef="#br1" timeOffset="-71625.65">4555 13140 22111 0,'0'0'1968'0,"0"0"-1584"0,-4 16-384 0,1-3 0 0,-2 3 2448 0,1 0 416 15,-1-3 80-15,0 3 0 0,2 3-1920 0,-2-1-400 16,0 1-80-16,-1 2-16 0,-1 0-304 0,1 3-64 16,-1-3-16-16,3 3 0 0,-3 2-144 0,2 6 0 15,1 5 0-15,-1 3 0 0,2 0 0 0,-1 2 0 16,1 7 0-16,1-2 0 0,-1-1 0 0,0-1 0 15,0 4 0-15,1-3 0 0,2-1 0 0,0-2 0 16,0-4 0-16,3-1 0 0,-3-4-176 0,2 3-64 0,0-2-16 16,-1-4 0-1,2-4-496-15,1-6-96 0,-3-2-32 0,1-6 0 16,-2-13-80-16,0 0-32 0,0 0 0 0,0 0 0 16,0 0 96-16,0 0 0 0,0 0 16 0,6-16 0 15,-1-5-16-15,0-1 0 0,-2-4 0 0,-1 0 0 16,-1-1 368-16,1 1 64 0,-2-1 16 0,0 3 0 0,0-5 144 0,2 3 48 0,-2-2 0 0,1 0 0 15,-1 4 256-15,2-1 0 0,-1-3 0 0,-2 6 0 16,-1-4 464-16,1 0 48 0,-3 1 16 0,1-3 0 16,0 4 416-16,0 0 80 0,0-1 0 0,-1-3 16 15,0-1-48-15,2 4-16 0,0-4 0 0,4 0 0 16,1 2-48-16,0 1-16 0,4 2 0 0,1-3 0 16,3 1-272-16,2-1-48 0,1-2-16 0,2 3 0 15,0-1-272-15,0 4-64 0,2 1-16 0,0 1 0 16,-1 2-64-16,1 1-16 0,-2 2 0 0,0 5 0 15,-1-2 32-15,-3 5 0 0,-12 8 0 0,15-5 0 0,-1 2-16 0,2 1 0 16,-3-1 0-16,3 3 0 0,-16 0-16 0,21 5 0 16,-2 1 0-16,-1 1 0 0,1 1-144 0,1 1 192 15,-4 1-192-15,0 3 192 0,-2 3-192 0,-1-2 0 16,0 1 0-16,0 4 0 0,-2 0 0 0,-2-1 0 16,-4 3-128-16,-2 3 128 0,1-3 0 0,-3 0 0 15,-2-2-144-15,-3 0 144 0,-2 2 0 0,-2 2-160 16,-3-1 160-16,-5 0-128 0,-4-2-80 0,0 1-16 15,-3-1 0-15,-1 3 0 16,-3-5-160-16,1 1-16 0,0-1-16 0,1-2 0 16,1 0-304-16,1-5-64 0,2-3-16 0,2-2-13408 0</inkml:trace>
  <inkml:trace contextRef="#ctx0" brushRef="#br1" timeOffset="-71275.95">5307 12512 6447 0,'0'0'272'0,"0"0"80"0,0 0-352 0,0 0 0 0,0 0 0 0,0 0 0 16,0 0 5424-16,0 0 1008 0,0 0 208 0,11 9 32 15,-11-9-4640-15,9 16-944 0,-5-2-176 0,0 4-32 16,-3 1-304-16,1 3-64 0,-2 2-16 0,0 5 0 0,0 3-112 0,0 4 0 15,0-3-16-15,0 4 0 16,0 4-80-16,0 0-16 0,0 4 0 0,1 0 0 0,1 0 0 0,1 0 0 16,0-2 0-16,1 1 0 0,-1-4-48 0,0 3-16 15,-1-1 0-15,1 3 0 0,0-5-208 0,2 2 0 16,-2 3 0-16,-1 0 0 0,-2 0-128 0,0-2-80 16,-2-5-16-16,2 3 0 15,0-6-288-15,0-5-48 0,0-1-16 0,0-5 0 16,3-4-256-16,-1-4-64 0,-2-16-16 0,1 12 0 15,-1-12-176-15,0 0-16 0,0 0-16 0,0 0-8080 16,0 0-1616-16</inkml:trace>
  <inkml:trace contextRef="#ctx0" brushRef="#br1" timeOffset="-71050.82">5583 13376 15663 0,'0'0'688'0,"0"0"144"0,12-6-656 0,-12 6-176 0,11-7 0 0,-11 7 0 16,0 0 3120-16,0 0 592 0,0 0 112 0,0 0 16 15,0 0-2496-15,17 2-496 0,-2 6-96 0,-15-8-32 16,8 13-272-16,-2 3-64 0,-4 3-16 0,0 5 0 16,-2 2-32-16,1 3 0 0,1 3 0 0,-4 0 0 15,-4 0-64-15,2-2-16 0,1 3 0 0,3-5 0 16,0 0-96-16,3-3-32 0,-1-1 0 0,1-3 0 16,1-5-368-16,-1-3-80 0,-3-13 0 0,6 13-16 31,-6-13-2112-31,0 0-432 0,16-5-64 0,-3-3-9568 0</inkml:trace>
  <inkml:trace contextRef="#ctx0" brushRef="#br1" timeOffset="-70902.39">5880 13336 5519 0,'8'-24'240'15,"-3"11"64"-15,-2-3-304 0,-1 0 0 0,-1 3 0 0,1 0 0 0,-4-1 5920 0,2 4 1120 16,0-1 240-16,0 11 32 0,0 0-4912 0,0 0-992 16,0 0-192-16,0 0-32 0,0 0-672 0,0 0-144 15,0 0-32-15,-6 11 0 0,-2-1-464 0,2 6-112 16,-1 3-16-16,1-1 0 15,-2 3-1504-15,1-2-304 0,2 0-64 0</inkml:trace>
  <inkml:trace contextRef="#ctx0" brushRef="#br1" timeOffset="-70259.21">6488 13573 25791 0,'0'0'2304'0,"13"-4"-1856"0,0-1-448 0,0-3 0 16,0-5 1872-16,0-1 288 0,-2-3 48 0,0 0 16 16,-1-2-1536-16,-2 1-304 0,0-1-64 0,-2 3-16 15,-3-2-304-15,1 2-256 0,-4 0 64 0,-2 5 0 16,-1-2 192-16,-2 3-176 0,-1 4 176 0,6 6-160 16,-10-5 288-16,10 5 64 0,-11 0 16 0,-1 3 0 15,1 2 112-15,0 6 0 0,-2 2 16 0,0 3 0 16,-1 2-112-16,-1 4-32 0,1 1 0 0,-2 4 0 15,-2 3-192-15,1 6 0 0,1 1 0 0,-2 0 0 16,0 3 0-16,-1 1 0 0,1 0 0 0,4-5 0 0,-1 1 0 16,4-4 0-16,2-5 0 0,2-2 0 0,6-7 0 0,2 1-128 15,4-4 128-15,1-2 0 0,-6-14-416 0,13 13 32 16,3-3 0-16,0-4 0 16,2-3-64-16,0-3 0 0,3-3 0 0,1-2 0 15,0-3 128-15,3-5 0 0,0 2 16 0,2-3 0 0,2-1 144 0,-1-2 32 16,-3-3 0-16,3-1 0 0,-1 2 128 0,-1-2 0 15,-2 4 0-15,-2-3 0 0,-1-1 176 0,-3 2 64 16,-6 3 16-16,3 2 0 0,1 2 96 0,-2 3 32 16,-1 1 0-16,-13 8 0 0,0 0-128 0,0 0-32 15,0 0 0-15,0 0 0 0,7 16-48 0,-6 2-16 0,-4 6 0 16,-2-4 0-16,2 6-160 0,0-2 0 0,-2 0 0 16,2-3 0-16,0-2 0 0,1-6 0 0,4 3 0 0,2-3 128 15,-4-13-128-15,12 8 192 0,-1 0-192 16,3-5 192-16,1-6-192 0,1 0 0 0,0-5 0 0,5-5 0 15,3-3-192-15,0-5 192 0,-3 0-160 0,-2 1 160 16,-3-5-208-16,0 1 48 0,0 0 16 0,-1 3 0 16,-1 5 144-16,0 2 0 0,1-1 0 0,-2 11 0 15,-2-3 240-15,-11 7-32 0,11-5 0 0,0 5 0 16,-11 0 304-16,13 8 48 0,-3 4 16 0,-2 1 0 16,-3-1 32-16,-2 8 16 0,2-3 0 0,-4 6 0 15,-1-2-304-15,0 3-64 0,-1-2-16 0,-1 1 0 16,1-1-240-16,-1-3-208 0,2 1 32 0,0-4 16 15,2-2-416 1,-2-14-64-16,1 13-32 0,-1-13 0 0,0 0-1440 0,0 0-272 16,0 0-64-16,13-10-7328 0,0-6-1456 0</inkml:trace>
  <inkml:trace contextRef="#ctx0" brushRef="#br1" timeOffset="-69858.46">7891 13288 17503 0,'0'0'1552'0,"-5"16"-1232"16,-3 0-320-16,0 3 0 0,-5-4 3200 0,-1 1 576 15,-1 0 112-15,-4 0 16 0,-3-5-2848 0,-4 2-576 16,-3 0-112-16,-5-2-32 16,-2 0-608-16,-3-1-128 0,-1-2-32 0,0-3 0 15,0 1-80-15,6-4 0 0,3 1-16 0,7-3 0 0,4-3 528 0,2 1 0 0,3-4 0 0,4 1 0 16,2-3 0-16,2-2 0 0,4-1 0 0,3-2 0 15,3-1-208-15,0 1 64 0,1-5 16 0,2-1 0 16,0 3 128-16,2 0-128 0,-1 0 128 0,2 3-128 16,3-3 304-16,-1 8 64 0,2 0 16 0,1 6 0 15,1-1 320-15,2 3 64 0,1 0 0 0,0 5 16 16,1 3 288-16,3 0 48 0,1 6 16 0,-1 1 0 16,-2 1-160-16,-1 5-16 0,0-2-16 0,-1 2 0 15,-1 8-416-15,-1 3-80 0,-1 1 0 0,-2 3-16 16,-5 5-160-16,0 0-16 0,0-4-128 0,0-1 192 15,0-3-352-15,1 0-80 0,-1-2-16 0,0-6 0 16,-1 1-208-16,-1-2-48 16,1 0-16-16,-1-3 0 0,-1-2-2656 0,0-6-528 15,-5-13-96-15,0 0-32 0,0 0 1488 0,0 0 304 0</inkml:trace>
  <inkml:trace contextRef="#ctx0" brushRef="#br1" timeOffset="-69680.86">7992 13573 27183 0,'0'0'1200'0,"13"-4"256"0,-2-1-1168 15,0 0-288-15,-11 5 0 0,13-2 0 0,-13 2 1888 0,0 0 320 16,13 4 64-16,-13-4 16 0,16 8-992 0,-3 0-192 16,-3 5-32-16,-2 3-16 0,-4 3-480 0,-2-1-80 15,0 6-32-15,-1-4 0 0,2 5-256 0,-1-5-48 16,-4 4-16-16,2-3 0 0,0-5-144 0,-1 0 0 16,-2 0 0-16,3-16 0 15,-4 12-592-15,4-12 0 0,0 0 0 0,0 0-11280 16,0 0-2256-16</inkml:trace>
  <inkml:trace contextRef="#ctx0" brushRef="#br1" timeOffset="-68832.64">8361 13565 27647 0,'-5'23'1216'0,"4"-9"256"0,-1 2-1168 0,2 0-304 0,0-1 0 0,3-1 0 15,-3-14 1472-15,7 12 256 0,-7-12 32 0,9 11 16 16,-9-11-2272-16,13 6-448 16,0-3-80-16,3 2-32 0,-1-2-176 0,-1 2-48 15,1-1 0-15,-1 4 0 0,0-4 1136 0,1 4 144 0,-1 0 176 0,2 0-48 0,-1 0 848 0,-1-3 176 16,1 3 16-16,1-4 16 0,0 0-368 0,0 1-80 16,1-5-16-16,0-1 0 0,-3-3-416 0,0 0-96 15,1-5-16-15,-1 1 0 0,1-1-192 0,-2-6 0 16,1 3 0-16,-1-1 0 0,-4 0 0 0,1-2 0 15,-2 3 0-15,-3-6 0 0,-2 2 0 0,0 0 144 16,-3 0-144-16,0 1 192 0,-3 1 64 0,0-1 0 16,0-1 16-16,-4 4 0 0,-1-1 112 0,-1 3 32 15,-1 4 0-15,-1-2 0 0,-2 3-96 0,13 5 0 16,-19 0-16-16,-1 5 0 0,1 6 16 0,2 5 0 16,-4 6 0-16,-2 6 0 0,1 5-320 0,-1 4 0 0,-1 2 0 15,2-1 0-15,-1 2 0 0,4-3 0 16,-2 0-176-16,5-5 176 0,3-3-256 0,4-5 64 0,2 2 16 15,4-7 0 1,0-3-336-16,3-16-64 0,0 0 0 0,0 0-16 16,17 2-288-16,3-7-48 0,1-8-16 0,1-3 0 15,0-3 32-15,3-7 0 0,-1-3 0 0,0 2 0 0,1-2 464 0,-1 0 112 16,-1 0 16-16,-2 5 0 0,-2 2 576 0,-1-1 128 0,-1 7 32 0,1 2 0 16,-2 0 432-16,-3 1 96 0,1 1 16 0,1 6 0 15,-15 6 32-15,14-6 16 0,2 1 0 0,-1 2 0 16,-15 3-416-16,17 0-80 0,-1 6 0 0,-3 2-16 15,-2 2-304-15,1 6-48 0,-3 3-16 0,4 2 0 16,0 3-128-16,-2 3-256 0,-1 4 64 0,-2-1 16 16,-2-3-80-16,1 6 0 0,1-1-16 0,-2-2 0 15,2 2-352-15,-1-3-64 16,4-5-16-16,-3 0 0 0,-2-6 384 0,-1-4 80 0,-5-14 16 0,0 0 0 0,0 0 224 16,0 0 0-16,7 10 144 0,-7-10-144 0,0 0 224 0,0 0-48 15,0-16-16-15,-2-5 0 16,0-3-464-16,2-2-80 0,2-3-32 15,1 1 0-15,2-3-32 0,1 1-16 16,4-3 0-16,3 0 0 0,1-3 464 0,6 4 288 0,-1-1-32 0,2-1-16 0,0-5 240 16,1 7 48-16,0-1 16 0,3 1 0 0,0 3-32 0,-1 5-16 15,-1 1 0-15,-1 1 0 0,1 1-80 0,-2 5-16 16,-2 1 0-16,0 4 0 0,4 3-80 0,-3 2 0 16,1 1-16-16,-1 5 0 0,-6 0-96 0,2 6-16 15,-3 2 0-15,3 2 0 0,2 3-32 0,-2 3-16 16,-2 0 0-16,-1 3 0 0,-2 5-144 0,2 5 0 15,-3 3 0-15,-2 3 0 0,-2 1 128 0,0 1-128 0,1 4 128 16,-1 4-128-16,-1 0 0 0,2-1 128 16,-1-3-128-16,0 3 0 0,1-6 0 0,-1 2 0 0,1 2 0 0,-1-3-176 31,2-9-208-31,-3 2-64 0,0-3 0 0,0 0 0 16,-2-5-1552-16,0 0-320 0,-3-5-64 0</inkml:trace>
  <inkml:trace contextRef="#ctx0" brushRef="#br1" timeOffset="-68256.41">10324 14047 22399 0,'0'0'992'0,"0"0"208"0,0 0-960 0,3 14-240 0,-3-14 0 0,0 0 0 16,0 0 1376-16,0 0 224 0,0 0 64 0,0 0 0 15,0 0-896-15,3 13-160 0,-3-13-32 0,0 0-16 16,0 0-160-16,0 0-16 0,0 0-16 0,-1 13 0 16,1-13 80-16,0 0 0 0,-10 11 16 0,10-11 0 15,0 0-144-15,-13 10-16 0,2-2-16 0,1 0 0 16,10-8-288-16,-11 11-256 0,11-11 64 0,-11 10 0 16,1-2-272-16,10-8-48 0,-9 13-16 0,-1-2 0 15,0-3 16-15,2 3 16 0,0-1 0 0,2-2 0 16,6-8 496-16,-6 14 0 0,-1-4 0 0,2 3 0 0,-1 1 256 0,-1 1 112 15,-1-1 16-15,2 4 0 0,0 6-384 16,-4 10 0-16,-3 6 0 0,-3 5-9280 16,-3 8-1904-16</inkml:trace>
  <inkml:trace contextRef="#ctx0" brushRef="#br1" timeOffset="-64883.98">10735 13130 13823 0,'0'0'608'0,"8"-9"128"0,-2-1-592 0,2 2-144 15,-1-3 0-15,1 3 0 0,1 0 2880 0,-1 0 528 0,-8 8 112 0,8-13 32 16,-1 5-2336-16,-7 8-480 0,0 0-96 0,0 0 0 16,0 0-64-16,0 0 0 0,3-8 0 0,-3 8 0 15,0 0 112-15,0 0 16 0,0 0 0 0,0 0 0 16,0 0 128-16,-6 14 16 0,-2-1 16 0,-1 3 0 15,0 2-192-15,1-2-32 0,0 3-16 0,0-1 0 16,0 3-96-16,1 1-16 0,1 1 0 0,1 1 0 16,0 3-272-16,0 4-64 0,1 4-16 0,0 2 0 15,3 3-160-15,-1 2 0 0,1 3 144 0,-3 6-144 16,1-1 0-16,0 3-208 0,0 1 16 0,1-1 16 16,2 0 176-16,2 0-208 0,-4 0 80 0,2-3 128 15,2-2-288-15,1-3 64 0,0 0 16 0,0 0 0 16,1-5-80-16,-1-3-16 0,0-5 0 0,2-3 0 15,0 0-304 1,0-5-64-16,-2-5-16 0,2-3 0 0,-5-16-2208 16,9 10-448-16,-9-10-96 0,18 3-16 0</inkml:trace>
  <inkml:trace contextRef="#ctx0" brushRef="#br1" timeOffset="-63493.89">10959 14116 22111 0,'0'0'1968'0,"-3"14"-1584"0,3-14-384 0,0 13 0 0,0-13 3248 0,8 10 560 15,-8-10 112-15,15 8 32 0,1-3-2992 0,1-7-576 16,3-3-128-16,0-3-32 0,3-3-416 0,1-2-64 0,3-3-32 0,-1 0 0 16,0-2 64-16,-1-1 16 0,1 0 0 0,-2-2 0 15,0 3 208-15,-3-1 0 0,0-2 0 0,0 4 0 16,-4-6 160-16,1 6 80 0,0-4 16 0,-1-2 0 15,1 2 32-15,-2 0 16 0,-3 2 0 0,-2-2 0 16,2 0-144-16,-5 5-32 0,-3-1 0 0,0 2 0 16,-1 2-128-16,-4 13 0 0,0 0-160 0,0 0 160 15,0 0-256-15,0 0 32 0,-14 0 16 0,0 5 0 16,-6 7-48-16,-2 5 0 0,-1 7 0 0,-2 7 0 16,-3 2 32-16,1 4 0 0,1 4 0 0,1 0 0 15,2 1-48-15,4-4-16 0,3-4 0 0,3 2 0 16,2-3-144-1,5-4-16-15,1 0-16 0,5-5 0 16,5-3-16-16,3-5 0 0,1 0 0 0,6-5 0 0,2-4 80 0,3-4 16 0,0-3 0 0,3-5 0 16,1-3 384-16,0-5 0 0,-2-3 0 0,4-3 0 0,0-2 0 15,1-3 0-15,2 3 0 0,-2 0 128 16,-3 2 16-16,2-2 16 0,0 2 0 0,-1-2 0 0,-2 5 144 0,-1 1 16 16,-1 1 16-16,-2 6 0 0,-3 2 32 0,2 4 0 15,0 2 0-15,-2 3 0 0,-2 5 112 0,1 0 32 16,-1 8 0-16,1 0 0 0,1 2 64 0,-2 3 0 15,-1 1 16-15,-2 4 0 0,0-2-256 0,2 0-48 16,-3 0-16-16,-1 2 0 0,1-2-272 0,0 2 128 16,-2-7-128-16,0 0 0 0,-2-6 0 0,-6-13 0 15,0 0-240-15,0 0 80 0,0 0 288 0,0 0 64 16,0 0 16-16,0 0 0 0,0 0 48 0,0 0 0 16,7-19 0-16,-3-5 0 0,0-5-128 0,0-3 0 15,1-4-128-15,2-2 192 0,-1 1-64 0,2 0-128 0,-1-3 176 0,1-2-176 16,0 2 0-16,3-2 0 0,0 1 0 15,2-3 0-15,1-1 0 0,2 4 0 0,4-1 0 0,-3 2 0 16,-1 0 0-16,2 8 0 0,-2 1 0 0,2 4 0 16,-2 6 128-16,-2 2-128 0,2 4 0 0,-1 4 0 15,-15 11 0-15,14-7 0 0,1 3 0 0,-3 4 0 16,-12 0-256-16,13 8-48 0,-3 3-16 0,0 2 0 31,1 3-496-31,-3 5-96 0,-2 4-32 0,-1 6 0 16,0 3-2096-16,-4 1-416 0,1 3-96 0,1-1-16 0,4 0-672 15,1-1-144-15,5-8-32 0,1 1 0 0,4 0 3280 0,-2-5 656 0,0 2 128 0,0-4 32 16,-2-1 2000-16,2-1 416 0,-1-3 80 0,1 1 0 16,-2 1 160-16,1-3 32 0,-1-3 0 0,1 2 0 0,1-6-992 15,0-4-192-15,0 1-32 0,1-4-16 0,1-2-112 16,3 0-32-16,-2-5 0 0,4 0 0 16,-3-1-608-16,1-2-112 0,0-5-16 0,2-3-16 0,-4 2-80 0,0-4-16 15,-3-3 0-15,-3 3 0 0,-3-1 112 0,-2-2 0 16,0 2 16-16,-2-2 0 0,-3 5 48 0,-1-2 16 15,-4 2 0-15,1 0 0 0,-4 0-32 0,0 3-16 16,0 5 0-16,0 0 0 0,5 8-144 0,-8-9-16 16,8 9-128-16,-14-7 192 0,14 7-192 0,-16 4 0 15,-2 0 0-15,2 9 0 0,0 2 0 0,0 2 176 16,-1 6-176-16,0-1 160 0,0 7-160 0,1 2 0 16,1-1 144-16,2 2-144 0,1-3 0 0,4 0 0 0,-2 2 0 15,5-6 0-15,4 2 0 0,-1-1 0 0,5-2 0 16,4-1 0-16,2-4 0 0,4-3 0 0,0 3 0 0,6-4-192 15,4-4 48-15,1 2 0 0,3-5 0 0,5 0 0 16,5 0 144-16,2 0 0 0,1 0 0 0,-2 0 128 16,-1-3 96-16,2 3 32 0,-1 0 0 0,2 0 0 15,-1-3 32-15,-2-2 16 0,0-3 0 0,-1-3 0 16,0-2 192-16,1 0 32 0,1-6 16 0,1 3 0 16,-4-5-176-16,2 2-48 0,-2-4 0 0,-1 1 0 15,0-7-96-15,-4 0-32 0,-4-5 0 0,-4-1 0 16,2-2 0-16,-3-3-16 0,-3 0 0 0,0 0 0 15,1-5-176-15,-3-2 128 0,-2 1-128 0,2-4 128 16,-3 0 32-16,0-1 0 0,0-2 0 0,1 0 0 16,-1-1 64-16,2-2 16 0,1-5 0 0,-2 0 0 15,2 6-240-15,-3-1 144 0,0-2-144 0,1 4 128 0,-1 1-128 16,0 3 192-16,0 2-192 0,-2 6 192 0,0 0-192 16,0 4-176-16,-4 1 48 0,-2 5 0 0,-2 3 0 0,-2 5 0 15,-1 3 0-15,-1 0 0 0,-2 0 128 0,-2 2 0 16,-3 0 0-16,-2 5 0 0,-1-2 0 0,-2 0 176 15,-3 0-48-15,-2 1 0 0,-1 5 0 0,-2-1 0 16,-1 3 0-16,-2 5 0 0,1 2-128 0,-1 2 0 16,-1 7 0-16,-1 0 0 0,0 5 0 0,2 6 0 15,0 4 0-15,2 1 0 0,-1 5 0 0,2 3 0 16,0 2 0-16,4 1 0 0,-1-1 0 0,5 0 0 16,2-2 0-16,5 5 0 0,1 3 0 0,2 5 128 15,3 3-128-15,1 5 128 0,4 2-128 0,3-1-176 16,2-1 48-16,2 0 0 0,3-1 128 0,3-1-128 0,1-3 128 15,3 2-128-15,2 1-224 0,4-1-32 0,-1-5-16 0,2-5 0 32,1-3-176-32,1-6-16 0,1-7-16 0,0-3 0 15,0-7-1360-15,-1-7-272 0,-1-7-48 0</inkml:trace>
  <inkml:trace contextRef="#ctx1" brushRef="#br1" timeOffset="58243.91">8091 15545 0</inkml:trace>
  <inkml:trace contextRef="#ctx1" brushRef="#br1" timeOffset="58797.89">8091 15545 0</inkml:trace>
  <inkml:trace contextRef="#ctx1" brushRef="#br1" timeOffset="61684.03">10315 14188 0</inkml:trace>
  <inkml:trace contextRef="#ctx1" brushRef="#br1" timeOffset="68043">10315 14188 0,'-15'0'672,"0"0"-266,0 0 1141,-1 0 31,-14 0-1141,15 0-405,-1 0-32,1 0 15,0 0 1,0 0-1,0 0 1,-1 0 15,-14 0-15,15 0 15,-1 0-15,1 0-16,0 0 15,0 0 1,-1 0-16,-14 0 47,15 0-31,-1 0 46,1 0-15,0 0 172,30 0 281,0 0-485,1 0-15,29 0 0,-29 0 16,-1 0-16,0 0 16,0 0-1</inkml:trace>
  <inkml:trace contextRef="#ctx1" brushRef="#br1" timeOffset="71304.42">8182 14188 0</inkml:trace>
  <inkml:trace contextRef="#ctx0" brushRef="#br1" timeOffset="-31698.76">14849 14230 24703 0,'0'0'1088'0,"0"0"240"0,0 0-1072 0,0 0-256 0,0 0 0 0,0 0 0 15,0 0 1072-15,0 0 144 0,0 0 48 0,0 0 0 16,0 0-768-16,0 0-160 0,0 0-16 0,0 0-16 16,0 0-176-16,0 0-128 0,-12 8 144 0,12-8-144 15,0 0 176-15,0 0-176 0,-12 5 192 0,12-5-192 16,-12 8 240-16,12-8-64 0,-10 3-16 0,10-3 0 16,-13 5-160-16,13-5 160 0,0 0-160 0,0 0 160 15,0 0-160-15,0 0 0 0,0 0 0 0,0 0 0 16,0 0 0-16,0 0 0 0,0 0 0 0,0 0 0 15,0 0 192-15,10-13-64 0,-1 2 0 0,3-2 0 16,0 3 48-16,4-1 0 0,1 0 0 0,-1-2 0 16,0 5-176-16,1 0 128 0,1 0-128 0,0 3 128 0,-1 2-128 15,1-2 0-15,-2 2 144 0,0-2-144 0,-2 5 176 16,-14 0-48-16,16 0 0 0,-1 5 0 0,-4-2-128 16,2 0 128-16,-13-3-128 0,13 8 128 0,-4 0-128 0,1 5 0 15,-3 0 0-15,-3 3 0 0,0 0 0 0,-4 2 0 16,-2-2-192-16,0 5 192 0,-1-2-128 0,-2 5 128 15,-3-3 0-15,0 5 0 0,-1-4 0 0,-1 1 0 16,0-1 0-16,-1-1 0 0,-2-2 0 0,0 2 0 16,-1-3 0-16,0 3 0 0,-4-5-192 0,2 3 192 15,0-3-192-15,-3 2 192 0,-4-2-256 0,1-4 64 16,-1 5 0-16,1-3 16 16,-1-1-272-16,-1 0-48 0,-2-5-16 0,-1 0-13488 0</inkml:trace>
  <inkml:trace contextRef="#ctx0" brushRef="#br1" timeOffset="-30832.8">16575 13740 15663 0,'0'0'1392'0,"0"0"-1120"0,0 0-272 0,0 0 0 0,0 0 3200 0,6-8 576 16,-6 8 112-16,7-12 16 0,-1-1-2944 0,-1 0-608 16,0 2-112-16,-1-1-32 0,1 4-208 0,-2-4 0 15,-3 12 0-15,5-12 0 0,-5 12 240 0,3-13 0 0,1 1 0 0,-3 4 0 16,-1 8 208-16,0 0 64 0,0-13 0 0,0 13 0 15,-3-11-128-15,3 11 0 0,-5-13-16 0,5 13 0 16,-9-10-112-16,-1 2 0 0,-1 2-16 0,-1-2 0 16,0 6-96-16,-3-4-16 0,-1 1 0 0,0 2 0 15,-2 3 32-15,1-2 0 0,-4 2 0 0,0 2 0 16,0-2-16-16,0 3 0 0,0 2 0 0,-1 1 0 16,-2 0 0-16,0 2 0 0,-2 0 0 0,4 0 0 15,-2 4 16-15,1-1 0 0,-1-1 0 0,3 2 0 16,2-4-32-16,1 4-128 0,2-1 192 0,2 2-64 15,3 0-128-15,1-1 0 0,10-12 144 0,-10 16-144 16,1 1 0-16,2-5 0 0,1 3 0 0,1-1 0 16,0-3 0-16,0 2 0 0,1 0 0 0,4-13 128 15,-5 15-128-15,2-3 0 0,1 5 0 0,4-5 0 0,-2-12 0 16,8 16 0-16,0-3 0 0,3 3-128 0,2-3 128 16,4-2-128-16,6 1 128 0,3-3-128 0,1 4 128 0,3-2-128 15,2 1 128-15,0 0-128 0,2 0 128 0,-3-3 0 16,-1 4 0-16,1-2-128 0,-2-3 128 0,-2 2 0 15,0 1 0-15,-1 2 0 0,-1-2 0 0,1 1 0 16,0-3 0-16,0-1 128 0,-2 2-128 0,-2-2 0 16,-3 0 128-16,1 0-128 0,-3 3 0 0,-1 0 0 15,-1-3 0-15,-2 2 0 0,-4-2 0 0,1 0 0 16,-2 3 0-16,0-1 0 0,-8-10-144 0,3 14 144 16,-3-1-160-16,0-13 160 0,-3 15 0 0,-2-1-144 0,5-14 144 15,-10 16 0-15,-1-3 0 0,0 0 0 0,-2 3 0 0,-1-3 0 16,-1 0 0-16,-1-2 0 0,-3 2 0 15,-2 1 0-15,-1-1 0 0,-2-2 0 0,-2 2 0 16,-3-3-128-16,-2 3 128 0,-1-2 0 0,-1-3 0 16,-1 0-128-16,-3-3-32 0,-1 3 0 0,-1-2 0 0,0-4 0 31,1-4-544-31,1 0-128 0,5-2 0 0,5-4-16 16,4 3-1728-16,7-5-352 0,2-1-64 0</inkml:trace>
  <inkml:trace contextRef="#ctx0" brushRef="#br1" timeOffset="-29621.27">17462 13737 21599 0,'0'0'960'0,"10"-5"192"0,-1-4-928 0,1 1-224 0,0 0 0 0,-1-4 0 0,-1 4 1152 0,2-1 192 16,0-2 48-16,-1 1 0 0,-9 10-800 0,11-14-144 0,-3 4-48 15,-1 2 0-15,-7 8-272 0,0 0-128 0,3-11 128 0,-3 11-128 16,0 0 368-16,0 0-16 0,-6-8 0 0,6 8 0 15,-8-8 256-15,8 8 48 0,-12-8 16 0,1 6 0 16,11 2 16-16,-13-2 0 0,0 2 0 0,1 0 0 16,-3 2-192-16,1 0-48 0,-1 4 0 0,1 0 0 15,-2 2-160-15,0 0-32 0,-2 7-16 0,0-1 0 16,-1 6-112-16,-2 0 0 0,-3 5-128 0,0 0 192 16,-1 2-192-16,0 2 0 0,3 0 0 0,1 2 0 15,0-1 128-15,5 2-128 0,2-3 0 0,1-1 0 16,2-3 0-16,4 3 0 0,1-11 0 0,3 4 0 15,-1-2-320-15,6-1-16 0,1-2 0 0,2-2 0 16,1 1-112 0,1-4 0-16,3-3-16 0,2 0 0 0,1-3 112 0,2-5 32 0,2 0 0 0,4-2 0 15,3-4 128-15,4-4 48 0,0-1 0 0,5-2 0 16,0-3-112-16,4 0-32 0,2-1 0 0,1-3 0 16,1-1-160-16,1 1-48 15,-2-3 0-15,-1 1 0 0,-5-1 112 0,-4 5 32 0,-4-1 0 0,-2 6 0 0,-5-3 192 0,-1 3 160 16,-4 2-208-16,-1-2 80 0,-3 5 272 0,-4 0 64 15,-1 4 16-15,-5 4 0 0,0 0 1120 0,0 0 240 16,0 0 32-16,0 0 16 16,0 0-1632-16,0 0-544 0,-15 12 0 0,1 4 0 0,0 2 784 0,1 0 144 15,-2-1 48-15,2 1 0 0,1 0-112 0,0-1-32 16,3 1 0-16,1-2 0 0,1 0 32 0,1 0 16 16,6-16 0-16,-7 13 0 0,3 1-208 0,4-14-128 15,-4 15 160-15,4-15-160 0,-1 11 0 0,1-11 128 16,0 0-128-16,0 0 0 0,0 0 0 0,0 0 0 0,5 13 0 15,-5-13-160-15,0 0-144 0,0 0-16 0,14-2-16 16,0-1 0 0,-14 3-208-16,18-5-32 0,-2-1-16 0,0-1 0 15,-1-2-48-15,-1 2 0 0,-1-4 0 0,-2 3 0 0,-1 0 352 0,-1 0 64 0,1 0 16 0,-2 0 0 16,-1 3 208-16,-7 5 0 0,0 0 0 0,11 0 0 16,-11 0 368-16,11 5-48 0,-11-5 0 0,8 16 0 15,-2-1 32-15,-1-1 0 0,-2 2 0 0,-1 3 0 16,-2 2-112-16,0 0-32 0,0 3 0 0,2-3 0 15,-1 3-32-15,2-3-16 0,1-2 0 0,2-3 0 16,1-1 16-16,1-4 0 0,0 0 0 0,1-3 0 16,-9-8 32-16,16 5 16 0,-1-3 0 0,1-4 0 15,0-1 0-15,1-5 0 0,3-5 0 0,4-3 0 16,1-8-64-16,4 0-16 0,2-5 0 0,3-2 0 0,-1-1-144 16,1 0 0-16,-2 0 144 0,0 2-144 0,-1-6 0 15,-1-1 0-15,2-3 0 0,0 3 0 0,-1-1 0 0,1-6 0 16,0-1 0-16,2 1 0 0,-1-5 0 15,1 3 0-15,-2-2 0 0,0 3 0 0,0 3 0 0,0 2 0 16,2-3 0-16,-3 1-128 0,-2 5 128 0,1-3 0 16,-4 6 0-16,-2-1 0 0,-5 1 0 0,-1 2 0 15,-4-2 0-15,1 2 0 0,-6 3 0 0,-1 4 0 16,-1 0 0-16,-4 3 128 0,-3 1-128 0,-3 5 0 16,-2 0 0-16,-2 3 0 0,-4 0 0 0,-2 5 144 15,-1 0-144-15,-4 0 0 0,-3 8 128 0,-1 0-128 16,-5 3 0-16,-2 1 0 0,-2 4 160 0,1 1-160 0,-1 7 128 0,1 2-128 15,1 1 128-15,0 1-128 0,-3 2 0 16,1 2 128-16,1 5-128 0,1 1 192 0,-5-1-192 0,4 2 192 16,-1 4-192-16,1-1 160 0,-1 3-160 0,1 0 160 15,-1 3-160-15,-1 2 160 0,-1-5-160 0,1 7 160 16,1 3-160-16,2 0 160 0,0-2-160 0,4 3 160 16,2 5-160-16,4-5 0 0,4-3 144 0,3-4-144 15,4 0 0-15,3-1 144 0,3-2-144 0,5-1 0 16,4-2 0-16,2-1 0 0,3 0 0 0,4 1 0 15,3 2-336-15,3 0 16 0,2-3 16 0,2-7 0 32,3-1-352-32,2-7-80 0,-1 2-16 0,2-8 0 15,-1-2-1856-15,1-6-368 0</inkml:trace>
  <inkml:trace contextRef="#ctx0" brushRef="#br1" timeOffset="-28766.77">19059 14010 20271 0,'0'0'1792'0,"0"0"-1424"0,0 0-368 0,0 0 0 0,0 0 2752 0,0 0 496 15,0 0 80-15,0 0 32 0,0 0-2144 0,0 0-416 16,0 0-96-16,13 3 0 0,-13-3-704 0,0 0 0 16,13 0-128-16,-13 0 128 0,12 3-240 0,-12-3 80 15,15 2 16-15,-1 5 0 0,-1-1 144 0,0 0 0 16,1 2 0-16,1 0 128 0,-2-3 64 0,3 5 32 0,3-2 0 0,2-2 0 15,0-1 0-15,1 2 0 0,1-6 0 16,1 4 0-16,0-5-224 0,2-2 0 16,1-1 0-16,2-2 0 0,-2-1 0 0,3-1 0 0,3 1-128 0,-3-2 128 15,1-5-224-15,-3 0 64 0,0-3 16 0,-3-3 0 16,-1 1 144-16,-1-2 0 0,-1-1 0 0,-1-2 0 16,-1 2 0-16,-3 2 0 0,-1-2 0 0,-1 0 0 15,-6 4 0-15,-1-4 192 0,-1-2-32 0,-2 7-16 16,-2-1-16-16,-3 1 0 0,0 0 0 0,-5 4 0 15,-1-1-128-15,-4 4 0 0,-3-2 0 0,-3 6 0 16,-3 0 0-16,-2-1 0 0,-3 6 0 0,0 0 0 16,-4 3 0-16,0 5 0 0,-6 0 128 0,-3 1-128 15,2 7 176-15,-2 4-48 0,0 2-128 0,3 2 192 16,5 0-192-16,0 5 176 0,2 0-176 0,1 2 160 16,2-1-160-16,0 2 192 0,2 5-192 0,1 3 192 15,3 0-192-15,4 7 0 0,1 1 0 0,7 2 128 0,2 3-128 16,4 0 0-16,5 0 0 0,6 5 0 0,4-5-256 0,7 0 32 15,6-2 0-15,4-3 0 16,3-5-1600-16,10-4-320 0</inkml:trace>
  <inkml:trace contextRef="#ctx0" brushRef="#br1" timeOffset="1083.02">194 15458 2751 0,'0'0'128'0,"0"0"16"0,0 0-144 0,-11 8 0 0,0-3 0 0,3 0 0 16,8-5 5296-16,0 0 1024 0,-8 3 208 0,8-3 32 15,-10 0-4784-15,10 0-960 0,0 0-192 0,0 0-48 16,-8 0-256-16,8 0-48 0,-8 0-16 0,8 0 0 16,0 0-16-16,0 0-16 0,0 0 0 0,-8 0 0 15,0-2 32-15,8 2 0 0,-10 2 0 0,10-2 0 16,0 0 176-16,0 0 32 0,0 0 16 0,0 0 0 15,0 0-32-15,0 0-16 0,0 0 0 0,0 0 0 0,0 0-208 0,0 0-32 16,0 0-16-16,0 0 0 0,0 0-176 0,0 0 0 16,0 0 144-16,0 0-144 0,0 0 0 0,0 0 128 15,0 0-128-15,10 13 0 0,-10-13 0 0,13 11 0 16,0-3 0-16,-13-8 128 0,11 10 0 0,-11-10 0 16,14 9 0-16,1-1 0 0,1-3 16 0,0 0 16 15,-2-2 0-15,4-1 0 0,1 1-160 0,1-3 0 16,-1-3 144-16,0 3-144 0,2-5 0 0,0 2 144 15,-4 1-144-15,1-3 0 0,0-1 128 0,-2-2-128 16,-2 0 0-16,2 0 0 0,0 0 144 0,2-5-144 16,0 3 0-16,-1-4 144 0,1 1-144 0,0-3 128 15,2 0-128-15,3-2 128 0,-4-1-128 0,2-2 0 0,-2 2 144 0,1-7-144 16,-1 5 0-16,-3-3 0 16,0 3 0-16,-2-1 0 0,-2-1 0 0,-3 2-160 15,-1-1 16-15,-3 4 0 0,-3-1 0 0,-1 1 0 0,-2-1 0 16,-3 3 0-16,0 3 144 0,-1 0 0 0,-3 1 0 0,0 0 0 15,-2 4 0-15,1 0 192 0,-3 0-32 0,3 0-16 16,-1 3-16-16,-3 2-128 0,2-2 192 0,0 5-64 16,0-3-128-16,-1 3 0 0,-1 0 0 0,2 0 0 15,-2 0-192-15,1 3 0 0,-3 1-16 0,2 0 0 16,0 1 16-16,-1 3 16 0,0 0 0 0,1 0 0 16,0 4 176-16,0-3-192 0,0 4 192 0,0-2-192 15,2 2 192-15,0 0 0 0,0-2 0 0,1 0 0 16,-3-1 0-16,2 4 0 0,1-4 0 0,1 1 0 15,-1-1 0-15,10-10 0 0,-10 8 0 0,10-8 0 0,-11 11 0 0,11-11 0 16,0 0-144-16,0 0 144 0,0 0-160 0,-11 2 160 16,11-2-208-16,-10-5 80 0,10 5-32 0,-6-10 0 15,-1 2 0-15,4 0 0 0,3-3 160 0,0 0-192 16,-1-2 192-16,-1 3-192 0,0-1 192 0,-1 0 0 16,0-2 0-16,0 0 0 0,0-3 0 0,1 3 128 15,0-3-128-15,-1 0 176 0,-2 0-16 0,2 3 0 16,0-3 0-16,0 0 0 0,-4 0 32 0,4 2 16 15,0-2 0-15,1 1 0 0,-1-1 16 0,0 0 0 16,0-2 0-16,3 2 0 0,1 4 0 0,3-4 0 16,-1-1 0-16,0 1 0 0,0 4-48 0,0 0-16 0,1-2 0 15,0-1 0-15,3-1-160 0,-1 2 160 0,1 0-160 16,-1 1 160-16,0 1-160 0,2 0 128 0,2 2-128 0,-2 2 128 16,-8 8-128-16,8-8 128 0,-8 8-128 0,11-8 128 15,-3 0-128-15,-8 8 160 0,15-7-160 0,-4 3 160 16,-11 4-160-16,13-4 0 0,0 0 0 0,0 4 128 15,-13 0-128-15,16-2 0 0,0 2 144 0,1 0-144 16,3-2 176-16,-1 1-48 0,0-2 0 0,4-2 0 16,1 2 160-16,0 1 32 0,1-1 0 0,1-2 0 15,1-1 16-15,2-3 16 0,2 1 0 0,-1 2 0 16,1-2-32-16,-4 2-16 0,2 1 0 0,0 0 0 16,-7 0-160-16,2 4-16 0,2 1-128 0,-5 1 192 15,-3 4-192-15,-2 3-256 0,0 2 48 0,0 6 16 16,0 0-1728-16,-3 0-320 15</inkml:trace>
  <inkml:trace contextRef="#ctx0" brushRef="#br2" timeOffset="13362.85">1061 15167 11167 0,'0'0'496'0,"0"0"96"0,0 0-464 0,0 0-128 15,0 0 0-15,0 0 0 0,0 0 864 0,0 0 160 16,0 0 16-16,0 0 16 0,0 0-224 0,0 0-32 16,0 0-16-16,0 0 0 0,0 0 64 0,0 0 16 0,0 0 0 0,6-11 0 15,-6 11 80-15,0 0 16 0,0 0 0 0,0 0 0 16,0 0-272-16,5-8-48 0,-5 8-16 0,0 0 0 15,0 0-176-15,0 0-16 0,0 0-16 0,0 0 0 16,8-8-96-16,-8 8 0 0,0 0-16 0,0 0 0 16,0 0-48-16,0 0 0 0,0 0 0 0,13-2 0 15,-13 2 64-15,0 0 0 0,14 2 0 0,-14-2 0 16,15 3-64-16,-15-3-16 0,0 0 0 0,18 5 0 16,-18-5 16-16,16 8 16 0,-16-8 0 0,12 8 0 15,-12-8-16-15,18 8 0 0,-18-8 0 0,18 10 0 16,-4-4-64-16,1-1 0 0,-15-5-16 0,16 8 0 15,-16-8-176-15,19 5 128 0,-1 1-128 0,-1-4 128 16,1-2-128-16,0 3 0 0,1-3 0 0,3 0 128 16,-1-3-128-16,5 3 0 0,3-5 0 0,1 2 0 0,1-4 128 15,-1 1-128-15,1 4 0 0,-6-1 128 0,-1-3-128 0,-1 1 0 16,1 0 0-16,-5 2 128 0,-1 1-128 0,-2-1 0 16,0 3 0-16,0-3 0 0,-2 3 0 0,1-2 0 15,-2-1 0-15,0 2 0 0,-13 1 128 0,14-2-128 16,-14 2 0-16,16-2 128 0,-16 2-128 0,16-3 160 15,-16 3-160-15,16-1 160 0,-16 1-160 0,15-7 0 16,-15 7 0-16,0 0 0 0,0 0 0 0,12-3 128 16,-12 3-128-16,0 0 0 0,0 0 144 0,0 0-144 15,0 0 160-15,0 0-160 0,0 0 128 0,0 0-128 16,0 0 0-16,0 0 0 0,0 0 128 0,0 0-128 0,0 0 0 16,-9 8 144-16,9-8-144 0,-11 6 0 15,1 2 0-15,2-3 128 0,8-5-128 0,0 0 0 16,-13 8 0-16,0-3 0 0,0-2 0 0,13-3-144 0,-14 5 144 15,0-2 0-15,-1-3 0 0,1 2-128 0,14-2 128 0,-16 3 0 16,-2-3 0-16,0 3 0 0,2-1-128 0,0-1 128 16,-3-1 0-16,-2 0 0 0,-3-1 0 0,2 1 0 15,-1 1 0-15,-3-1 0 0,-4 0 0 0,1 0 0 16,2 0 0-16,1 0 0 0,0-1 0 0,-1-1 0 16,1-1 0-16,1 3 0 0,-3 0 0 0,3 0 0 15,-1 0 0-15,2 0 128 0,2 0-128 0,-1 0 0 16,1 0 0-16,1 0 0 0,0 3 0 0,3-1 0 15,1-1 0-15,2 1 0 0,2 3 0 0,13-5 0 16,-14 0-1296 0,3 0-208-16,11 0-32 0</inkml:trace>
  <inkml:trace contextRef="#ctx0" brushRef="#br2" timeOffset="16456.9">3040 14724 18431 0,'0'0'1632'0,"0"0"-1312"0,-12 8-320 0,12-8 0 0,-9 7 1920 0,9-7 304 16,-10 5 64-16,10-5 16 0,-11 4-1264 0,3 0-240 15,8-4-48-15,-11 1-16 0,-1-1-304 0,4 2-64 16,0-2-16-16,-1 1 0 0,-1-1-32 0,2 4-16 16,8-4 0-16,-10 4 0 0,-1 0 80 0,0 1 32 15,1-2 0-15,10-3 0 0,-8 8-16 0,0 1 0 16,-3-1 0-16,1 5 0 0,4-2-144 0,1 2-48 15,0 0 0-15,1 2 0 0,-1-3-208 0,0 8 0 16,-3-3 128-16,3 4-128 0,2 0 0 0,-2 3 0 0,-3 8 0 16,2 0 0-16,-2 0-320 0,-2 2 64 0,0 2 0 15,1-1 0-15,-2 0 16 0,1 2 16 0,-1 3 0 16,1-6 0-16,0 1 32 0,1-1 16 0,-1-2 0 16,1-3 0-16,0 0 0 0,3-2 0 0,0-3 0 0,1-1 0 15,0-7 0-15,0 0 0 0,2-3 0 0,3-13 0 16,0 0-16-16,-5 11-16 0,5-11 0 0,0 0 0 15,0 0-112-15,0 0 0 0,0 0-16 0,0 0 0 16,0 0 64-16,0 0 16 0,-9-16 0 0,4 0 0 16,2-5-16-16,3-3 0 0,0-5 0 0,3 3 0 15,2-4 272-15,1 1-192 0,-1 0 192 0,3 0-160 16,1-5 160-16,3-1 0 0,-3 3 0 0,3 1 0 16,-1-4 0-16,0 3 0 0,0 1 0 0,2-1 0 15,-2-3 128-15,2 1 48 0,2 2 16 0,-4 3 0 0,2-3 112 16,0 3 16-16,1 4 16 0,2-3 0 0,0 4 48 15,0 2 0-15,2-1 0 0,-2 3 0 0,-2-1-32 16,2 5 0-16,0 3 0 0,0 2 0 0,0 1-160 16,-3 2-48-16,-1 0 0 0,-3 1 0 0,-9 7-144 0,0 0 160 15,11 0-160-15,-11 0 160 0,12 7-160 0,-12-7 0 16,6 9 0-16,-1 8 0 0,0 2 176 0,-2 5-48 16,-5 6-128-16,1 1 192 0,-3-1 112 0,3 7 16 15,-2-1 0-15,1 4 0 0,-1 1-128 0,1 1 0 16,1-2-16-16,1 0 0 0,0-1-32 0,0 1 0 15,0 2 0-15,3-5 0 0,0-5-144 0,2-2 0 16,0 1 144-16,1-2-144 0,0-2 0 0,-1-1 144 0,-1-2-144 16,0-3 0-16,1-2 128 0,0-6-128 0,-3 0 0 0,-2-13 0 15,0 0 0-15,1 14 0 0,-1-14 0 16,0 0 0-16,0 0 0 0,0 0 0 0,0 0 0 0,0 0 0 16,0 0-144-16,0 0 144 0,0 0-128 0,-1-11 128 15,-1 0 0-15,2-5-160 0,2-5 160 0,-1 0 0 16,-1-3 0-16,3-2 0 0,2-1 0 0,0-2 0 15,0-2 0-15,1-1 144 0,1-3-16 0,1-2 0 16,-2-2 32-16,4 1 0 0,-1-1 0 0,1 3 0 16,0-3 32-16,-1 2 16 0,2 3 0 0,-1 1 0 15,-2-3-48-15,2 4-16 0,-1 3 0 0,1 5 0 16,-2 2-144-16,2 3 0 0,-1 1 0 0,-1 3 0 16,2 6 0-16,-10 9 0 0,13-11 0 0,-2 1 0 15,-11 10-224-15,0 0-80 0,13-8-16 0,-13 8 0 16,16-7-1568-16,-16 7-320 0,0 0-64 0</inkml:trace>
  <inkml:trace contextRef="#ctx0" brushRef="#br2" timeOffset="16933.38">3609 15018 24127 0,'0'0'1072'0,"0"0"208"16,0 0-1024-16,0 15-256 0,0-15 0 0,-1 12 0 0,1-12 1104 0,1 13 176 15,-1-13 16-15,0 0 16 0,0 13-736 0,0-13-160 16,4 13-32-16,-4-13 0 0,6 11-208 0,-6-11-48 16,13 8-128-16,-13-8 192 0,0 0-48 0,13 7-16 0,0-6 0 0,-13-1 0 15,16-5 48-15,-2 1 0 16,0-4 0-16,-1-2 0 0,-1-3-16 0,-1-1 0 0,0-2 0 0,0-4 0 16,0 3-160-16,-1-3 0 0,-2 1 144 0,0 3-144 15,-1-5 0-15,-3 4 128 0,0 1-128 0,-1-1 0 16,-2 5 192-16,-1-1-48 0,0-2 0 0,-1 6 0 15,1 9 176-15,-3-12 16 0,3 12 16 0,-5-11 0 16,0 3 32-16,5 8 0 0,-8-8 0 0,8 8 0 16,-11-9-96-16,-1 5-16 0,12 4 0 0,-12-1 0 15,0 1-144-15,1 1-128 0,0 6 192 0,-2 1-192 16,0 1 0-16,-3 7 0 0,-3 1 0 0,0 3-144 16,-2 4 144-16,-2 5-192 0,-1 0 192 0,0 3-192 15,-3 2 192-15,3-2 0 0,0 5 0 0,3 2 0 0,3-4 0 16,2 0 128-16,3-1-128 0,4-2 176 15,2-3 112-15,6 0 32 0,4-5 0 0,2 0 0 16,1-3 0-16,4 3 0 0,4-5 0 0,7-1 0 0,3-2-192 16,2 2-128-16,0-4 144 0,2-1-144 0,5-2 0 15,-3-1 0-15,2-4-128 0,-3-4 128 0,0-2-400 0,3-2 16 16,-3-4 16-16,1-7 0 16,1 0-368-16,-1-1-80 0,2-7-16 0,2 0 0 15,0-3-2064-15,0-2-432 0</inkml:trace>
  <inkml:trace contextRef="#ctx0" brushRef="#br2" timeOffset="17151.04">4675 14744 28271 0,'0'0'1248'0,"0"0"272"16,0 0-1216-16,0 0-304 0,-6 11 0 0,-1-2 0 0,7-9 1424 0,-10 12 240 0,-1-3 32 0,0-1 16 15,-3 0-976-15,-1 4-192 0,1-3-32 0,-2 3-16 16,-4-1-496-16,0 2 0 0,-5-1 0 0,0 1 0 15,-4 0-256-15,-2 2-32 0,-2 1-16 0,-3-2 0 32,-2-3-336-32,-4 2-80 0,0-5-16 0,2 0 0 15,0 0-160-15,5-3-48 0,3-5 0 0,1 0 0 16,6-2-1552-16,4-2-304 0,3-4-64 0,5-7-7120 0</inkml:trace>
  <inkml:trace contextRef="#ctx0" brushRef="#br2" timeOffset="17339.46">4105 14537 16575 0,'0'0'1472'0,"0"0"-1168"0,0 0-304 0,18-2 0 0,-4 2 2704 0,-14 0 496 16,16 5 80-16,0 3 32 0,-1 0-1584 0,-2 1-320 16,-2 6-64-16,-1 3-16 0,-2 2-608 0,1 5-112 15,-1 3-32-15,-1 4 0 0,-1 12-304 0,1 2-64 16,-3 7-16-16,1 5 0 0,0 2-192 0,0 1 0 16,0 1 0-16,4-1 0 0,-1 0 0 0,0 0 0 15,0 3 0-15,4-3 0 0,0-1 0 0,1-4-240 16,0-6 48-16,3-5 16 15,3 0-1552-15,-1-7-304 0</inkml:trace>
  <inkml:trace contextRef="#ctx0" brushRef="#br2" timeOffset="19289.97">4912 15379 28271 0,'0'0'1248'0,"-6"8"272"0,-5-1-1216 0,3-4-304 0,8-3 0 0,0 0 0 0,-8 8 1152 0,0-5 192 15,8-3 16-15,0 0 16 0,0 0-960 0,0 0-192 16,0 0-32-16,0 0-16 0,0 0-176 0,0 0 0 16,0 0-160-16,0 0 160 0,0 0-320 0,0 0 48 15,0 0 0-15,0 0 0 16,0 13-336-16,0-13-64 0,-2 13-16 0,2-13-8560 16,0 0-1712-16</inkml:trace>
  <inkml:trace contextRef="#ctx0" brushRef="#br2" timeOffset="19970.89">5532 15339 27183 0,'-11'11'1200'0,"11"-11"256"0,-7 7-1168 0,7-7-288 0,0 0 0 0,0 0 0 0,0 0 832 0,0 0 128 15,0 0 0-15,0 0 16 0,0 0-784 0,0 0-192 16,15 3 0-16,-2-3 0 0,-13 0 0 0,16-3-240 16,0-2 48-16,1-3 16 0,-1 0 176 0,2 3-160 15,0-1 160-15,-1-1-160 0,-1-1 160 0,4 0 0 16,-3-3 0-16,3 1 0 0,-1-1 0 0,3-2 0 16,1-1 0-16,1-1 128 0,-2 1-128 0,1-1 0 15,-1-4 0-15,1 0 0 0,-2 1 0 0,-1-1-128 0,1 3 0 0,-5 0 0 16,-1-2 128-16,-1 2 0 0,-1 0-144 15,-2 3 144-15,-3 2 0 0,-1 1 0 0,-1-1 0 0,-6 11 0 16,0 0 0-16,0-8 0 0,0 8 0 0,0 0 0 16,0 0 176-16,-6-8 0 0,-2 3 0 0,-2 5 0 15,0 0 16-15,-2 0 16 0,-3 0 0 0,2 5 0 16,-3 0-208-16,-1-2 0 0,-1 5 0 0,2 0 0 16,0 5 0-16,1 2 0 0,-1-1 0 0,2 2-160 15,-1 0 160-15,1 0 0 0,-2 3 0 0,3 4 0 16,-1 1 0-16,1 0 0 0,0 5 128 0,-1 1-128 15,-1 1 0-15,2 1 0 0,4-3 0 0,-3 5 0 16,3-2 0-16,2 0 0 0,3 0 0 0,2 0 0 16,2-1 160-16,5-4-32 0,1 0-128 0,4-4 192 15,1-4 0-15,4-3-16 0,1-3 0 0,3-4 0 16,3-1-176-16,2-4 0 0,2-6 0 0,1-4 128 16,4 1-128-16,-2-6 0 0,3-6 0 0,0-3 0 0,-2-3-336 0,4-4 48 15,3-5 16-15,0 0 0 16,-3-5-336-16,-1-2-64 0,4-1-16 0,-5-3 0 15,-3-2-2096-15,-2-2-416 0,-1-4-96 0,-5-2-6016 16</inkml:trace>
  <inkml:trace contextRef="#ctx0" brushRef="#br2" timeOffset="21505.79">6493 14564 5519 0,'0'-19'496'0,"0"-2"-496"16,-3-3 0-16,0 3 0 0,1-3 3456 0,-3 3 576 16,1 2 128-16,0 1 32 0,1 5-1888 0,0 0-384 15,-2-1-80-15,2 6-16 0,3 8-672 0,-5-8-144 0,5 8-32 16,0 0 0-16,0 0-272 0,0 0-48 0,-10 3-16 0,10-3 0 15,-8 16-128-15,0 5-16 0,2 8-16 0,-2 6 0 16,3 4-128-16,0 9-32 0,-1 5 0 0,1 3 0 16,2 2-128-16,0 3-48 0,-1 1 0 15,3 6 0-15,-2-6 64 0,1 4 16 0,0-5 0 0,2 0 0 16,2-5 96-16,1-3 0 0,0-3 16 0,1-5 0 16,-1 0-160-16,0-3-48 0,0-4 0 0,2-4 0 15,-3 0-128-15,-1-7-176 0,1-3 48 0,0-6 0 31,-1-2-512-31,-1-16-80 0,3 12-32 0,-3-12 0 16,0 0-176-16,0 0-32 0,0 0-16 0,10-6 0 16,0-5-32-16,-2-2 0 0,-2-3 0 0,0-3 0 0,4-5 304 15,-2 3 64-15,0 0 16 0,0 0 0 16,2-3 160-16,-1 6 16 0,1-1 16 0,0 3 0 0,-1 0 432 0,-2 5-128 0,1-2 128 0,0 5 0 16,0-2 240-16,-8 10 128 0,0 0 16 0,11-8 16 15,-11 8 240-15,0 0 32 0,11-6 16 0,-11 6 0 0,0 0 80 0,15-5 0 16,-15 5 16-16,13-3 0 0,-13 3-144 15,16-5-16-15,-16 5-16 0,17-8 0 0,-1 3-272 16,-1 0-48-16,-1-1-16 0,-1-1 0 0,-13 7-144 0,16-8-128 16,2 0 144-16,-2 0-144 0,-2 0 256 0,1 0-32 15,2 0-16-15,3 0 0 0,-1 0 112 0,0 0 0 16,-1-3 16-16,1-2 0 0,0 2-64 0,-1-2-16 16,-2 3 0-16,0-1 0 0,-5 0-112 0,-1 3-16 15,-2-2-128-15,-8 10 192 0,6-8-192 0,-6 8 176 16,0 0-176-16,0 0 160 0,0 0-160 0,0 0 160 0,0 0-160 15,0 0 160-15,-11 5-160 0,-3 6 160 0,-1 2-160 16,1 8 160-16,-1 1-160 0,-1 4 0 0,0 3-160 16,2 3 160-16,1 2-320 0,3-2 16 0,1-5 16 0,2-1 0 31,2-2-112-31,9-3-32 0,4 0 0 0,3-2 0 16,2-6-32-16,3 0-16 0,1-7 0 0,6-1 0 0,3-5 224 0,-4 0 32 0,-1-5 16 0,-2-3 0 15,2-3 208-15,-3-2 0 0,-2-3 0 0,0 0 160 16,0 0 32-16,2 3 0 0,-2 0 0 0,0 0 0 15,-2-1 208-15,2 4 48 0,-1-1 16 0,1 3 0 16,-2 0 48-16,0 3 0 0,-1 2 0 0,-13 3 0 16,15 6-112-16,-2 2-16 0,-4 2 0 0,-1 3 0 15,-3 6-112-15,0 5-16 0,-2 2-16 0,-3 8 0 16,0 1-240-16,0 2-240 0,-2 3 48 0,2 0 16 16,0-1-368-16,0-7-80 15,0 0-16-15,2-7 0 0,-2-2 160 0,2-5 32 16,-2-18 0-16,0 12 0 0,0-12 320 0,0 0 128 0,0 0 0 0,0 0-144 0,0-20 144 0,1-5 0 15,1-3 0-15,3-5 0 0,-2-3 0 0,3-3 0 16,1-1 0-16,-1 0 0 0,4 0 288 0,1 3-16 16,2 0 0-16,0 0 0 0,-2 0-16 0,2 3-16 15,0 2 0-15,1 3 0 0,1 2 16 0,-1 3 16 16,-1 1 0-16,0 4 0 0,-1 3 48 0,1 3 0 16,-1 2 0-16,-12 11 0 0,12-5-112 0,1 2-16 15,2 3 0-15,-4 6 0 0,-11-6 0 0,11 10-16 16,-3 6 0-16,0 3 0 0,-3 4-176 0,0 1 0 15,-2 5 0-15,0 1 0 0,2 1-336 0,-2 1 0 16,-1-5 0-16,1-1 0 0,0-2 0 0,2 2 0 0,-2-7 0 16,2 0 0-16,-2-3 192 0,1-3 144 0,-4-13-192 0,3 13 192 15,-3-13 0-15,0 0 0 0,0 0 0 0,0 0 0 16,11 5 0-16,-11-5-128 0,11 0 128 0,-11 0 0 16,0 0-192-16,11-10 32 0,-1-1 0 0,0 0 0 15,-2-2-144-15,0 3-16 0,0-1-16 0,1 3 0 16,3-3 0-16,-1 3 0 0,0 0 0 0,0 1 0 15,-1 1 336-15,-10 6-176 0,13-5 176 0,-13 5-128 16,14 0 128-16,-3 3 0 0,-11-3-144 0,12 5 144 16,-12-5 176-16,11 13 96 0,-1-5 32 0,-10-8 0 15,12 13 176-15,0-5 32 0,-3 0 16 0,3 0 0 16,-12-8-240-16,14 5-48 0,-14-5-16 0,18 1 0 16,-4-1-224-16,2-3 144 0,-16 3-144 0,18-8 128 0,-2-3-128 15,-2 1 0-15,1-3 0 0,1-1 128 16,0 1-128-16,-2 0 0 0,2-6 0 0,-1 3 0 15,-2-5 0-15,-2 3 0 0,-2-1 0 0,-1 1 0 0,-1 2-208 16,-2 2 80-16,0 1 128 0,-1 2-208 0,-4 11-80 0,0 0-16 16,0 0 0-16,0 0 0 15,0 0-96-15,0 0-32 0,-9 1 0 0,-3 7 0 0,-2 2 176 16,1 6 48-16,2 0 0 0,1 3 0 0,2-1 208 0,2 3 0 16,-1-5 0-16,3 0-144 0,4-16 144 0,1 13 0 15,-1-13 0-15,5 13 0 0,-5-13 0 0,8 11 0 16,-8-11 0-16,15 5 0 0,-3-2 0 0,3 0 0 15,-1-3 144-15,2 0-144 0,-1-3 272 0,-1 3-48 0,-1 0-16 16,1 3 0-16,1-1-16 0,1 4-16 16,0 1 0-16,-3 1 0 0,-2 0-176 0,2 6 0 0,-2-1 144 0,0 0-144 15,-1 0 0-15,1 3-240 0,-3-5 48 0,0 0 0 16,-1-1-144-16,1-2-32 0,-8-8 0 0,0 0 0 16,9 5 0-16,-9-5 0 0,10-5 0 0,0-3 0 15,-2-3 368-15,1-4-176 0,3-4 176 0,-1-5-128 16,2 0 128-16,1-5 176 0,0 0-48 0,4 0 0 15,0-3 80-15,3 0 16 0,0 1 0 0,-1 1 0 16,1 1-224-16,-2 5 176 0,-1 1-176 0,1 4 160 16,-1 8-160-16,-2 1 0 0,-1 2 144 0,-15 8-144 15,17 3 304-15,-2 4-16 0,-4 2 0 0,-2 6 0 16,-2 1 80-16,-2 5 16 0,-5 1 0 0,1 2 0 16,1-1-224-16,0 4-32 0,-1-1-128 0,-1 1 192 15,0-3-192-15,2 0 0 0,-1-1 0 0,3 1 0 0,-1-3-352 0,2 0 32 16,-1-2 16-16,1-3 0 0,0-3 48 15,0 1 16-15,-5-14 0 0,6 10 0 0,-6-10-64 0,0 0-16 16,0 0 0-16,15 3 0 16,-1-6-1280-16,1-5-272 0,-1-3-48 0,4-7-7072 15,1-1-1408-15</inkml:trace>
  <inkml:trace contextRef="#ctx0" brushRef="#br2" timeOffset="21908.38">9629 14785 16575 0,'14'-8'736'0,"-2"4"160"0,-3 2-720 16,-9 2-176-16,0 0 0 0,0 0 0 0,0 0 2768 0,0 0 528 16,-1 13 96-16,-6 1 32 0,-6 2-2016 0,-3 0-384 0,-8 7-96 0,-6-1-16 15,-5 1-624-15,-4-1-128 0,-3 1-32 0,4-2 0 16,1-4-128-16,-2 4 0 0,1-2 0 0,4-6 0 16,0 0 0-16,2-2 0 0,0 0 0 0,5-6 0 15,-2 0-144-15,3-7-16 0,2-4 0 0,5-2 0 31,-2-6-1008-31,5-4-208 0,3-1-32 0,4-4-16 16,2 2-944-16,4 0-192 0,5-3-48 0,2 5 0 16,5-2 1008-16,-1 0 192 0,0 4 32 0,0-3 16 0,1 4 1712 0,1 0 352 0,1 4 64 0,2 0 0 15,-2-1 1120-15,2 5 224 0,1 4 32 0,2-4 16 16,1 0-512-16,-1 3-112 0,0-2 0 0,1 3-16 16,-1 0-592-16,-1 3-112 0,-1 1-32 0,-1 1 0 15,-13-1-368-15,15 7-80 0,-4 1-16 0,-2 1 0 16,-1 3 112-16,-1 5 16 0,-2 7 0 0,-2 7 0 15,-2 6-64-15,-2 6-16 0,-1 5 0 0,-1 4 0 0,-2 1-64 16,2 1-16-16,0 7 0 0,0 0 0 0,-1 2-32 16,4 1-16-16,2 2 0 0,1-2 0 0,2-1-240 0,3-2 0 15,3 0 0-15,2-8 0 16,2-9-464-16,2-3-144 0,6-9-32 0</inkml:trace>
  <inkml:trace contextRef="#ctx0" brushRef="#br2" timeOffset="24363.28">10117 15395 25791 0,'0'0'1152'0,"0"0"224"0,0 0-1104 0,0 0-272 0,0 0 0 0,0 0 0 0,14-3 816 16,-1-2 96-16,0-1 32 0,-2 3 0 0,-11 3-496 0,13-5-112 16,-2 2-16-16,-11 3 0 0,0 0-144 0,0 0-48 15,0 0 0-15,0 0 0 0,13-2 208 0,-13 2 48 16,0 0 0-16,0 0 0 0,0 0 0 0,13 3 0 15,-13-3 0-15,10 5 0 0,-10-5-64 0,11 5-16 16,3-2 0-16,-14-3 0 0,0 0-304 0,12 5 160 16,-1 0-160-16,-2-2 128 0,-9-3-128 0,12 8 0 15,-4 0 0-15,1-3 0 0,-9-5 0 0,8 13 0 16,-1-2 0-16,-1 2 0 0,-1 3 0 0,-3 5 0 16,-2-2 0-16,-4 8 0 0,0 4 0 0,-8 1 0 15,-2 1 0-15,-5 4 0 0,-7 2-192 0,-5-1 192 16,-2 3-192-16,-1-5 192 0,-3 1-288 0,0-1 64 0,5-3 16 15,2 1 0 1,1-3-240-16,1-2-32 0,1-4-16 0,2 2-9168 0,0-4-1856 16</inkml:trace>
  <inkml:trace contextRef="#ctx0" brushRef="#br2" timeOffset="25214.28">11682 15206 13823 0,'0'0'1216'0,"0"0"-960"0,0 0-256 0,0 0 0 16,0 0 3520-16,0 0 640 0,0 0 144 0,0 0 32 15,0 0-3040-15,0 0-592 0,0 0-128 0,0 0-32 16,9-7-224-16,-9 7-32 0,7-11-16 0,-3 0 0 15,-4 11 48-15,0 0 16 0,5-13 0 0,-5 13 0 16,3-9 128-16,-3 9 32 0,2-12 0 0,-2 12 0 0,0 0-96 0,-2-13-16 16,1 2 0-16,-1 0 0 0,1-2-176 0,1 13-32 15,-2-11-16-15,-3-2 0 16,-1 0-160-16,-1 0 0 0,-1 1 0 0,0 0 0 0,-3 4-176 16,-2 0 48-16,-3 0 0 0,-1-1 0 0,-6-3 0 0,-1 4 0 15,-3 4 0-15,-2 0 0 0,-3 1 128 0,0 3 0 16,0 3 0-16,-1 2 0 0,1 3 0 0,0 3 128 15,0 1-128-15,2-3 176 0,1 4-16 0,3 3 0 16,2 0 0-16,0 0 0 0,2 4-160 0,1-4 192 16,0 1-192-16,5 4 192 0,1 0-192 0,2-2 0 15,1 0 0-15,4-1 0 0,1 0-128 0,4-1-16 16,1 1 0-16,6-2 0 0,-1 0 144 0,3 0 0 16,4 0-144-16,3-1 144 0,0-4 0 0,1 0-144 15,4 2 144-15,1 0 0 0,3 0 0 0,2 3-128 16,0-3 128-16,1 1 0 0,-1 1 0 0,1-4 0 15,3 3 0-15,0-1 0 0,-3 0 0 0,0 0 0 0,1 0 0 16,0 1 0-16,-2-4 0 0,1 3 0 0,-1 1 0 0,0 4 0 16,-1 2 0-16,-2 3 0 0,-7-1 0 0,-1 1 0 15,-3-1 0-15,-2 1 0 0,-3-1 0 0,-4 1 0 16,-4 2 0-16,-3 0 0 0,-4-5-208 0,-5 4 64 16,-5 2-112-16,-1-3-32 0,-2-2 0 0,1-2 0 31,-1-5-176-31,2 1-48 0,-1-7 0 0,1-2 0 15,3 1-256-15,2-6-64 0,2 2-16 0,14-3-8544 0,-11-4-1696 0</inkml:trace>
  <inkml:trace contextRef="#ctx0" brushRef="#br2" timeOffset="25963.88">12457 14941 8287 0,'8'2'736'0,"-8"-2"-592"16,0 0-144-16,11 1 0 0,-11-1 3664 0,0 0 704 16,0 0 144-16,5 16 32 0,-5-3-2304 0,-2 2-464 15,-1 1-96-15,-2-2-16 0,0 2-576 0,-3 5-112 16,0 1-16-16,0 1-16 0,-3-1-336 0,1 4-64 16,-1 3-16-16,2-2 0 0,-1-1-160 0,0-2-48 15,1 5 0-15,1-5 0 0,1-3-64 0,1 1-32 16,1 1 0-16,2-1 0 0,-4 1-16 0,3 1 0 0,-1 3 0 0,0-1 0 15,0 3-208-15,0 0 0 16,-1 3 0-16,-2-3 0 0,0 3 0 0,0 0 0 0,3-7 0 0,0 3 0 16,0-7 0-16,2 0 0 0,0-5 0 0,1 1 0 15,1-2 0-15,-1-2 0 0,2-13 0 16,2 12 0-16,-2-12-192 0,0 0 64 0,0 0 128 0,0 0-208 16,0 0 208-16,6 12 0 0,-6-12 0 0,0 0-144 15,15 4 144-15,-15-4 0 0,14-1 0 0,-1-1 0 16,0-4 128-16,-2-5-128 0,0-1 128 0,4-2-128 15,-4-2 0-15,2-3 0 0,0-6 0 0,-1 5 0 16,3-4 0-16,-1-1 0 0,1 1 0 0,-2-1 0 16,-1 1 0-16,0-2 0 0,-1-1 0 0,0 1 0 15,0 2 0-15,-1 0 0 0,-2 0 0 0,0 3 0 16,0 3 128-16,0 2-128 0,0 2 128 0,0-1-128 16,0 1 0-16,-1 1 144 0,-1 2-144 0,0 1 0 0,-6 10 192 15,7-11-192-15,-7 11 192 0,0 0-192 0,0 0 192 0,0 0-192 16,0 0 192-16,0 0-192 0,13 0 128 0,-13 0-128 15,8 14 0-15,-4 2 0 0,-2 2 0 0,-2 6 0 16,-2 7 0-16,2 4 0 0,-4 2 0 0,0 3 0 16,0 2 0-16,0-1 0 0,1 0-128 0,2-5 128 15,-1 0 0-15,0-3-144 0,2-4 144 0,0 2 0 16,2-5 0-16,0-6 0 0,1 0 0 0,0-6 0 16,-3-14 0-16,0 0 0 0,8 10 0 0,-8-10 144 15,0 0-144-15,0 0 0 0,13-7 0 0,0-1 0 16,0-8 0-16,-1 0 0 0,-2-5 0 0,3-1 0 15,1-5 0-15,2-6 0 0,0 1 0 0,5-5 0 16,2 1-160-16,-2-3 160 0,3-1 0 0,0-2-176 0,-2-1 176 0,1 3-128 16,-1 1 128-16,-1 1-208 0,-3-1 80 15,-2 2 128-15,0 2 0 0,-5 4 0 0,-3 1 0 0,-2 6 0 16,-1 1 0-16,0 9 0 0,0 1 192 0,-5 13-64 16,0 0 64-16,0 0 16 0,0 0 0 0,0 0 0 15,0 0-208-15,0 0-288 0,0 0 64 0,0 0 16 31,0 0-1488-31,5 16-288 0,-1 0-64 0,1 2-13184 0</inkml:trace>
  <inkml:trace contextRef="#ctx0" brushRef="#br2" timeOffset="26176.21">13408 15193 6447 0,'0'0'576'0,"23"3"-576"0,-6 2 0 0,3 0 0 15,-3-2 4064-15,-1 5 704 0,-3 3 144 0,-1 4 16 0,-3 4-2688 0,-1 2-560 16,-3 6-96-16,0 2-32 0,0 3-720 0,-2 2-128 15,-2 1-48-15,-1 4 0 0,-1-2-112 0,-2 3-32 16,-4 2 0-16,1-4 0 0,1 1 288 0,-1-4 48 16,-1-5 16-16,1 3 0 0,-2-1-288 0,0-5-48 15,1-1-16-15,1-6 0 0,-1-3-512 0,1-5-304 16,-2 0 48-16,8-12 0 16,0 0-1984-16,0 0-384 0,0 0-64 0</inkml:trace>
  <inkml:trace contextRef="#ctx0" brushRef="#br2" timeOffset="26344.24">13872 14609 16575 0,'-6'25'736'0,"-1"-4"160"0,-1 2-720 0,-3 1-176 0,-2 2 0 0,0 1 0 15,-1 2 4816-15,1 1 944 0,0 2 176 0,2-3 32 16,1-5-4896-16,4 0-1072 0,1-4 0 0,4-3-11216 15,1-4-2208-15</inkml:trace>
  <inkml:trace contextRef="#ctx0" brushRef="#br2" timeOffset="27523.95">14469 15225 35535 0,'0'0'1568'0,"0"0"336"0,0 0-1520 0,0 0-384 0,0 0 0 0,0 0 0 0,0 0 736 0,0 0 80 15,0 0 16-15,0 0 0 0,-9 5-832 0,9-5 0 16,-12 6-144-16,1-4 16 0,-2-2-16 0,0 0 0 16,1 0 0-16,-5 0 0 0,-2 0 304 0,-2 3 64 15,-3-1 16-15,-1-1 0 0,-3-1 16 0,1 2 16 16,0-2 0-16,1 0 0 0,0-3-272 0,4-2 0 15,1-3 0-15,5 3 0 16,-2-3-272-16,6-3-176 0,2-2-16 0,4 3-16 16,1-4-288-16,3 1-48 0,2-3-16 0,3 5 0 15,2-2 48-15,2 0 0 0,-1 2 0 0,4-2 0 0,-1 0 656 0,2 4 128 0,-1-1 0 16,0 2 0-16,3 2 496 0,-1-1 48 0,-12 7 16 0,15 0 0 16,-15 0 80-16,16 0 0 0,0 5 16 0,-16-5 0 15,14 8-96-15,-2 6-32 0,-3 2 0 0,-1 2 0 16,-5 3-304-16,1 3-64 0,-3 3-16 0,-1 4 0 15,-1-1-144-15,-3 4 0 0,0 1 0 0,-1 1 0 16,0-4-176-16,0 5 48 0,0 0 0 0,2-2 0 16,0-1-160-16,1-2-32 0,2 0 0 0,2-5 0 15,1-1-320 1,4-2-80-16,-1-2-16 0,7-2 0 16,3-4-656-16,3-3-128 0,4-5-16 0,-1 0-16 0,1-8-512 15,4 0-112-15,0-5 0 0,0-3-16 0,2-4 624 0,0 0 128 16,-2-1 32-16,1-2 0 0,-1 1 2384 0,0-1 496 0,-1 1 80 0,0-2 32 0,-2-3 272 0,-2 3 48 15,-1-2 16-15,0-1 0 0,-2 3-448 0,-1 0-64 16,-5 1-32-16,-2 1 0 0,-3 1-416 0,0 2-64 16,-8 11-32-16,5-13 0 0,-5 13-320 0,0 0-64 15,0 0-16-15,-5-8 0 0,-3 0-144 0,-2 8-48 16,10 0 0-16,-16 3 0 0,-1 2-96 0,-3 8-32 16,1 1 0-16,-2 7 0 0,2 0-144 0,-2 6 0 15,-1 2 144-15,1 3-144 0,-3 2 0 0,0 0 0 16,1 4 0-16,4-1 0 0,0 0 0 0,3 0-160 15,3-3 16-15,3-6 0 0,4 1-208 0,2-5-32 16,6 0-16-16,5-3 0 16,4-1-48-16,5-4-16 0,5-4 0 0,3-4 0 15,3-3-80-15,5-6-16 0,2-7 0 0,1-7 0 0,2-2 224 0,5-6 32 16,1-3 16-16,2-2 0 0,-2-6 416 0,-1-3 96 0,-5-2 16 0,-2-2 0 16,-3 1 128-16,-3-1 16 0,-1-4 16 0,-1 1 0 15,0-3 176-15,-1-1 16 0,-4 3 16 0,-1-3 0 16,0 1-112-16,-2-1-32 0,-3 6 0 0,-1-1 0 15,-4 4-208-15,-3 1-64 0,-2 1 0 0,1 3 0 16,-2 5 0-16,-2 2-16 0,-3 1 0 0,0 2 0 16,1 3 16-16,-2 2 0 0,-1 3 0 0,-1 2 0 15,0-1-48-15,3 15 0 0,-5-9 0 0,5 9 0 16,-6-8-144-16,6 8 128 0,0 0-128 0,0 0 128 16,0 0-128-16,0 0 0 0,-8 16 0 0,3 5 0 15,0 4 0-15,3 7 0 0,1 5 0 0,1 8-176 0,-2 3-16 16,2 5 0-16,0 3 0 0,2-1 0 0,1 1 32 0,-1-1 0 15,-1-2 0-15,1 0 0 0,-1 3 160 16,3-3 0-16,-1 0 0 0,0-5 0 0,2-5 0 0,0-3 0 16,-2-4 0-16,2-6-128 0,-2-6 128 0,0-3 0 15,-1-5 0-15,-1-4 0 0,-1-12-192 0,0 0 64 16,0 0 0-16,0 0 0 0,0 0-32 0,0 0 0 16,0 0 0-16,0 0 0 0,5-12 160 0,0-1-192 15,-2-4 192-15,2-4-192 0,1-2 192 0,2-1 0 16,-1-1 0-16,1-4 0 0,1 0 0 0,3-2 0 15,2 1 0-15,1-2 0 0,-1 0 0 0,-1 0 0 16,1-2 0-16,4 2 0 0,0 0 0 0,-2 3 0 16,1 5 0-16,3 0-128 0,-3-2 128 0,2 5 0 15,-1 2 0-15,0 1 0 0,-2 2 0 0,0 5 192 0,0 4-64 0,-2 1 0 16,-1 1-128-16,0 2 128 0,-13 3-128 0,13 5 128 16,-2-2-128-16,0 8 192 0,-3 2-64 0,-1 3 0 15,-1 2-128-15,-1 6 0 0,-2 3 128 0,2 4-128 16,-3 1 0-16,-2 3 0 0,0 2 0 0,1 2-128 15,1-4 128-15,-1-1-160 0,3 1 160 0,-1-3-160 16,0-2 160-16,2 3 0 0,0-5 0 0,0 0 0 31,-1-4-448-31,1-2 0 0,0-6 0 0,0 0 0 16,-5-16-496-16,5 13-96 0,-5-13-32 0,0 0-9552 0,0 0-1920 0</inkml:trace>
  <inkml:trace contextRef="#ctx0" brushRef="#br2" timeOffset="28233.41">16031 15516 17503 0,'0'0'1552'0,"-4"13"-1232"0,4-13-320 0,-4 11 0 0,-1 2 3840 0,0-5 720 16,5-8 144-16,-5 12 32 0,0-2-3104 0,5-10-608 15,-3 13-128-15,3-13-32 0,0 0-656 0,0 0-208 16,0 13 128-16,0-13-128 0,0 0 0 0,0 0 0 15,13 8 0-15,1-5 0 0,-14-3 0 0,23-3 0 16,1-4 0-16,0-2 0 0,0-1 0 0,3-4 0 16,1 1 0-16,-3-3 0 0,1 0 0 0,-2 0 128 0,-1-5 0 0,-4 3-128 15,-3-1 192-15,-2 1-192 16,-1 1 192-16,-3 2-192 0,-2 1 224 0,-2 1-64 0,-3 2-16 0,-3 11 0 16,2-13 112-16,-2 13 32 0,-3-13 0 15,3 13 0-15,-7-8-112 0,7 8-32 0,-12-5 0 0,-1 5 0 16,0 3-144-16,-2 5 128 0,-1 2-128 0,-1 6 128 15,-3 0-128-15,4 5 0 0,-1 8 0 0,-4 0 0 16,3 3 0-16,2 3 0 0,2-1 0 0,3 0 0 16,1-2-128-16,4-3 128 0,2-5-160 0,4 1 160 15,2-5-336-15,4 0 16 0,2-4 16 0,7-1 0 32,4-5-336-32,4-6-80 0,5 0-16 0,3-9 0 0,1-6 48 15,3-2 16-15,2-7 0 0,0 0 0 0,0-5 400 0,0 3 80 0,0-5 0 0,0-1 16 16,-2 0 176-16,2 2 0 0,-5-1 0 0,2-2 0 0,-1 5 128 15,1 1 48-15,-2-1 16 0,-1 2 0 0,-4 1 256 16,-3 3 48-16,-3-1 16 0,-2 1 0 16,-6-1 16-16,-3 6 16 0,-4 0 0 0,-3 2 0 0,-3 11-144 15,-4-11-16-15,-6 1-16 0,-1 7 0 0,-2-2-176 16,-6 5-48-16,-7 3 0 0,-3 2 0 0,2 6-144 16,-4 4 0-16,1 1 0 0,-1 5 0 0,4-2-128 0,1 5 128 15,2-3 0-15,2 3 0 0,2-3 0 0,6 0 0 16,1 0 0-16,4-5 0 0,1 0 128 0,3 0-128 15,3-3 0-15,2-13 128 0,3 14-128 0,4-1-144 16,1-3 144-16,3-1-208 0,2 1 32 0,3-1 16 0,2 1 0 16,1 0 0-16,0-2 160 0,2 3-192 0,-2-1 192 15,2 4-192-15,-2-1 192 0,2 0 0 0,-5 3 0 0,2 0 0 16,-4 0 0-16,-2 0 0 0,-3-2 0 0,-4 2 0 16,-3 0 240-16,-6 4-32 0,1-4 0 15,-3 0 0-15,-5 0-64 0,-2-2-16 0,-2 2 0 0,1 0 0 16,-7 0-256-16,0 1-64 0,2-5-16 15,0 1 0 1,1-2-560-16,3-3-96 0,1-3-32 0,14-5-10192 0,0 0-2048 0</inkml:trace>
  <inkml:trace contextRef="#ctx0" brushRef="#br2" timeOffset="28438.59">17316 15675 5519 0,'18'16'496'0,"-9"-4"-496"0,-1 3 0 0,0-1 0 0,0 1 6896 0,-1-1 1280 15,-1-2 256-15,1 0 48 0,-4 3-5760 0,0-1-1152 16,0 4-224-16,-3-4-64 0,-1 2-768 0,-1 4-176 16,-1-3-16-16,-5 11-16 0,-2 2-448 0,-1 2-96 15,-2 0-16-15,-4 8 0 0,-3 2-16 0,-2 3-16 16,-4 3 0-16,-3-1 0 0,-1 1-96 0,-4-3 0 16,0 0-16-16,-1 0 0 15,-2-8-1776-15,-3-2-368 0</inkml:trace>
  <inkml:trace contextRef="#ctx0" brushRef="#br2" timeOffset="29013.84">18987 15548 23039 0,'0'0'2048'0,"-7"-8"-1648"0,1-3-400 0,-2 1 0 0,0-1 2400 0,0 3 400 15,-2 0 80-15,1 0 0 0,-1 0-1552 0,2 0-320 16,0-2-64-16,8 10-16 0,-8-8-320 0,8 8-64 15,0 0-16-15,-8-3 0 0,8 3 96 0,0 0 16 16,0 0 0-16,0 0 0 0,0 0-32 0,0 0 0 16,0 0 0-16,-5 16 0 0,0 0-368 0,2 8-80 15,0 5-16-15,0 8 0 0,-1 3-144 0,0 5 0 16,-3 8 0-16,1 1 0 0,-2 2-336 0,0 2-48 16,0-2-16-16,0 1 0 0,-2-11 80 0,2 2 32 0,-2-6 0 15,4-2 0 1,-1-3-112-16,1-5-32 0,0-3 0 0,1-8 0 15,-2-5-240-15,3 0-48 0,-4-5-16 0,3-6 0 16,5-5-208-16,0 0-32 0,0 0-16 0,-5-11 0 16,0-7-1424-16,4-6-272 0,1 0-64 0,0-8-16 15,3 0-368-15,0-3-80 0,-1-2-16 0,-1 1-3952 0</inkml:trace>
  <inkml:trace contextRef="#ctx0" brushRef="#br2" timeOffset="29489.77">18741 15829 6447 0,'5'-40'272'0,"-3"14"80"0,-1-5-352 0,2 1 0 0,1-2 0 0,0 0 0 15,0 0 3840-15,4-1 688 0,3 0 144 0,2 1 16 16,4 0-1936-16,1-2-400 0,1 2-80 0,4 0-16 15,1-5-944-15,2 0-192 0,-1 3-32 0,2-1-16 16,1-2-592-16,1 3-112 0,1 2-32 0,1 3 0 16,-2 0-96-16,-1 4-32 0,1 2 0 0,-3 2 0 15,0 8 80-15,-2 2 16 0,-3 2 0 0,-2 1 0 0,2 3 0 0,-4 5 0 16,-2 1 0-16,1 4 0 0,0 3-64 0,-3 0-16 16,-4 5 0-16,1 1 0 0,0 4-96 15,-2 5-128-15,0-1 176 0,0 2-176 0,0 0 128 0,0 2-128 16,-3-2 0-16,-1 3 0 0,1-6 0 0,-3 3 0 15,-1 0 0-15,1-1 0 0,-2-1 0 0,-2-1-144 16,1 0 16-16,-2 0 0 0,-4-5-32 0,-1 0 0 16,0 2 0-16,-5-2 0 0,-3-2-96 0,0 1 0 15,-6-1-16-15,-1-1 0 16,-1-2-112-16,-2-1-32 0,-2-2 0 0,0-2 0 0,1 1 48 0,3-1 16 16,0-1 0-16,1 0 0 0,3-2 352 0,2 0 0 15,0-3 0-15,5-3 0 0,4 3 0 0,9 0 0 0,0 0 144 0,0 0-16 16,-8-8-128-16,8 8 0 0,0 0 0 0,0 0 128 15,0 0-128-15,0 0 0 0,8-8 0 0,-8 8-128 16,13-2 128-16,1 4 0 0,1 3 0 0,1 3 0 16,0 4 0-16,3 5 128 0,0-1-128 0,5 8 176 15,-1 5-32-15,1 3 0 0,-2 3 0 0,4 3 0 16,0 3 16-16,1-4 0 0,0 3 0 0,2-2 0 16,-2 1-160-16,1-2 160 0,-1-4-160 0,0 3 160 15,2-3-160-15,-3-1 0 0,-2-3 144 0,0-3-144 16,-2-4 0-16,1-4 0 0,-2-2 0 0,-2-6-128 15,2-2-304-15,0-5-48 16,-1-5-16-16,0-4 0 0,-1-2-1680 0,0-5-352 16,1-3-64-16,-1-5-10848 0</inkml:trace>
  <inkml:trace contextRef="#ctx0" brushRef="#br2" timeOffset="29852.89">20282 15643 16575 0,'9'-21'1472'0,"-2"11"-1168"0,1-1-304 0,-2 0 0 0,-1-2 3328 0,-2 1 592 16,1 0 128-16,-3 2 32 0,-1-1-1904 0,0 11-384 15,-1-13-80-15,1 13-16 0,-4-13-896 0,4 13-176 16,-6-11-48-16,6 11 0 0,-13-8-384 0,0 3-192 16,-3 2 160-16,0 8-160 0,-5-2 0 0,-3 8-320 15,0 5 64-15,-5 5 0 0,-1 3-16 0,1 7 0 16,-2 1 0-16,2 5 0 0,2-1 16 0,2 5 0 16,4-1 0-16,1-7 0 0,3 4 256 0,2-5-192 15,4-3 192-15,5 0-160 0,-1-5 160 0,4 0 0 16,3-3 0-16,3-5 0 0,4-3 0 0,2-5 0 0,-9-8 0 15,18 7-192-15,1-7 48 0,4-2 0 0,1-3 0 0,3-3 0 16,3-1 144-16,1-6 0 0,4-3-144 0,-1 2 144 16,-2-3 0-16,0-2 0 0,0 4 128 0,-4-3-128 15,-6-1 416-15,0 1 0 0,-2-4 0 0,-3-1 0 16,-1 1 0-16,-1 3 0 0,-4-3 0 0,-1 4 0 16,-4-1-112-16,-1 5-32 0,0-2 0 0,-2 2 0 15,-3 0-96-15,0 1-32 0,0 1 0 0,-2 1 0 16,2 13-144-16,-3-14 0 0,0 2-160 0,1 0 160 15,1 2-768-15,1-3-64 16,0-1-16-16,3-2-10576 0,2-2-2112 0</inkml:trace>
  <inkml:trace contextRef="#ctx0" brushRef="#br2" timeOffset="30286.69">20720 15214 6447 0,'0'0'272'0,"8"11"80"0,-8-11-352 0,0 0 0 0,5 13 0 0,-2 0 0 0,-3 1 5952 0,0 1 1104 15,-3 1 240-15,0 3 32 0,-1 2-5424 0,-2 3-1088 16,-1 0-224-16,1 2-32 0,0 6-432 0,-1 2-128 16,1 1 0-16,1 2 0 0,0 0 0 0,0-2 0 15,4-1 128-15,1 1-128 0,3-1 224 0,0-5-16 16,0-2 0-16,2-5 0 0,3-1-48 0,2-5-16 16,-1-1 0-16,3-6 0 0,-12-9-144 0,14 8-224 15,-14-8 48-15,19 4 16 0,1-8-32 0,-4 1 0 0,0-6 0 0,0-4 0 16,-3-3-80-16,1-5-32 0,-1-6 0 0,5 1 0 15,1-6-32-15,2-5-16 0,-4-3 0 0,4 0 0 32,0 1-160-32,2 2-16 0,-1 0-16 0,1 2 0 0,-1 3 336 0,-1 3 64 0,-4 2 16 0,0 1 0 15,-1 2 128-15,-4 3 224 0,-2 5-48 0,1 6-16 16,-4 2 464-16,-7 8 80 0,0 0 32 0,0 0 0 16,0 0 160-16,0 0 16 0,0 0 16 0,6 10 0 15,1 4-160-15,-4 4-16 0,-3 3-16 0,0 3 0 16,0 2-464-16,-3 1-80 0,-1 7-32 0,0-2 0 15,-1 5-160-15,0 0 0 0,0 0-160 0,0-1 160 16,0 0-144-16,2 1 144 0,2-5-128 0,1 0 128 16,0-2-256-16,3-2 16 0,0-7 16 0,0-1 0 15,2-5-320-15,-5-15-64 0,5 9-16 16,-5-9 0-16,0 0-1680 0,14 0-352 16,-1-8-64-16,2-4-16 0</inkml:trace>
  <inkml:trace contextRef="#ctx0" brushRef="#br2" timeOffset="30688.23">21980 15244 32943 0,'0'0'1456'0,"0"0"304"0,0 0-1408 0,5 13-352 16,-5-13 0-16,0 13 0 0,0-13 960 0,-5 16 112 15,-2-3 16-15,-2 0 16 0,-6-5-816 0,-4 3-160 0,-5 0-128 0,-3-1 144 16,-4 1-352-16,-1-3-80 0,-2-1-16 0,2 1 0 31,0 0-128-31,2 0-16 0,-1-2-16 0,1-1 0 16,1-2 16-16,3-1 16 0,2-4 0 0,3-1 0 15,0-5-528-15,5 0-96 0,3 0-32 0,5-5 0 16,2-3-80-16,4-2-32 0,4-4 0 0,1 1 0 16,2 2 496-16,1-2 80 0,2 3 32 0,2-1 0 0,0-2 592 0,-1 3 0 0,1 4 192 0,-2 1-64 15,-2-3 1040-15,2 6 208 0,-8 10 32 0,13-11 16 16,-13 11-48-16,0 0-16 0,16-3 0 0,-1 1 0 15,-15 2-464-15,13 5-112 0,-4 3-16 0,-1 3 0 16,-1 2-128-16,-3 5-48 0,0 6 0 0,-1 5 0 16,-2 0-176-16,-1 3-32 0,-1 5-16 0,1 3 0 15,-7-3-192-15,4 0-48 0,0 5 0 0,0-2 0 16,0 3-128-16,1-1 0 0,0-2 0 0,1-2 0 16,-2 1-448-16,3-9 0 0,1 1-16 15,2-5 0-15,1-6-2016 0,-1 1-400 0,0-6-64 16</inkml:trace>
  <inkml:trace contextRef="#ctx0" brushRef="#br2" timeOffset="31164.31">22004 15793 28959 0,'0'0'1280'0,"16"4"272"0,1-8-1232 0,1 3-320 16,1-2 0-16,1-5 0 0,-4 3 1328 0,-2-3 208 15,2-4 32-15,-1 8 16 0,-15 4-848 0,14-8-160 16,-14 8-48-16,0 0 0 0,0 0-368 0,0 0-160 0,0 0 128 0,0 0-128 15,0 0 0-15,0 0 0 0,0 0 0 0,0 0 0 16,-5 12 0-16,-3 5-224 0,0-5 32 0,2 3 0 16,1-1-128-16,2 1-32 0,1-6 0 0,5 3 0 31,-3-12-224-31,13 11-32 0,3-5-16 0,2 1 0 0,0-7 288 0,2-4 48 0,1 1 16 0,2-3 0 16,-4-1 272-16,0 3 256 0,1-1-64 0,-1 2 0 15,-3-1 128-15,1 4 32 0,1 4 0 0,-2 0 0 16,-1 4 48-16,-1 5 16 0,-1-2 0 0,-2 2 0 15,-1 3-208-15,-2 4-32 0,-2-3-16 0,-1 4 0 16,-2 2-160-16,-1-3 0 0,-2-2 0 0,0 1 0 16,-2-3 0-16,-1 2-144 0,0-2 144 0,-2-1 0 15,0-3-368-15,0 1 48 0,1-1 0 0,-3-4 0 16,1-4 320-16,-1 0 0 0,-1-3 0 0,-1-2 0 16,-1-1 0-16,10 2 240 0,-11-8-64 0,0 0-16 15,1-5 336-15,2 5 64 0,3-5 16 0,2-3 0 0,0 0 80 0,3 2 32 16,3-4 0-16,3-3 0 0,-1-3-64 0,6-2-16 15,2-3 0-15,5-3 0 0,1 0-144 0,4-5-16 16,1 4-16-16,1-4 0 0,1 0-224 0,1 0-32 16,1-2-16-16,0 1 0 0,0-2-160 0,1 6 0 15,1 2 0-15,1 3 0 16,-1 0-688-16,2 2-160 0,0 9-48 0,-1 2-11520 16,-4 0-2304-16</inkml:trace>
  <inkml:trace contextRef="#ctx0" brushRef="#br2" timeOffset="31550.65">23706 15493 3679 0,'0'0'320'0,"17"2"-320"0,-3-2 0 0,2-3 0 16,2-4 6016-16,1-7 1152 0,2 1 208 0,1-3 48 16,-1-5-5376-16,2-3-1072 0,-3 0-208 0,0 0-64 15,-3-2-512-15,-1 0-192 0,-1 4 144 0,-4 6-144 16,-3 1 0-16,-3 1 0 0,-3 1 0 0,-4 2 0 15,-3 3 352-15,-5 3-16 0,-4 5 0 0,-5 3 0 16,-5 0 240-16,-5 4 32 0,-3 4 16 0,-2 5 0 16,-3-3-64-16,0 8-16 0,0 1 0 0,0 1 0 15,-1-1-336-15,4-1-64 0,4-6-16 0,4 1 0 16,4 0-128-16,4-2 0 0,3-1 0 0,7-2 0 16,5-1-160-16,3 1-64 0,3-1-16 0,7 1 0 0,6 2 80 15,3 0 16-15,2 0 0 0,2 1 0 0,1-1 144 16,-2 3 0-16,1 2-144 0,1-2 144 0,-2 0 0 15,1 4 0-15,-2 0 0 0,-2 1 0 0,-2-1 0 0,-2 3 0 16,-1-1 0-16,-1 2 0 0,-5-3 0 0,-1 3 0 16,-1 1 0-16,-3 0 0 0,-4-2 128 0,-3-1-128 15,-2 1 128-15,-5-6-128 0,-5 6 208 0,-4-6-32 16,-2 1-16-16,-2-7 0 0,-2-3-160 0,-1 0 0 16,-2-3-160-16,0-5-11232 15,-1-1-2240-15</inkml:trace>
  <inkml:trace contextRef="#ctx0" brushRef="#br2" timeOffset="31726.91">23936 16216 32479 0,'-14'27'1440'0,"1"-10"288"0,-3 1-1376 0,-5 0-352 0,-3 1 0 0,-4-3 0 15,-2 2 0-15,-5-4 144 0,-4-1-144 0,-9-5-14432 16</inkml:trace>
  <inkml:trace contextRef="#ctx0" brushRef="#br2" timeOffset="38842.47">2597 16066 16575 0,'0'0'736'0,"0"0"160"0,-13 0-720 0,2 0-176 0,11 0 0 0,-13 0 0 16,2 3 2432-16,11-3 464 0,-13 2 96 0,13-2 16 15,-15 2-1760-15,15-2-352 0,-13 1-64 0,13-1 0 16,0 0-224-16,0 0-32 0,-12 5-16 0,12-5 0 16,0 0-160-16,0 0-16 0,0 0-16 0,0 0 0 15,0 0-176-15,0 0-48 0,0 0 0 0,0 0 0 16,0 0-144-16,0 0 0 0,-4 11 0 0,4-11 0 16,0 18 0-16,2-4 0 0,0-1 0 0,1 5 0 15,0-2 0-15,0 0 0 0,0 3 0 0,2-1 0 16,0 3 0-16,-2-2 128 0,1-3 32 0,-1 5 0 15,2-5 160-15,-2 3 48 0,-2-1 0 0,3 3 0 0,-3-2 16 0,2 2 0 16,1 3 0-16,-1 2 0 0,0-2-128 0,0 5-32 16,-1 1 0-16,-1 1 0 0,-1 1-224 0,2 5 176 15,-2 4-176-15,0 4 160 0,0 2-160 0,0-1 0 16,-2-1 0-16,2 0 0 0,0 0 0 0,0-5 0 16,2-3 0-16,0-1 0 0,1-6-272 0,-2-1 16 15,1-5 0-15,1-5 0 16,0-1-320-16,1-2-48 0,-4-16-16 0,0 0 0 15,0 0-2048-15,0 0-432 0,0 0-80 0,0 0 0 0</inkml:trace>
  <inkml:trace contextRef="#ctx0" brushRef="#br2" timeOffset="39168.98">2744 16082 7359 0,'0'0'656'0,"0"0"-528"0,-8 8-128 0,0 5 0 16,0-2 5504-16,-1-1 1056 0,9-10 224 0,-8 8 32 15,0 3-4992-15,1-1-992 0,7-10-208 0,-8 11-48 16,2 0-176-16,-1-1-32 0,1 4-16 0,1-1 0 16,0 0-80-16,0 0-16 0,2 3 0 0,-2 0 0 15,4 3 0-15,-1-1-16 0,2 3 0 0,0 3 0 16,2 0-240-16,1 2 176 0,-1-2-176 0,2 5 160 0,1-5-160 15,2 5 0-15,-1-2 144 0,2 2-144 16,0 5 0-16,0-2 0 0,0-3 0 0,0 6 0 0,0-1-144 16,0 6-48-16,0-3-16 0,-1 3 0 15,-1-2-304-15,2 2-48 0,-1 2-16 0,-1-3 0 16,-1-6-416-16,-2 3-96 0,-1-3 0 0,2-4-16 16,1-3-1840-16,0-7-384 0,-5 0-64 0</inkml:trace>
  <inkml:trace contextRef="#ctx0" brushRef="#br2" timeOffset="40069.67">2950 16013 14735 0,'0'0'1312'0,"0"0"-1056"0,-8 3-256 0,0 1 0 15,-2-3 2672-15,0 4 464 0,-1 3 112 0,2-1 16 16,9-7-1824-16,-10 9-352 0,2 2-80 0,-2 1-16 15,-1-3-320-15,1-1-64 0,4 4-16 0,6-12 0 16,-6 12-80-16,-1-2-32 0,-1-2 0 0,8-8 0 0,-5 11-96 0,5-11 0 16,0 0-16-16,-3 13 0 0,3-13-112 15,-1 13 0-15,1-13-16 0,0 11 0 0,0-11-48 0,-2 16-16 16,2-16 0-16,0 13 0 0,2 0-48 0,-2-13 0 16,-4 16 0-16,4 0 0 0,2 0 0 0,-2 2 0 15,-2-1 0-15,2 1 0 0,-3 3 0 0,3 0 0 16,2 1 0-16,-2 2 0 0,0 4-128 0,0-1 160 15,-2 2-160-15,4 5 160 0,3 1-160 0,-2 0 0 16,-3 0 0-16,0 6 0 0,0-1 0 0,1 5 0 16,1 0 0-16,-2 0 0 0,-2 0 0 0,2-1 0 15,2 1 0-15,-2-4 0 0,0-3 0 0,0-6-192 0,0-3 32 16,2-2 16 0,1-3-256-16,2-6-48 0,1-2-16 0,-1-3 0 15,-5-13-624-15,0 0-128 0,0 0-32 0,0 0 0 16,0 0-1952-16,0 0-384 0,0 0-64 0</inkml:trace>
  <inkml:trace contextRef="#ctx0" brushRef="#br2" timeOffset="40406.29">2496 16800 25967 0,'0'0'1152'0,"-12"1"240"0,1-1-1120 0,11 0-272 0,-13 0 0 0,2-4 0 0,1 2 912 15,10 2 128-15,0 0 32 0,0 0 0 0,-9-8-496 0,9 8-112 16,0 0-16-16,-7-10 0 0,4 1-192 0,3 9-64 16,0 0 0-16,5-12 0 0,1 3 0 0,4 1 0 15,0 1 0-15,4 1 0 0,4 0 192 0,1 1 48 16,0 0 0-16,2-2 0 0,3 3 16 0,0-1 16 15,2 0 0-15,-2-1 0 0,2 1-272 0,-1 2-64 16,-1 1-128-16,2 2 192 0,0-3-192 0,0 3 0 16,-1-3 128-16,1 1-128 0,-4-1-256 0,1 3-80 15,1-3-32-15,-3 3 0 16,-4 0-1712-16,1 0-352 0,-4 0-64 0</inkml:trace>
  <inkml:trace contextRef="#ctx0" brushRef="#br2" timeOffset="40661.9">3203 16598 28847 0,'0'0'1280'0,"-4"16"256"0,-1-2-1216 0,0-1-320 0,5-13 0 0,-5 13 0 16,3 3 1008-16,1-3 144 0,-1-1 16 0,2 3 16 15,0-1-688-15,0 1-144 0,0-2-32 0,0 6 0 16,0-1-160-16,0 2-32 0,0 5-128 0,0-5 192 15,-1 4 16-15,1 1 0 0,-2-1 0 0,2 0 0 16,0 0 32-16,0-2 0 0,0 1 0 0,0-6 0 16,0-1-96-16,2 0-16 0,-2-16 0 0,0 0 0 15,0 0-448-15,0 0-80 0,0 0-32 0,0 0 0 16,0 0-2112-16,11-12-416 0,-3-8-96 0</inkml:trace>
  <inkml:trace contextRef="#ctx0" brushRef="#br2" timeOffset="40830.99">3372 16254 26719 0,'-3'13'2368'0,"-2"3"-1888"15,0-2-480-15,-1 2 0 0,-1-1 2432 0,2 4 384 16,1-3 64-16,-1 0 32 0,0-1-2032 0,2-1-416 16,-1-1-80-16,4-13 0 0,-4 13-640 0,-1 1-112 15,0-1-16-15,5-13-16 16,-3 13-3120-16,3-13-640 0,-5 19-112 0,5-1-16 0</inkml:trace>
  <inkml:trace contextRef="#ctx0" brushRef="#br2" timeOffset="41295.13">3688 16673 24351 0,'0'0'1088'0,"0"0"208"0,0 0-1040 0,0 0-256 0,0 0 0 0,0 0 0 15,0 0 1552-15,0 0 256 0,0 0 48 0,0 0 16 16,0 0-848-16,10-11-160 0,-6 3-32 0,0-3-16 15,-3-2-432-15,-1 3-64 0,-3-1-32 0,-2 3 0 16,0-2-128-16,-1 2-32 0,-2 2 0 0,-2 1 0 16,-2 2 64-16,0 3 0 0,1 0 0 0,1 3 0 0,1 2 32 15,-2 6 16-15,-1 0 0 0,1 4 0 0,0 1-240 0,0 0 0 16,-2 0 128-16,3 3-128 0,1 2 0 16,-1 0 0-16,3 0-144 0,1-1 144 0,0 0-384 15,1-3 0-15,0-5 16 0,5-12 0 16,2 12-176-16,-2-12-32 0,0 0-16 0,0 0 0 15,0 0-80-15,0 0-16 0,0 0 0 0,14-4 0 0,-1-8 256 0,0 0 48 16,-2-4 16-16,-1-1 0 0,-2 3 368 0,0-2 192 16,1-3-32-16,3 6 0 0,0 0 352 0,1 2 64 15,-2-2 0-15,2 2 16 0,-5 1-128 0,-8 10-16 16,10-6-16-16,0 2 0 0,-10 4-176 0,12 0-16 16,-2 4-16-16,1 4 0 0,-3 3-32 0,-1 2 0 15,-1 0 0-15,1 6 0 0,-1 5-192 0,-1 2 176 0,-2 1-176 16,0 3 160-16,0 1-160 0,-1-1 0 0,0-1 0 0,-1 3 0 15,-1-3 0-15,-1 3 0 0,-1-3 0 0,0 3 0 16,-1 2 0-16,0 1 128 0,0 2-128 0,0 0 0 16,-2 3 0-16,-2-6 0 0,-2 1 0 0,-1-1 0 15,-1-2-128-15,-4 0 128 0,-1-1-160 0,-3-1 160 32,-7-1-640-32,-1-3-48 0,-2-2 0 0,-3-3-14368 0</inkml:trace>
  <inkml:trace contextRef="#ctx0" brushRef="#br2" timeOffset="42041">3964 15922 27119 0,'0'0'1200'0,"-10"8"256"0,10-8-1168 0,-11 13-288 16,0-4 0-16,3 3 0 0,0 0 1408 0,1 1 240 0,7-13 32 0,-4 16 16 15,2 4-944-15,2-3-192 0,2 7-48 0,2 5 0 16,1 0-512-16,2 6 0 0,-2 4 0 0,3 1 0 15,0 5 0-15,1 3 0 0,1 5 0 0,-1 0 0 16,1-3-320-16,0 6 48 0,1-1 0 0,0 1 0 16,2 2 48-16,0-2 16 0,0 0 0 0,0-3 0 0,-2-3 48 15,-2-4 16-15,-1-6 0 0,0-3 0 16,-1-5 144-16,-1-4-208 0,-1-3 80 0,-2-9 128 16,-3 0-448-16,0-16 16 15,0 0 16-15,0 0 0 0,0 0-80 0,0 0-16 0,0 0 0 16,0 0 0-16,-8-11-224 0,3-5-48 0,2-2-16 15,2-2 0-15,2-3 480 0,2-3 112 0,1 2 16 0,2-5 0 0,2 2 352 0,2-3 80 16,1-2 16-16,0-1 0 0,0 1 64 0,1-1 0 16,-1-1 16-16,0 5 0 0,0-1-48 0,1 1-16 15,0 0 0-15,3 1 0 0,-5 0 176 0,-1-1 16 16,2 5 16-16,2 0 0 0,0-2 80 0,-2 2 16 16,2 3 0-16,-2-3 0 0,1 3-64 0,-3 5 0 15,1-2 0-15,-1 4 0 0,3 1-176 0,-1 5-32 16,-1 3-16-16,-10 5 0 0,0 0-160 0,11 0-128 15,-11 0 192-15,11 13-192 0,-3 0 128 0,-2 9-128 0,-1 4 0 0,-1 3 0 16,-4 3 0-16,0 5 0 0,-2 5 0 0,0-2 0 16,1 1 0-16,1 3 0 0,1 1 0 0,-1 0 0 15,-1 0 0-15,-1-4-192 0,2 0 192 0,0-1-192 32,2-7-448-32,-1 3-96 0,3-7-16 0</inkml:trace>
  <inkml:trace contextRef="#ctx0" brushRef="#br2" timeOffset="43082.58">5606 16450 13823 0,'0'0'608'0,"0"0"128"0,-5-11-592 0,2-2-144 0,0 0 0 0,-1-3 0 16,3 3 3232-16,-1-3 608 0,0 5 128 0,-1-2 32 0,-3 0-2544 0,-1 5-512 15,1 0-112-15,0 0 0 0,-1 3-272 0,1 0-48 16,-4-1-16-16,1 6 0 0,-6-2-112 0,1 4 0 15,-2 1-16-15,1 2 0 0,1-2 32 0,-1 2 16 16,-2 3 0-16,-3 0 0 0,1 3 64 0,-2-1 16 16,0 3 0-16,0 1 0 0,1 1-112 0,-1 1-32 15,2 0 0-15,-2 5 0 0,0 1-160 0,0 2-16 16,2 2-16-16,-2 3 0 0,0 3-160 0,3 2 0 16,-1-2 0-16,3 5 0 0,2 0 0 0,1-1 0 15,3 1 0-15,2-1 0 0,2-3 0 0,2-1-144 16,4-3 144-16,2-5 0 0,3 2-240 0,1-3 64 15,4-6 16-15,0-1 0 0,2-1-128 0,3-6-32 0,1-1 0 16,3-3 0-16,2-2 0 0,1-6 0 0,3-2 0 0,0-6 0 16,1-2 64-16,1-3 16 0,2-5 0 0,0 1 0 15,1-8 240-15,1 3 0 0,1-4 0 0,-2 0-144 16,-1-2 144-16,-3 2 0 0,-2 1 0 0,0-1 0 16,0 3 0-16,-3 3 0 0,-2 6 0 0,-4 1 0 15,-4 3 0-15,-1 2 0 0,-4 3 0 0,-6 8 0 16,0 0 0-16,0 0 144 0,0 0-144 0,0 0 0 15,0 19 192-15,-1-1-192 0,-1 6 192 0,-1 3-192 16,-2 7 304-16,2 1-48 0,-1 0-16 0,0-3 0 16,-3 0-48-16,4 1-16 0,0-8 0 0,4 3 0 15,4-8 16-15,0-4 16 0,0-3 0 0,-5-13 0 16,0 0-208-16,13 0 0 0,-2-5 128 0,2-6-128 16,1-5 0-16,1-5-208 0,-3-3 32 0,5-5 16 15,-3 0-32-15,-1 1-16 0,0-5 0 0,-2 5 0 0,-1 4-144 0,-2 1-32 16,0 5 0-16,-2 6 0 0,-6 12 176 0,0 0 16 15,11-5 16-15,-11 5 0 0,13 9 368 0,-2 6 80 16,-3 2 16-16,0 6 0 0,0 3 288 0,0 3 64 16,-1-1 16-16,-1 1 0 0,-1 2-208 0,0-2-32 15,0-4-16-15,-1 4 0 0,3-5-176 0,-1 0-32 16,1-3-16-16,-1 0 0 0,-1-5-176 0,0 0 0 16,-5-16 144-16,0 0-144 0,11 8-128 0,-11-8-112 15,0 0-16-15,16-1 0 16,-5-14-1472-16,1 2-320 0,-3-4-48 0,1-6-8368 15,1-1-1680-15</inkml:trace>
  <inkml:trace contextRef="#ctx0" brushRef="#br2" timeOffset="43544.27">6338 16646 15663 0,'0'0'688'0,"8"13"144"0,-2-2-656 0,-1 2-176 0,1 3 0 0,-3 0 0 15,-1 1 4016-15,1 3 768 0,0 4 144 0,1 1 48 16,-3 3-3552-16,1 1-704 0,-1 3-144 0,-1 1-16 15,0 4-560-15,-1 0 0 0,-2 3 0 0,-1 0 0 16,1 2 0-16,2 2 0 0,-3-3-192 0,1 1 48 16,0 1-80-16,0-1-16 0,-2 6 0 0,0-6 0 31,0-5-256-31,1-5-48 0,-3-6-16 0,-1-7 0 0,-5-6 560 0,2 1 224 0,1-4-16 0,1-5 0 16,9-5-208-16,-7 0 0 0,7 0 0 0,-8-10 0 15,-5-4-320-15,2-4-176 16,2-1-16-16,2-4-16 0,-1-1 80 15,3-3 0-15,-1 3 16 0,1-2 0 0,0 2 288 0,1 0 144 0,0-5-160 0,3-3 160 0,1 3 0 16,1-3 0-16,3-2 176 0,-3 2-48 0,1-6 224 0,1-1 48 16,2-3 16-16,1-3 0 0,-1 0 144 0,1 1 16 15,1-5 16-15,4 4 0 0,3-1 0 0,3-2 0 16,0 0 0-16,-1 3 0 0,0 0-96 0,2 0-32 16,4 6 0-16,-2 2 0 0,-3 5-304 0,-1 5-160 15,-1 6 160-15,-2 3-160 0,-1 4 0 0,1 6 0 16,-13 8 0-16,13 0-160 0,-13 0 160 0,13 14 0 15,-3 1-144-15,-4 7 144 0,-1 4 0 0,-2 3 0 16,-3 3 0-16,0 5 0 0,-2-2-128 0,1 4 128 0,-4-2-160 16,0 3 160-16,-1-3-304 0,-1 3 48 0,-2-3 0 0,1 0 0 31,-3-4-304-31,-1-1-48 0,1-3-16 0,-2-1 0 16,0-4-1088-16,2-3-208 0,2-4-64 0,0-2 0 0</inkml:trace>
  <inkml:trace contextRef="#ctx0" brushRef="#br2" timeOffset="44023.13">7023 16789 29087 0,'0'0'1280'0,"0"0"272"0,1-12-1232 0,3-5-320 0,2-1 0 0,-1-4 0 0,1-1 512 0,2-4 64 15,0-2 0-15,-1-3 0 0,-2 3-576 0,-1-3 0 16,0 3 0-16,-3 2 0 0,1 1-192 0,-2 2 16 16,0 6 0-16,-3 2 0 0,-2 3 176 0,-2 5 0 15,-1 2 0-15,8 6 0 0,-11 0 208 0,0 6 32 16,-2 4 0-16,0 4 0 0,-1 1 16 0,-1 7 0 16,-1 1 0-16,-1 6 0 0,-3-2 0 0,-1 5 0 15,2 2 0-15,0 1 0 0,0-1-256 0,-1 3 176 16,3 0-176-16,2 3 160 0,3-3-160 0,-1-4 0 15,1-4 0-15,8-5 0 0,0 0 144 0,6-4-144 16,3-4 160-16,-2-3-160 0,-3-13 0 0,0 0 0 16,0 0-128-16,18 3 128 0,1-6-336 0,0-4 32 0,-1-6 16 15,3 0 0-15,0-3 288 0,-1 0 0 0,1-5 0 0,2 4 0 16,-6-2 0-16,-1 3 128 0,1-1 0 0,-3 1 16 16,0 4 192-16,-1 4 48 0,-3 0 0 0,-10 8 0 15,0 0 112-15,0 0 16 0,0 0 16 0,11 11 0 16,-3 2 16-16,0 7 0 0,-5 3 0 0,2 3 0 15,-2 3-256-15,2-1-48 0,-2 5-16 0,1-5 0 16,-1 1-448-16,2-1-96 0,-1-6 0 0,3-3-16 31,3-3-608-31,-1-4-112 0,2-4-32 0,2-7 0 16,2-4-2704-16,2-5-560 0,11-11-96 0,-3-4-32 0</inkml:trace>
  <inkml:trace contextRef="#ctx0" brushRef="#br2" timeOffset="44297.32">7909 16492 8287 0,'30'-18'368'0,"-9"7"80"0,0 3-448 0,0-2 0 0,-4-1 0 0,1 3 0 0,1-5 4768 0,-1 5 864 16,-4-2 192-16,-1 1 16 0,-13 9-3872 0,8-13-784 15,-8 13-160-15,0 0-16 0,5-10-560 0,-5 10-96 16,0 0-32-16,0 0 0 0,-13-6-64 0,0 1-32 16,1 5 0-16,-3 3 0 0,1 2 0 0,-1 8 0 15,-2 1 0-15,-3 2 0 0,1 2-48 0,1 3-16 16,-1 6 0-16,0 4 0 0,1 1 96 0,1 5 32 15,-1 3 0-15,2-3 0 0,3 0-48 0,0 3-16 16,2 0 0-16,1-2 0 0,1 1-224 0,2-4 128 0,2-3-128 16,4 0 0-16,-1-3 0 0,5 0 0 0,2-5-208 15,3 0 64 1,4-3-592-16,2-5-112 0,2 0-32 0,2-3 0 16,3-5-2032-16,1-5-416 0,1-7-64 0,-1-4-8592 0</inkml:trace>
  <inkml:trace contextRef="#ctx0" brushRef="#br2" timeOffset="44502.12">8504 16596 22111 0,'6'30'976'0,"-1"-7"208"0,0 1-944 0,0 2-240 0,-2 6 0 0,0 0 0 16,-1 2 3568-16,0 1 656 0,-2 0 144 0,3 1 32 15,0-3-3328-15,0-1-672 0,-1 5-128 0,1-5-16 16,0 2-256-16,0-3-256 0,-1-6 48 0,-2 7 16 15,0-3-304-15,0-1-48 0,0-3-16 0,0-1 0 16,-2-6-144-16,1-4-16 0,1-14-16 0,0 0 0 16,0 0-1024-16,0 0-208 0,0 0-32 0</inkml:trace>
  <inkml:trace contextRef="#ctx0" brushRef="#br2" timeOffset="44661.22">8722 16373 37151 0,'-9'32'1648'0,"1"-11"336"15,-4 1-1600-15,1 1-384 0,3-2 0 0,0-2 0 0,2-1 416 0,1-4 0 0,0-3 0 0,5-11-11680 16,0 0-2320-16</inkml:trace>
  <inkml:trace contextRef="#ctx0" brushRef="#br2" timeOffset="44917.08">9557 16516 32543 0,'0'0'1440'0,"0"0"288"0,0 0-1376 0,0 0-352 0,0 0 0 0,-11 8 0 16,-2-5 448-16,-2-6 32 0,1 1 0 0,-2-4 0 31,-2 1-752-31,-1 2-160 0,-4-2-16 0,1 2-16 0,-1 1 176 0,1 2 32 0,-4 2 16 0,1 1 0 0,1 2 784 0,-2 1 160 16,0-1 16-16,2 3 16 0,2-3-176 0,-2 1-48 15,1-4 0-15,1 3 0 16,-2-5-752-16,0-5-144 0,1 0-48 0,2-6-10048 16,4-2-2000-16</inkml:trace>
  <inkml:trace contextRef="#ctx0" brushRef="#br2" timeOffset="45452.18">9074 16294 24879 0,'0'0'1088'0,"9"13"256"0,-1 6-1088 0,-1-1-256 16,-1 3 0-16,-1 3 0 0,-2 3 1664 0,2 4 288 15,-2 1 48-15,1 5 16 0,-3 0-1328 0,1 0-272 0,-1-1-48 0,1 0-16 16,0 1-352-16,-1-4 0 0,1-2 0 0,1-1 0 16,2-2 0-16,0-3-192 0,-1-4 32 0,1-5 0 31,2-4-352-31,1-1-64 0,-8-11 0 0,12 5-16 15,-12-5-448-15,18 0-96 0,0-5-16 0,-1-6 0 16,1-1-272-16,0-2-64 0,1-2-16 0,0 0 0 16,4 1 656-16,-1 1 128 0,2 1 16 0,0 2 16 0,-3 0 688 0,2 2 352 0,-2 1-32 0,-1 4-16 15,1 2 784-15,-3 2 144 0,-2 0 48 0,-2 2 0 16,-14-2 0-16,15 8 0 0,-2 5 0 0,-4 1 0 16,-2 0-208-16,-4 7-48 0,0-1 0 0,-1 4 0 15,-1 0-432-15,3 1-80 0,-1 3-32 0,2-3 0 16,1 4-352-16,2-5-128 0,0 0 0 0,2-6 144 15,-1-4-288-15,3-4-64 0,0-7-16 0,4-3 0 16,-1-1 80-16,-1-6 16 0,1-4 0 0,1-3 0 0,0-6 128 16,0 1 128-16,-2-3-128 0,1-1 176 0,-2 1 128 0,-2-1 16 15,0 1 16-15,-1-1 0 0,-2 1 288 0,-2 3 48 16,1 1 16-16,-1 3 0 0,2 1-16 16,-2 0 0-16,-6 14 0 0,7-10 0 0,-7 10-224 0,0 0-32 15,5-8-16-15,-5 8 0 0,0 0-144 0,0 0-48 16,0 0 0-16,0 0 0 0,5 10 32 0,-1 2 0 15,-2 3 0-15,-2 2 0 0,-2 6-96 0,1-1-16 16,-1 6 0-16,-1-3 0 0,0 4-128 0,0 3 0 16,-2 0 0-16,0 1 0 0,0-1 0 0,0 1 0 15,2 1 0-15,-3 1 0 0,-1 2-192 0,-1 0 192 16,-1 0-160-16,-3 3 160 0,-1-3-400 0,-1 0 16 16,-2 0 0-16,-3-2 0 0,-4-1 208 0,-2 0 176 0,-3-2-208 15,-4 0 80 1,-8 2-1120-16,-3-5-224 0,-1 1-32 0,1-4-9728 0,1-2-1952 0</inkml:trace>
  <inkml:trace contextRef="#ctx0" brushRef="#br2" timeOffset="47815.6">10447 17103 25055 0,'0'0'1104'0,"0"0"240"0,0 0-1088 0,0 0-256 0,0 0 0 0,0 0 0 0,-4 15 1376 0,4-15 224 15,0 0 32-15,0 0 16 0,0 0-960 0,0 0-192 16,0 0-48-16,0 0 0 0,0 0-256 0,0 0-64 16,0 0-128-16,0 0 192 0,0 0 0 0,0 0-16 15,0 0 0-15,-4 14 0 0,4-14 448 0,0 0 80 16,-1 15 32-16,1-15 0 0,0 14 32 0,0-14 16 0,1 14 0 0,-1-14 0 15,0 13-272-15,0 5-64 0,-1-2-16 0,-1 0 0 16,1 5-304-16,-3 3-128 16,0 0 128-16,-4 0-128 0,-4 5-128 0,0 0-128 15,-5 3 0-15,-3 5-16 16,-6 0-192-16,-5 3-48 0,-5 2 0 0,-5 3 0 16,-4 3-144-16,1 2-48 0,-1-6 0 0,0 5 0 15,0-4-128-15,1 0-48 0,1-1 0 0,5-7-9120 0,1 0-1840 0</inkml:trace>
  <inkml:trace contextRef="#ctx0" brushRef="#br2" timeOffset="48366.14">11446 16487 16575 0,'0'0'736'0,"0"0"160"0,0 0-720 0,-13 5-176 15,2-2 0-15,11-3 0 0,-13 0 3280 0,13 0 624 0,-11-2 128 0,11 2 32 16,-13-6-2976-16,1 4-608 0,12 2-112 0,-14-3-32 15,1 0-160-15,0 3-48 0,13 0 0 0,-17 5 0 16,2-2 112-16,-1 5 16 0,-1-2 0 0,0 4 0 16,0 1 176-16,-1 5 32 0,-1 2 16 0,1 8 0 15,1 1 32-15,-1 7 0 0,0 1 0 0,1 7 0 16,-1 2-288-16,-1 5-48 0,-1 7-16 0,1 5 0 16,2 6-160-16,2 5 0 0,6 7 0 0,4 1 0 15,1 5 0-15,11-1 0 0,3 6 0 0,9-2 0 0,5-1 0 16,8-2-192-16,2-3 64 0,6-2 128 15,2-5-1888-15,2-6-256 0,1-8-48 16,2-8-16-16,-2-11-1184 0,-2-11-256 0,2-9-32 0,-3-6-16 0</inkml:trace>
  <inkml:trace contextRef="#ctx0" brushRef="#br2" timeOffset="48696.08">11940 16548 31151 0,'0'0'1376'0,"0"0"288"0,-10 11-1328 0,1-1-336 15,9-10 0-15,-13 14 0 0,0-1 1040 0,0 0 144 0,0 0 32 0,2 1 0 16,-2 1-784-16,4 1-160 0,-4 0-16 0,3 4-16 15,1 5 128-15,2 7 16 0,1 1 16 0,1 8 0 16,0 2 176-16,2 7 16 0,0 3 16 0,1 3 0 16,0 2-80-16,2 4-16 0,-1 6 0 0,1-1 0 15,0-1-192-15,1 1-32 0,-1 2-16 0,0-1 0 16,2-4-272-16,0 2 0 0,-1-7 0 0,2-4-144 16,-1-2-352-16,0-5-64 15,-2-10-16-15,-2-6 0 0,2-4-1488 0,0-11-304 0,-3-1-64 16,1-8-13152-16</inkml:trace>
  <inkml:trace contextRef="#ctx0" brushRef="#br2" timeOffset="48979.79">12155 16548 30975 0,'0'0'1376'0,"0"0"288"0,0 0-1344 15,0 0-320-15,0 0 0 0,0 0 0 0,0 0 1248 0,0 0 176 16,0 0 48-16,0 0 0 0,0 0-608 0,0 0-112 0,0 0-32 16,0 0 0-16,0 0-224 0,-8 11-48 0,0 2-16 0,2 11 0 15,1 2-240-15,-5 6-32 0,-1 5-16 0,1 8 0 16,-1 8-144-16,1 4 0 0,1 8 0 0,1 4 0 16,1 0 0-16,2 1 0 0,-1 2 0 0,1-3 0 15,2-3 0-15,1-3 128 0,1-2-128 0,1-5 128 16,-2-3-128-16,2-6-272 0,0-7 64 0,2-3 16 31,1-2-1216-31,0-9-224 0,2-2-48 0,0-7-9296 0,0-2-1856 0</inkml:trace>
  <inkml:trace contextRef="#ctx0" brushRef="#br2" timeOffset="49254.77">11701 17321 32831 0,'0'0'1456'0,"0"13"288"0,0-3-1392 0,0-10-352 0,0 0 0 0,0 0 0 0,13 11 640 0,0-6 64 15,-13-5 16-15,20 3 0 0,0-6-464 0,2 0-80 16,2-2-32-16,0 2 0 0,-1-7-144 0,1 2 192 15,1 0-192-15,0 0 192 0,-3 0-192 0,0 3 0 16,-2-3 0-16,2 0 128 0,1-1-384 0,1-3-96 16,1-2-16-16,1-4-10192 15,0 1-2048-15</inkml:trace>
  <inkml:trace contextRef="#ctx0" brushRef="#br2" timeOffset="49884.42">12585 16830 8287 0,'-3'23'368'0,"0"-7"80"0,-2 1-448 0,0 0 0 0,-1 2 0 0,1-3 0 16,0-2 6496-16,0 2 1216 0,2-1 240 0,0-1 48 16,1 5-6112-16,1-1-1232 0,-1-2-240 0,2 8-48 15,0 0-368-15,2 4 0 0,-1 2 0 0,1 7 128 16,-1 3 0-16,1 2 16 0,-2 3 0 0,0 3 0 15,-2 2 32-15,1-2 0 0,-1 5 0 0,-1-2 0 0,0-1-176 16,1-3 0-16,1-4 0 0,-1-9 0 16,-1-5-288-16,3-5 64 0,-2-4 16 0,2-5 0 15,0-15-176-15,0 0-48 0,0 0 0 0,0 0 0 16,0 0-192-16,5-16-32 0,0-5-16 0,0-10 0 16,-2 1 160-16,2-7 16 0,-1 2 16 0,1-5 0 0,2-2 304 15,-1 2 176-15,0 1-192 0,2 1 192 0,1 1 0 0,-1 3 0 16,0-3 0-16,3 3 0 0,0-1 0 0,2 3 0 15,0 3 0-15,0 5 0 0,-1-2 224 0,1 2-48 16,-3 5-16-16,1 1 0 0,-1 6 48 0,-10 12 16 16,11-12 0-16,-11 12 0 0,0 0 96 0,0 0 32 15,0 0 0-15,14 5 0 0,-6 6 112 0,-1 5 32 16,-2 5 0-16,-1 5 0 0,0-2-304 0,-1 3-64 0,-2 4-128 16,1-1 192-16,-2 1-192 0,2 1-240 0,-1-2 48 15,1 1 16-15,0-2 0 0,1 0 0 0,0-5 0 0,2-3 0 16,-2-2 176-16,3-1 0 0,2-2 0 0,-3-7-128 15,-5-9 128-15,10 7 144 0,-10-7-16 16,16 8-128-16,-16-8 288 0,18-5-48 0,-1 0-16 0,2-1 0 16,2-2 160-16,0 0 48 0,-2-5 0 0,1 5 0 15,1-7 16-15,-1 1 16 0,1-2 0 0,0 0 0 16,-2 0 176-16,1-5 16 0,-1 0 16 0,-1 3 0 16,-1-3-80-16,-1-1-16 0,-1-4 0 0,-2-1 0 15,-2-2-112-15,0 0-16 0,-3 0-16 0,0-3 0 16,-2 3-128-16,-1-4-32 0,0 1 0 0,-2-1 0 15,-1 1-144-15,-2 2-128 0,0-2 144 0,0 0-144 16,0 4 0-16,2-1-240 0,-4 4 32 0,0-4 0 16,1-2-1136-16,1 1-240 0,-3-1-32 0,1-2-11440 15,-1-1-2272-15</inkml:trace>
  <inkml:trace contextRef="#ctx0" brushRef="#br2" timeOffset="50632.11">13606 17442 28671 0,'0'0'1280'0,"-2"13"256"0,-1-2-1232 0,3-11-304 16,0 0 0-16,0 0 0 0,0 0 864 0,5 11 112 0,-5-11 32 0,0 0 0 16,0 0-784-16,14 5-224 0,-14-5 0 0,0 0 128 15,15 3-128-15,-15-3 128 0,0 0-128 0,0 0 128 16,0 0 112-16,14 5 16 0,-14-5 16 0,0 0 0 16,0 0 320-16,7 10 64 0,-7-10 16 0,4 14 0 15,-4-1-48-15,0 0-16 0,-1 0 0 0,-1-2 0 16,1 2-176-16,-3 0-48 0,1-2 0 0,-2 8 0 15,-1-3-192-15,1 2-64 0,-3 6 0 0,-2 5 0 16,-1 0-128-16,-2 6 0 0,-1 2 0 0,-4 5 0 16,-1 3-448-16,-5 7-80 0,-5 6-16 0,-6 11-16704 15</inkml:trace>
  <inkml:trace contextRef="#ctx1" brushRef="#br2" timeOffset="171103.11">12144 17069 0,'-1250'0'313,"1235"0"-298,0 0 16,0 0-15,-16 0 0,16 0-16,0 0 15,0 0 1,-1 0-16,-29 0 16</inkml:trace>
  <inkml:trace contextRef="#ctx0" brushRef="#br2" timeOffset="55156">14355 16850 2751 0,'0'0'256'0,"0"0"-256"15,0 0 0-15,0 0 0 0,-9 3 4400 0,9-3 832 16,0 0 160-16,0 0 48 0,-12 0-3568 0,12 0-704 15,0 0-144-15,-8-3-16 0,8 3-384 0,0 0-80 16,-6-8-16-16,6 8 0 0,0 0-32 0,-5-5-16 16,5 5 0-16,0 0 0 0,0 0 144 0,0 0 16 0,-8-7 16 0,8 7 0 15,0 0 32-15,0 0 0 0,0 0 0 0,0 0 0 16,0 0-112-16,0 0-32 0,0 0 0 0,0 0 0 16,-8-1-272-16,8 1-48 0,0 0-16 0,0 0 0 15,-6 16-208-15,2 1 0 0,1 4 0 0,0 3 0 16,1 8 0-16,1 5 0 0,-1 3 0 0,1 2 0 15,-3 3 0-15,3 7 0 0,-1-3 0 0,1 1 0 16,-1-2-128-16,0 2 128 0,-1 3 0 0,2 0 0 16,1 0-256-16,0-2 48 0,-4 1 16 0,3-4 0 15,-1-3-400 1,2-4-80-16,3-5-16 0,1-4-9600 0,-4-6-1920 0</inkml:trace>
  <inkml:trace contextRef="#ctx0" brushRef="#br2" timeOffset="55740.47">14920 17132 18431 0,'0'0'816'0,"0"0"160"0,0 0-784 16,3-13-192-16,1 2 0 0,-1-3 0 0,0-3 2496 0,0 1 464 0,0-3 96 0,1-2 16 16,-3 4-2000-16,1-3-400 0,-2 8-80 0,0-1-16 15,-2 1-224-15,2 12-48 0,-6-9-16 0,-2 2 0 16,8 7 32-16,-12-3 0 0,1 3 0 0,-2 3 0 15,-3 2 16-15,0 3 16 0,-1 7 0 0,-4 1 0 16,-3 1-96-16,-2 7 0 0,2 1-16 0,2 0 0 16,1 3-80-16,0 0-16 0,0 5 0 0,2-3 0 15,-2 2-144-15,3 0 0 0,2 0 0 0,0 0 0 16,3-1 0-16,0-1-144 0,2-2 144 0,3-1 0 16,3-1-224-16,4-2 64 0,1 3 16 0,5-3 0 15,1-6 144-15,4 3-192 0,2-7 192 0,3 1-192 16,3-4 192-16,1-3 0 0,2-3 0 0,1-2 0 0,1 0-192 15,1-6 32-15,3 0 16 0,3-4 0 0,1 1 144 16,-2-4-208-16,1-4 80 0,1 1 128 0,-1-5-128 0,-1-4 128 16,-2 1 0-16,-2-3 0 0,-5-5-160 0,0-3 160 15,-3-2-208-15,-1 0 80 0,-4-3-32 0,-4-1 0 16,-2-1 0-16,-1 3 0 0,-5-1 0 0,-2 1 0 16,-1-1 0-16,-2 8 0 0,-4-3 160 0,-1 8 128 15,0 3-128-15,-1 4 176 0,-3 1 64 0,1 1 16 16,-2 7 0-16,1 2 0 0,-4-1-256 0,1 6 128 15,-1-1-128-15,-1 2 0 16,1 3-240-16,0 2-144 0,1 2-16 0,1 2-9456 16,1-1-1872-16</inkml:trace>
  <inkml:trace contextRef="#ctx0" brushRef="#br2" timeOffset="56080.06">15252 16944 30111 0,'0'0'1344'0,"2"12"256"0,-2-12-1280 0,0 12-320 16,0-12 0-16,5 15 0 0,-5-15 1536 0,8 9 256 0,-8-9 32 0,14 8 16 16,-14-8-1184-16,19 5-224 0,-1-2-48 0,0-3-16 15,-2-3-368-15,3 3 0 0,2-5 0 0,-2 5 128 16,4-3-128-16,1 3 144 0,1-5-144 0,6 5 160 15,-1-1 96-15,2 1 0 0,-1-2 16 0,3 1 0 16,-4-3 80-16,2 4 16 0,2 0 0 0,0-1 0 0,-1-2-160 16,1-1-16-16,-2 0-16 0,0-1 0 0,-1-3-176 15,1-4 0-15,-5 4 0 0,0-3 0 0,1-2-368 0,1 1 0 16,-2-5 0-16,0 5 0 16,0-1-304-16,-3-2-64 0,-1 3-16 0,-2-1 0 15,-4 0-208-15,0 0-32 0,-6-1-16 0,-2 4 0 16,-4-1-1664-16,-5 11-336 0,0 0-64 0,0-10-8768 0</inkml:trace>
  <inkml:trace contextRef="#ctx0" brushRef="#br2" timeOffset="56341.42">15875 16787 3679 0,'-18'8'320'0,"5"-2"-320"0,-3 1 0 0,0 1 0 16,-1-2 3904-16,-1 1 720 0,-1-2 144 0,3-1 32 15,0 3-2640-15,1-2-528 0,2-1-96 0,2 3-32 16,2-2-512-16,9-5-96 0,-7 8-32 0,7-8 0 15,-5 12-48-15,5 1-16 0,2-1 0 0,3 5 0 16,0-1 96-16,1 7 32 0,2-1 0 0,0 2 0 16,0 5-176-16,0 2-48 0,0-1 0 0,0 2 0 15,0 4-144-15,-1-1-48 0,-1 3 0 0,0 1 0 16,1-2-160-16,-1 0-32 0,1-2-16 0,-1 2 0 16,-1 0-160-16,1 0-16 0,-1-5-128 0,0 3 192 15,-2-1-320-15,0-2-80 0,-1-3-16 0,0 0 0 16,-2-3-736-16,0 1-160 15,1-3-32-15,1-2-10240 0,-1-4-2048 0</inkml:trace>
  <inkml:trace contextRef="#ctx0" brushRef="#br2" timeOffset="56980.95">16438 16593 32831 0,'0'0'1456'16,"0"0"288"-16,0 0-1392 0,-11 5-352 0,11-5 0 0,-11 3 0 0,1 2 1184 0,10-5 160 0,-8 6 48 0,8-6 0 15,0 0-928-15,-8 13-176 0,3 0-32 0,2 1-16 16,1 1-112-16,2 1 0 0,0 4-128 0,4 8 192 16,1 1 64-16,-1 6 0 0,0 2 0 0,0 1 0 15,3 3-96-15,-2 0-16 0,1 3 0 0,0-3 0 16,1 4-144-16,-1-3 0 0,1 1 0 0,-1-2 0 16,1-3 0-16,1 2 0 0,-2-5 0 0,0 1 0 15,-1-4 0-15,0 3-176 0,-2-3 176 0,-1-1-192 16,-2-2 64-16,0-5 0 0,-3 0 0 0,-1-3 0 15,0-2-48-15,-1-3 0 0,-2-3 0 0,-1-2 0 16,0-1-32-16,8-10-16 0,-8 8 0 0,0-3 0 0,8-5 32 16,0 0 0-16,-8-8 0 0,3-5 0 0,2-3 192 15,2 0-144-15,-1-5 144 0,5-2-128 0,2-1 128 0,1-3 128 16,1-2-128-16,1 0 176 0,2-3-16 0,1 5 0 16,0-1 0-16,2-2 0 0,-2 1 0 0,0 5 0 15,1-2 0-15,-1 2 0 0,0 3-160 0,2 2 160 16,0 3-160-16,-2 3 160 0,0 4-160 0,2 1 0 15,0 0 144-15,0 1-144 0,-13 7 176 0,16-5-48 16,-16 5 0-16,16-1 0 0,-16 1 16 0,19 1 0 16,-3 4 0-16,-1 2 0 0,-15-7-144 0,14 9 128 0,-1 2-128 15,-4 2 128-15,-1 0-256 0,-3 2-64 16,-2-1-16-16,1 2 0 0,-3 0 16 0,-2 0 16 16,-1 5 0-16,-1-2 0 0,-2-3 176 0,-1 2-160 0,-6-2 160 15,3 3-160-15,-2-1 160 0,-1 3-160 0,1-5 160 16,3 3-160-16,-2-6 160 0,2 0-160 0,-1-2 160 0,9-11-160 31,-8 10-416-31,8-10-64 0,0 0-32 0,0 0-10256 0,0 0-2048 0</inkml:trace>
  <inkml:trace contextRef="#ctx0" brushRef="#br2" timeOffset="57236.8">17053 17008 14735 0,'0'0'640'0,"0"0"160"0,-3 17-640 0,-2-5-160 0,0 1 0 0,2 2 0 16,0-6 4960-16,-2 3 960 0,5-12 192 0,-3 16 32 0,-2-2-4352 0,2 2-896 16,-1-1-160-16,1-1-32 0,-2 0-432 15,1 4-80-15,-1 1 0 0,2 2-16 0,-2 5-176 0,0-2 128 16,0 3-128-16,0 2 128 0,0 3 0 0,2 2-128 16,-3 6 192-16,1-3-64 0,-1 3-128 0,-1 2 0 15,1 0 0-15,1-2 0 0,0 1 0 0,2 0 0 16,0-5-144-16,-1-3 144 15,0-1-528-15,-4-5 0 0,1-5 0 0,1-1 0 16,-2-5-2064-16,1-3-416 0,1-3-64 0,6-10-10928 0</inkml:trace>
  <inkml:trace contextRef="#ctx0" brushRef="#br2" timeOffset="57535.04">16939 17599 6447 0,'3'-19'576'0,"0"1"-576"0,1-4 0 15,-1 1 0-15,-2-3 3728 0,1 3 640 0,0-3 128 0,1 0 32 16,-2 1-2000-16,3 1-400 0,-1 1-80 0,2-3 0 15,-1 1-576-15,3-1-96 0,3-3-32 0,-2 3 0 16,0-2-496-16,1-1-96 0,2-2-32 0,1 0 0 16,1 4-352-16,1-3-80 0,-3 4-16 0,2 3 0 15,-2 2-272-15,-1 1 160 0,-2 6-160 0,2 0 128 16,-4 4-128-16,-6 8 0 0,0 0 0 0,0 0 0 16,8-4 192-16,-8 4 16 0,0 0 0 0,8 4 0 15,-8-4 48-15,5 16 0 0,0 0 0 0,-2 2 0 16,-3 1-128-16,1 2 0 0,-2 3-128 0,-1 0 192 15,-1 0-192-15,0 2 0 0,-2-2 0 0,0 0 0 16,-1 4-144-16,-1-6 144 0,-1 2-208 0,0 0 80 16,-1-5-32-16,1-1 0 0,0-2 0 0,0-3 0 15,-2 1-176-15,2-4-48 0,2-2 0 0,-2 0 0 16,8-8-1376-16,0 0-288 0,0 0-48 0,0 0-12816 16</inkml:trace>
  <inkml:trace contextRef="#ctx0" brushRef="#br2" timeOffset="57996.21">17740 17087 19343 0,'0'0'1728'0,"0"0"-1392"16,0 0-336-16,9 7 0 0,-9-7 2784 0,0 0 480 16,13 4 112-16,-13-4 16 0,16-3-2272 0,-16 3-448 0,12-1-96 15,-12 1 0-15,11-7-400 0,-11 7-176 0,0 0 160 0,0 0-160 16,0 0 0-16,8-8 0 0,-8 8 0 0,0 0 0 15,0 0 224-15,0 0-48 0,0 0-16 0,-8-6 0 16,-3-1 32-16,11 7 16 0,-13 0 0 0,1-1 0 16,3 1-80-16,-4 0 0 0,0 1-128 0,0 2 192 15,0-1-192-15,-1 1 0 0,-2 5 0 0,0-1 0 16,-2-1 0-16,-3 5 0 0,-1 2 0 0,-2 3 0 16,0 0-192-16,1 2 192 0,-1-2-192 0,0 5 192 15,3-2-288-15,2 2 48 0,0 2 16 0,3-3 0 16,1-2-32-16,7-2-16 0,0-3 0 0,3 1 0 15,2-4 272-15,3-10-128 0,5 13 128 0,6-5 0 16,5-2-160-16,4-1 160 0,5-2-128 0,4-3 128 16,2 0 0-16,-1-3 0 0,2 3 0 0,0 0 0 0,-1 0 144 15,-2 0 16-15,-2 3 0 0,-1-1 0 0,-2 3 32 16,0-2 0-16,-2 3 0 0,-1 2 0 0,0-1 128 0,-3 4 16 16,-2-1 16-16,-2 1 0 0,-1 2 32 0,-2 1 16 15,-1 1 0-15,-2 1 0 0,-3 0-128 0,0 0-16 16,-2 0-16-16,-2 0 0 0,-1 3-240 0,-1-1 176 15,-4-2-176-15,-2 2 160 0,-1-4-160 0,-3-1-176 16,-2 3 48-16,-3 0 0 16,-5 0-1504-16,-4 2-288 0,-6-2-64 0</inkml:trace>
  <inkml:trace contextRef="#ctx0" brushRef="#br2" timeOffset="69316.97">18282 16686 2751 0,'0'0'128'0,"-3"-13"16"0,-2 2-144 0,0 0 0 0,2-2 0 0,0 3 0 16,0-1 1760-16,0 0 320 0,-1 4 64 0,4 7 16 15,-5-11-976-15,1 3-192 0,-1 0-32 0,0 3-16 0,5 5 320 0,-5-6 64 16,5 6 16-16,0 0 0 0,-8-5-176 16,3-3-16-16,5 8-16 0,0 0 0 0,0 0 80 0,0 0 0 15,0 0 16-15,0 0 0 0,0 0-208 0,0 0-32 16,-1-5-16-16,1 5 0 0,-2-6-336 0,2 6-80 15,0 0-16-15,0 0 0 0,0 0-320 0,0 0-64 16,0 0-16-16,0 0 0 0,0 0-144 0,0 0 160 16,13 6-160-16,-13-6 160 0,16 13-160 0,-3 3 192 15,-3 2-192-15,1-2 192 0,2 0 48 0,-2 0 16 16,-2-5 0-16,1 5 0 0,0 2 64 0,1-2 0 16,0 3 16-16,0 2 0 0,-1-4 32 0,1 4 0 15,1-3 0-15,0 0 0 0,-4 3-96 0,4-1-16 0,-3 0 0 16,1 1 0-16,0-1-256 0,-1 4 160 0,-2 2-160 15,1 1 128-15,0 2-128 0,-2 3 0 0,-1 1 0 0,0 0-176 16,-2 4 176-16,0 0-208 0,0 3 80 16,-3 4 128-16,0-3-176 0,-1 1 176 0,-3 3-128 0,1 5 128 15,-2-4 0-15,1 1-128 0,-3 1 128 0,1-3 0 16,-4-3 0-16,1 3 0 0,-1-5 0 0,-1 1-128 16,-2-2-112-16,0-2-16 0,-1-3 0 0,-2-1 0 31,-4-5-416-31,-2-3-96 0,-5 3 0 0</inkml:trace>
  <inkml:trace contextRef="#ctx0" brushRef="#br2" timeOffset="71395.75">19507 16792 4607 0,'0'0'400'0,"0"0"-400"0,0 0 0 0,0 0 0 0,0 0 4480 0,0 0 800 0,0 0 160 0,0 0 48 0,-10-7-2992 0,10 7-576 15,-8-4-128-15,8 4-32 0,-8-5-864 0,8 5-192 16,0 0-16-16,-8-7-16 0,8 7-400 0,-8-9-80 15,8 9 0-15,-6-8-16 0,6 8 32 0,-5-8 16 16,5 8 0-16,0 0 0 0,-5-8 96 0,5 8 0 0,0 0 16 0,0 0 0 16,-3-8 32-16,3 8 0 0,0 0 0 0,0 0 0 15,0 0-112-15,0 0-32 0,-4-5 0 0,4 5 0 16,0 0-80-16,0 0-16 0,0 0 0 0,0 0 0 16,-3 13-128-16,0 1 0 0,0 0 144 0,0 6-144 15,-1-3 0-15,1 7 0 0,-2 1-192 0,1 3 64 16,-3 1 128-16,1 3 0 0,3 2 0 0,1 3 0 15,-1-2 0-15,0 2 0 0,-1-1 0 0,3 2 0 16,-1-3 0-16,0 2 0 0,2 0 0 0,0-3 0 16,0 1 0-16,0-1 0 0,0 0 0 0,0-2 0 15,0 5 0-15,0-5 0 0,0 0 0 0,2 2-192 16,1-4 192-16,1 1-208 0,-1-2 80 0,2-2 128 16,1-6-128-16,0 0 128 0,1-1 0 0,-1-4 0 15,2 1 0-15,0-5 0 0,-8-12 0 0,11 12 0 16,-11-12 0-16,17 8 0 0,-3-4 0 0,-1 0 0 0,1-4-272 15,4-4 16-15,0 0 0 0,-1 2 0 16,1-4-112-16,1-2-16 0,2-4 0 0,1 0 0 16,1-1-192-16,-1 0-32 0,2-3-16 0,1 0 0 15,-3-2-1408-15,2-4-272 0,-1 1-64 0,-3-5-9904 16</inkml:trace>
  <inkml:trace contextRef="#ctx0" brushRef="#br2" timeOffset="71861.69">19816 17089 27647 0,'0'0'2448'0,"-6"13"-1952"0,0-4-496 0,6-9 0 16,0 0 2752-16,0 0 464 0,0 0 96 0,0 0 16 15,0 0-2576-15,0 0-512 0,0 0-112 0,0 0 0 31,0 0-512-31,14 0-80 0,-1-8-32 0,0 3 0 0,0-3 208 0,-1 4 32 0,3-3 16 0,-1 2 0 16,1 2 240-16,1 1 0 0,0-1 0 0,0 2 0 16,0-1 240-16,3 2-64 0,0 0-16 0,1 3 0 15,-1 0-32-15,3 1-128 0,1-3 192 0,-2 6-64 16,-4-6-128-16,-1 6 0 0,0-2 0 0,-1 3-176 16,-15-8 0-16,13 6 0 0,-13-6 0 0,9 11 0 15,-1 5 48-15,-3-4 0 0,-5-12 0 0,-1 16 0 16,-4 0 128-16,0-2-128 0,-1 2 128 0,-2 5-128 15,-4-2 128-15,1 2-192 0,0 0 192 0,0-2-192 0,-2-1 192 0,0 4 0 16,-2 1 0-16,3 1 128 0,0 0-128 0,0 3 0 16,0-1 128-16,3 1-128 0,-1-1 0 0,2 0 0 15,0-2 0-15,2 0 0 0,1 0 0 0,2-3 0 16,-1-2 0-16,3-3-128 0,1-2-16 0,1-2 0 16,-1-12 0-16,7 13 0 0,-7-13-48 0,9 8 0 15,-9-8 0-15,15 6 0 16,-1-4-240-16,2-4-48 0,0-4-16 0,2 1 0 15,0-3-320-15,1-5-64 0,0-6-16 0,0 1 0 16,-1-4-1648-16,3 1-336 0,0 3-64 0,0-3-7664 0</inkml:trace>
  <inkml:trace contextRef="#ctx0" brushRef="#br2" timeOffset="72083.07">20571 17432 13823 0,'11'13'608'0,"-11"-13"128"0,10 13-592 0,-2-2-144 0,-2-1 0 0,-6-10 0 16,10 11 4096-16,-2 0 800 0,-8-11 160 0,6 10 16 15,-6-10-3360-15,0 0-688 0,6 13-128 0,-6-13-16 16,0 0-272-16,5 14-48 0,-5-14-16 0,3 15 0 16,-1-4-64-16,-2 5-16 0,-2-3 0 0,-1 3 0 15,-2 5-192-15,1 1-32 0,-3 1-16 0,2 4 0 16,-1-1-224-16,0 2 0 0,-2 3 0 0,1-1 0 16,-1 3 0-16,2-5 0 0,-4 1 0 0,2-5 0 15,-2 1 0-15,2-1-208 0,0-5 32 0,-1-2 16 16,-1 0-1440-16,0-5-304 15,1 1-48-15,1-2-13472 0</inkml:trace>
  <inkml:trace contextRef="#ctx0" brushRef="#br2" timeOffset="72565.69">21227 16479 20271 0,'0'0'1792'0,"0"0"-1424"0,0 0-368 0,-6 14 0 16,-1-4 3712-16,7-10 656 0,-6 13 144 0,6-13 32 15,-5 14-3136-15,0 1-640 0,2-1-112 0,0-1-16 16,1 5-432-16,-1-2-80 0,0 8 0 0,1 0-128 16,-1 0 192-16,0 5-192 0,-2 4 192 0,0 6-192 15,0 3 208-15,2 4-64 0,-2 1-16 0,2-1 0 16,-2 2 64-16,2 1 0 0,0-3 0 0,0 2 0 16,-1 2 80-16,3-5 32 0,-1 0 0 0,2 0 0 15,2-5-96-15,-1 3-16 0,3-4 0 0,-1 3 0 16,-2-7-192-16,3-1 0 0,0-4 0 0,1-1 0 0,2-3 0 15,-1-2-128-15,2 1 128 0,2 0-208 16,3 3-48-16,1-3 0 0,2 2 0 0,3-5 0 0,2-2-64 16,0-1 0-16,-2-3-16 0,1-2 0 0,0-4 80 0,3-4 32 15,1 1 0-15,2-7 0 16,-2-3-288-16,1-1-48 0,1-5-16 0,1-4 0 16,1-3-480-16,-1-5-96 0,-1-3-32 0,-1-5 0 15,-2-3-2096-15,-1-3-432 0,5-23-64 0,-4 10-32 0</inkml:trace>
  <inkml:trace contextRef="#ctx0" brushRef="#br2" timeOffset="73085.94">21829 17074 20271 0,'0'0'896'0,"0"0"192"0,0 0-880 0,0 0-208 0,0 0 0 0,0 0 0 16,0 0 3520-16,0 0 640 0,-10 5 144 0,10-5 32 15,0 0-3136-15,0 0-624 0,0 0-128 0,0 0-32 16,0 0-96-16,0 0 0 0,0 0-16 0,0 0 0 15,0 0-304-15,0 0 128 0,0 0-128 0,16-5 0 16,-1 4 0-16,1-3 0 0,0 0 0 0,1 0 0 16,1 1 0-16,0 2 0 0,-1-3 0 0,3 1 0 15,-1 3 192-15,-1-1-64 0,-1-3 0 0,1 8-128 16,1-3 128-16,-1 2-128 0,-4 2 0 0,1 2 0 16,-2-1 0-16,-2 2 0 0,-11-8 0 0,11 11 0 15,-3 1 0-15,-2 0-144 0,1 1 16 0,-4 0 0 16,-3-13 128-16,-3 16 0 0,-5 0 0 0,-2-3 0 15,-1 3-160-15,-3 0 0 0,-4-1 0 0,2-1 0 16,0 2 160-16,0-1-128 0,0-3 128 0,1 1-128 0,2-2 128 0,2-3 0 16,2-3 0-16,9-5 0 0,-10 5 176 0,10-5-48 15,0 0 0-15,0 0 0 0,0 0-128 0,0 0 0 16,0 0 0-16,0 0 0 0,0 0 0 0,0 0-176 16,0 0 176-16,13-3-128 0,1-4 128 0,2 1 0 15,2 3 0-15,1-2 0 0,2 5 0 0,1 0 176 16,-1 0-48-16,2 3 0 0,1 0 0 0,-2 2 0 15,1 0 0-15,-1 0 0 0,1-2-128 0,-2 5 128 16,-2 3-128-16,0-1 128 0,0 4 80 0,-1-1 16 16,-2 0 0-16,0 0 0 0,-1 3-16 0,-3 0 0 15,0 0 0-15,-3 2 0 0,-1-2-64 0,-1 3-16 16,-2-1 0-16,-4 1 0 0,-2 0-128 0,-4 1 0 16,-2-1 0-16,-2 2 128 0,-4 3-128 0,-3 0 0 15,-3 1 0-15,-6 3-176 0,-5-1 0 0,-9 0 0 16,-5 1 0-16,-9 1 0 15,-12-1-1808-15,0 5-352 0</inkml:trace>
  <inkml:trace contextRef="#ctx0" brushRef="#br2" timeOffset="82791.8">21229 12500 29775 0,'0'0'1312'0,"0"0"288"0,8-8-1280 0,-8 8-320 0,8-5 0 0,-8 5 0 0,8-8 832 0,-8 8 128 15,0 0 0-15,9-8 16 0,-2 3-560 0,-7 5-112 16,0 0-32-16,0 0 0 0,6-6-272 0,-6 6 0 16,0 0 128-16,0 0-128 0,0 0 192 0,0 0-32 15,0 0 0-15,0 0 0 0,0 0-160 0,0 0 0 16,0 0 0-16,0 0 0 0,0 0 208 0,10 8-32 15,-10-8-16-15,0 0 0 0,8 14-16 0,-2-1 0 16,-6-13 0-16,5 16 0 0,-2 0-144 0,-1 0 0 16,-2-2 0-16,1 2 128 0,-1 1-128 0,4 3 128 0,-1 3-128 15,-1-1 128-15,-2 6-128 0,0 1 0 0,0-1 144 16,0 5-144-16,0 0 256 0,-2 7 0 0,0 5-16 16,1 5 0-16,1 6-16 0,0 5 0 0,0 3 0 0,1 4 0 15,3 4-96-15,0 2-128 0,1 0 176 0,2 8-176 16,-1-1 0-16,4 0 0 0,-1 1 0 0,2-9 0 15,2 1-192-15,2-6 16 0,-1-3 0 0,1 1 0 16,-4 0-16-16,0-3-16 0,-4-4 0 0,-1-1 0 16,0-5 16-16,-1-8 0 0,-5 0 0 0,0-8 0 31,0-5-256-31,-1 0-64 0,-1-6 0 0,-3 2 0 16,-1-3-2624-16,-1-6-544 0,-4 2-96 0,-3-10-32 0</inkml:trace>
  <inkml:trace contextRef="#ctx0" brushRef="#br2" timeOffset="83476.14">20720 13981 10127 0,'0'0'896'0,"0"0"-704"15,0 0-192-15,0 0 0 0,-13 0 3056 0,13 0 576 0,0 0 112 0,0 0 32 16,0 0-2112-16,0 0-432 0,0 0-80 0,0 0 0 16,0 0-560-16,0 0-96 0,0 0-32 0,0 0 0 15,0 0-80-15,15 8 0 0,2-3-16 0,4-2 0 16,3 2 272-16,3 3 64 0,1-5 16 0,2 2 0 16,4 2-48-16,-2-1-16 0,0 0 0 0,0-1 0 15,-1 0-208-15,1-2-32 0,1 2-16 0,1 1 0 16,1-1-144-16,2 0-48 0,2-2 0 0,1 0 0 15,0-1-32-15,8 3-16 0,5-3 0 0,5-1 0 0,1-1-32 16,2 0 0-16,-1 0 0 0,-3 0 0 0,0 0-128 16,-1 0 0-16,0 0 0 0,0 0 128 0,0 0 0 0,2 0-128 15,0 3 192-15,3 1-64 0,-3-3 80 0,-4 4 16 16,-2-2 0-16,-3 2 0 0,-1 1 0 0,-1 1 0 16,0-1 0-16,-3-1 0 0,0 0-224 0,1 1 176 15,3-1-176-15,3 3 160 0,2 3-160 0,0-1 0 16,0-2 0-16,-2 0 0 0,-2 3 0 0,-3-1 0 15,-3-2 0-15,-1 0 0 0,-2-2 0 0,-1-1 0 16,-2 0 0-16,-4 0 0 0,0-2 128 0,-1 0-128 16,0-1 0-16,-2 1 128 0,-1-1-128 0,0-2 128 15,0 0-128-15,0 0 128 0,-5-2-128 0,-2 2 0 16,-1 0 0-16,-2-3 128 0,-3 1-128 0,1-1 0 16,-3 0 0-16,0 3 0 0,-1-5 0 0,0 2 0 0,0 1 0 0,0-1 0 15,-13 3-304-15,14-3 64 0,1-2 16 0,-2 3 0 31,-13 2-176-31,14-6-48 0,-3-2 0 0,-3 3 0 16,-8 5-1472-16,10-8-288 0,-1-2-64 0</inkml:trace>
  <inkml:trace contextRef="#ctx0" brushRef="#br2" timeOffset="84996.92">21413 13956 10127 0,'0'0'896'0,"0"0"-704"0,-11 4-192 0,11-4 0 16,-11 4 2176-16,11-4 384 0,-12 0 96 0,12 0 16 16,-11 0-1840-16,11 0-384 0,0 0-64 0,0 0 0 15,0 0-384-15,0 0 0 0,0 0 0 0,0 0 0 16,-9-7 192-16,9 7 80 0,0 0 16 0,0 0 0 15,0 0 528-15,0 0 96 0,0 0 32 0,0 0 0 16,-7-5-288-16,7 5-48 0,0 0-16 0,0 0 0 0,0 0-320 0,0 0-64 16,0 0-16-16,0 0 0 0,0 0-192 0,0 0 0 15,0 0 0-15,0 0 0 0,0 0 0 0,0 0 0 16,0 0 0-16,0 0 0 0,0 0 0 0,0 0 192 16,0 0-16-16,0 0-16 0,0 0 256 0,0 0 48 15,0 0 16-15,0 0 0 0,0 0 16 0,0 0 0 16,0 0 0-16,0 0 0 0,0 0-192 0,0 0-48 15,0 0 0-15,0 0 0 0,0 0-96 0,0 0-32 16,0 0 0-16,0 0 0 0,0 0 0 0,10 8 0 16,-10-8 0-16,0 0 0 0,0 0 0 0,9 8-128 15,-9-8 192-15,0 0-64 0,0 0 0 0,0 0-128 16,12 8 192-16,-12-8-64 0,0 0-128 0,9 8 192 0,-9-8-192 0,0 0 192 16,0 0-192-16,0 0 0 0,12 8 0 0,-12-8 0 15,0 0 0-15,11 5 0 0,-11-5 0 0,0 0 0 16,0 0 128-16,0 0-128 0,0 0 0 0,11 8 128 15,-11-8-128-15,0 0 0 0,0 0 144 0,0 0-144 16,0 0 192-16,0 0-48 0,0 0 0 0,0 0 0 16,0 0-144-16,0 0 160 0,0 0-160 0,0 0 160 15,0 0-160-15,13 5 0 0,-13-5 0 0,0 0 0 16,0 0 0-16,0 0 0 0,0 0 0 0,0 0 0 16,0 0 0-16,0 0 0 0,0 0 0 0,9 8 0 15,-9-8 0-15,0 0 0 0,0 0 0 0,0 0 0 16,0 0 0-16,15 7 0 0,-15-7 0 0,0 0 0 15,0 0 128-15,14 0-128 0,-14 0 192 0,15-2-64 16,-15 2 0-16,14-5-128 0,-1 3 192 0,-13 2-64 16,15-3-128-16,-3 0 192 0,1 1-192 0,-13 2 192 15,13-6-192-15,0 1 160 0,0 2-160 0,0-2 160 0,-1 0-160 16,1 1 160-16,0-3-160 0,0 2 160 0,0-3-32 0,1-1-128 16,2-1 192-16,0 0-64 0,2-2-128 0,0 0 0 15,1 0 144-15,0-1-144 0,0-2 0 0,1 1 144 16,1-2-144-16,1-4 0 0,0 3 192 0,3-1-192 15,-1-3 192-15,0 0-192 0,-2 4 128 0,1-3-128 16,1 1 0-16,1-2 0 0,1 1 0 0,0 3 0 16,-1-3 0-16,3 4 0 0,-3-5 0 0,1 1 128 15,1 0-128-15,-1 2 0 0,-2-3 240 0,0 0-64 16,0-1-16-16,0 1 0 0,0 0-16 0,2 0 0 16,-2-3 0-16,0 0 0 0,0-3-144 0,0 1 128 0,0 2-128 15,0-2 128-15,1-1-128 0,-1-2 0 16,0 5 0-16,0 1 0 0,-2-4 0 0,1 1 0 0,2-1 144 15,-1 3-144-15,0 0 240 0,2 3-32 0,-2-3 0 0,0 3 0 16,-3 2 160-16,0-2 16 0,0 3 16 0,-3-1 0 16,-2 3-192-16,1-2-32 0,1-1-16 0,-2 3 0 15,-2 0 32-15,1-2 16 0,1-6 0 0,0 4 0 16,-2 0-208-16,1-1 128 0,-1-3-128 0,1 3 0 16,-1-3 0-16,-1 2 0 0,0-1 0 0,0 1-160 15,0-2 160-15,-1 1-160 0,1 1 160 0,0 1-160 16,-2-1 160-16,0-1-128 0,-2 1 128 0,2 1-128 15,0 2 128-15,-1-2 0 0,-1 0 128 0,1 3-128 16,-2-1 0-16,0 3 0 0,0 3 0 0,0 2-128 16,-2-2 128-16,2 0 0 0,0 2 128 0,-8 11-128 0,7-16 0 15,-1 8 0-15,1-5 0 0,-7 13-128 0,9-13 128 16,-9 13 0-16,8-11 0 0,-8 11 0 0,0 0 0 0,13-7 0 16,-13 7 0-16,11-9 128 0,-3-1-128 0,-8 10 0 15,12-11 0-15,-1-2 0 0,-1 5 0 0,-1 0 0 16,1 0 0-16,-10 8 0 0,8-13 0 0,0 2 0 15,-8 11 0-15,9-8 0 0,-9 8 0 0,0 0 0 16,0 0 0-16,0 0 0 0,9-10 0 0,-9 10 0 16,0 0 0-16,0 0-128 0,0 0 128 0,0 0 0 15,0 0 0-15,0 0 0 0,0 0 0 0,0 0 0 16,0 0 0-16,0 0 0 0,0 0 0 0,0 0-128 16,0 0 128-16,0 0 0 0,0 0-144 0,0 0 144 0,0 0-160 15,0 0 160-15,0 0-144 0,0 0 144 0,0 0-128 16,0 0 128-16,0 0-176 0,0 0 176 0,-9 10-208 0,9-10 80 15,-8 8-128-15,8-8-32 0,-9 11 0 0,1 2 0 32,-2-2-288-32,1 2-48 0,-3 0-16 0,-1 0-11328 0,-3-2-2256 0</inkml:trace>
  <inkml:trace contextRef="#ctx0" brushRef="#br2" timeOffset="94050.58">21585 13952 3679 0,'0'0'320'0,"0"0"-320"0,0 0 0 0,0 0 0 0,0 0 2160 0,0 0 352 15,0 0 80-15,0 0 16 0,0 0-1440 0,0 0-272 16,0 0-64-16,-11 4-16 0,11-4-240 0,0 0-32 16,-12 1-16-16,12-1 0 0,0 0-16 0,0 0 0 15,-11-1 0-15,11 1 0 0,0 0-128 0,0 0-48 16,0 0 0-16,0 0 0 0,-11-4-96 0,11 4-32 15,0 0 0-15,0 0 0 0,-10-1-208 0,10 1 0 16,0 0-192-16,0 0 192 0,0 0-320 0,0 0 32 0,0 0 16 0,0 0 0 16,0 0 272-16,0 0-128 0,0 0 128 15,0 0 0-15,0 0 0 0,-1 9 0 0,1-9 0 0,-2 13 0 16,2-13 208-16,-1 16 0 0,-1-5 0 0,2-11 0 16,-3 10-208-16,3-10 0 0,0 0 0 0,-3 15 0 15,3-15 0-15,0 0 0 0,-4 9 0 0,4-9 144 16,0 0 112-16,0 0 0 0,0 0 16 0,0 0 0 15,0 0 160-15,0 0 16 0,0 0 16 0,0 0 0 16,0 0 32-16,-3 13 0 0,3-13 0 0,0 0 0 16,0 0-192-16,0 0-48 0,0 0 0 0,0 0 0 15,0 0-128-15,0 0-128 0,0 0 144 0,0 0-144 16,0 0 160-16,0 0-160 0,11 3 160 0,-11-3-160 16,13 0 128-16,-13 0-128 0,15 5 0 0,-15-5 0 15,14 0 0-15,-1-5 0 0,0 2 0 0,-13 3 0 0,13-6 0 0,-1-1 144 16,1-1-144-16,0 0 192 0,-2 0 0 0,2 0 16 15,0 0 0-15,0 0 0 0,-2-5 48 0,2 5 0 16,0 0 0-16,1 2 0 0,1-4-256 0,-1 2 128 16,1 0-128-16,-1 2 0 0,0-1 128 0,1-1-128 15,-2 2 0-15,1-1 144 0,1-1 80 0,1 3 16 16,0-3 0-16,1 0 0 0,1 0 96 0,0-1 32 16,1-1 0-16,0 0 0 0,2-1-144 0,1-2-32 15,1 1 0-15,-1 0 0 0,2-1-48 0,1 1-16 16,-1-3 0-16,1 1 0 0,1-1 96 0,-2 1 16 15,-1-1 0-15,-1 6 0 0,-3-2 48 0,2-2 16 16,-2 1 0-16,1 4 0 0,-1 0-80 0,0-1-16 0,-1 1 0 16,1 0 0-16,0-3-80 0,-1 2-128 0,0-3 176 15,-1 4-176-15,1 3 144 0,0-3-144 0,-1-3 0 0,1 1 144 16,0-1-144-16,-1 3 160 0,1-2-160 0,-1-1 160 16,1 0-32-16,0-2-128 0,1 1 192 0,0 0-64 15,1-1-128-15,0 0 0 0,1 7 0 0,0-4 0 16,2-3 128-16,-3 2-128 0,0 0 192 0,-1-2-64 15,0 5 64-15,1-2 0 0,-1-1 0 0,0 3 0 16,-3 0-48-16,0 0 0 0,0 0 0 0,0 3 0 16,-1-3-144-16,1 5 0 0,0-2 0 0,0 0 128 15,-2-1-128-15,2 1 0 0,0-3 0 0,0 3 0 16,-1-3 0-16,1 3 0 0,0-3 0 0,2 2 0 16,-1-4 0-16,1 2 0 0,-2 0 0 0,0 0 0 15,0 3 0-15,2-3 0 0,-4 2 0 0,1-4 128 16,-1 2 0-16,2 0-128 0,0 0 192 0,0 0-64 15,0 0-128-15,0 0 0 0,0-2 0 0,0-3 0 0,0 2 128 16,0 0 0-16,2 3 0 0,-2-5 0 0,0 5-128 16,-1 0 0-16,-1 0 0 0,2 0 0 0,0 0 0 0,-1 0 0 15,-1 2 0-15,1-2 0 0,-1 0 0 0,2-1 0 16,-2-2 0-16,2 3 0 0,1-5 0 0,-1 2 0 16,0-2 0-16,0 4 128 0,0-3-128 0,0 1 0 15,0 2 0-15,0-3 0 0,0 1 0 0,0-2 0 16,0 4 0-16,0-3 0 0,0 3 0 0,0-2 0 15,-1-1 0-15,-1 4 0 0,0 0 0 0,1 2 0 16,-1-5 0-16,2-1 0 0,0 3 0 0,1-3 0 16,0 0 0-16,2 0 0 0,1 0 0 0,-1-1 0 15,0 0 0-15,0-2 0 0,4 3 0 0,-2 0 0 0,-2 0-192 16,0 2 192-16,1-1-176 0,-3-1 176 0,1 0-128 0,-2 2 128 16,-2 2 0-16,1-3 0 0,-2 3 0 0,-1 3 0 15,0-2 0-15,-1 1 0 0,0-2 0 0,0-3 0 16,-1 6 0-16,1-2 144 0,1 1-144 0,-3 0 0 15,2 1 128-15,-1-2-128 0,-2-2 0 0,-2 6 0 16,-6 3 0-16,10-8 0 0,-2 3 0 0,-8 5 0 16,8-8 0-16,0 4 0 0,-1-2 0 0,-7 6 0 15,0 0 0-15,0 0 0 0,0 0 0 0,0 0 0 16,0 0 0-16,12-2 0 0,-12 2-128 0,0 0 128 16,0 0 0-16,0 0 0 0,0 0-160 0,0 0 160 15,0 0 0-15,0 0-144 0,0 0 144 0,0 0 0 16,10 2 0-16,-10-2 0 0,0 0 0 0,0 0 0 15,0 0 0-15,0 0 0 0,0 0 0 0,0 0 0 16,0 0 0-16,0 0-128 0,0 0 128 0,0 0 0 16,0 0 0-16,0 0-192 0,0 0 192 0,0 0-160 0,0 0 32 0,0 0 0 15,-3 10 0-15,0-4 0 0,-1 1-224 0,1 1-32 16,3-8-16-16,-5 8 0 16,-1-2-2256-16,0 0-448 15</inkml:trace>
  <inkml:trace contextRef="#ctx0" brushRef="#br2" timeOffset="95513.99">24247 12617 4607 0,'0'0'400'0,"0"0"-400"0,0 0 0 0,0 0 0 16,0 0 1920-16,0 0 288 0,0 0 64 0,0 0 16 15,0 0-928-15,0 0-176 0,0 0-32 0,0 0-16 0,0 0-432 0,0 0-96 16,0 0-16-16,0 0 0 0,0 0-128 0,0 0-16 16,10 8-16-16,-10-8 0 0,0 0 80 0,0 0 0 15,0 0 16-15,13 5 0 0,-13-5-112 0,0 0-32 16,0 0 0-16,13 1 0 0,-13-1-176 0,0 0-32 15,12-1-16-15,-12 1 0 0,0 0 288 0,15-4 48 16,-15 4 16-16,0 0 0 0,13-1 80 0,-13 1 32 16,13-7 0-16,-13 7 0 0,11-4-160 0,-11 4-16 15,13-8-16-15,-1 0 0 0,0 0-176 0,-3 3-48 0,1-3 0 0,0 1 0 16,-1-2-48-16,1 1-16 0,-1-2 0 16,3 0 0-16,-3 1-144 0,1 1 0 0,0 0 0 0,-1 0 0 15,-1 0 192-15,0 0-64 0,0 0 0 0,0 0 0 16,0 0 96-16,2 3 16 0,-10 5 0 0,0 0 0 15,13-13-16-15,0 2 0 0,-13 11 0 0,14-16 0 16,-3 0-80-16,2 1-16 0,-2-1 0 0,-1 0 0 16,0 2-128-16,-2 1 0 0,0-3-160 0,1 1 160 15,1 1-240-15,-2-2 48 0,-2 3 16 0,2-3 0 16,2 3 0-16,0 2 0 0,-4-2 0 0,4 2 0 16,1-2 176-16,0 0 0 0,-1 0 0 0,-1 0-128 15,-1-1 128-15,2 4 0 0,-10 10 0 0,13-13 0 16,0 2 0-16,-2-2 0 0,-3 2 0 0,-8 11 0 15,8-16 0-15,2 3-128 0,-1 5 128 0,-9 8 0 16,8-10 0-16,-8 10 0 0,8-11 0 0,0 3 0 0,-8 8 0 16,0 0 0-16,8-8 0 0,-8 8 0 15,0 0 0-15,0 0 0 0,0 0 0 0,0 0 0 0,7-11 0 0,-7 11 0 16,0 0 0-16,0 0 0 0,0 0 128 0,0 0-128 16,0 0 160-16,0 0-160 0,0 0 0 0,0 0 0 15,0 0 0-15,0 0 0 0,0 0 0 0,0 0 0 16,0 0 0-16,-11 3 0 0,-1-3 0 0,12 0 0 15,0 0 0-15,-11 8 0 0,0-3 0 0,11-5 0 16,-11 6 128-16,3 1-128 0,0-1 176 0,0-1-176 16,-2 3 192-16,2 0-192 0,-2-3 208 0,2 3-64 15,0 0-16-15,0 0 0 0,-1 0-128 0,-3 0 0 16,1 2 144-16,0-2-144 0,11-8 0 0,-13 8 0 16,0 1 0-16,2 1 0 0,0 1 0 0,0-1 0 15,-2 1 0-15,1-1 0 0,3-2 0 0,-1 5 0 0,-1-4 0 16,0 1 0-16,0 1 0 0,-1-1 0 0,-1 1 0 0,1 2 0 15,-1 0 0-15,0-2 0 0,0 7 160 0,0-4-160 16,0-1 0-16,1 3 0 0,-1-3 0 0,0 3 0 16,0-3 0-16,0 1 0 0,-1 1 0 0,1-4 0 15,0 5 0-15,0-3 0 0,0 0 0 0,1-2-160 16,-3 2 160-16,-1 1 0 0,-2-1 0 0,1 1 0 16,-6 1 0-16,2-2 0 0,1 3 0 0,-3-3 0 15,-1 3 0-15,0 3-128 0,0-3 128 0,1 2 0 16,3-1-128-16,-1 1 128 0,-2 3-128 0,2-4 128 15,1-1-256-15,-3 4 48 0,1 2 0 0,-2 2 0 16,-1 0-80-16,1 0-16 0,-1 4 0 0,-3-1 0 16,0 0-400-1,-3-1-64-15,-1-2-32 0,-5 0-8032 0,-5-1-1600 0</inkml:trace>
  <inkml:trace contextRef="#ctx0" brushRef="#br2" timeOffset="97667.32">24684 12116 6447 0,'0'0'576'0,"0"0"-576"0,0 0 0 0,0 0 0 0,0 0 1344 16,0 0 176-16,9-2 16 0,-9 2 16 15,13-6-1088-15,-3 1-208 0,-2 0-64 0,-8 5 0 0,10-6-192 0,-10 6 0 16,9-8 0-16,-9 8 0 0,10-5 0 0,-10 5 0 15,9-8 128-15,1 5-128 0,-2-2 192 0,-8 5-16 16,0 0 0-16,11-5 0 0,-1-1 112 0,-10 6 32 16,0 0 0-16,8-8 0 0,-8 8 48 0,0 0 16 15,5-10 0-15,-5 10 0 0,3-8 384 0,-3 8 96 16,0 0 16-16,2-8 0 0,-2 8 144 0,0-10 16 16,0 10 16-16,0 0 0 0,0-11-384 0,0 11-80 15,3-11-16-15,-3 11 0 0,5-13-400 0,-2 5-176 16,2 0 128-16,-5 8-128 0,8-5 0 0,0-3-144 0,-8 8 0 0,0 0 0 15,9-5 144-15,-9 5-208 0,10-6 80 0,-10 6 128 16,0 0 0-16,0 0 192 0,0 0 0 0,11-2 0 16,-11 2 160-16,0 0 32 0,11-3 16 0,-11 3 0 15,13 0 48-15,-13 0 0 0,0 0 0 0,12-3 0 16,-12 3-256-16,0 0-64 0,0 0 0 0,0 0 0 16,12 0-128-16,-12 0 0 0,0 0 0 0,0 0 0 15,0 0 0-15,0 0-144 0,0 0 144 0,0 0-160 16,0 0 160-16,0 0 0 0,0 0 0 0,0 0-128 15,0 0 128-15,0 0 0 0,12 0 0 0,-12 0 0 16,0 0 0-16,0 0 0 0,0 0 160 0,0 0-160 16,0 0 128-16,0 0-128 0,0 0 0 0,0 0 0 15,0 0 0-15,0 0 0 0,0 0 0 0,0 0 0 0,0 0 0 0,0 0 0 16,0 0 0-16,0 0 0 0,0 0 0 0,-13 8 0 16,2-2 0-16,-1 1 0 0,1 1 0 0,11-8 0 15,-11 10 0-15,1-1 144 0,1-1-144 0,9-8 128 16,-10 11-128-16,2-1 128 0,0-2-128 0,8-8 0 15,-10 13 144-15,2-2-144 0,-1 2 0 0,1-2 0 16,0 2 0-16,0-5 0 0,8-8 0 0,-13 13 128 16,0 1-128-16,2 1 0 0,-1-1 0 0,3 1 144 15,-2-1-144-15,1-1 0 0,2 0 144 0,0 0-144 16,0-2 0-16,1 0 144 0,1-1-144 0,0 4 0 16,-1-1 0-16,1 0 0 0,-1 0 0 0,-1 1 0 15,0-1 0-15,-1 2 0 0,-1-4 0 0,0 3 0 16,-1 1 0-16,0 1 0 0,0 0 0 0,-2 3 0 15,0-3 0-15,0 0 0 0,-1 2 0 0,-1-1 0 0,-1-1 0 16,0 4 0-16,-3-1 0 0,0-1 0 0,-2 3 0 0,2-1 0 16,-2 3-128-16,-2-1 128 0,-1 1 0 0,-3 1 0 15,-2 2-208-15,-2-2 16 0,-2-2 16 0,-4 2 0 32,-5 3-480-32,2 2-112 0,-2 5 0 0</inkml:trace>
  <inkml:trace contextRef="#ctx0" brushRef="#br2" timeOffset="104569.3">23339 12394 4607 0,'0'0'192'0,"0"0"64"0,0 0-256 0,0 0 0 0,0 0 0 0,0 0 0 0,0 0 2896 0,0 0 544 15,0 0 96-15,0 0 32 0,0 0-2672 0,0 0-512 16,0 0-128-16,0 0 0 0,0 0-256 0,0 0-160 15,0 0 32-15,0 0 0 0,0 0-96 0,0 0-16 16,0 0 0-16,0 0 0 0,0 0-16 0,0 0 0 16,0 0 0-16,0 0 0 0,0 0 0 0,0 0-16 0,0 0 0 0,0 0 0 15,0 0 32-15,0 0 16 0,0 0 0 0,0 0 0 16,0 0-112-16,0 0-32 0,0 0 0 0,0 0 0 31,0 0-272-31,0 0-48 0,0 0-16 0,0 0-2704 0,-10-4-560 0</inkml:trace>
  <inkml:trace contextRef="#ctx0" brushRef="#br2" timeOffset="105589.17">23288 12365 2751 0,'0'0'256'0,"0"0"-256"0,0 0 0 0,0 0 0 16,0 0 896-16,0 0 128 0,0 0 16 0,0 0 16 16,0 0-336-16,-10-3-64 0,10 3-16 0,0 0 0 15,0 0-192-15,0 0-32 0,0 0-16 0,0 0 0 16,0 0 192-16,-5-10 48 0,5 10 0 0,0 0 0 16,0 0 80-16,0 0 32 0,0 0 0 0,0 0 0 15,0 0-192-15,0 0-48 0,0 0 0 0,0 0 0 0,0 0-256 16,0 0-48-16,0 0-16 0,0 0 0 15,0 0 64-15,0 0 16 0,0 0 0 0,0 0 0 0,0 0 48 16,0 0 16-16,0 0 0 0,0 0 0 0,0 0 176 16,0 0 16-16,-5 16 16 0,4-3 0 0,1-13-240 15,1 16-48-15,-1-16-16 0,4 13 0 0,-4-13-240 0,6 16 0 16,-1-3 128-16,-5-13-128 0,6 11 0 0,1-1 0 16,-3 1 128-16,-4-11-128 0,5 11 192 0,0-1-16 15,-2 2 0-15,-1 0 0 0,1 1 144 0,0-1 48 16,-1-2 0-16,0 0 0 0,-1 1 0 0,1-1 0 15,-1 2 0-15,1 0 0 0,-2-12-64 0,2 12-16 16,-2-12 0-16,1 15 0 0,-1-2-96 0,0 0-32 16,0-1 0-16,2-4 0 0,-2-8-160 0,1 15 160 0,-2-6-160 15,1 4 160-15,0-13-160 0,1 13 0 0,-1-13 0 16,0 11 128-16,0 1-128 0,0 0 0 0,0-12 0 0,-1 13 0 16,-1 2 0-16,2-15 0 0,-3 14 0 0,1-1 0 15,2-13 0-15,-1 15 0 0,1-15 0 0,-3 12 0 16,3-12 0-16,-4 13 0 0,4-13 0 0,-1 15 128 15,1-15-128-15,0 0 0 0,-3 14 0 0,3-14-176 16,-2 11 176-16,2-11 0 0,0 0 0 0,-2 16 0 16,2-16 0-16,0 0 0 0,0 0 0 0,-1 13 0 15,1-13 0-15,0 0 0 0,0 0 0 0,0 13 0 16,0-13 0-16,0 0-208 0,0 15 80 0,0-15 128 16,0 0-160-16,0 0 160 0,0 0 0 0,0 0-144 15,0 0 144-15,0 0 0 0,0 0 0 0,0 0 0 0,0 0 0 16,3 12 0-16,-3-12 0 0,0 0 0 15,0 0 0-15,0 0 0 0,0 0 0 0,0 0-128 0,0 0 128 16,0 0-160-16,0 0 160 0,0 0-160 0,0 0 16 0,0 0 0 16,0 0 0-16,11 5 0 0,-11-5 144 0,0 0 0 15,13 0-144-15,-13 0 144 0,0 0 0 0,13-1 0 16,-13 1 0-16,9-7 0 0,-9 7 0 0,10-5 0 16,-10 5 0-16,8-8 0 0,-8 8 128 0,0 0-128 15,8-8 192-15,-8 8-64 0,8-8 0 0,-8 8 0 16,0 0 0-16,7-8 0 0,-7 8 0 0,0 0-128 15,0 0 192-15,4-9-64 0,-4 9-128 0,0 0 128 16,0 0-128-16,0 0 128 0,0 0-128 0,0 0 160 16,0 0-160-16,0 0 160 0,0 0-160 0,0 0 0 15,0 0 0-15,0 0-176 0,0 0 176 0,0 0 0 16,0 0 0-16,0 0 0 0,0 0 0 0,0 0 0 0,0 0 0 0,10 9 0 16,-10-9 128-16,6 11-128 0,-6-11 160 15,7 10-160-15,-7-10 128 0,3 15-128 0,-3-15 0 0,3 14 0 16,-3-14 192-16,2 14-64 0,-2-1-128 0,0-13 192 15,0 0-64-15,1 13-128 0,-1-13 176 0,0 15-176 16,0-15 176-16,0 0-176 0,-1 12 160 0,1-12-160 16,0 0 128-16,0 0-128 0,-3 13 0 0,3-13 0 15,0 0 128-15,0 0-128 0,0 0 0 0,0 0 0 16,-5 10 240-16,5-10-48 0,0 0-16 0,0 0 0 16,0 0 112-16,0 0 32 0,0 0 0 0,0 0 0 15,0 0 48-15,0 0 16 0,0 0 0 0,0 0 0 16,-11 0-128-16,11 0 0 0,0 0-16 0,0 0 0 15,-10-7-240-15,10 7 176 0,-10-6-176 0,10 6 160 16,-8-8-160-16,8 8 0 0,-9-5 0 0,9 5 0 0,0 0 0 16,-12-3 0-16,12 3 0 0,-11-5 0 0,11 5 0 15,-11-1 0-15,11 1 0 0,-10-4 0 0,10 4-256 0,-11 0 80 16,11 0 16-16,-11 0 0 0,11 0-128 0,-11 0-32 16,11 0 0-16,0 0 0 15,0 0-272-15,0 0-64 0,0 0-16 0,0 0 0 16,0 0-480-16,0 0-112 0,0 0-16 0,0 0 0 15,0 0-1536-15,-8-6-304 0</inkml:trace>
  <inkml:trace contextRef="#ctx0" brushRef="#br2" timeOffset="106470.98">23264 12460 9215 0,'0'0'816'0,"0"0"-656"0,0 0-160 0,0 0 0 0,0 0 2224 0,0 0 400 15,0 0 96-15,0 0 16 0,0 0-1952 0,0 0-384 16,0 0-80-16,0 0 0 0,0 0-176 0,0 0-16 16,0 0-128-16,-4 16 192 0,4-16 160 0,0 0 32 15,0 0 0-15,-1 14 0 0,1-1 384 0,0-13 64 16,0 13 32-16,1 0 0 0,-2 3-224 0,2-4-32 0,-1-12-16 0,0 15 0 16,0-2-240-16,-1-2-48 0,1-11-16 0,-2 14 0 15,-1-1-288-15,0-2 0 0,3-11 0 0,-4 13 0 16,1-1 128-16,0 0-128 0,3-12 0 0,-3 8 0 15,3-8 0-15,-3 12 0 0,3-12 0 0,0 0 0 16,0 0 0-16,0 0 0 0,0 0 0 0,0 0 0 16,0 0 0-16,0 0 0 0,0 0 0 0,0 0-144 15,0 0 144-15,0 0-208 0,0 0 80 0,0 0 128 16,0 0-160-16,0 0 160 0,0 0 0 0,0 0-144 16,0 0 144-16,9-8 0 0,-9 8 0 0,10-8 0 15,-10 8 0-15,10-8 128 0,-10 8-128 0,9-12 128 16,-9 12 0-16,10-8 0 0,-2 0 0 0,-8 8 0 15,8-9 16-15,-2 1 16 0,-6 8 0 0,8-8 0 16,-1-4 48-16,-7 12 16 0,6-8 0 0,-6 8 0 0,7-9 96 0,-7 9 0 16,6-12 16-16,-1 0 0 0,0 2 64 0,-5 10 16 15,0 0 0-15,4-11 0 0,-4 11 0 0,4-11 0 16,-4 11 0-16,3-10 0 0,-3 10-112 0,0 0-32 16,1-11 0-16,-1 11 0 0,0 0-144 0,0 0-128 15,0 0 192-15,0 0-192 0,0-8 0 0,0 8 0 16,0 0 0-16,0 0 0 0,0 0 0 0,0 0 0 15,0 0 0-15,0 0-144 0,0 0 144 0,0 0-192 16,0 0 192-16,0 0-192 0,0 0 64 0,0 0 0 16,0 0 0-16,5 12 0 0,2 3 128 0,-3-5 0 15,-4-10 0-15,7 14 0 0,-7-14 0 0,8 10 0 16,-8-10 160-16,8 11-160 0,-8-11 176 0,8 10-176 16,-8-10 192-16,8 8-192 0,-8-8 128 0,0 0-128 0,0 0 0 0,0 0 0 15,8 8 0-15,-8-8 0 0,0 0 0 0,0 0 0 31,0 0-336-31,10 11-176 0,-10-11-48 0,8 8-9424 0,-8-8-1904 16</inkml:trace>
  <inkml:trace contextRef="#ctx0" brushRef="#br2" timeOffset="107139.76">22525 11678 5519 0,'0'0'496'0,"0"0"-496"16,0-11 0-16,0-1 0 0,0 12 2656 0,0-12 432 0,2 0 96 0,1-1 16 16,0 4-2688-16,1 1-512 0,-4 8-160 0,4-11 0 15,-4 11 160-15,8-8 0 0,-8 8 0 0,8-9 0 16,-8 9 1216-16,12-1 256 0,-12 1 64 0,12-3 16 15,1-1 80-15,-13 4 16 0,15 0 0 0,1-1 0 16,0-1-688-16,2 2-128 0,-1-1-16 0,4-3-16 16,3 3-400-16,5-2-80 0,3-1 0 0,3 3-16 15,4-2-304-15,-1 3 0 0,3-4 0 0,-3 0 0 0,-1 2 0 16,0-1 0-16,-2 0 160 0,-1-1-160 0,0 0 272 0,-2 2-16 16,0-1-16-16,-2-1 0 0,-2 1 176 0,-1-2 32 15,-1 4 16-15,-1-2 0 0,-1-2-160 0,-1 0-48 16,-4 2 0-16,-1 0 0 0,-4 1-256 0,-1-1 0 15,0 0 0-15,-13 3 0 16,0 0-320-16,11-4-80 0,-11 4-16 0,0 0 0 16,0 0-352-16,0 0-64 0,0 0 0 0,0 0-16 15,0 0-1904-15,0 0-368 0,0 0-80 0,-14-4 0 0</inkml:trace>
  <inkml:trace contextRef="#ctx0" brushRef="#br2" timeOffset="107416.36">23048 11487 27007 0,'0'0'1200'0,"0"0"240"0,0 0-1152 0,0 0-288 0,0 0 0 0,0 0 0 15,0 0 736-15,0 0 96 0,0 0 0 0,0 0 16 16,9 13-592-16,-9-13-112 0,8 12-16 0,-4 3-128 16,-4-15 144-16,5 14-144 0,-2 2 0 0,-3-1 144 15,0-1 368-15,-1 6 80 0,-1-3 16 0,1 3 0 16,-1-3 112-16,0 6 32 0,1-1 0 0,-1 2 0 15,-1 0-240-15,1 0-32 0,-1 2-16 0,3-2 0 16,0 0-208-16,0 0-32 0,2 4-16 0,1-6 0 16,-1 0-208-16,1 3 128 0,0-3-128 0,0 2 0 15,-1 0 0-15,-1-3 0 0,1 0 0 0,-2-2-160 16,0-1-352-16,0-2-80 16,-2 5-16-16,1-5-10240 0,-1 0-2048 0</inkml:trace>
  <inkml:trace contextRef="#ctx0" brushRef="#br2" timeOffset="110837.7">24188 13050 11055 0,'0'0'976'0,"0"0"-784"0,0 0-192 0,0 0 0 0,0 0 2192 0,0 0 400 16,0 0 80-16,0 0 16 0,0 0-1376 0,0 0-272 0,0 0-48 0,0 0-16 16,0 0-544-16,0 0-112 0,0 0-32 0,0 0 0 15,0 0-96-15,0 0 0 0,0 0-16 0,0 0 0 16,0 0 272-16,0 0 64 0,0 0 16 0,3 13 0 16,-3-13 112-16,5 14 32 0,-5-14 0 0,6 10 0 15,-6-10-176-15,0 0-48 0,12 11 0 0,-3-3 0 16,-9-8-192-16,11 10-32 0,-11-10-16 0,15 5 0 15,-1-2-208-15,-1 3 128 0,-13-6-128 0,16 5 0 16,-1-3 0-16,-2-2 128 0,-13 0-128 0,16-2 0 16,-2-1 0-16,0 3 0 0,-1-5 128 0,0 2-128 15,-2 0 0-15,2-2 0 0,-2 2 0 0,1-2 0 16,-12 5 128-16,14-3-128 0,-1-4 0 0,-2 1 0 16,-1-2 176-16,-1 3-176 0,-9 5 192 0,10-8-192 15,0 0 288-15,-2 0-48 0,0 0-16 0,0 0 0 16,-8 8-32-16,8-10-16 0,0-1 0 0,-2 3 0 15,1 0-176-15,-3-2 0 0,1 2 0 0,0 0 128 16,-5 8-128-16,3-11 0 0,-3 11 0 0,4-13 0 0,-4 13-224 0,3-8 80 16,-3 8 16-16,0 0 0 0,0 0 128 0,0-9 0 15,0 9 0-15,0 0-128 0,-5-12 128 0,5 12 0 16,-7-8 0-16,7 8 0 0,0 0 0 0,-11-6 0 16,0 0 0-16,11 6 0 0,-13-7 0 0,13 7 0 15,-11-1 0-15,11 1 0 0,-13-4 0 0,2 4 0 16,11 0 0-16,-13 5 0 0,2-2 0 0,1 2 0 15,10-5-144-15,-13 7 144 0,13-7 0 0,-12 6 0 16,0 2 0-16,3 2 0 0,1-4 0 0,0 2 0 16,8-8 0-16,-12 11 0 0,3-3 0 0,1 0 0 15,8-8 0-15,-8 10 0 0,8-10 0 0,-8 11 0 0,8-11 0 16,-7 13 0-16,7-13 0 0,-5 15 128 0,5-15-128 16,-4 14 0-16,-1-3 0 0,5-11 0 0,-5 16 0 0,2-3 0 15,3-13 0-15,-2 13 0 0,-1 0 128 0,3-13-128 16,-2 14 0-16,4-3 128 0,-2-11-128 0,3 15 128 15,0 1 0-15,4-3-128 0,-1-5 192 0,2 3-64 16,-8-11 16-16,13 13 0 0,0-5 0 0,0 3 0 16,0-3-144-16,-1 2 192 0,1-2-192 0,2 0 192 15,-2 0-192-15,-1 0 0 0,1 3 0 0,0-3 128 16,0 0-128-16,0 0 0 0,-2 2 0 0,0-2 0 16,2 0 144-16,0-3-144 0,0 3 160 0,-2-2-160 15,0 2 128-15,0-1-128 0,-11-7 0 0,15 3 144 16,-2 2-144-16,0-2-192 0,-1-3 32 0,4-3-10592 15,4 1-2128-15</inkml:trace>
  <inkml:trace contextRef="#ctx0" brushRef="#br2" timeOffset="126723.93">4373 17588 6447 0,'0'0'272'0,"0"0"80"0,8-11-352 0,-3 1 0 0,-5 10 0 0,3-13 0 0,1 2 2752 16,-4 11 464-16,1-13 112 0,-1 13 0 0,2-11-1824 0,-2 11-368 16,1-13-80-16,-1 13-16 0,0-13-208 0,0 13-64 15,0 0 0-15,2-11 0 0,-2 11-208 0,-2-11-48 16,2 11-16-16,0 0 0 0,-4-13-160 0,4 13-16 16,-5-8-16-16,5 8 0 0,-7-8-160 0,7 8-16 15,-11-8-128-15,11 8 192 0,-11-5-192 0,1 2 0 16,-1 1 0-16,0-1 0 0,-2 1 0 0,3 1 128 15,-1-1-128-15,1-1 0 0,-1 3 0 0,2-2 0 16,-1 1 0-16,-3-1 0 0,-6-1 128 0,1 3 0 0,0-2-128 16,2 1 192-16,0-1-192 0,0 2 128 0,-3 0-128 15,1 0 0-15,2 2 0 0,0 1 0 0,0 0 0 16,0 0 0-16,-1 4 128 0,1-1-128 0,-1-1 0 0,3 3 0 16,-2 2 256-16,2-1-32 0,-1 1-16 0,1 3 0 15,-1 3 32-15,2 0 0 0,1 0 0 0,-1 3 0 16,0-1-112-16,0 3 0 0,2 3-128 0,0 3 192 15,1-1-48-15,-1-1-16 0,3 1 0 0,3 0 0 16,0-1 48-16,2 4 0 0,1-5 0 0,2 4 0 16,0-3-16-16,2 0 0 0,1 2 0 0,0-3 0 15,0-2-160-15,2 6 0 0,0-3 0 0,2-1 128 16,-1-3-128-16,4 3 0 0,-1-3-160 0,2 0 160 16,2-3-144-16,2-4 144 0,-1-1-128 0,4-5 128 15,1-5-128-15,0 0 128 0,2-6-128 0,2-5 128 0,-1-3 0 16,1-7 0-16,-1 1 0 0,1-6 0 0,-4-2 0 15,3-3 0-15,1-2 0 0,-1 2 0 0,-1 3 0 0,-3-3 0 16,-1 0 0-16,1 0 0 0,-2 3 0 0,-2-1 176 16,-4-1-48-16,0 6 0 0,-1-3 256 0,-1 4 32 15,0 0 16-15,-3 4 0 0,0-2 32 0,-2 2 16 16,-3 3 0-16,0 2 0 0,0 11-160 0,0-11-16 16,0 11-16-16,-1-10 0 0,-6 2-288 0,7 8 0 15,0 0 0-15,0 0 0 0,0 0-176 0,-8 3-80 16,8-3-32-16,-11 5 0 15,1 0-576-15,10-5-112 0,0 0-32 0,0 0-9040 16,0 0-1792-16</inkml:trace>
  <inkml:trace contextRef="#ctx0" brushRef="#br2" timeOffset="127425.62">4616 17376 16575 0,'0'0'1472'0,"0"0"-1168"0,0 0-304 0,0 0 0 16,0 0 3024-16,0 0 560 0,0 0 96 0,0 0 32 15,6 16-2176-15,-6-16-416 0,3 13-96 0,-3 1 0 16,0-14-672-16,-1 18-128 0,-3 0-32 0,1 1 0 16,-2 2-48-16,1 1-16 0,-3 1 0 0,2 7 0 15,1 1 16-15,-1 4 0 0,1-1 0 0,1 3 0 16,0 0 0-16,1 3 0 0,2-3 0 0,0 3 0 16,0-2-144-16,2-1 160 0,0-5-160 0,-1 0 160 15,2 1-160-15,2-5 0 0,-3 5 0 0,1-8 0 0,-1 4 0 16,1-5 0-16,-1 0-192 0,-2-3 192 15,0-5-272-15,0 0 64 0,0 0 16 0,0-3 0 0,-2 3-48 16,2-16 0-16,-5 13 0 0,5-13 0 0,-6 11 112 0,6-11 128 16,-10 10-208-16,2-4 80 0,8-6 128 0,0 0 0 15,-14 4 0-15,2-3 0 0,12-1 0 0,-11-3 0 16,2-2 0-16,0-3 0 0,1-5 0 0,2 2 0 16,1-2 0-16,0-3 0 0,2-2-192 0,0-2-16 15,1-3 0-15,1-1 0 0,-1-5 16 0,2 5 16 16,-3-2 0-16,1 1 0 0,1-3 176 0,1 4 0 15,-3 0 0-15,1 3 0 0,-1-3 192 0,0 0 80 16,-1-1 16-16,1 4 0 0,0-3 160 0,-2 4 48 16,2-1 0-16,0 4 0 0,-1-2-48 0,3-2 0 0,-1 3 0 15,1-1 0-15,2-2-160 0,2 0-32 0,2-1-16 0,2-2 0 16,-1-2-240-16,2 5 0 0,0-3 0 0,2 3 0 16,1-3 0-16,0 5 0 0,2-2 0 0,0 5 0 15,-2-2-144-15,0 2 144 0,1 0 0 0,-1 5-144 16,-2-2 144-16,3 3 0 0,1 2 0 0,-1 2 0 15,-12 6 0-15,15-5 0 0,-15 5 0 0,16 0 0 16,0 0 0-16,-2 6 0 0,-2 1 0 0,-1 1 0 16,0 3 0-16,0 2 0 0,-1-2 0 0,0 2-128 15,-2 5 128-15,-2-1 0 0,0 1 0 0,1 0 0 16,-1-2 0-16,1 3 0 0,-1-3 0 0,-3 0 0 16,-1-1 0-16,1-4 0 0,0 5 0 0,-1-3 128 15,-2-13-128-15,2 16 0 0,-2-16 128 0,0 14-128 16,0-14 0-16,-2 13 128 0,2-13-128 0,-5 13 0 15,-1-4 0-15,-4-1 0 0,10-8 0 0,-13 9 0 0,0-3-208 0,1-1-16 16,-4 3 0-16,-1 0 0 0,1 0-112 0,-3 0-32 16,0 1 0-16,0 0 0 0,-2 2 144 15,2 0 32-15,-1-1 0 0,3 1 0 0,-1-2 0 0,2 3 16 16,0-4 0-16,1-3 0 16,1 1-1280-16,1-4-256 0,2-2-48 15</inkml:trace>
  <inkml:trace contextRef="#ctx0" brushRef="#br2" timeOffset="127789.73">5529 17376 29775 0,'0'0'1312'0,"0"0"288"0,0 0-1280 15,0 0-320-15,-12 5 0 0,12-5 0 0,0 0 560 0,0 0 48 0,-11 3 16 0,11-3 0 16,-9 0-624-16,9 0 0 0,0 0-144 0,-12-3 144 16,12 3 0-16,0 0 0 0,-12 0 0 0,0 3 0 15,12-3 320-15,-13 3 64 0,1-1 32 0,12-2 0 16,-13 8 64-16,0 0 16 0,13-8 0 0,-16 6 0 15,1-1-240-15,3 0-32 0,-4-2-16 0,-2-1 0 0,-3 1-208 0,-3 0 0 16,-2-3 0-16,-3 2-160 16,-4-2-368-16,-1 3-80 0,0 2-16 0,-3 0 0 15,-1-2-480-15,1 3-112 0,3-1 0 0,1 0-16 16,-4 3-320-16,5-3-64 0,8-2-16 0,4 0-5936 16,6-1-1200-16</inkml:trace>
  <inkml:trace contextRef="#ctx0" brushRef="#br2" timeOffset="128030.98">5189 17201 30527 0,'0'0'1344'16,"6"15"288"-16,-6-15-1312 0,6 14-320 0,-6-14 0 0,7 16 0 0,-1 0 1008 0,-1-1 128 0,0-1 16 16,0-1 16-16,-1-2-864 0,1 4-176 0,0-3-128 0,0 3 144 15,0 1-144-15,1 3 0 0,-1 0 0 0,1 7 0 16,-2 0 0-16,-1 1 0 0,0 7 0 0,0 3 0 15,-3 3 0-15,3 3 0 0,-1 4 0 0,0 2 0 16,-1 0 0-16,1-1 0 0,1 0 0 0,2-2 0 16,-2-2-176-16,0-6-16 0,2 2 0 0,0-4 0 31,0-6-512-31,1-6-96 0,2-3-32 0,0-5-8816 0,0-3-1760 0</inkml:trace>
  <inkml:trace contextRef="#ctx0" brushRef="#br2" timeOffset="128265.76">5630 17764 2751 0,'0'0'256'0,"0"0"-256"0,0 0 0 0,0 0 0 0,1-9 4976 0,1-2 944 16,-2 11 192-16,0-10 32 0,0 10-3904 0,2-11-768 16,-2 11-176-16,0 0-16 0,0 0-768 0,0 0-128 15,0 0-48-15,0 0 0 0,0 0-80 0,0 0 0 16,0 0-16-16,0 0 0 0,-4 21 112 0,-2-1 32 15,1 5 0-15,2 2 0 0,0-1-64 0,1 2 0 16,1 5 0-16,-1-6 0 0,0-5-128 0,2-2-16 16,0 0-16-16,2-4 0 0,1-3-400 0,-3-13-80 15,0 0 0-15,0 0-9760 16,0 0-1952-16</inkml:trace>
  <inkml:trace contextRef="#ctx0" brushRef="#br2" timeOffset="128446.53">6058 17551 10127 0,'4'19'448'0,"-4"-19"96"0,4 18-544 0,-4-18 0 0,2 16 0 0,-2-16 0 15,6 18 3920-15,-6-18 688 0,16 6 128 0,-1-4-14016 16</inkml:trace>
  <inkml:trace contextRef="#ctx0" brushRef="#br2" timeOffset="129207.14">6346 17532 13823 0,'0'0'1216'0,"0"0"-960"0,0 0-256 0,0 0 0 0,0 0 3392 0,0 0 624 16,0 0 128-16,0 0 16 0,11 11-2816 0,-11-11-576 16,0 0-128-16,0 0 0 0,0 0-384 0,0 0-64 15,0 0 0-15,0 0-16 0,0 0 208 0,0 0 32 16,0 0 16-16,0 0 0 0,0 0 80 0,0 0 32 15,0 0 0-15,0 0 0 0,-7-8 0 0,1 3 0 16,-2 2 0-16,-2 0 0 0,-1 3-112 0,-2 0-32 16,2-2 0-16,0 2 0 0,0 2-128 0,-2 1-16 15,-2-3-16-15,1 3 0 0,-2-1-64 0,0 1-16 16,-2 2 0-16,-1 3 0 0,-2 3-32 0,3 0-128 0,1 2 192 16,1 2-64-16,-2-1 0 0,2 2 0 0,0 2 0 0,0 1 0 15,0 2 0-15,1 0 0 0,1 0 0 16,1 1 0-16,2-1-128 0,1 0 160 0,2 0-160 0,2 0 160 15,-1-1-160-15,2 0 0 0,2-4 144 0,2 0-144 16,1-3 0-16,3-1-128 0,-3-12 0 0,6 16 0 16,2-4-208-16,4-3-48 0,0-1 0 0,4 0 0 31,2 0-256-31,3 0-48 0,1-3-16 0,2 3 0 16,4-5-64-16,1 2 0 0,0 0-16 0,1-3 0 15,2-2-128-15,3-2-32 0,2 1 0 0,-3-4 0 16,-2-2-16-16,0-1 0 0,-1 0 0 0,2-1 0 15,1-3 256-15,0 0 32 0,1-1 16 0,-1-2 0 0,0-2 656 0,-1 1 0 0,-2-2 0 0,1-1 0 16,2 1 224-16,-1-1 80 0,1-1 16 0,0 0 0 0,-1-1 112 16,1 0 16-16,0-3 16 0,-2 3 0 0,-3-3 48 15,-2 0 0-15,-3 0 0 0,-1 0 0 0,-4-2-128 0,0 5 0 16,-3-3-16-16,-3 3 0 0,-2 0-112 0,-1 2-32 16,-2 3 0-16,-3 0 0 0,-4 3 32 0,-1 3 0 15,0 10 0-15,0 0 0 0,-8-11 32 0,8 11 16 16,-16-3 0-16,-1 8 0 0,-4 3 16 0,-2 3 16 15,-1 7 0-15,-2 1 0 0,-1 5-32 0,2 3-16 16,-1-1 0-16,2 1 0 0,-2 1 0 0,2-1 0 16,2 0 0-16,2-1 0 0,6-2-128 0,1-3-32 15,0 0 0-15,2-5 0 0,1 0-128 0,4 0 0 16,-1-3 0-16,7-13 0 0,0 0 0 0,4 12 0 16,-4-12 0-16,14 8 0 0,1 1-256 0,2-5 64 0,4 0 0 15,3-4 16-15,2-2 176 0,1 0 0 0,4 1-144 16,-3-2 144-16,0 3 0 0,-1-2 0 0,-1 2 0 0,1 2 0 15,-1-2 0-15,-1 4 0 0,-1 0 0 0,-1 4 0 16,-1 0 0-16,1 0 0 0,-4 0 0 0,0 3 0 16,1-1 0-16,-1-2 0 0,-3 4 0 0,-3 0 0 15,-2 0 0-15,-1 1 0 0,-4-5 128 0,0 4-128 16,-1 0 0-16,-3 1 0 0,-2 2 0 0,-3 1 0 16,-2 0 0-16,-3 1 0 0,-3 3 0 0,-2-3 0 15,-2 7-224-15,-4-3 80 0,-3 5 16 0,-2-4 0 16,-4-4-496-1,-4 1-80-15,-3-3-32 0</inkml:trace>
  <inkml:trace contextRef="#ctx0" brushRef="#br2" timeOffset="130123.91">3377 18352 8287 0,'0'0'368'0,"-15"6"80"0,-2-4-448 0,1-2 0 0,1 0 0 0,2 0 0 16,-1 0 3280-16,1 0 576 0,0-2 112 0,3-1 32 15,-1 0-2800-15,11 3-560 0,-13-5-128 0,13 5 0 16,-11-8-208-16,11 8-48 0,-11-8 0 0,11 8 0 15,-8-8 128-15,8 8 32 0,0 0 0 0,0 0 0 16,-5-8 128-16,5 8 32 0,0 0 0 0,2-8 0 16,-2 8-96-16,5-10-16 0,-5 10 0 0,8-11 0 15,0 3-224-15,1 3-48 0,1-1-16 0,1 1 0 0,4 0-176 0,-3 0 0 16,1-3 0-16,3 4 128 0,0-3 48 0,2 4 0 16,-2-2 0-16,5 0 0 0,3 1 144 0,2 0 16 15,2 0 16-15,5 0 0 0,0 1 112 0,6 3 32 16,1 0 0-16,-2 3 0 0,-2-3-48 0,-1 5-16 15,0-2 0-15,5 1 0 0,1-3-176 0,0 6-48 16,3-3 0-16,-1 1 0 0,0 0 0 0,4 1 0 16,3-1 0-16,3 3 0 0,1 2-48 0,1-2-16 15,-4 0 0-15,-1 2 0 0,0 2-144 0,2-2 0 16,-2 1 0-16,3 1 0 0,0 0 0 0,2 3 0 16,-1-4 0-16,6 3 0 0,2-4 0 0,1 3 0 15,-2-2 0-15,0-3 0 0,-5 0 0 0,2-3 0 0,-2 3 0 0,0-3 0 16,-1 0 0-16,1-2 128 0,2 0-128 0,4-1 0 15,1-2 176-15,-5 0-48 0,-5 0-128 16,-2-5 192-16,2 3 0 0,-3-1-16 0,1-2 0 0,-1 2 0 16,-2 0 0-16,3 1 0 0,1-1 0 0,2 3 0 15,2-3-48-15,0 1-128 0,2-1 192 0,0 3-64 16,-3 0-128-16,-1 0 160 0,2 0-160 0,-1 0 160 16,-1 3-160-16,-1-3 128 0,2-3-128 0,-1 3 128 15,3-3-128-15,-3-2 0 0,-1 2 0 0,-3-2 0 16,-4 0 0-16,-2 2 0 0,-1 0 0 0,0-2 0 15,-2 5 0-15,-3-2 0 0,1-1 0 0,-2 3 0 16,-2-3 0-16,0 3 0 0,4-2 0 0,-1-1 0 16,1 3 0-16,-1-2 128 0,2 2-128 0,-4-1 0 0,-4-1 0 15,-3-1 0-15,-2 3 0 0,-1 0 0 16,-2 0 0-16,-2 0 0 0,-1 0 0 0,-2 3 0 0,-1-1 0 0,-2-1 0 16,-2 1 0-16,-1-2 0 0,-13 0 0 15,13 5 0-15,-3-5 0 0,-10 0 0 0,11 3 0 0,-11-3 0 16,0 0 0-16,10 5 0 0,-10-5 0 0,0 0 0 15,9 5-144-15,-9-5 144 0,0 0-384 0,10 6 48 16,-1-1 0-16,-9-5 0 16,10 6-1648-16,-10-6-336 0</inkml:trace>
  <inkml:trace contextRef="#ctx0" brushRef="#br2" timeOffset="130572.44">7329 18471 6447 0,'0'0'576'0</inkml:trace>
  <inkml:trace contextRef="#ctx0" brushRef="#br2" timeOffset="188647.65">14601 18193 3679 0,'0'0'320'0,"0"0"-320"0,0 0 0 0,-13 0 0 0,13 0 1440 0,-11-2 224 15,11 2 32-15,-12-4 16 0,3 2-1392 0,1-3-320 16,0 2 0-16,0-2 0 0,8 5-272 0,-10-1-48 16,0-3 0-16,10 4 0 0,0 0 320 0,-11-3 128 15,11 3-128-15,-11 0 192 0,11 0 576 0,0 0 128 16,-11-1 0-16,11 1 16 0,-11-4 112 0,11 4 0 15,0 0 16-15,0 0 0 0,-13 0-400 0,13 0-64 16,-12 0-32-16,12 0 0 0,0 0-272 0,-12 0-48 16,12 0-16-16,-12-3 0 0,12 3-208 0,-11 0 0 0,11 0 128 15,0 0-128-15,-13 0 352 0,13 0 32 16,0 0 0-16,0 0 0 0,-13 0 96 0,13 0 32 0,0 0 0 0,0 0 0 16,-11 0 16-16,11 0 16 0,0 0 0 0,0 0 0 15,0 0-48-15,0 0-16 0,0 0 0 0,0 0 0 16,0 0-288-16,0 0-48 0,0 0-16 0,0 0 0 15,0 0 0-15,0 0-128 0,-11 0 192 0,11 0-64 16,0 0-128-16,0 0 0 0,0 0 0 0,0 0 0 16,0 0 0-16,0 0 128 0,0 0 0 0,0 0 0 15,0 0 0-15,0 0 0 0,0 0 0 0,0 0 0 16,0 0 48-16,0 0 0 0,0 0 0 0,0 0 0 16,0 0-176-16,0 0 0 0,0 0 144 0,14 7-144 15,-1-6 0-15,-13-1 0 0,0 0 0 0,18 3 128 16,-2-1 0-16,-2 1 16 0,1-3 0 0,1 5 0 0,0-3-144 0,0-1 0 15,2 2 144-15,1 1-144 0,0-3 0 0,4 2 128 16,-1-1-128-16,1 0 0 0,-1-2 0 0,2 0 128 16,-1 0-128-16,1 0 0 0,0 0 0 0,1-2 144 15,1 0-144-15,1-1 0 0,4 3 128 0,-1-1-128 16,1-1 0-16,1 0 0 0,0-1 144 0,-1 2-144 16,-1-3 0-16,-1 1 144 0,-2 0-144 0,2 1 0 15,-2-1 0-15,1 2 128 0,-3-3-128 0,1 4 0 16,-2-3 0-16,2 3 0 0,-2-1 0 0,0-3 160 15,0 4-160-15,-2 0 160 0,-1 0-32 0,3 0 0 16,0 0 0-16,2 0 0 0,-2 0-128 0,0 0 192 16,4 0-192-16,-3 0 192 0,-1 0-192 0,0 0 0 15,2 0 0-15,-2 0 0 0,-1 0 0 0,-1 0 0 16,1 0 0-16,-3 4 0 0,1-3 0 0,0 2 0 0,2-3 0 16,-3 4 0-16,0-3 0 0,-1-1 0 0,0 3 0 0,0-3 0 15,1 0 0-15,-1 0 0 0,-1 0 0 0,-1 0 0 16,1 2 0-16,1-2 0 0,-3 0 0 0,2 2 0 15,1-1 0-15,2 2 0 0,2 1 0 0,-1-3 0 16,0-1 0-16,1 3 0 0,4 1 0 0,-1-3 0 16,1-1 0-16,-1 3 128 0,-4 1-128 0,2-3 128 15,-1 4-128-15,-1-2 0 0,1-3 0 0,-2 5 0 16,-2-5 0-16,0 3 0 0,-1-3 0 0,-1 0 0 16,1 4 0-16,0-3 0 0,-2-1-128 0,1 3 128 15,1-1 0-15,0-2 0 0,1 0 0 0,-1 0 0 16,-1 0 0-16,1 0 0 0,0 0 128 0,-1 0-128 15,3 0 160-15,-1 0-160 0,0 0 192 0,4 2-192 16,-4-1 192-16,0-1-192 0,0 0 192 0,1 0-192 0,0 0 192 16,0 0-192-16,-1 3 192 0,2-1-192 0,-4-2 0 15,3 0 0-15,-3 0 0 0,1 2 0 0,0-1 0 0,-1-1 0 16,3-1 0-16,-1-1 0 0,-2 0-224 0,3-1 48 16,-3 3 16-16,-1-1 0 0,2-3 0 0,0 1 0 15,-2 2 0-15,0-3 0 0,0 1 160 0,0 2 0 16,-2-3-144-16,1 4 144 0,-1-3 0 0,1 3 0 15,1-2 0-15,-2-1 0 0,1 3 0 0,-1 0 240 16,-1 0-64-16,1 0-16 0,1 0-32 0,2 0 0 16,0-1 0-16,-1 1 0 0,-4 0-128 0,0 0 0 15,0 1 144-15,0-1-144 0,-3 0 128 0,3 3-128 0,0-1 128 16,-2-2-128-16,0 0 128 0,-1 3-128 0,3-3 128 0,-4 4-128 16,-8-4 160-16,11 1-32 0,0-1-128 0,0 3 192 15,-11-3-48-15,8 5-16 0,-8-5 0 16,0 0 0-16,0 0-128 0,0 0 0 0,8 3 0 0,-8-3 0 15,0 0 0-15,0 0 0 0,0 0 0 0,0 0 0 16,0 0 0-16,0 0 0 0,0 0-160 0,0 0 160 31,0 0-448-31,-13 2 16 0,1-7 0 0,-3 0 0 16,-1 1-2368-16,0-5-464 0</inkml:trace>
  <inkml:trace contextRef="#ctx0" brushRef="#br2" timeOffset="207896.76">9010 18148 10127 0,'0'0'896'0,"0"0"-704"0,0 0-192 0,0 0 0 0,0 0 1968 0,0 0 352 15,0 0 80-15,0 0 16 0,0 0-1248 0,0 0-240 16,0 0-48-16,0 0-16 0,0 0-432 0,0 0-96 16,0 0-16-16,0 0 0 0,0 0-160 0,0 0-32 15,0 0-128-15,0 0 192 0,0 0 160 0,0 0 32 16,0 0 0-16,0 0 0 0,0 0 96 0,0 0 32 16,0 0 0-16,0 0 0 0,0 0 0 0,0 0 0 15,0 0 0-15,0 0 0 0,-10-5-64 0,10 5-16 0,0 0 0 16,0 0 0-16,0 0-176 0,0 0-48 15,-5-8 0-15,5 8 0 0,-5-8-16 0,5 8-16 0,-5-13 0 0,1 5 0 16,-3 0 16-16,1 0 0 0,6 8 0 0,-7-9 0 16,-1-3-16-16,-1 4 0 0,-2 0 0 0,1 0 0 15,2 0 16-15,0 0 16 0,-2 0 0 0,1 3 0 16,-4-3-48-16,3 4-16 0,2-3 0 0,-2 1 0 16,-1-1-144-16,-2 4 192 0,1 2-192 0,-1 1 192 15,0-4-192-15,-2 4 0 0,-1-1 0 0,2 1 0 16,1 0 0-16,13 0-144 0,-14 1 144 0,-1 3-160 15,-1 0 160-15,2 3 0 0,1 1-144 0,0-2 144 16,0 5 0-16,0-1 0 0,1 0 0 0,-1-1 0 16,0 3 224-16,2-3-32 0,-1 2-16 0,0 1 0 15,-1-3-48-15,0 4 0 0,0 0 0 0,2-2 0 16,0 2 64-16,-1-2 16 0,1 2 0 0,0 0 0 0,0 1 64 0,3-1 16 16,0 0 0-16,0 2 0 0,-2-3-32 15,0 3-16-15,4-4 0 0,-1 4 0 0,1-6-96 16,1 4-16-16,-1-5 0 0,6-8 0 0,0 0-128 0,-2 16 192 15,2-16-192-15,0 0 192 0,0 13-192 0,0-13 0 16,0 0 0-16,0 0 0 0,8 14 0 0,-8-14 0 16,11 10-144-16,-11-10 144 0,13 8 0 0,-13-8-128 15,16 8 128-15,0-3 0 0,-1-2-128 0,1 0 128 16,0-1 0-16,0 3 0 0,2-4 0 0,-1 1-128 16,1 1 128-16,0-1 0 0,-1-1 0 0,1-1 0 15,0 0 0-15,-1 0 0 0,1 2 0 0,1-2 0 16,-1 0 0-16,1 0 0 0,0 3 0 0,1-1 0 15,-3 1 0-15,4 3 0 0,2-1 0 0,1 0 0 0,-2 0 0 0,1 1 0 16,-4-1 0-16,0 0 0 0,-1 3 0 0,1-2 0 16,-1 1 0-16,-2-4 0 0,-2 5 0 0,-1 2 0 15,-2-2 0-15,-1 1 0 0,1 1 0 0,-3 3 0 16,-1-2 0-16,-1 2-128 0,0-2 128 0,-1-1 0 16,-5-10 0-16,5 16 0 0,-2-3 0 0,0-2 0 15,-1 2 0-15,-2-13 0 0,0 16 0 0,0-2 0 16,-2-1 0-16,2-13 0 0,-4 15 176 0,-1-4-176 15,0 3 0-15,-1-1 0 0,-2-3 0 0,-1-2 0 16,0-2-352-16,9-6-32 0,-15 2 0 0,3 3 0 31,-3-2-560-31,2-3-112 0,13 0-32 0,-13-2 0 0,1-4-1520 16,-1-2-304-16,-2-2-64 0,4-1-16 0</inkml:trace>
  <inkml:trace contextRef="#ctx0" brushRef="#br2" timeOffset="208826.64">9539 18000 14735 0,'-8'5'1312'0,"0"2"-1056"15,8-7-256-15,-11 4 0 0,1 1 3472 0,10-5 640 0,0 0 128 16,0 0 32-16,-14 5-2752 0,3-3-560 0,1-2-96 0,10 0-32 16,0 0-480-16,0 0-96 0,0 0-32 0,0 0 0 15,0 0-224-15,0 0 128 0,-10 1-128 0,10-1 0 16,0 0 192-16,0 0-48 0,-9 7-16 0,9-7 0 16,0 0 96-16,-7 13 16 0,2-1 0 0,2 1 0 15,2 3-240-15,-1-3 0 0,4 3 128 0,-2 0-128 16,0 0 0-16,0 4 144 0,-4-3-144 0,3 3 128 15,1 2-128-15,1 2 0 0,1 0 0 0,0 0 0 16,-2 5 0-16,0-5 0 0,0 0 0 0,4-3 0 16,1 0-208-16,3 0 80 0,0-2 128 0,0-3-208 15,-1-3 64-15,2 0 16 0,1 0 0 0,1-4 0 16,-11-9 128-16,18 10 0 0,-2-2 0 0,0-3 0 16,-2 1 0-16,2-4 0 0,1 1 160 0,-1-3-160 0,-2-3 144 0,0 3-144 15,1-2 128-15,-1-1-128 0,-1 0 192 0,0-2-32 16,1 2-16-16,-1-4 0 0,-1-1 0 0,0 0 0 15,1 0 0-15,2-3 0 0,-2 0 128 16,1-4 32-16,-1 1 0 0,1-4 0 0,1-1 48 0,-2-2 16 16,-1 2 0-16,-2-2 0 0,0 0-80 0,-1 0-16 15,1-3 0-15,1 5 0 0,-3-2-80 0,0 5 0 16,2-2-16-16,-4 2 0 0,-1 3-48 0,0 1-128 16,0 0 192-16,-5 12-64 0,4-11-128 0,-4 11 160 15,0 0-160-15,0 0 160 0,0 0-160 0,0 0 128 16,0 0-128-16,0 0 128 0,0 0-128 0,0 0 0 15,0 0 0-15,0 0 0 0,0 0 0 0,0 0 0 0,0 0 0 16,0 0 0-16,0 0 0 0,0 0 0 0,7 11 0 0,-2 2 128 16,-2 0-128-16,-3-13 0 0,5 16 0 0,-2-1 0 15,-1 1 0-15,-1-2 0 0,1 2 0 0,1 0 0 16,0 0 0-16,0 3 0 0,-1-4 0 0,0 1 0 16,1 0 0-16,0-2 0 0,-1 1 0 0,1-2 0 15,2-2 0-15,-5-11 0 0,0 0 0 0,8 14-176 16,0-4 176-16,-8-10-160 0,11 8 160 0,-11-8-160 15,0 0 160-15,14 5 0 0,2-5-144 0,-1 3 144 16,-15-3 0-16,14-3 0 0,1 1 0 0,-1-4 0 16,1-2 0-16,-3 0 0 0,1 0 0 0,2-2 0 15,1-3 0-15,0 0 192 0,0-1-192 0,3 1 192 16,-1-6-192-16,-2 3 192 0,-2-5-192 0,1 0 192 16,-1-3-192-16,-1 3 192 0,1-3-192 0,-4 3 192 15,-2-3-64-15,0 2-128 0,-1-2 192 0,-1 1-64 0,-1 1 64 0,0-1 16 16,-2 2 0-16,-2 5 0 0,-1 0 64 0,0 3 16 15,-1 1 0-15,-1-1 0 0,1 2-80 0,1 11-16 16,-4-13 0-16,1 1 0 0,3 12-64 0,-5-8-128 16,1 0 176-16,4 8-176 0,0 0 0 0,0 0 0 15,-7-8 0-15,7 8 0 0,-6-6-256 0,6 6 32 16,0 0 16-16,0 0 0 0,0 0-16 0,0 0 0 16,-5-6 0-16,5 6 0 15,0 0-368-15,0 0-80 0,0 0-16 0,0 0 0 16,0 0-1600-16,0 0-320 0,0-10-64 0</inkml:trace>
  <inkml:trace contextRef="#ctx0" brushRef="#br2" timeOffset="210437.73">11008 18050 8287 0,'0'0'736'0,"0"0"-592"0,0 0-144 0,0 0 0 16,-10-6 2432-16,10 6 448 0,-8-8 80 0,0 0 32 15,0-4-2176-15,1 4-432 0,3-3-96 0,-1 3-16 16,-2 2-272-16,7 6-272 0,-1-11 48 0,-1 3 16 16,-1 0 208-16,-2-1 0 0,-1 1 0 0,-1 0 0 15,4-1 256-15,3 9 112 0,-3-11 16 0,3 11 0 16,-8-10-112-16,1 0-16 0,3 2 0 0,-3-1 0 0,-1 1 112 0,0 3 16 15,-3-2 0-15,5 1 0 0,6 6-208 0,-8-8-48 16,-4 2 0-16,1-3 0 0,0 5-128 0,0-1 0 16,-1-2 0-16,1 1-176 0,-2 0 176 0,0-2-128 15,1 0 128-15,2 0-128 0,-1-1 128 0,-2 0 0 16,0-2 0-16,0-2 0 0,-1 2 0 0,-1 1 0 16,1-3 0-16,-1 2-128 0,1-2 128 0,0 2 176 15,-3 0-48-15,3-2 0 0,-2 3-128 0,0-1 160 16,0 3-160-16,0 0 160 0,0-2-160 0,-2 2 160 15,-1 0-160-15,0 2 160 0,-1-4-160 0,1 2 192 16,-2 0-192-16,-3 0 192 0,-1 3-192 0,-4-1 0 0,-3-1 0 16,-1 1 0-16,5 3 160 0,-1-2 0 15,-2 5 0-15,2-2 0 0,0 2-32 0,2 0 0 16,0-1 0-16,0 1 0 0,-1 1 0 0,3 1-128 0,-1-2 192 16,0 0-64-16,-3-2-128 0,0 1 0 0,2-4 0 0,-2 3 128 15,0-1-128-15,-3 0 0 0,0-2 0 0,-1 5 0 16,-6-3 0-16,-1 3 0 0,-2-2 0 0,4-1 0 15,-1 3 0-15,1 3 128 0,-1-3-128 0,2 2 128 16,0 1-128-16,0 2 0 0,0 1 0 0,2 1-176 16,0 1 176-16,1 1 0 0,2-2 0 0,-3 1-128 15,-2 5 128-15,2-2 0 0,-4 0 0 0,2-1 0 16,0 4 0-16,-1 1-192 0,1-1 64 0,3-1 0 16,2 0 128-16,0 1 0 0,0-1 0 0,1-3 0 15,1 1 0-15,-1-2-160 0,1 0 160 0,1-1 0 0,-2 0 0 16,3 3 0-16,-1-3 0 0,3 3 0 15,0-1 0-15,1 3 0 0,-3-5 0 0,-2-2 0 0,1 2 0 16,0 0 0-16,2-2-208 0,3 6 64 0,0-1-64 16,3-1-16-16,3 1 0 0,0 2 0 0,1-2-48 15,1 2-16-15,0 3 0 0,3-2 0 0,3-3 288 0,2 4-192 16,0-5 192-16,2 1-160 0,-1-2 160 0,3 4 192 16,-1-2-32-16,2 1-16 0,3-12-144 0,0 14 0 15,1 1 144-15,2-3-144 0,1 1 0 0,-1 0 0 16,0-2 0-16,2 5 0 0,1-3 0 0,1 2 0 15,-1-1-128-15,-1 5 128 0,0-1 0 0,-1 1 0 16,3 5 0-16,-1 0 128 0,-1 2 96 0,2 1 32 16,-1-1 0-16,2 1 0 0,0-1 112 0,0 1 16 0,0-1 16 15,3 0 0-15,1 1-80 0,0 0 0 0,0-1-16 0,-1 1 0 16,2-6-176-16,0 2-128 0,-2-1 192 16,3 2-192-16,2-1 144 0,2 1-144 0,0 0 0 0,-2 1 144 15,-2 0-144-15,2-1 160 0,-1 0-160 0,-1 0 160 16,0-3 16-16,1 3 0 0,-1-3 0 15,1-1 0-15,1 0-16 0,0-3 0 0,-2-1 0 0,2 0 0 16,2-3 32-16,0 3 16 0,-1-3 0 0,3-2 0 16,-1-3 16-16,5 4 0 0,-2-3 0 0,2 3 0 15,2-4-80-15,1 1-16 0,2-1 0 0,2 0 0 16,-1-1-128-16,4-1 0 0,0-3 0 0,1 2 0 16,0-2 128-16,1 2-128 0,-1-2 128 0,-3-3-128 15,-2 4 144-15,1-4-144 0,-1 0 160 0,1 0-160 16,1-4 320-16,2 8-16 0,1-8-16 0,4 4 0 15,-1-3 32-15,2 3 0 0,2-1 0 0,3-3 0 0,3 1-128 16,0 2 0-16,-1-4-16 0,-4-2 0 0,-3 6-176 0,-1-2 0 16,-2-2 144-16,-2 1-144 0,0 1 128 0,-3-2-128 15,-1 2 160-15,1-2-160 0,-2 1 192 0,1 0-64 16,-1 0-128-16,2-4 192 0,1-4 112 0,-3-1 16 16,1 2 0-16,1-2 0 0,3-3-64 0,0 0-16 15,4-5 0-15,-6 1 0 0,-4-4-240 0,-1 3 0 16,-3 0 128-16,1-3-128 0,-2 3 0 0,0 0 0 15,2-2 128-15,-4 3-128 0,-1-1 0 0,0 1 0 16,0-2 0-16,-2 3 0 0,2-2 0 0,0 2 0 16,-2 1 0-16,0-1 0 0,-1-2 0 0,1 3 0 15,-3-4 0-15,2 4 0 0,1 2 0 0,-1 0 0 16,0 0 0-16,-4 3 0 0,-3 0-272 0,-1 2 48 16,-1 3 16-16,-1 0 0 15,-8 8-272-15,10-8-48 0,0 0-16 0,-10 8-9920 0,0 0-1984 0</inkml:trace>
  <inkml:trace contextRef="#ctx0" brushRef="#br2" timeOffset="-180711.2">8795 9161 20847 0,'0'0'912'0,"0"0"208"15,-7-11-896-15,1 1-224 0,-2-4 0 0,1 9 0 0,7 5 768 0,-8-8 128 0,2 0 0 0,-1 3 16 16,1-3-480-16,6 8-112 0,-6-5 0 0,6 5-16 15,-8-6-304-15,-1-1 0 0,1 4 0 0,8 3 0 16,0 0 0-16,0 0 0 0,0 0 0 0,0 0 0 16,-11 5 0-16,11-5 0 0,-5 13 0 0,2 1 0 15,3-14 0-15,2 18 0 0,3 3 0 0,1 1 0 16,2-4 0-16,3 3 0 0,5 3-128 0,-1-3 128 16,-1-2 0-16,1-1 0 0,-2-2 0 0,3 0 0 15,1 3 0-15,2 2 0 0,1-4 0 0,-3-1 0 16,-1 1 0-16,0 2 0 0,1-2 0 0,0 3 0 15,2-3 0-15,-1 3 128 0,0-3 0 0,-2 4-128 0,0-3 240 0,-2-1-64 16,-1 1-16-16,2-2 0 0,-1 0-160 16,0 0 128-16,-1-1-128 0,0-1 128 0,0-3-128 0,0 1 0 15,-2-3 0-15,-1 3 0 0,-1-4 0 0,-9-8 0 16,0 0 0-16,0 0 128 0,13 1 0 0,-13-1-128 16,0 0 192-16,13-5-64 0,-3-3 240 0,-2-5 32 15,-2-1 16-15,0 0 0 0,1-6-32 0,-1 4-16 16,-1-8 0-16,0 2 0 0,1-6-208 0,1 3-32 15,-2-4-128-15,3 2 192 0,-4-2-192 0,3 1 0 16,-2-1 128-16,-1 4-128 0,1-2 0 0,2-2 0 16,-1-3 0-16,1 6 0 0,-1 2 0 0,0 0 0 15,2-2 0-15,0 2 0 0,-1 0-304 0,-1 3 0 16,1 2 0-16,1 3-8384 0,1-5-1680 16</inkml:trace>
  <inkml:trace contextRef="#ctx0" brushRef="#br2" timeOffset="-180396.43">9778 9219 33231 0,'0'0'1472'0,"0"0"304"0,0 0-1424 0,0 0-352 0,0 0 0 0,0 0 0 16,0 0 336-16,-1 19 0 0,-1 2 0 0,0-3 0 0,1 2-336 0,1 0 0 16,0 1 0-16,0 3 0 0,-2-4 0 0,2 5 0 15,0 2 0-15,0-1 0 0,-1-2 0 0,-1 0 0 16,0 0 0-16,1 0 0 0,-1-2 0 0,2 2 0 16,0-3 0-16,0 3 0 0,0-4 0 0,0 0 0 15,0-2 0-15,2 1 0 0,-1-3-400 0,3-3 0 16,-4-13 0-16,4 13 0 15,-4-13-1616-15,0 0-320 0,0 0-64 0</inkml:trace>
  <inkml:trace contextRef="#ctx0" brushRef="#br2" timeOffset="-180234.05">9976 9055 15663 0,'0'0'1392'0,"0"0"-1120"0,0 0-272 0,0 0 0 16,-4 13 3760-16,3 0 688 0,1 3 144 0,0-2 16 16,1-1-3968-16,4 0-816 0,-2 0-144 0,4 1-48 15</inkml:trace>
  <inkml:trace contextRef="#ctx0" brushRef="#br2" timeOffset="-179640.58">10390 9407 13823 0,'0'0'608'0,"0"0"128"0,0 0-592 0,0 0-144 0,3-8 0 0,-1-1 0 0,-2 0 2512 16,1-2 480-16,1-5 80 0,-2 3 32 0,0 2-2192 0,0 2-432 16,0-3-96-16,0 2 0 0,-2-6-384 0,-1 3 0 15,0-1 0-15,0 6 128 0,3 8 64 0,-5-5 0 16,5 5 16-16,-10-5 0 0,-3-1 208 0,2 6 32 15,-2 0 16-15,-1 3 0 0,-4 6 112 0,-1 3 32 16,-2 4 0-16,-2 3 0 0,3-1-96 0,0 3 0 16,1 1-16-16,-2 4 0 0,-1 1-320 0,1 3-176 15,0 3 192-15,3-1-192 0,2 0 0 0,3-3 0 16,2 0 0-16,3-4 0 0,0 3 0 0,5-4 0 0,0-7 0 16,3 4 0-16,1-5-176 0,4-1-32 0,2-3-16 0,-7-12 0 15,8 13-48-15,-8-13-16 0,14 8 0 0,2-3 0 16,2-5 160-16,-1-3 128 0,1-7-192 0,1-1 192 15,2-7 0-15,2-2 0 0,2-8 0 0,3-1 0 16,2 0 0-16,1-3 0 0,1-5 0 0,0-3 0 16,-3-5-144-16,0 0 144 0,-1 4 0 0,1-7-144 15,0-5 144-15,0-2 128 0,0-1-128 0,0 1 176 16,0 1 64-16,0-4 16 0,-2 3 0 0,2-1 0 16,0 0 128-16,0 6 48 0,-2 0 0 0,0 1 0 15,-1-4-80-15,-2 1-16 0,-2 6 0 0,-4 6 0 16,-3 4 0-16,-3 7 0 0,0 1 0 0,-4 8 0 15,-4 3-64-15,0 1-16 0,-3 8 0 0,-1 8 0 16,0 0 32-16,0 0 0 0,0 0 0 0,0 0 0 16,-13 12-288-16,-1 4 160 0,-2 7-160 0,-3 7 128 15,-4 11-128-15,1 3 0 0,-1 5 0 0,1-3 0 16,-1 2 0-16,4 0 0 0,1 2 0 0,4 0 0 0,1 3-128 0,3-3 128 16,1-4 0-16,1-1 0 0,-2-3 0 0,4 3-144 15,-1-3 144-15,1-4 0 16,0-4-496-16,-1 0 16 0,1 1 0 0,1-3 0 15,-3-3-544-15,1 0-128 0,1-4 0 0,0 0-16 16,1-5-2288-16,0 1-448 0</inkml:trace>
  <inkml:trace contextRef="#ctx0" brushRef="#br2" timeOffset="-178908.01">10788 9285 4607 0,'0'0'400'0,"0"0"-400"0,0 0 0 0,0 0 0 16,0 0 4192-16,14 4 752 0,-14-4 160 0,15 4 16 15,-3 2-3040-15,-12-6-608 0,15 6-128 0,-4-2-32 16,-11-4-608-16,13 6-128 0,-13-6-32 0,14 5 0 16,1 0-288-16,-2-2-64 0,-13-3-16 0,13 2 0 15,-13-2-176-15,0 0 128 0,14 0-128 0,0 0 128 16,-1 0 48-16,0-2 0 0,-13 2 0 0,0 0 0 16,0 0 64-16,0 0 16 0,10-8 0 0,-10 8 0 15,0 0-64-15,9-8-16 0,-9 8 0 0,7-11 0 16,-4-1 0-16,-3 12 0 0,-3-12 0 0,3 12 0 15,0 0 144-15,-8-5 16 0,8 5 16 0,-15-2 0 16,-1 1-64-16,0 4-16 0,0 2 0 0,-2 6 0 16,-2 2-144-16,-1 3-128 0,2 0 192 0,-1 8-192 15,-1 0 128-15,2 5-128 0,0 3 0 0,3-2 0 0,1-2 0 16,4-3 0-16,0-1 0 0,6 0 0 0,3-4-192 16,4-3 192-16,3-1-208 0,3-3 80 15,5 2-512-15,3-9-80 0,1 2-32 0,4-1 0 16,2-6-144-16,4-1-16 0,0-1-16 0,4-6 0 15,-1-1 160-15,1-5 48 0,-4 4 0 0,-1-6 0 0,-2 2 368 16,2-3 80-16,-1-5 16 0,3 4 0 0,-3-6 384 0,1 2 64 16,-2-3 32-16,0 0 0 0,0 2 288 0,0-1 48 15,-3-2 16-15,-2 1 0 0,-1 0-128 0,-4-1-32 16,-1 3 0-16,-2 0 0 0,-1-1-160 0,-4 4-16 0,-2 1-16 16,-3 4 0-16,-2 1 32 0,1 13 16 0,0 0 0 15,0 0 0-15,-13-5 64 0,-2 5 16 0,1 2 0 0,0 6 0 16,-3 5-96-16,0 3 0 0,-2 4-16 0,1 3 0 15,-1 1 16-15,-1 2 16 0,1 3 0 0,1-1 0 16,1 1-144-16,2-1-128 0,1 1 144 0,1-4-144 16,0 1 0-16,4-4 0 0,2 1 0 0,2-6 0 15,-1 1 0-15,3-2 128 0,1-1-128 0,2-15 0 16,0 0 0-16,2 17 0 0,-2-17 128 0,5 16-128 16,-5-16 0-16,0 0 0 0,14 8 0 0,0-4 0 15,1-8-192-15,-1 0 192 0,2-4-192 0,0-4 192 16,1 1-128-16,-1-3 128 0,0-6 0 0,0-4 0 15,0 0 0-15,-2-1 0 0,-1-3 0 0,0-1 0 16,0 0 0-16,0 1 0 0,-2-1 0 0,-3 3 144 16,-2-1 48-16,1 3 16 0,-3 0 0 0,1 3 0 15,-2 3 64-15,1 2 16 0,-4 0 0 0,0 5 0 16,0 11-288-16,0 0 128 0,0 0-128 0,0 0 0 0,0 0 0 0,0 0 0 16,0 0-240-16,0 0 80 15,0 0-336-15,0 0-64 0,3 16-16 0,2 3 0 16,-2-3-576-16,2 2-112 0,1-2-16 0,2 0-8240 15,0-5-1632-15</inkml:trace>
  <inkml:trace contextRef="#ctx0" brushRef="#br2" timeOffset="-178555.8">11873 9232 19167 0,'0'0'848'0,"0"0"176"0,0 0-816 0,-5 11-208 0,5-11 0 0,-7 13 0 15,1 3 1648-15,1 1 272 0,0-2 64 0,0-2 16 16,5-13-992-16,-4 13-208 0,-1-2-32 0,5-11-16 16,-7 13-432-16,3-1-96 0,-1 0-16 0,5-12 0 15,-5 12-48-15,5-12-16 0,-3 12 0 0,3-12 0 16,0 0 224-16,0 0 32 0,0 0 16 0,-3 11 0 15,3-11 32-15,0 0 0 0,0 0 0 0,0 0 0 16,0 0-48-16,0 0 0 0,0 0 0 0,0 0 0 16,0 0-16-16,1 13-16 0,-1-13 0 0,0 0 0 15,5 13-144-15,0-1-32 0,0 1 0 0,-2-1 0 0,-2 4-192 16,-1 4 0-16,-1 14 0 0,-7 11 0 0,-8 11 0 16,-13 21 0-16,-10 16-192 0,-17 15 192 15,-24 17-1664-15,-15 15-240 16</inkml:trace>
  <inkml:trace contextRef="#ctx0" brushRef="#br2" timeOffset="-171155.29">12669 8870 10127 0,'0'0'448'0,"0"0"96"0,0 0-544 0,3-11 0 0,0-2 0 0,0 1 0 16,0-3 2224-16,1 2 336 0,-4 13 64 0,3-16 0 16,-5 3-1872-16,1 2-384 0,-1-2-80 0,2 13-16 0,0 0-272 0,-6-11 0 15,-1-2 128-15,-2 5-128 0,-4 0 0 0,-2 3 0 16,-1 0 0-16,-1 2-144 0,-4-2 144 0,0 2 128 15,-2-2-128-15,1 5 176 0,-1 2 272 0,1 1 64 16,-2 2 16-16,1-2 0 0,1 5 96 0,-2 0 16 16,0 4 0-16,-2 0 0 0,-4 1-352 0,-1 3-64 15,1 2-16-15,-1 3 0 0,-1-2-208 0,2 5 128 16,-1 5-128-16,2 0 0 0,4 0 224 0,0 1-48 16,3 1-16-16,1 4 0 0,0 2-160 0,4 2 0 15,1-1 0-15,3-1 0 0,1 0 0 0,4-3 0 16,4 3 0-16,0-5 128 0,3-3-336 0,2-1-80 15,3 1-16-15,4-5 0 16,1 1-384-16,4-5-80 0,3 0 0 0,5-3-16 16,3-2 128-16,3-2 16 0,5-4 16 0,5-1 0 0,5-5 624 0,3 2 0 0,2-6 0 15,-2-3 0-15,-4 0 336 0,-1-3 48 0,0-1 0 16,-1-1 0-16,0-3-112 0,-1-1-16 0,-3 4 0 0,-1-6 0 16,-2-1 64-16,-3 0 0 0,-2-1 0 0,-3-3 0 15,-1 6-32-15,-2-2 0 0,0-3 0 0,-5 3 0 16,-4-2 208-16,-2-1 32 0,-2-2 16 0,-1 2 0 15,-1 2-32-15,-3 0 0 0,0-2 0 0,-3 4 0 16,-3 1 80-16,-2 4 16 0,-1-1 0 0,-2 3 0 16,-2 0-112-16,-3 3-32 0,-4 2 0 0,-1 6 0 15,0 5-224-15,-1 3-48 0,-3 2-16 0,-2 5 0 16,-2 9-176-16,2 3-176 0,0 3 48 0,0 2 0 16,3-3 128-16,0 2 0 0,2-1 0 0,4 0 0 15,4-9 0-15,2-4 0 0,4 1 0 0,1-1 0 0,1-4-144 16,3-4 144-16,0-12-160 0,3 13 160 15,-3-13-384-15,0 0 32 0,0 0 0 0,10 8 0 0,-10-8 112 16,0 0 32-16,15 5 0 0,-15-5 0 0,14-1-32 0,-1-4 0 16,-2-2 0-16,-1-1 0 0,-1 0-112 0,1 0-32 15,0-5 0-15,-1 5 0 0,1-3 128 0,-1 5 0 16,1-2 16-16,1 0 0 0,-1-4 240 0,1 1-144 16,2-2 144-16,0 5-128 0,0 2 128 0,1-2 0 15,1 1 128-15,-1-1-128 0,0 0 288 0,4 4-16 16,0-1 0-16,1 2 0 0,-1 1-16 0,-1 2-16 15,3 0 0-15,-1 0 0 0,0 2-64 0,0 1-16 0,1 2 0 16,-3-2 0-16,-1-2-32 0,0 3 0 0,0 0 0 0,-1 3 0 16,-2-1-128-16,-2 2 128 0,-1 0-128 15,-1 4 128-15,-9-12-128 0,8 12 0 0,-8-12 0 0,7 13-176 16,-7-13 0-16,4 15 0 0,-4-15 0 0,2 16 0 16,-2-16-32-16,0 0-16 0,-2 16 0 0,2-16 0 15,-3 13-80-15,3-13-16 0,-6 9 0 0,6-9 0 16,-8 8-64-16,8-8 0 0,-13 0-16 0,2 0 0 31,-2-1-112-31,2-6 0 0,-2 2-16 0,2-3 0 16,1-3-432-16,2-2-96 0,3 1-16 0,2-5 0 0,3 0 832 0,3-6 240 0,4 2 0 0,2-3 0 15,4 2 640-15,0-5 240 0,1-5 48 0,1 3 16 16,1-3 128-16,0-1 16 0,1 0 16 0,1-1 0 16,0 5-256-16,-1 2-48 0,1 3-16 0,0 1 0 15,-2 1-112-15,0 4-32 0,-2 2 0 0,-2 3 0 0,-1 5-224 0,0 2-48 16,-11 6-16-16,13-2 0 0,-13 2-352 15,0 0 144-15,13 2-144 0,-13-2 0 0,9 14 0 0,-1 4 0 16,-3 3 0-16,-2 11 0 0,-3 3 0 0,0 4 0 16,-1 4 0-16,1-1 0 0,-2 8 0 0,2-5 0 15,3-5 0-15,1 3 0 0,0-1 0 0,3-2 0 16,-1-3 0-16,2-4 0 0,-1-4 128 0,1 0-128 16,0-1 0-16,-2-4 0 0,1-4 0 0,-3-2 0 15,0-2-176-15,-1-3 176 16,-3-13-704-16,3 11-48 0,-3-11 0 0,0 0 0 15,0 0-1488-15,0 0-288 0,0 0-64 0,0 0-16 0</inkml:trace>
  <inkml:trace contextRef="#ctx0" brushRef="#br2" timeOffset="-170583.32">13384 9060 14735 0,'0'0'1312'0,"0"0"-1056"0,0 0-256 0,0 0 0 16,0 0 4560-16,0 0 864 0,0 0 160 0,0 0 48 15,0 0-4320-15,0 0-864 0,16 11-160 0,2-6-32 16,0-5-480-16,3-3-96 0,1-2 0 0,2-3-16 16,0 0-160-1,2-5-16-15,1 2-16 0,-1-2 0 0,-2 3 528 0,0-4 0 0,-2 1 0 0,1 0 0 16,-1-3 0-16,-1-2 128 0,0-4 0 0,0 1 16 0,0 2-16 0,0-4 0 15,-1-4 0-15,1-2 0 0,-1 2-128 0,-1-4 0 16,0-1 0-16,-3 0 128 0,-1-5-128 0,-3 0 0 16,0-3-160-16,-6 3 160 0,1-3 0 0,-3 2 0 15,-4-2 0-15,0 7 0 0,-1 5 224 0,-2 3-16 16,-4 1 0-16,-1 2 0 0,-2 3-16 0,-1 3 0 16,0 6 0-16,-2 2 0 0,-1 0-192 0,-1 3 144 15,1 2-144-15,-2 3 128 0,-2 1-128 0,-1 3 0 16,-2 4 0-16,0 5 0 0,-1-2 0 0,1 2 0 15,2 3 0-15,-1 3 0 0,1-1 0 0,0 1 0 0,0 2 0 16,1-4 0-16,2 6 0 0,1-1 128 0,3 2-128 16,0 4 192-16,3 1-192 0,2 3 128 0,2-2-128 15,1 6 128-15,0-3-128 0,1 7 0 16,2-3 0-16,-1 5 128 0,0-2-128 0,2 0 0 0,2 0 0 0,1-1 0 16,0-1 0-16,2 1 0 0,0-2 0 0,-2 3 0 15,-3-3 0-15,2 3 0 0,1-6 0 0,-1 1 0 16,-2-4 0-16,0-1 0 0,0 1 0 0,0-4 0 15,-2-3 0-15,0 0 0 0,-1-2 0 0,2 1 0 16,-3-5-192-16,1 1-64 0,0-3 0 0,-2-3-16 31,0-4-304-31,5-9-48 0,-8 8-16 0,8-8 0 16,-9 5-480-16,-1-2-96 0,-1-3-32 0,0 4 0 16,-1-4-1776-16,3-4-368 0,9 4-64 0,-11-4-2832 0,1-4-576 0</inkml:trace>
  <inkml:trace contextRef="#ctx0" brushRef="#br2" timeOffset="-170412.24">13448 9222 19743 0,'13'-11'880'0,"0"8"176"15,3-2-848-15,3 1-208 0,1-5 0 0,2 4 0 0,2-6 1520 0,2 3 256 16,-2 0 48-16,-2 3 16 0,-1 0-768 0,-1 2-160 16,-1-2-16-16,0 2-16 0,0 0-528 0,1-2-96 15,-1 5-32-15,-1-3 0 16,-1 3-1424-16,-1-5-272 0,-1 3-64 0,-1-1-16 0</inkml:trace>
  <inkml:trace contextRef="#ctx0" brushRef="#br2" timeOffset="-170231.61">13938 9325 19343 0,'0'0'1728'0,"-3"13"-1392"0,-4-1-336 0,3 0 0 15,0 0 4432-15,1 1 816 0,1 2 176 0,2-2 16 16,0-13-4256-16,0 12-864 0,0-12-160 0,0 0-32 31,2 13-1280-31,-2-13-256 0,0 0-64 0,0 0-14560 0</inkml:trace>
  <inkml:trace contextRef="#ctx0" brushRef="#br2" timeOffset="-167519.64">17647 8479 28559 0,'0'0'2544'0,"0"0"-2032"16,3-15-512-16,-3 15 0 0,3-8 1152 0,-3 8 128 15,0 0 16-15,7-13 16 0,-3 4-768 0,-4 9-160 0,0 0-16 16,8-10-16-16,-8 10-224 0,8-9-128 0,-8 9 160 0,0 0-160 15,0 0 0-15,0 0 0 0,0 0-208 0,0 0 64 16,12 8 144-16,-12-8-160 0,8 16 160 0,-4 5-160 16,-4 7 160-16,0 1 224 0,0 3-48 0,-1 5-16 15,-1 3 80-15,2 1 16 0,0-3 0 0,0 5 0 16,0 2-80-16,3 0-16 0,1 0 0 0,-1-3 0 16,0 0-160-16,2-4-144 0,0-4 144 0,-2 3-208 15,-1 0-64-15,1-2-16 0,0-1 0 0,0-2 0 31,-1-6-464-31,-1-2-80 0,1 3-32 0,0-5 0 16,-2-2-2000-16,1 1-400 0,-1-1-64 0,0-4-32 0</inkml:trace>
  <inkml:trace contextRef="#ctx0" brushRef="#br2" timeOffset="-167068.13">17396 8407 31967 0,'0'0'1408'0,"10"-13"304"0,0-3-1376 15,2 0-336-15,3 0 0 0,3 0 0 0,1-2 720 0,2-1 80 0,0 1 16 0,1-1 0 16,0 3-304-16,4 0-64 0,0 0-16 0,-1-5 0 15,0 3-432-15,-1 2 128 0,0 1-128 0,0 6 0 16,0 1 0-16,0 0 0 0,0 5 0 0,-2 1 0 16,-1 4 0-16,0 1 0 0,0 2 176 0,2 3-176 15,1-2 192-15,0 2-64 0,0 2-128 0,3 1 192 16,2 2-192-16,0-2 144 0,0-1-144 0,1 3 128 16,1-5-128-16,-2 4 0 0,-5-2 144 0,0 0-144 15,0-2 0-15,-3 3 128 0,-4-1-128 0,-4-2 0 16,-13-8 0-16,11 14 0 0,-11-14 0 0,8 14 128 15,-8-14-128-15,2 20 0 0,-4-4 0 0,-2 1 0 16,-4 6 0-16,-7-1 0 0,-4-1 0 0,-4-2-128 16,-2 2 128-16,-4 2 0 0,-2-1-144 0,-2 2 144 15,-6 2 0-15,2 0-144 0,2 1 144 0,0-3 0 16,-1 3-320-16,3-3 32 0,-3 2 16 0,3-5 0 16,-3 3-1840-16,4 0-352 15,2 0-80-15</inkml:trace>
  <inkml:trace contextRef="#ctx0" brushRef="#br2" timeOffset="-166585.8">18398 8599 23951 0,'0'0'1056'0,"0"0"224"0,0 0-1024 0,0 0-256 0,6-6 0 16,1-2 0-16,-1-4 1952 0,0 1 336 0,1-2 64 0,-1 5 16 16,1 0-1760-16,-1 0-352 0,1 0-64 0,1 0 0 15,0-1-192-15,0-3 0 0,0 4 0 0,0 4 0 16,0-3 0-16,-8 7 0 0,9-9 0 0,1 5 0 16,-10 4 0-16,14 0 0 0,-1-1 0 0,0 1 0 15,0 0-144-15,0 0 144 0,-13 0 0 0,14 0 0 16,-1 1 0-16,-13-1-128 0,14 4 128 0,-1 0 0 15,-13-4 0-15,13 13 0 0,-5-2 0 0,-1 1 0 16,-7-12 0-16,4 16 0 0,0 0 0 0,-3 1 0 16,-2 1 0-16,-3 5 176 0,0 1-32 0,-4 0 0 15,-4-2-16-15,-1 2 0 0,-1 4 0 0,0-3 0 16,-4 9-128-16,0-4 0 0,-1 1 0 0,0-2 128 0,-1-2-128 16,1 2 0-16,0-2 0 0,0-1 0 15,1 1 0-15,2-1 0 0,0-5 0 0,2 6 0 16,-1-3 0-16,2 2 0 0,2-2 0 0,1-3 0 0,1-2 0 0,2-3 128 15,1-1-128-15,1 1 0 0,2-2 0 0,1 0 0 16,2-14 0-16,2 12-176 0,-2-12-96 0,0 0-32 16,14 8 0-16,1-3 0 15,-1-2-80-15,4-6-32 0,4-2 0 0,2-5 0 16,2-4-496-16,3-4-112 0,1-1 0 0,3-5-11792 0</inkml:trace>
  <inkml:trace contextRef="#ctx0" brushRef="#br2" timeOffset="-165998.97">19304 8382 6447 0,'0'0'272'0,"0"13"80"0,0-13-352 0,-3 15 0 0,0-1 0 0,0 2 0 15,-2 0 5168-15,0 8 960 0,0 4 192 0,-1 4 32 16,0 1-4848-16,-2 4-976 0,-2 5-192 0,0 3-32 15,1 0-304-15,-1 3 0 0,-1 2 0 0,1-2 0 16,2 0 128-16,3 2-128 0,-3 0 144 0,2 1-144 16,-1-1 256-16,3 0-64 0,-1 1 0 0,2-4 0 15,-1-2-192-15,1-2 144 0,0-3-144 0,1-5 128 16,-1-7-128-16,0-1 0 0,0-5 0 0,1-2-176 16,-1-8-336-1,3-12-80-15,0 0-16 0,0 0 0 0,0 0-224 0,0 0-64 0,0 0 0 0,0 0 0 16,-10-16 0-16,4 7 0 0,1-6 0 15,2-2 0-15,0-4 512 0,-1-3 112 0,3-4 16 0,-1 0 0 0,2-6 256 0,0-1 272 16,-3 4-48-16,1-6-16 0,1-6-80 16,-2 3 0-16,-2-2-128 0,0 2 192 0,0-5-192 0,-1 0 0 15,-1 0 0-15,1 3 0 0,-1 2 160 0,1 0 96 16,1-2 0-16,2 2 16 0,0-6 576 0,3 1 112 16,1 0 32-16,3 1 0 0,-1 6 160 0,3-1 48 15,6 2 0-15,0 5 0 0,3-1-336 0,1 0-64 16,1 5-16-16,3 2 0 0,1 2-368 0,3 0-80 15,-2 4-16-15,5 0 0 0,1-1-128 0,1 5-48 16,-1 3 0-16,3 5 0 0,-1 0-144 0,-1 0 0 0,0 5 0 16,0 3 0-16,2 1 0 0,-4 4 0 0,-1 0 0 15,-1 6 0-15,-1-1 128 0,-3 2 0 0,-3 0 0 0,-1 4 0 16,0 5-128-16,-1-1 0 0,-2 5 0 0,-3-1 0 16,-3 3 0-16,0-1 0 0,0 2 0 0,-3 1 0 15,-2-1 0-15,1 1 0 0,-4-1 0 0,-4 5 0 16,0-5 0-16,-4 1 0 0,-4 0 0 0,-2-1 0 15,-5-3-256-15,-9 2 0 0,-5-2 16 0,-8-3 0 32,-8 2-384-32,-9 3-80 0,-8-1 0 0,-9-2-14464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29T20:32:15.010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context xml:id="ctx1">
      <inkml:inkSource xml:id="inkSrc54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1" timeString="2021-10-29T20:33:37.121"/>
    </inkml:context>
    <inkml:brush xml:id="br1">
      <inkml:brushProperty name="width" value="0.05292" units="cm"/>
      <inkml:brushProperty name="height" value="0.05292" units="cm"/>
    </inkml:brush>
  </inkml:definitions>
  <inkml:trace contextRef="#ctx0" brushRef="#br0">1791 4293 10127 0,'0'0'448'0,"0"0"96"0,0 0-544 0,0 0 0 0,0 0 0 0,5-12 0 0,-5 12 3312 0,5-11 544 15,-5 11 112-15,5-10 32 0,-4-1-2272 0,-1 11-464 16,0-13-96-16,0 13-16 0,0 0-576 0,-1-9-112 15,1 9-16-15,0 0-16 0,-2-11-224 0,2 11-32 16,-5-8-16-16,5 8 0 0,0 0-160 0,0 0 0 16,0 0 144-16,0 0-144 0,0 0 0 0,0 0 144 15,0 0-144-15,0 0 0 0,0 0 128 0,0 0-128 16,-9-9 0-16,9 9 0 0,-12-1 192 0,12 1-192 0,-11 0 192 16,0 1-192-16,-2 3 256 0,2 1-48 0,1-2-16 15,-3 2 0-15,0-1 32 0,-4 3 0 0,-1-1 0 0,-3 2 0 16,0 2-32-16,-1-1-16 0,-4 3 0 15,2-4 0-15,2 0 16 0,-2 1 0 0,-2 3 0 16,2-3 0-16,1 7 16 0,3 0 16 0,-5 2 0 0,3 0 0 16,-2-4 16-16,1 2 0 0,-1 3 0 0,2 2 0 15,-1 0-240-15,1 3 176 0,0-3-176 0,-1 3 160 16,2 3-16-16,2-1 0 0,0 0 0 0,1 1 0 16,0 0-144-16,2 4 160 0,0-2-160 0,2 0 160 15,-4-2-160-15,2 2 192 0,2 0-192 0,-1 3 192 16,1-3-64-16,-1 0-128 0,1 1 192 0,4-1-64 15,4-3-128-15,1 6 192 0,0 0-192 0,2-2 192 16,0-5-192-16,3 3 0 0,3 1 144 0,2-1-144 16,-2-3 0-16,3-1 144 0,4-3-144 0,1-2 0 15,1 2 144-15,2-1-144 0,2-4 0 0,2 0 144 0,-4-3-144 16,2-4 0-16,0-1 0 0,2 0 0 0,0-3 0 0,-1 1 128 16,2-2-128-16,-1-4 0 0,1-2 0 0,1-3 0 15,-1 0 0-15,2-1 0 0,0 1 0 0,-1-3 0 16,1-5 0-16,-1 2 0 0,0-2 0 0,0 0 0 15,-4 1 0-15,0-3 0 0,0 1 0 0,0-1 0 16,-2-1 0-16,-2-1 0 0,-1-4 0 0,-2 0 0 16,1 0 0-16,0-2 0 0,-1 6 0 0,-2-4 0 15,-1-2 128-15,1 3-128 0,-4-4 0 0,-2 3 0 16,-1 1 0-16,0 0 0 0,0-1 0 0,-4 3 0 16,-3 2 0-16,1 2 0 0,-1-1 0 0,-1 1 0 15,-3-1 144-15,-2 1-144 0,-1 4 0 0,-1-1 0 0,-1 3 0 0,0 3 128 16,-1-1-128-16,-3-1 0 0,0 1 0 0,-1 1 0 15,0 2 0-15,3 3 0 0,0 0 0 0,-1 0 128 16,-2 0-128-16,4 3 0 0,-1 5 0 0,0 0 0 16,1-3 0-16,-1 6 0 0,2 2 0 0,0 3 0 15,2 0 0-15,-1 2 0 0,-4 4 0 0,-2 1 0 16,2-1 0-16,-1 1 0 0,-2-4 0 0,3 2-128 16,1 3 128-16,2 0 128 0,-2-3-128 0,2 3 176 15,0-7-176-15,3-1-176 0,2 4 48 0,0-4 0 16,0-2 128-16,3-3-128 0,-2 2 128 0,4-1-128 15,6-12-368 1,-7 11-64-16,7-11-16 0,0 0 0 16,0 0-1472-16,0 0-288 0,0 0-64 0,0 0-11552 0</inkml:trace>
  <inkml:trace contextRef="#ctx0" brushRef="#br0" timeOffset="426.2">1939 4790 12895 0,'0'0'1152'0,"0"0"-928"0,0 0-224 0,-2 15 0 0,2-15 3520 0,-5 14 640 16,1-1 144-16,-3 0 32 0,-1 0-2304 0,2-2-464 16,-2 2-96-16,1-2 0 0,-1 0-704 0,2-1-144 15,-2 1-32-15,0-1 0 0,8-10-320 0,-10 8-64 16,10-8-16-16,-10 8 0 0,10-8-192 0,-8 11 128 0,8-11-128 15,0 0 0-15,0 0 0 0,0 0 0 0,-6 11 0 0,6-11 0 16,0 0 0-16,0 0 0 0,0 0 0 0,0 0 0 16,2 13 0-16,-2-13 128 0,0 0-128 0,0 0 0 15,11 10 128-15,-11-10-128 0,14 8 176 0,1-4-176 16,-1-2 192-16,2 0-192 0,0 2 192 0,4-2-192 16,-1-2 160-16,3 0-160 0,2 0 128 0,4-2-128 15,4 1 128-15,1 1-128 0,4-3 0 0,2 3 128 16,1-4-128-16,0 3 0 0,-1-2 0 0,-2-1 0 15,-1 0 0-15,-2 2 0 0,-3-1 0 0,-1 0 0 16,-1 3 0-16,-2 0 0 0,-4 0 0 0,-2 0 0 16,-4 3 0-16,-1 2 128 0,-3 1-128 0,-3 0 0 15,-10-6 0-15,11 12 0 0,-11-12 0 0,8 13 0 16,-8-13-352-16,3 16-48 0,-3 0-16 16,0-16-16032-16</inkml:trace>
  <inkml:trace contextRef="#ctx0" brushRef="#br0" timeOffset="1922.85">3219 4211 19343 0,'0'0'1728'0,"0"0"-1392"0,0 0-336 0,0 0 0 0,10-7 1504 0,-10 7 224 15,10-6 64-15,-10 6 0 0,12-7-352 0,-12 7-64 0,0 0-16 0,10-3 0 16,-10 3-608-16,0 0-128 0,0 0-32 0,15 0 0 16,-15 0-336-16,0 0-80 0,14 2-16 0,-14-2 0 15,0 0-160-15,14 9 0 0,-4 3 144 0,-2 1-144 16,-8-13 128-16,7 19-128 0,-3 2 160 0,0 3-160 16,-1-2 208-16,-2 7-48 0,-1 0-16 0,0 2 0 15,0 1 32-15,-1 5 0 0,-1 4 0 0,1 4 0 16,-3 5 16-16,1 9 0 0,-2 1 0 0,-1 1 0 15,-2 0-64-15,0 0-128 0,-2 3 192 0,1-1-64 16,-3 1-128-16,3-2 0 0,-1-2 0 0,0-2 128 16,1-9-272-16,-1-1-64 0,1-3-16 0,1-3 0 15,-2-7-640 1,2-2-128-16,1-11-32 0,3-6 0 0,0 0-368 16,4-16-80-16,0 0 0 0,0 0-11152 0</inkml:trace>
  <inkml:trace contextRef="#ctx0" brushRef="#br0" timeOffset="2357.17">3069 4697 16575 0,'-4'-8'1472'0,"-2"-8"-1168"16,-4-2-304-16,1-1 0 0,-1-2 2320 0,0 0 416 15,-1-1 80-15,5-1 0 0,1 1-1216 0,0-1-256 16,2-4-64-16,1 6 0 0,1-3-704 0,2 3-128 15,6-4-48-15,1-3 0 0,0 0-272 0,3-1-128 16,3-2 0-16,2 2 128 0,1 0-128 0,3 4 0 0,1-3 0 16,2 7 128-16,2 1 0 0,-1 2 0 0,1 4 0 0,-1 1 0 15,0 0 288-15,1 2 48 0,1 6 16 0,0 0 0 16,-2 2-208-16,0 3-32 0,2 1-16 0,4 3 0 16,4-4-80-16,-1 0-16 0,1 4 0 0,0 0 0 15,0 4-128-15,-1 0 0 0,-4 0 0 0,-3 1 0 16,-2-1 0-16,-2 2 0 0,1 0 0 0,-2-2 0 15,-2 4 0-15,0 3 0 0,-1-1 0 0,-2 1 0 16,-5-2 0-16,-1-1 128 0,-2 0-128 0,-3 2 0 16,-2 2 0-16,-2 0 0 0,-2 0 128 0,-2 0-128 15,-4 0 0-15,-1 5 192 0,-5 0-192 0,-1 2 192 16,-4-3 0-16,-1 1 0 0,-2 5 0 0,-3-2 0 16,-3 3-64-16,-4-1-128 0,-2-2 192 0,-4 5-64 15,-2-5-128-15,-3 2 0 0,-1-4-160 0,1 1 160 16,4-4-576-16,3 0 0 0,-2-1-16 0,5-2 0 15,3 0-2224-15,5-3-432 0,3 3-80 16</inkml:trace>
  <inkml:trace contextRef="#ctx0" brushRef="#br0" timeOffset="2986.45">4088 4811 9215 0,'17'5'816'16,"-17"-5"-656"-16,15 6-160 0,-15-6 0 0,0 0 3760 0,13 7 720 0,-13-7 128 16,12 3 48-16,1 2-2544 0,-13-5-512 15,15 0-112-15,-15 0-16 0,0 0-736 0,11-5-160 0,-3-3-16 0,0 0-16 16,0 0-384-16,-2 0-160 0,-1-5 128 0,0 3-128 16,-5-4 0-16,-2-2 0 0,-2-7 0 0,-1 1 0 15,3 1 128-15,1 0-128 0,-4 0 0 0,-2 2 128 16,-1-5 320-16,0 6 64 0,-3-1 16 0,3 3 0 15,0-5-16-15,0 5 0 0,-3-2 0 0,0 2 0 16,-4 0-208-16,1 3-48 0,-1 2-16 0,1 3 0 16,-1 0-112-16,1 0 0 0,-2 3-128 0,0 5 192 15,-4 0-192-15,1 4 0 0,0 0 0 0,0 4 0 16,-2 2 0-16,0 1 0 0,0 5 0 0,2 5 0 16,0 0 0-16,-1 6 0 0,1 5-128 0,0-1 128 15,1-2 0-15,2 1 0 0,-2 1 0 0,2 1 0 0,4 0 0 16,-1 3 0-16,3-4-128 0,-1-2 128 15,-2-2 0-15,3-1 0 0,4-5 0 0,3-2 0 0,0 0-128 16,4-1 128-16,2-2 0 0,2-3 0 0,-5-13-256 0,8 11 64 16,-8-11 16-16,15 5 0 0,-1-5-48 0,4-2-16 15,-1-6 0-15,4-6 0 0,2 1 112 0,2-8 128 16,6-6-208-16,-2 1 80 0,1-1 128 0,1-2-128 16,-1 0 128-16,-1 5-128 0,-2 0 128 0,-1-2 0 15,-2 2 0-15,-1 3 0 0,-4 5 0 0,0 0 128 16,0 3 0-16,-4 5 0 0,-5 0 96 0,-10 8 32 15,0 0 0-15,0 0 0 0,0 0 0 0,0 0 16 16,11 13 0-16,-3 3 0 0,0 3-32 0,-3-1-16 0,-2 6 0 16,0 2 0-16,-3 1-96 0,2-1 0 0,-2-1-128 15,4 3 192-15,4-1-192 0,2-1 0 0,1-4 0 16,2-1 0-16,-2 0 0 0,1-2-256 0,-1-1 48 0,3-2 16 31,2-3-224-31,2 1-32 0,0-1-16 0,-2-4 0 16,-2-2-464-16,2-5-96 0,0-2 0 0,2-2-16 15,1-5-1680-15,2 3-336 0,0-4-64 0,1-4-16 16,1-5-304-16,1 1-64 0</inkml:trace>
  <inkml:trace contextRef="#ctx0" brushRef="#br0" timeOffset="3251.06">4778 4824 13935 0,'32'-19'608'0,"-8"4"144"0,8-4-608 0,-5 3-144 0,-1-5 0 0,-4 2 0 16,-1 1 2016-16,-2 2 368 0,-2 3 80 0,-5 0 16 16,-2-1-656-16,-2 1-128 0,-2 2-32 0,-6 11 0 15,0 0-544-15,0 0-112 0,0 0-32 0,-6-13 0 0,-2 3-336 0,-3 4-64 16,-2 1 0-16,-3 4-16 0,-7 2-240 15,-2 4-32-15,-6 1-16 0,2-1 0 0,0 0-80 0,1 3-32 16,-3 0 0-16,1 6 0 0,-2 1 144 0,-2 4 16 16,0 2 16-16,0 5 0 0,1-2 112 0,1 5 32 15,-2 1 0-15,5 2 0 0,0 2-192 0,3 0-32 16,4-5-16-16,4 3 0 0,2-3-112 0,5-1-128 16,5-3 176-16,4 3-176 0,0 0 0 0,4-3 0 15,3 0 0-15,4-1 0 0,4-4-352 0,5 5-32 16,1-5 0-16,7-4 0 15,4-3-128-15,4-5-16 0,1-4-16 0,7-4 0 16,-2-4-1248-16,7-5-256 0,-1-7-64 0,4-5-7456 16,1-3-1504-16</inkml:trace>
  <inkml:trace contextRef="#ctx0" brushRef="#br0" timeOffset="3548.64">5566 3925 20159 0,'1'-37'896'0,"2"15"176"0,1-1-864 0,-3 1-208 0,-1 6 0 0,-1 1 0 16,-3 1 1856-16,0 4 320 0,4 10 64 0,0 0 0 16,0 0-512-16,0 0-96 0,0 0-32 0,0 0 0 15,-13 5-672-15,2 3-144 0,-1 8-16 0,4 3-16 16,2 4-304-16,-1 9-48 0,1 2-16 0,0 4 0 16,-1 4-64-16,1 3 0 0,-1 3-16 0,3 5 0 15,2 5-64-15,0 3-16 0,-1 1 0 0,0 7 0 16,0 5-224-16,0-2 144 0,1-1-144 0,0-2 128 15,1-3-128-15,1-5 160 0,1 0-160 0,3 0 160 16,0-2-160-16,1-4 0 0,2-2 144 0,-3 0-144 16,0-5 0-16,-1-6 0 0,-3-6 0 0,1 0 0 15,-2-7-320-15,-1-5-96 0,-1-3-16 16,0-5 0-16,-2-7-480 0,5-9-112 0,0 0 0 0,0 0-9936 16,0 0-1984-16</inkml:trace>
  <inkml:trace contextRef="#ctx0" brushRef="#br0" timeOffset="4357.93">6073 4591 18431 0,'16'-5'1632'0,"1"-1"-1312"0,1-2-320 16,5 0 0-16,1-2 2592 0,0 2 448 0,0-1 96 16,1-3 0-16,1 1-1872 0,-2-2-384 0,-1 4-80 0,-4-1-16 15,-3-3-480-15,-3 5-112 0,-4 0 0 0,-1 3-16 16,-8 5-176-16,0 0 128 0,0 0-128 0,0 0 128 15,0 0 224-15,-4-8 32 0,4 8 16 0,-13-1 0 16,-3 2 48-16,-2 2 16 0,-3 2 0 0,-1 0 0 16,-5 3-128-16,-2 0-16 0,-2 3-16 0,-1 1 0 15,-2 0-64-15,2 3-16 0,0 1 0 0,-2 0 0 16,1-3-96-16,-1 1 0 0,-1-1-128 0,1 3 192 16,-3 0-192-16,3 2 128 0,1-2-128 0,1 0 0 15,0 0 0-15,3 3 128 0,3-1-128 0,-1-2 0 16,-2 0 0-16,3-3 0 0,2 3 128 0,6-3-128 15,6 0 0-15,2-2 128 0,4 0-128 0,1 2 0 0,0-2 192 16,2 2-48-16,1 0-16 0,5 0 0 0,2 3 0 0,3-3 0 16,2-5 0-16,1 6 0 0,-1-1-128 0,2 0 0 15,3 0 0-15,1 1 0 0,2-1 0 16,-1 0 0-16,3-2 0 0,-1-1 0 0,-2 2 0 0,3-2 128 16,2-4-128-16,-1 3 0 0,-2-1 0 0,2-2 0 15,0 0 0-15,0-2 0 0,-2-6-224 0,0-1 32 16,1 0 0-16,-1 1 0 15,-1-1-320-15,-2 0-48 0,0-2-16 0,0-3 0 16,-2 0-512-16,-1 0-128 0,0-4 0 0,-2 0-16 16,2 2-1472-16,0-3-304 0,0-1-48 0,-1 1-16 15,-2-3 1072-15,4 5 208 0,3-2 32 0,-1 5 16 16,-2-5 592-16,2 5 112 0,0 0 16 0,0 3 16 0,-1-1 2080 0,-3 1 400 0,1 0 96 16,0 2 16-16,-2 1 464 0,2-1 112 0,2 3 16 0,-15 0 0 15,12 0-528-15,-12 0-112 0,13-3 0 0,0 3-16 16,0 0-496-16,0-2-80 0,0 2-32 0,-1-3 0 15,1 0-352-15,3-2-80 0,-3 2-16 0,2-2 0 16,-1 0-272-16,1 2-48 0,-1-5-16 0,0 3 0 16,-1 0 0-16,0 0-128 0,-2-1 192 0,-11 6-64 15,10-11 192-15,-2-2 16 0,-8 13 16 0,8-8 0 16,-2-2 0-16,-6 10 0 0,5-13 0 0,-2-1 0 16,1-2-160-16,-3 3-16 0,-1 0-16 0,0 2 0 15,-1-2-160-15,-3 2 0 0,1-2 0 0,-2 3 0 16,-3 4 0-16,-1 1 128 0,-2 0-128 0,-2 2 0 15,-3 6 0-15,-2 2 0 0,-1 3 0 0,-2 5 0 16,0 1 0-16,-1 4 0 0,-3 8 0 0,0 3 0 16,-2 1 0-16,1 4 0 0,0 3 128 0,4 0-128 0,1-2 0 0,3-3 0 15,4 2 0-15,4-5 0 0,7 0 0 0,3-1 0 16,5-3 0-16,4-1 0 0,3-5 0 0,4-1 0 16,1-2-176-16,6-4 176 0,4-4-304 0,2-3 32 15,-3-5 0-15,1-5 0 16,2 2-496-16,0-3-80 0,1-5-32 0,1-5 0 15,-1-5-1680-15,2-3-352 0,0 0-64 0</inkml:trace>
  <inkml:trace contextRef="#ctx0" brushRef="#br0" timeOffset="4730.14">7684 4386 12895 0,'0'0'576'0,"0"0"112"0,0 0-560 0,0 0-128 0,5 9 0 0,-5-9 0 15,-3 16 5152-15,-2-3 992 0,-3-2 208 0,-5-1 48 16,-6 1-4512-16,-4-1-896 0,-4-2-176 0,-5 2-48 16,-7-1-624-16,-1-1-144 0,-2 2 0 0,1-4 0 31,-3-1-624-31,3 0-112 0,-3-2-32 0,3 0 0 16,2-1-448-16,4-2-80 0,3 0-32 0,3-2 0 15,3-1-272-15,4-5-64 0,4 0-16 0,4 3 0 16,-1-3 160-16,9-1 48 0,6-6 0 0,3 2 0 15,0-3 560-15,2-1 112 0,3 1 32 0,2-4 0 0,2 3 912 0,1-3 192 0,2 0 48 0,-1 0 0 16,-1 4 1040-16,0 0 224 0,1 2 32 0,-1 2 16 0,0 4-160 16,-2 5-48-16,-11 3 0 0,16-1 0 0,-1 1-288 15,-2 4-64-15,-4 9-16 0,-1 0 0 0,0 2-256 16,-1 5-48-16,-3 9-16 0,0 7 0 0,-3-3-240 0,-1 12-48 16,-1 5-16-16,-4 6 0 0,-2 8-240 0,-1 4-32 15,-1 1-16-15,-1 5 0 0,2 0-208 0,2-2 144 16,1 2-144-16,3-1 128 15,2 5-896-15,5-5-192 0,1 1-48 0,6-10-15552 0</inkml:trace>
  <inkml:trace contextRef="#ctx0" brushRef="#br0" timeOffset="5692.61">9674 4182 11967 0,'0'0'1072'0,"0"0"-864"0,5-15-208 0,0 7 0 15,-5 8 3504-15,8-9 656 0,-8 9 128 0,0 0 16 16,6-12-2704-16,-6 12-528 0,0 0-112 0,0 0-32 16,0 0-416-16,0 0-96 0,0 0-16 0,0 0 0 15,0 0-176-15,0 0-32 0,0 0-16 0,-13-4 0 16,-3 4-176-16,-5 3 0 0,-1 3 144 0,-2 1-144 15,-2-2 0-15,-1 3 0 0,-2-4 0 0,-3 4 0 16,-4 0 0-16,1 0 0 0,1 0 0 0,1 1 0 16,-3-1-224-16,3 0 32 0,-1-4 16 0,0 1 0 15,1-2-48-15,1 4-16 0,1-2 0 0,4-1 0 16,1-4 96-16,4 4 16 0,-1-3 0 0,1-1 0 0,-2 0 128 16,1 3 0-16,7 1 0 0,2-3-128 15,-2-1 128-15,3 0 0 0,0 5 0 0,2-2 0 0,11-3 0 0,-10 8 128 16,10-8-128-16,-10 12 0 0,2-3 128 0,0 2-128 15,2 2 160-15,3 3-160 0,1-3 128 0,2 3-128 16,0 0 0-16,-1 4 144 0,-3-3-144 0,1 7 0 16,-2 4 0-16,1 0 0 0,-3 6 0 0,-1 3 0 15,0 5 144-15,-2-2-144 0,-1-3 272 0,0 0-16 16,0 0 0-16,1 1 0 0,2 1 128 0,2-2 0 16,1-2 16-16,2-1 0 0,1-5-80 0,0-1 0 15,2-3-16-15,4-1 0 0,2 0-96 0,0 0-16 16,1-3 0-16,1-4 0 0,2-1-32 0,1-4-16 0,0-1 0 0,3-2 0 15,3 3-144-15,0-4 192 0,2-3-192 16,6-2 192-16,0-6-64 0,6-2 0 0,2-2 0 0,1-2 0 16,0-3-128-16,1 0 0 0,2-4 0 0,2-2 0 31,1-6-336-31,0-3-112 0,1 2 0 0,1-3-16 16,-2-1-432-16,0 0-96 0,1 3-16 0,-3-1 0 15,-4-2-480-15,-4 5-112 0,-6 0 0 0,0 1-10976 0</inkml:trace>
  <inkml:trace contextRef="#ctx0" brushRef="#br0" timeOffset="5984">8665 4705 24879 0,'0'0'2208'0,"0"0"-1760"16,0 0-448-16,0 0 0 0,0 0 2240 0,14 0 352 16,-14 0 80-16,18-3 16 0,-1 1-1408 0,-1-1-288 15,0 3-48-15,2-3-16 0,1 1-528 0,4-1-96 16,1 0-32-16,2 1 0 0,2 2-272 0,3 0 0 16,1-3 0-16,-2 3 0 15,-2 0-496-15,-1-2 0 0,-1 1 0 0,1 2 0 16,0 1-416-16,1 1-96 0,-3-1-16 0,1 1 0 15,-2-3-160-15,0 0-32 0,2 0-16 0,-2 3-7872 16,0-3-1584-16</inkml:trace>
  <inkml:trace contextRef="#ctx0" brushRef="#br0" timeOffset="6923.72">9700 4501 16575 0,'0'0'1472'0,"0"0"-1168"0,0 0-304 0,0 0 0 16,0 0 2304-16,0 0 416 0,0 0 80 0,0 0 16 15,0 0-1280-15,0 0-256 0,0 0-64 0,0 0 0 16,0 0-688-16,0 0-144 0,-4-11-16 0,4 11-16 16,0 0-352-16,0 0 0 0,-3-6 0 0,3 6 0 15,0 0-144-15,0 0-48 0,0 0-16 0,0 0 0 16,0 0 16-16,0 0 0 0,0 0 0 0,0 0 0 0,0 0 192 0,0 0 0 16,0 0 0-16,0 0 0 0,0 0 256 0,0 0 80 15,11 9 32-15,-11-9 0 0,12 13 128 0,-4 0 16 16,-3-2 16-16,-1 5 0 0,1 5-176 0,-2 0-32 15,1 1-16-15,-3 4 0 0,1 1-160 0,-2-1-16 16,0 3-128-16,0 0 192 0,-2 3-192 0,2-3 0 16,0 0 128-16,0 1-128 0,0-1 0 0,0-3 0 15,0 3 0-15,-1-5 0 0,-1 3 0 0,2-4-128 16,0-7-16-16,-2 0 0 0,2-16-48 0,-3 11 0 16,3-11 0-16,0 0 0 0,0 0 192 0,0 0 0 15,0 0 0-15,0 0 0 0,-11 0 0 0,3-5 0 16,1-3 0-16,3-3 0 0,0-5-160 0,3 0-96 0,-1-5-32 15,2 0 0-15,0-2 32 0,3 1 16 0,2 0 0 16,0-4 0-16,0 2 240 0,5 0 0 0,-1 0 0 16,2-2-144-16,4-3 144 0,-1 0 0 0,2 0 0 0,2 0 0 15,0 0 144-15,1 2-144 0,-1 3 192 0,2 0-192 16,1 0 256-16,2 3-48 0,-1 0-16 0,-1 5 0 16,-2 7-16-16,-1 1-16 0,0 1 0 0,-4 2 0 15,2 0 16-15,0 5 0 0,-1 0 0 0,-15 0 0 16,14 10 16-16,-1 1 0 0,-5 2 0 0,0 3 0 15,-2 2-192-15,-1 4 0 0,-2 2 144 0,-3 5-144 16,-1 2 0-16,1 1 0 0,1 0 0 0,4-6 0 16,3-7 0-16,2 0 0 0,-1-3 0 0,4-1 0 15,0-7-400 1,3-5-48-16,-1 2-16 0,2-5 0 0,1-5 48 0,0 0 16 0,-2-3 0 0,-2-3 0 0,-1-5 80 0,-2 3 32 16,-1-3 0-16,-1 0 0 15,-1-2 496-15,0-1 112 0,-1 3 0 0,-2 1 16 0,-2-1 432 0,0 2 64 16,0 1 32-16,-1 2 0 0,-2-2-96 0,0 13 0 15,0 0-16-15,0 0 0 0,0 0-368 0,0 0-80 16,0 0-16-16,0 0 0 0,0 0-288 0,-8 19 0 16,0-1 0-16,1 3 0 0,1-5 0 0,1 3 0 15,0-6 0-15,1 3 0 0,-1 0-384 0,0-3 32 16,2 0 0-16,3-13 0 16,0 0-352-16,0 0-80 0,0 0-16 0,0 0 0 15,0 0 304-15,0 0 64 0,11-5 16 0,-1-3 0 0,-2-2 416 0,1-1 272 16,-2-2-32-16,-1 2-16 0,-1 3 416 0,0-2 96 15,1-1 16-15,2 0 0 0,0-4-272 0,2 1-48 16,1 4-16-16,2 2 0 0,0 2-416 0,1 1 0 0,1 5 0 0,-1 0 0 16,-1 0 0-16,0 7 0 0,0-1 0 0,-2 2 0 15,-2 5 0-15,1 3 0 0,-2 0 0 0,0 5 0 16,0-2 0-16,-1 7 0 0,-1-1 0 0,0 3 0 16,-2 2 128-16,-1 1-128 0,-2 1 128 0,3 0-128 15,0 0 192-15,1 2-64 0,-1-2 0 0,0 3 0 16,0-1-128-16,-1 0 192 0,0-2-192 0,-3 5 192 15,-2-2-192-15,-1-1 192 0,-3 2-192 0,-4 1 192 16,-3 0-192-16,-1 0 0 0,-5-5 144 0,-2 0-144 16,-2 2 0-16,-6-2 0 0,-3-3 0 0,2 0 0 15,-1-5-256-15,1 0-32 0,-1-3 0 0,1-5 0 16,-4 0-608-16,5-6-112 16,5-7-16-16,3 0-9984 0,4-6-2000 0</inkml:trace>
  <inkml:trace contextRef="#ctx0" brushRef="#br0" timeOffset="7198.42">11134 4678 20271 0,'0'0'1792'0,"0"0"-1424"15,0 0-368-15,5 14 0 0,-5 2 2384 0,0-1 416 16,0-1 80-16,-3 4 0 0,-2 6-1168 0,-1 5-240 15,-4 0-64-15,0 3 0 0,-2 0-592 0,0 5-128 16,1 5-32-16,0-2 0 0,0 0-272 0,1-2-64 0,2-2-16 0,2 1 0 16,1-2-304-16,2-5 160 0,1-1-160 0,0-1 128 15,1-8-272-15,1 1-64 0,0-5-16 0,1-3 0 32,-1-13-544-32,0 0-128 0,0 0 0 0,0 0-16 15,0 0-2144-15,0 0-416 0,4-29-96 0,2-8-16 0</inkml:trace>
  <inkml:trace contextRef="#ctx0" brushRef="#br0" timeOffset="7347.05">11192 4265 32479 0,'-5'-21'1440'0,"5"21"288"0,-3-9-1376 0,3 9-352 0,0 0 0 0,0 0 0 16,0 0 864-16,0 0 96 0,0 0 32 0,0 0 0 15,0 0-704-15,0 0-144 0,0 0-16 0,0 0-128 16,0 0-1552-16,-5 9-432 0,2 4-64 0,1-1-12080 15</inkml:trace>
  <inkml:trace contextRef="#ctx0" brushRef="#br0" timeOffset="7958.89">11284 4525 20671 0,'6'26'912'0,"0"-7"192"0,1 2-880 0,1 5-224 0,0-2 0 0,0 3 0 0,0-3 1728 0,0 2 320 15,0-2 48-15,0 0 16 0,0-3-896 0,2 5-160 16,-2-4-32-16,0 2-16 0,0-1-464 0,0-7-96 15,-3 3 0-15,1-1-16 0,0-2-288 0,-1 0-144 0,-2-3 160 16,-1 1-160-16,-2-14 0 0,0 0 0 0,0 0 0 0,0 0 0 16,0 0-128-16,0 0 128 0,0 0-192 0,0 0 192 15,0 0-256-15,0 0 64 0,-5-14 16 0,2-1 0 16,0-1 176-16,1-6-128 0,4-1 128 0,1-1-128 16,0-3 304-16,2 3 64 0,3 0 16 0,2-5 0 15,-1-5 0-15,3-3 16 0,-1 0 0 0,3 0 0 16,-1 2-80-16,3 4 0 0,0 1-16 0,-1 4 0 15,-1 1 16-15,-1 2 0 0,0 7 0 0,1 3 0 16,-1 5-16-16,1 0 0 0,-1 7 0 0,0-3 0 16,0 1-32-16,-13 3 0 0,16 0 0 0,-2 7 0 15,-1 1-16-15,-1 1 0 0,-1 7 0 0,-2 2 0 16,-1 1-128-16,0 2 0 0,0 3 0 0,1 5 0 16,-1 0 0-16,0 3 0 0,-2 3 0 0,2-1 0 15,2-5 0-15,1-5-176 0,0 3 176 0,2-4-192 16,0-1-368-16,1-4-80 15,1 3 0-15,-1-7-16 0,2-1-304 0,0-5-64 16,-1 0-16-16,-1-3 0 0,1 0 544 0,-1-2 112 0,-1-3 32 0,4-3 0 0,4 3 544 0,2-3 128 16,-1-2 0-16,2 0 16 0,2-3 144 0,3 0 32 15,5-2 0-15,-2 1 0 0,1-6-256 0,-1 1-32 16,-1-1-16-16,-4 1 0 0,-1-2-16 0,-4 1 0 16,-1-2 0-16,-3-1 0 0,-4 2 224 0,-2 0 32 15,-4-2 16-15,-4 2 0 0,0 0-16 0,-4 5 0 16,-4-2 0-16,0 3 0 0,-3 2-64 0,-2 2-32 15,-4 4 0-15,-2 2 0 0,-1 5-144 0,-3 5-16 0,-3 4-16 16,-4 4 0-16,-1 1 16 0,-2 5 16 0,-3 5 0 16,1 2 0-16,2-1 64 0,2 4 16 15,0 0 0-15,6-2 0 0,5 3 16 0,6-1 0 0,5-2 0 16,5 1 0-16,7-5-112 0,6-4 0 0,6 0-16 0,8-2 0 16,7-2-320-16,6-4-64 0,5-5-16 0,6-5 0 31,4-2-2160-31,3-8-432 0,3 0-96 0,4-8-16 0</inkml:trace>
  <inkml:trace contextRef="#ctx0" brushRef="#br0" timeOffset="10573.75">16271 3903 21999 0,'0'0'960'0,"0"0"224"0,0 0-944 0,0 0-240 0,0 0 0 0,0 0 0 16,-1-8 976-16,1 8 160 0,0 0 16 0,0 0 16 15,0 0-320-15,0 0-64 0,0 0-16 0,0 0 0 16,0 0-352-16,0 0-80 0,0 0-16 0,0 0 0 16,0-10 112-16,0 10 16 0,0 0 0 0,0 0 0 0,0 0-160 0,0 0-32 15,0 0 0-15,0 0 0 0,0 0 0 0,0 0 0 16,-5 13 0-16,2 0 0 0,0 1 0 0,-1 2-16 16,-1 0 0-16,2 5 0 0,0 3 16 0,0 5 16 15,0 1 0-15,-1 6 0 0,0-3-112 0,-1 8-32 16,2 7 0-16,-2 5 0 0,-3 1-128 0,-2 7 192 15,2 0-192-15,-2 5 192 0,1 2-192 0,2-3 0 16,-1 1 0-16,4-2 0 0,-1-1 0 0,2-2 0 16,1 0 0-16,4-3 0 0,1-1 0 0,2-4 0 15,-1 4 0-15,4-8 0 0,4 0-416 0,-1-8 32 16,0-4 16-16,0-5 0 16,-3-3-272-16,-1-6-48 0,-1-6-16 0,-1-4 0 15,-5-2-544-15,0-11-112 0,0 0-32 0</inkml:trace>
  <inkml:trace contextRef="#ctx0" brushRef="#br0" timeOffset="11966.45">16165 3869 8287 0,'0'0'736'0,"0"0"-592"0,0 0-144 0,0 0 0 0,0 0 3664 0,0 0 704 15,0 0 144-15,0 0 32 0,0 0-2560 0,0 0-496 16,0 0-96-16,0 0-32 0,0 0-672 0,15 3-144 16,-15-3-32-16,14 5 0 0,-14-5-368 0,16-3-144 0,-3 3 0 15,2 0 144-15,-1 0-144 0,2 0 0 0,-1 0 0 0,1 0 0 16,0 0-128-16,1 3 128 0,1-3-160 0,1 0 160 15,2 0 0-15,2 0 0 0,2 0 0 0,3 0 160 16,-1 0 96-16,3 3 32 0,4-1 0 0,1 1 0 16,2-2 96-16,5 1 0 0,5 0 16 0,4-4 0 15,3-1-144-15,3 0-48 0,-3-2 0 0,1 2 0 16,1-2-208-16,2 2 128 0,-1-4-128 0,3-1 0 16,1-1 0-16,3-1 128 0,3-1-128 0,2 3 0 15,-1-5 0-15,-2 5 0 0,-5-2 128 0,0-1-128 16,0 1 0-16,0-1 144 0,-2 0-144 0,5-2 128 15,3 3-128-15,4-1 0 0,1-2 0 0,1 2 128 16,-3 0-128-16,2-2 0 0,1 3 0 0,-1-4 0 16,0 1-528-16,-1 2 16 15,-1-2 0-15,-2 3 0 0,-4-1-240 0,-6 1-32 16,-9 1-16-16,-2-1 0 0,-5-1 0 0,-5 6 0 16,-5-4 0-16,-5 2 0 0,-3-1 336 0,2 3 64 0,-5-3 16 0,-4 0 0 0,-1 3 384 0,0-1 0 15,-1 0 0-15,-1-1 0 0,1-1 0 0,1 0 0 16,0 0 0-16,-2 0 0 0,-3 0 128 0,-1 0-128 15,-2 0 128-15,-8 8-128 0,0 0 0 0,0 0 0 16,0 0 0-16,0 0-192 0,0 0 48 0,0 0 0 16,0 0 0-16,-10-10 0 0,-1 7 352 0,11 3 80 15,-14-2 16-15,1 4 0 0,3 1 208 0,-1 2 64 16,0 2 0-16,0-1 0 0,11-6-96 0,-13 10-16 16,0-2 0-16,2 1 0 0,-2 4-192 0,2 3-32 0,1 0-16 15,-1 2 0-15,-1 1-224 0,1 2 176 0,0 3-176 0,1 5 160 16,-1-2-160-16,2 5 0 0,0 2 0 15,1-2 128-15,-1 2-128 0,1 6 0 0,0-3 0 16,1 5 0-16,3-2 0 0,2 2 0 0,0 1 0 16,2-1 0-16,0-1 128 0,4-1 0 0,0 1 0 0,1 0 0 15,2-1 16-15,-1 1 0 0,0-1 0 0,2-2 0 16,0-2-144-16,1-3 160 0,0 4-160 0,2 0 160 16,-3 3-160-16,2 2 0 0,-2-4 0 0,0 1 0 15,-1-2 0-15,-1 0 0 0,-1-2 0 0,0-1 128 16,-1 3-128-16,0 0 0 0,-1 0 0 0,-2-2 128 15,1-1-128-15,0 1 0 0,-1-5 0 0,1 1-176 16,-1 1 176-16,3-3 0 0,-3-3 0 0,2-1-128 16,1-1 128-16,-1 0 0 0,0-3 0 0,-1 0 0 15,-1 2 0-15,1-2 0 0,-2-4 0 0,0-1 0 16,-2 0 0-16,1 0 128 0,-3-3-128 0,0 3 0 0,-1-3 0 16,0-2 0-16,-1 2 0 0,-1-5 128 0,1 3-128 15,-1-1 0-15,7-10 0 0,-9 8 128 0,-1-5-128 16,-1 2 144-16,0 1-144 0,-1-1 160 0,1 0-160 0,0 2 192 15,-2-3-192-15,-1 1 192 0,-2-2-192 0,0 5 192 16,-1-3-192-16,0 3 192 0,-2 0-192 0,-1 0 0 16,1 0 0-16,-3 0 0 0,-2-3 128 0,-2 0-128 15,0-2 128-15,-1 2-128 0,-2-2 0 0,-1 2 0 16,-4-2 0-16,2 0 0 0,0-1 0 0,0 4 0 16,-4-1 0-16,1-1 0 0,0-3 0 0,-2 4 0 15,-2-2 0-15,1 0 0 0,-1-1 0 0,-1 1 0 16,0 2 0-16,-3 0 128 0,-6 1-128 0,-2-3 192 0,-3 2-192 15,1 0 192-15,3-2-192 0,2 0 0 0,-2-1 144 0,0 1-144 16,-1-1 0-16,3 1 144 0,0-3-144 0,-2 0 0 16,-2 0 0-16,-1-3 0 0,-1 1 0 0,-1-1 0 15,1 3 0-15,1 0 0 0,3 0 0 0,4 0 0 16,-1-2 0-16,0 1 0 0,1-1 0 0,1-1 0 16,0 1 0-16,-2-1 0 0,-1-2 0 0,-1 2 0 15,-3 0 0-15,1 3 160 0,0-2-160 0,2 1 128 16,3-1 0-16,-1 2 0 0,1 2 0 0,1-1 0 15,0 1-128-15,3 1 0 0,2-1 0 0,2 1 0 16,-1 0 128-16,1 2-128 0,-1-2 0 0,4 0 128 16,1-1-128-16,-1 1 0 0,3-1 0 0,3 1-176 15,3 0 176-15,2-1 0 0,1 1-144 0,3-3 144 16,2 3 0-16,2-3-144 0,0 0 144 0,3 2 0 16,2 1-256-16,11-3 48 0,-10 2 16 0,10-2 0 15,0 0-208-15,0 0-48 0,0 0 0 0,0 0 0 16,0 0-1408-16,0 0-272 0,0 0-64 15</inkml:trace>
  <inkml:trace contextRef="#ctx0" brushRef="#br0" timeOffset="15115.01">13779 4959 16575 0,'0'0'1472'0,"0"0"-1168"0,0 0-304 0,0 0 0 16,0 0 1312-16,0 0 208 0,0 0 32 0,13-2 16 16,-2-1-864-16,-11 3-160 0,18-3-32 0,-4 1-16 15,-1-1-320-15,2 0-176 0,-1 3 192 0,2 0-192 0,2-5 0 0,1 0 0 16,2-1 0-16,1 4 0 15,2-1 0-15,2 0 0 0,1-2 0 0,4 3 0 0,-1 1 0 0,2-1 0 16,0-1 0-16,2 3 0 0,0-2 496 0,0 1-16 16,-2-1 0-16,0-1 0 0,0 3 240 0,2 0 48 15,1 0 16-15,2-2 0 0,0-1-256 0,1 3-48 16,1-3-16-16,-1 3 0 0,1 0-176 0,2 0-32 16,1 0-16-16,0-2 0 0,0-1-64 0,-1 3-16 15,-1-3 0-15,-1-2 0 0,-4 3-160 0,-1-1 192 16,-2-2-192-16,0-1 192 0,0 3-192 0,0-2 160 15,-1 3-160-15,-2-4 160 0,0 1-160 0,3 2 160 16,-3-2-160-16,1 2 160 0,1-4-160 0,-1 1 0 16,1-2 144-16,1 0-144 0,0 0 0 0,0 0 0 0,-3 3 0 15,0-3 0-15,0 0 0 0,-2-2 0 16,-3 2 0-16,-2 0 0 0,-1 2 0 0,-1-2 128 16,-4-2-128-16,0-1 0 0,-4 3 0 0,1 3 0 0,-1-3 0 0,-3 3 0 15,-1-3 0-15,-8 8 0 0,10-8 0 0,-10 8 128 16,8-11-128-16,-2 3 0 0,-6 8 0 0,0 0 128 15,0 0-128-15,5-13 0 0,-5 3 0 0,0-1 0 16,-2 0 0-16,1 1-128 0,-4 2 0 0,0-3 0 16,-1 3-80-16,-1 0-16 0,-1 0 0 0,-1 3 0 15,-3 0 48-15,1 2 16 0,0-2 0 0,-2 2 0 16,-3 2 160-16,2 1 0 0,-1-2 0 0,1 4 0 16,-1-1 0-16,-1 6 144 0,-1-1-16 0,-1 0-128 15,-1-1 272-15,3 0-48 0,0 6-16 0,0-3 0 16,-2-3-80-16,2 2-128 0,1-1 176 0,3 2-176 15,0 0 144-15,4 0-144 0,8-8 0 0,-8 8 144 0,8-8-144 0,-6 11 0 16,6-11 144-16,-5 13-144 0,5-13 0 0,0 0 128 16,2 11-128-16,3-1 0 0,1 3 0 0,4-5 0 15,2-5 0-15,4 5 0 0,2 2 0 0,3-2 0 16,1 0 0-16,3-2 0 0,-1-3 0 0,-2-1 0 16,1 1 0-16,-3-1 0 0,0 1 0 0,-1 0 0 15,0-1 0-15,0-2 0 0,-1 0 0 0,-2 0 0 16,0 0 0-16,-1 3 0 0,-3 0 0 0,-12-3 0 15,12 2 0-15,-12-2 0 0,0 0 0 0,0 0 0 16,0 0 0-16,0 0 0 0,0 0 224 0,0 0-32 16,0 0 0-16,0 0 0 0,0 0 0 0,-4 14-16 0,-2-1 0 15,-2-3 0-15,-3-2-176 0,0 0 0 0,-2 3 144 0,-2-1-144 16,1-2 0-16,-1 5 128 0,1-2-128 0,0 2 0 16,-3-5 0-16,3 6 0 0,0-1 0 0,-1 0 0 15,-1-2 0-15,0 2 0 0,2 0 0 0,-2 0 0 16,-1-2 0-16,1 2 0 0,0-5 0 0,2 4 0 15,0 0 0-15,1-4 0 0,0 1 0 0,3-2 0 16,10-7 0-16,-11 5-208 0,11-5 80 0,-11 4 128 16,11-4-304-16,0 0 64 0,-10-1 16 0,10 1 0 15,0 0-16-15,0 0 0 0,0 0 0 0,0 0 0 16,-5-11-80-16,7 3-32 0,3-2 0 0,4-1 0 31,3-5-128-31,2 3-32 0,2-3 0 0,3-2 0 16,1-1-368-16,0 3-80 0,3-2 0 0,-1-1-16 0,-1 3 272 15,0-2 64-15,-3-1 16 0,-2 3 0 0,1-5 448 0,0 5 176 0,-3 3-128 0,0-1 128 16,-1 1 320-16,-2 0 128 0,1 3 48 0,-3-1 0 16,1 0 336-16,-10 11 64 0,0 0 0 0,11-5 16 0,-11 5-272 0,0 0-48 15,8-8-16-15,-8 8 0 0,0 0-272 0,0 0-64 16,0 0-16-16,0 13 0 0,-3 3-224 0,-2 0 176 16,-3 0-176-16,0 3 160 0,-3 2-160 0,0 2 0 15,-2-4 0-15,2 2 0 0,-1 0 0 0,1-2 0 16,0 2 0-16,0-5 0 0,-1 0 0 0,1-3 0 15,0 1 0-15,1-4 0 0,-1-2-176 0,1-3 176 16,10-5-128-16,-12 6 128 0,-1-4 0 0,2-4 0 16,1-1 0-16,10 3 0 0,-10-3 0 0,2-5 0 15,2 1 0-15,6 7 0 0,-2-11 0 0,2 0-288 16,0-2 48-16,3 0 16 0,1-1-32 0,-1 1-16 16,2 0 0-16,1 0 0 0,1 0 272 0,-1-1-128 0,2 1 128 15,0 3 0-15,-2-1 0 0,1 0 0 0,-1-2 0 16,-6 13 0-16,7-8 0 0,-7 8 0 0,0 0 0 0,0 0 0 15,0 0 0-15,0 0 192 0,0 0-48 0,0 0-16 16,0 0 96-16,0 0 16 0,0 0 0 0,6 13 0 16,-4 3-16-16,-2 0 0 0,-3 3 0 0,-1-3 0 15,-1 0-80-15,-1-1-16 0,0 1 0 0,-1-2 0 16,7-14-128-16,-8 10 160 0,8-10-160 0,0 0 160 16,-9 8-160-16,9-8 160 0,0 0-160 0,0 0 160 15,0 0-160-15,-10-5 0 0,2-6 0 0,1 1 0 16,3-4 0-16,-1 1 0 0,0-3-224 0,2 0 80 15,0 0 144-15,-1 3 0 0,1 0 0 0,0 0 0 0,1-3 128 16,-1 2-128-16,-2 1 160 0,5 13-160 16,-1-13 144-16,-1 2-144 0,-1-2 128 0,0 5-128 0,0-5 144 15,3 13-144-15,0 0 160 0,0 0-160 0,-4-11 128 16,4 11-128-16,-1-10 0 0,1 10 0 0,0 0 144 0,0 0-144 16,0 0 128-16,0 0-128 0,0 0 144 0,0 0-144 15,0 0 160-15,0 13-160 0,1 6 176 0,-1 2-176 16,-1 2 192-16,-1-1-192 0,2 2 0 0,0 2 0 15,-1 0 0-15,-1 1 0 16,2-1-1600-16,2-2-288 0,-2 0-48 0</inkml:trace>
  <inkml:trace contextRef="#ctx0" brushRef="#br0" timeOffset="15708.61">14309 3917 12895 0,'0'0'1152'15,"-12"-3"-928"-15,1 0-224 0,0-2 0 0,0-3 1808 0,0 3 320 16,1-2 64-16,0 3 16 0,-1-1-1184 0,3 0-256 16,0-1-32-16,8 6-16 0,-11-5-464 0,3 2-112 15,0-4-16-15,8 7 0 0,-8-6-128 0,8 6 0 16,-12 0 0-16,12 0 0 0,-11 0 224 0,11 0 16 0,-13 5 0 16,4 1 0-16,9-6 336 0,-12 10 64 0,1 1 0 0,3 7 16 15,0 1-64-15,-1 2-16 0,-1 0 0 0,2-2 0 16,0 2-288-16,1 3-64 0,1 1-16 15,1 3 0-15,0 1-208 0,2 3 176 0,-2-3-176 0,2 3 160 16,0 1-160-16,1-1 160 0,1 2-160 0,1-2 160 16,0-3-160-16,0-2 0 0,0-2 0 0,0-3 128 15,0-3-128-15,0-3 0 0,0-3 144 0,0-13-144 16,1 16 0-16,-1-16 144 0,0 0-144 0,0 0 0 16,2 8 0-16,-2-8-272 0,0 0 16 0,0 0 16 31,0 0-464-31,0 0-112 0,0 0-16 0,5-9-7584 0,-2-6-1520 0</inkml:trace>
  <inkml:trace contextRef="#ctx0" brushRef="#br0" timeOffset="16493.07">14074 3837 10127 0,'0'0'896'0,"0"0"-704"0,0 0-192 0,0 0 0 0,0 0 2976 0,0 0 560 15,0 0 112-15,0 0 32 0,15 3-1952 0,-2 0-400 16,-13-3-80-16,14 5-16 0,-1 0-528 0,1 1-128 16,2 1 0-16,-1-4-16 0,1 0-304 0,0-1-48 15,2-2-16-15,1 0 0 0,0 3-48 0,2-3-16 16,0 0 0-16,0 0 0 0,1 0 32 0,1 0 0 0,-1-3 0 0,4 3 0 16,1-5 144-16,4 2 16 0,-1 1 16 15,4-1 0-15,1 0 96 0,2-2 16 0,1 5 0 16,3-3 0-16,-1-2-208 0,1 0-48 0,3-3 0 0,-2 3 0 15,-1-1-192-15,-4 1 176 0,-5 2-176 0,-3-2 160 16,-3 0-160-16,-2 0 0 0,-2-1 0 0,-1 3 0 16,-2-2 0-16,1 3 128 0,-3-1-128 0,-1 0 0 15,-3-2 0-15,0 0 0 0,-2 0 128 0,1 2-128 16,-1 0 0-16,-11 3 0 0,13-5 0 0,-2 2 0 16,-1-2 0-16,-10 5 0 0,9-5 0 0,-9 5 0 15,0 0-128-15,11-3-16 0,-11 3 0 0,0 0 0 16,0 0-80-16,0 0-16 0,0 0 0 0,0 0 0 15,0 0-32-15,0 0-16 0,0 0 0 0,0 0 0 16,0 0 288-16,0 0-160 0,0 0 160 0,0 0-128 16,-8 13 128-16,8-13 0 0,-6 13 0 0,0-2 0 0,6-11 0 15,-9 13 0-15,3 1 128 0,0 1-128 16,-1 1 0-16,2 0 0 0,1 0 0 0,0 3 0 0,3-1 0 16,-2 3 0-16,-1-2 0 0,1 2 0 0,0 0 0 0,1 3 0 15,1 3 0-15,-1 2 0 0,1-3 0 0,2 2 0 16,-1 3 0-16,0-2 0 0,0-4 0 0,0 4 0 15,2 0 0-15,1 0 0 0,2-2 0 0,0-1 0 16,1-2 0-16,2 0 0 0,0-4 0 0,0-3 0 16,0-1-144-16,0 0 144 0,-1 2 0 0,-3-2-176 15,1-5 176-15,-5-11-128 0,0 0 128 0,3 13-208 16,-1 0 80-16,-2-13 128 0,0 0 0 0,-5 10 0 16,5-10 0-16,-9 6 0 0,-3-3 0 0,-1 2 0 15,1-2 192-15,-3 2-64 0,-1-2 80 0,-2 0 16 0,-2 2 0 16,-1-2 0-16,-2-3 16 0,-1 0 0 0,0 2 0 0,-2 1 0 15,1 1-240-15,-4 0 144 0,-3-2-144 0,-2-2 128 16,-1 3-128-16,-1 0 160 0,1-1-160 0,0-2 160 16,0 0-160-16,1 0 128 0,-1 0-128 0,-1 0 128 15,1 3-128-15,0 0 160 0,-2-1-160 0,1-2 160 16,1 5-160-16,1-2 192 0,-1 2-192 0,-2-2 192 16,-3-3-192-16,0 0 0 0,0 0 144 0,0-2-144 15,0-1 0-15,1 0 144 0,2-5-144 0,5 3 0 16,2 2 0-16,1-2 0 0,3 5 0 0,2-3 0 31,0-2-624-31,3 0-128 0,0 2-16 0</inkml:trace>
  <inkml:trace contextRef="#ctx0" brushRef="#br0" timeOffset="20481.73">19340 4596 6447 0,'0'0'576'0,"0"0"-576"15,0 0 0-15,0 0 0 0,0 0 1344 0,0 0 176 0,0 0 16 16,0 0 16-16,-10 3-528 0,10-3-128 0,0 0 0 16,0 0-16-16,0 0 96 0,0 0 32 0,0 0 0 0,0 0 0 15,0 0-144-15,0 0-32 0,0 0 0 0,0 0 0 16,-8-8-32-16,8 8-16 0,0 0 0 0,0 0 0 15,0 0-224-15,0 0-48 0,0 0-16 0,0 0 0 16,0 0-304-16,0 0-48 0,0 0-16 0,0 0 0 16,15 3-128-16,-3-1 128 0,1-2-128 0,2 3 128 15,1-3-128-15,1 3 0 0,3-1 144 0,0-2-144 16,1 0 160-16,3 0-32 0,2 6-128 0,-2-4 192 16,-3-5 32-16,3 1 0 0,2-1 0 0,-1 3 0 15,0-5 80-15,0 2 16 0,3 1 0 0,0-1 0 16,3-2-112-16,1 2-16 0,0 0 0 0,2-2 0 15,1 2-192-15,2-2 0 0,-2-3 128 0,5 3-128 0,2 5 0 16,1-3 0-16,1-2 0 0,-1 2 0 0,0-2 0 0,-1 2 0 16,-3-2 0-16,-1 4 0 0,-1-6 128 15,-2 2-128-15,-1 0 0 0,0 2 0 0,-2 0 128 16,-2-2-128-16,-2 2 0 0,-3 3 144 0,-2 0-144 0,-4 0 0 16,0-2 0-16,-3-1 0 0,-1 3 0 0,-1 5 0 15,2-2 0-15,-3-3 0 0,-13 0-448 0,0 0 48 16,13 5 0-16,-13-5 0 15,0 0-512-15,0 0-112 0,0 0 0 0,0 0-10928 0</inkml:trace>
  <inkml:trace contextRef="#ctx0" brushRef="#br0" timeOffset="20997.96">20412 2744 11055 0,'0'-16'976'0,"0"3"-784"0,0 0-192 0,0 5 0 0,0 8 2832 16,0 0 528-16,5-11 96 0,-1-2 32 0,0 3-2032 0,0-1-416 16,1 3-80-16,-5 8 0 0,5-8-512 0,-5 8-80 15,0 0-32-15,0 0 0 0,0 0-96 0,0 0-32 16,0 0 0-16,0 0 0 0,0 0 48 0,13 8 16 15,-13-8 0-15,8 16 0 0,-3-3 48 0,-2 6 16 16,-1 2 0-16,-2 5 0 0,0 1 112 0,-2 7 0 16,-1 4 16-16,0 4 0 0,-2 4 16 0,-2 6 0 15,-1 2 0-15,-1-1 0 0,-3 0-80 0,1 3-16 16,0 2 0-16,0-2 0 0,-1-1-160 0,1-2-32 0,2-8-16 16,-1 0 0-16,2-2-176 0,2-3 0 0,1-3 0 0,2-3 0 15,-1 0 0-15,4-9-224 0,2-2 32 16,1-4 0-1,-1-1-384-15,3-2-64 0,-1-3 0 0,-4-13-16 16,8 9-1200-16,-8-9-256 0,16 2-32 0,2-4-6496 0,1-4-1312 0</inkml:trace>
  <inkml:trace contextRef="#ctx0" brushRef="#br0" timeOffset="21355.71">20750 3575 11967 0,'0'0'1072'0,"8"-11"-864"0,0-2-208 0,-1 3 0 15,-2-1 3408-15,-1-2 640 0,1-1 128 0,2-1 32 16,-1 3-2544-16,-1 0-512 0,0-2-112 0,-2-1-16 15,0 1-576-15,-3 1-112 0,-1-3-16 0,-1 6-16 16,2 10-176-16,0 0-128 0,0 0 144 0,-10-8-144 0,-2 4 0 0,-1 2 0 16,-2 2 0-16,1 3 0 0,-2 5 128 0,-2 5-128 15,0 0 0-15,1 3 144 0,-2 0 160 0,-1 7 16 16,1-1 16-16,0 2 0 0,1 0 48 0,2 2 16 16,2-4 0-16,1 1 0 0,3-4-192 0,4-3-32 15,1 2-16-15,3-4 0 0,2-14-160 0,4 13 160 16,-4-13-160-16,8 13 160 15,-8-13-480-15,14 6-112 16,2-4-16-16,2-2 0 0,1 0 48 0,3-5 0 0,2-3 0 0,4-3 0 0,2-4 0 0,6-1 0 16,2-6 0-16,2 1 0 0,-1 0 64 0,-2-3 16 15,-4 3 0-15,-2 2 0 0,-4-2 320 0,-3 0 0 16,-3 4 0-16,-2-3 0 0,-3 1 240 0,-1 3 112 16,-6-2 32-16,-1 9 0 0,-8 9 128 0,0 0 16 15,0 0 16-15,0 0 0 0,0 0-288 0,0 0-48 0,0 0-16 0,0 0 0 16,-9 9-320-16,1 4-80 0,0 2-16 0,1-1-9792 15,3-3-1952-15</inkml:trace>
  <inkml:trace contextRef="#ctx0" brushRef="#br0" timeOffset="21760.21">21707 3395 17503 0,'0'0'1552'0,"11"-8"-1232"0,-1 0-320 0,-10 8 0 16,8-5 2176-16,-8 5 368 0,0 0 80 0,0 0 0 0,0-11-1120 0,0 11-224 16,-8-9-64-16,-4 2 0 0,-2 2-784 15,-4 2-176-15,-1-2-16 0,-5 5-16 0,-3 5-224 0,-4 2 0 16,-1-3 0-16,-1 8 0 0,-4-3 0 0,3 2 0 16,2-1 0-16,1 6 0 0,2 0 272 0,4 0 64 15,-1 4 16-15,2 0 0 0,0 1 16 0,1 0 0 16,3 0 0-16,0 1 0 0,1-1-160 0,3-3-16 15,3 1-16-15,2-1 0 0,3-2-176 0,3 0 0 16,2 0 144-16,3-3-144 0,0-13 0 0,8 16-160 16,3-3 16-16,4-5 0 0,1 0-208 0,3-3-32 15,5-5-16-15,2-2 0 0,1-1 112 0,2-5 32 16,1 0 0-16,2-2 0 0,2-3 32 0,1-1 16 0,1-4 0 16,-3-1 0-16,0-2 208 0,-1 2 192 15,-3-2-48-15,-4-2 0 0,-2-1 320 0,-1 0 64 0,-3 0 16 0,-1 3 0 16,-4 1-144-16,-1 0-16 0,-1 1-16 0,-3 1 0 15,-1-1-368-15,-1 5 0 0,-3-1 0 16,0-1 0 0,-1 3-768-16,-2-3-64 0,-1 3 0 0,0-3-9200 0,0 5-1824 0</inkml:trace>
  <inkml:trace contextRef="#ctx0" brushRef="#br0" timeOffset="22030.35">21948 2805 23039 0,'0'0'2048'0,"0"0"-1648"0,0 0-400 0,0 0 0 16,0 0 2224-16,0 0 352 0,0 0 80 0,0 0 16 0,-2-10-1200 0,2 10-224 16,0 0-48-16,0 0-16 0,0 0-656 0,-10 13-128 15,-1 3-16-15,0 3-16 0,0 4-368 16,-1 9 0-16,0 1 0 0,-1 6 0 0,2-1 0 0,-1 6 0 16,3-2 0-16,-1 7 0 0,0 7 0 0,4 7 0 15,0-7 0-15,1 4 0 0,2-3 0 0,3-2 0 16,0 3 0-16,3-4 0 0,0-4-176 0,2-3 176 15,1-7-208-15,1-5 80 16,-3-4-416-16,1-9-80 0,-2-6-16 0,-1-3 0 16,-2-13 128-16,0 0 32 0,0 0 0 0,0 0 0 15,0 0-1024-15,8-19-208 0,0-2-32 0</inkml:trace>
  <inkml:trace contextRef="#ctx0" brushRef="#br0" timeOffset="22393.35">22610 3203 31103 0,'0'0'1376'0,"0"0"288"0,0 0-1344 16,0 0-320-16,0 0 0 0,0 0 0 0,0 0 864 0,0 0 96 0,0 0 32 0,0 0 0 16,0 0-352-16,-14 6-80 0,-2-3-16 0,-3 4 0 15,-4-6-544-15,-3 4 0 0,-4-2 0 0,0 5-192 16,-4 0 32-16,0 5 16 0,0 2 0 0,-1-2 0 15,-2-4 144-15,0 4 0 0,2-2 0 0,1 0 0 16,-1 2 0-16,4 0 0 0,3 2 0 0,4-6 0 16,3 2 192-16,3-1-16 0,0-2-16 0,2 7 0 15,2-3 16-15,1 3 0 0,2-4 0 0,3 4 0 16,1-6 16-16,1 4 16 0,1 0 0 0,2-2 0 0,1 5-16 16,2-3-16-16,0 3 0 0,3 0 0 0,1 5-176 0,1-2 192 15,-1-1-192-15,3-2 192 0,2 0-192 0,1 0 0 16,1 0 144-16,2-3-144 0,2 0 0 0,1-2 0 15,3-6 0-15,2 1-192 0,3-4-144 0,1 1-48 16,3-3 0-16,-3-3 0 16,1-5-1328-16,-2 0-272 0,-1 0-48 0,-1-5-7792 15,1-3-1568-15</inkml:trace>
  <inkml:trace contextRef="#ctx0" brushRef="#br0" timeOffset="22731.55">22609 3329 7359 0,'0'0'320'0,"0"0"80"0,0 0-400 0,0 0 0 0,0 0 0 0,0 0 0 16,5 13 4640-16,-2 0 848 0,-3 2 160 0,0-1 48 16,0 2-3552-16,-2 7-704 0,-1-1-144 0,0 2-16 15,0 3-720-15,1-1-144 0,-1 3-32 0,1 3 0 16,2-3-240-16,2 0-144 0,-1 0 160 0,3-2-160 16,0-3 176-16,1-3-176 0,0-3 192 0,1-2-192 15,2-2 192-15,0-1-64 0,2-2 0 0,-10-11-128 16,15 7 336-16,-1-4-32 0,2 2-16 0,3-5 0 15,5 0 96-15,2-5 32 0,0 2 0 0,3-7 0 16,1-3-224-16,2-1-64 0,-1 1 0 0,-2-3 0 16,-4-5-128-16,-1 2 128 0,-1-4-128 0,-2-1 128 15,-4-3 208-15,1 4 48 0,-2-1 0 0,0 0 0 16,-3 0 0-16,0 0 16 0,-4 3 0 0,-1 2 0 0,-1 1-96 0,-4 2-32 16,-1 0 0-16,-2 0 0 0,0 0-144 0,-2 0-128 15,0 2 144-15,-1-1-144 0,0 6 0 0,-2-3-336 16,0 3 48-16,1-6 16 15,-1 2-1632-15,0 1-320 0,0-1-64 0,2 3-13712 16</inkml:trace>
  <inkml:trace contextRef="#ctx0" brushRef="#br0" timeOffset="23303.58">23475 3199 22111 0,'0'0'1968'0,"13"17"-1584"0,-2 2-384 15,4-2 0-15,-2 3 1968 0,0-3 304 0,1 4 64 0,-1 2 16 16,0 2-944-16,0 1-176 0,-1 6-32 0,0-3-16 16,-4 3-784-16,0 2-144 0,-2 3-48 0,0 3 0 15,1 0-208-15,-1 5 0 0,2-3 128 0,-1 1-128 16,-2-1 0-16,-1 3 0 0,0 6 0 0,0-1 0 16,1-4 0-16,0-2-240 0,-2-3 48 0,0-4 16 15,1-1 16-15,-1-6 0 0,-2-6 0 0,-1 0 0 16,0-1-160-16,-1-9-16 0,-1 1-16 0,2-15 0 31,0 0-48-31,0 0-16 0,0 0 0 0,0 0 0 16,0 0-160-16,-6-10-48 0,1-3 0 0,2-3 0 0,0-5-944 15,-1 0-192-15,4-3-32 0,0 0-16 0,0-1 400 16,-1-3 96-16,-1-1 16 0,1 1 0 0,-3-6 1984 0,1-1 400 0,0 2 64 0,1 0 32 0,1 1 352 16,-1 0 64-16,1-2 0 0,-3 2 16 0,1-5-624 15,0 3-128-15,0-1-32 0,0-2 0 0,-2 3-384 0,1 0-96 16,3-1-16-16,-1 3 0 0,-1 3-96 0,1-3-32 15,2 3 0-15,0 0 0 0,0-3-16 0,4 3 0 16,2-3 0-16,2 3 0 0,2 7 0 0,3-2 0 16,3 0 0-16,3 3 0 0,2 2 32 0,4-1 0 15,3-1 0-15,4 5 0 0,3 2-96 0,4-1 0 16,1 3-128-16,5 2 192 0,3 0 32 0,0 4 0 16,2-1 0-16,-1 7 0 0,1 0 32 0,-3 4 16 15,-2-1 0-15,0 3 0 0,-2 1 0 0,0 2 0 16,-3 3 0-16,-1 0 0 0,-4 3-128 0,-3-1-16 15,-6 2-128-15,-4 0 192 0,-4-3-192 0,-5 3 0 0,-5 5 0 16,-3-2 0-16,-7 2 0 0,-3 3-128 16,-3 1 128-16,-4 0-208 0,-6-1 0 0,-5 0 0 0,-4 0 0 0,-5 0 0 15,-5 1-112-15,-5-3 0 0,-4 2-16 0,-9-3 0 32,-9 0-1776-32,-8-2-368 0,-10 0-64 0</inkml:trace>
  <inkml:trace contextRef="#ctx0" brushRef="#br0" timeOffset="29414.2">19290 4662 6447 0,'0'0'576'0,"0"0"-576"0,0 0 0 0,0 0 0 0,0 0 1792 0,0 0 256 15,0 0 64-15,0 0 0 0,0 0-1344 0,0 0-256 16,0 0-48-16,0 0-16 0,0 0 0 0,0 0-16 15,0 0 0-15,-6-7 0 0,6 7-112 0,-7-6 0 0,7 6-16 0,-8-8 0 16,2 3 80-16,6 5 0 0,-7-8 16 0,7 8 0 16,-6-8-96-16,1 0-32 0,5 8 0 0,0 0 0 15,-6-8-16-15,6 8-16 0,-7-5 0 0,7 5 0 16,0 0-240-16,0 0 0 0,0 0 128 0,0 0-128 16,0 0 0-16,0 0 0 0,0 0 0 0,-8-3 0 15,8 3 0-15,0 0 0 0,0 0 128 0,0 0-128 16,0 0 0-16,0 0 0 0,0 0 0 0,0 0 0 15,0 0 192-15,0 0-16 0,0 0 0 0,0 0 0 16,0 0 48-16,0 0 16 0,0 0 0 0,0 0 0 16,0 0 32-16,0 0 16 0,0 0 0 0,0 0 0 15,13 8 32-15,-2 0 16 0,-1 0 0 0,3-3 0 16,0-5 48-16,1 0 16 0,2 1 0 0,2 1 0 16,3-2-160-16,3 0-48 0,3 5 0 0,3-4 0 0,3-1 64 15,0-1 16-15,3-1 0 0,0-1 0 16,0 3 64-16,-1 0 16 0,0-2 0 0,2-4 0 0,0 4 16 0,0-1 0 15,-2-2 0-15,1 2 0 0,-1 3-176 0,0 0-16 16,1-3-16-16,-1 1 0 0,-1-4-160 0,1 1 0 16,3-3 144-16,-1 0-144 0,0 3 0 0,0-1 0 15,-1-1 0-15,-4-1 0 0,-4 2 0 0,0-2 128 16,-3 0-128-16,1 2 0 0,-2-1 0 0,-1 4 0 16,-1-2 0-16,-1 0 0 0,-3 5 0 0,-1-3 0 15,1 1 0-15,0-1 0 0,-1 3 0 0,-1-1 0 16,0-1 0-16,-1 2 0 0,-1 2 0 0,-1-1 0 15,-13-1 0-15,16 0 0 0,-3 3 0 0,-13-3 0 0,14 2 0 16,-1 1-128-16,-13-3 128 0,0 0 0 16,0 0-144-16,0 0 144 0,13 3-368 0,-13-3 0 0,0 0 0 15,0 0 0 1,0 0-432-16,0 0-96 0,0 0 0 0,0 0-11712 0</inkml:trace>
  <inkml:trace contextRef="#ctx0" brushRef="#br0" timeOffset="30425.41">20423 5321 9215 0,'0'0'816'0,"0"0"-656"0,0 0-160 0,0 0 0 0,14 0 3712 0,-1 4 720 16,-13-4 144-16,15 0 32 0,-2 0-2688 0,-13 0-512 15,12 0-128-15,-12 0 0 0,13-4-656 0,-13 4-128 16,13-4-32-16,-13 4 0 0,11-7-288 0,-11 7-176 16,8-8 192-16,-8 8-192 0,0 0 176 0,0 0-176 15,0 0 160-15,4-13-160 0,-4-3 160 0,-2 3-160 16,-1 4 160-16,3 9-160 0,-5-8 240 0,0 0-48 15,0-3-16-15,0 3 0 0,-1 3 0 0,0-7 0 16,-2 4 0-16,-2 0 0 0,-1 4-176 0,0-4 192 16,-2 0-192-16,-2 4 192 0,-2 3-192 0,-1 1 0 0,0 0 0 0,-3 1 128 15,-1 1-128-15,-2 0 0 0,-5 1 0 16,0 2 0-16,-3 6 0 0,2-2 0 0,-1 4-144 0,1 2 144 16,-1-2 0-16,4 4 0 0,-1-2 0 15,4 1 0-15,0 0 0 0,3-2 0 0,2-3 128 0,3 6-128 16,0-1 0-16,3 0 128 0,2 0-128 0,3-2 0 15,2-3 176-15,1 1-176 0,0 0 192 0,2 1-192 16,1 0 224-16,2-2-64 0,0 2-16 0,3-2 0 16,-3-11 48-16,0 0 0 0,7 16 0 0,1-1 0 15,0-4-48-15,0 5 0 0,0-3 0 0,0-2 0 16,2 1-144-16,-1-3 0 0,1-1 144 0,1 3-144 16,0 2 0-16,1 0 128 0,-1 0-128 0,0-2 0 15,-1 0 0-15,1-1 0 0,0 1 0 0,0-1 0 0,1-2 144 16,-1 3-144-16,-2-1 192 0,-1-2-192 0,-8-8 0 15,0 0 0-15,0 0 0 0,5 14 0 0,-3-1-192 0,-2-13 192 16,-5 10-208-16,-5-2 80 16,-2-5-272-16,-4 2-48 15,-2 1-16-15,-3-1 0 0,-1-2-320 0,-1-1-64 0,1-2-16 0,1 0 0 16,1-2-608-16,4-1-112 0,2 3-16 0,4-5-11072 16</inkml:trace>
  <inkml:trace contextRef="#ctx0" brushRef="#br0" timeOffset="31048.94">20691 5366 4607 0,'0'0'400'0,"16"5"-400"0,0 3 0 0,0-3 0 15,2-2 5440-15,-2-3 992 0,0 3 208 0,-3 1 32 16,-13-4-4880-16,14 8-992 0,-4-2-192 0,-10-6-32 15,9 8-368-15,-9-8-64 0,5 16-16 0,-3 0 0 16,-4 0-128-16,-1 5 0 0,-2 0 0 0,-3 3 0 16,-3 5 0-16,0 0 128 0,0-2-128 0,-1 2 128 15,-1-2 48-15,1-1 0 0,-1 3 0 0,2-5 0 16,-1 0-16-16,1-3 0 0,1-5 0 0,1 3 0 16,1-1-160-16,0-2 0 0,0-3 0 0,0-5 0 15,8-8-176-15,-8 11 48 0,0-3 0 0,8-8 0 16,0 0 128-16,0 0 0 0,0 0-144 0,0 0 144 0,-12-6-160 15,12 6 160-15,-6-13-208 0,4-3 80 0,2 0 128 16,4 1 0-16,-1-2 0 0,2-1 0 0,-1 2 0 0,1 0 128 16,2 0 0-16,-1 0 0 0,2-2 32 0,0-1 16 15,0 3 0-15,2-2 0 0,-2 1-176 0,0 2 160 16,1-1-160-16,0 6 160 0,-9 10-160 0,11-11 0 16,-2 3 144-16,-9 8-144 0,0 0 144 0,0 0-144 15,13 0 192-15,-13 0-192 0,0 0 272 0,0 0-48 16,0 0-16-16,8 11 0 0,-3 2-80 0,-3 5 0 15,-2 0-128-15,0 1 192 0,-2-2-192 0,2 1 0 16,0 3 128-16,0-2-128 0,2-1 0 0,1 3 0 16,0-2 0-16,2-1 0 0,0-7 0 0,3 2 0 0,0 1 0 15,1-1 0-15,-1 0 0 0,2 0 0 16,3 1 0-16,-2-6 0 0,-11-8 0 0,16 2 128 0,-1-4-128 16,-3 2 0-16,1 2 240 0,2-2-48 0,-1-2-16 0,1-4 0 15,-3-4 16-15,1-1 16 0,0 1 0 0,0-1 0 16,0 0-16-16,0-2 0 0,-2 3 0 0,0-4 0 15,-1-2 64-15,-1 1 0 0,-1-1 0 0,0 0 0 16,-1 0-256-16,-1-3 128 0,-1 3-128 0,0-2 0 16,-2-1 128-16,2 3-128 0,0 2 0 0,0-4 144 31,-1-3-592-31,3 5-112 0,1-2-16 0,0 2-16 16,0 0-1904-16,1 3-368 0,1 0-80 0</inkml:trace>
  <inkml:trace contextRef="#ctx0" brushRef="#br0" timeOffset="31251.81">21384 5448 9215 0,'0'0'816'0,"0"0"-656"0,0 0-160 0,-1 20 0 0,-1-3 4976 0,0 2 960 15,-1 2 192-15,0 0 32 0,0 3-3872 0,0 2-784 16,-2 4-160-16,0 1-16 0,-1-1-720 0,1-1-144 16,0-3-16-16,0 6-16 0,2 0-304 0,0-3-128 15,1 0 128-15,2-2-128 0,0-4 0 0,2 1 0 16,-1-3 0-16,3 1 0 0,-1-1-256 0,-2-3-96 15,1-2-16-15,0-3 0 16,-2-13-400-16,0 0-96 0,0 0-16 0,0 0-9424 16,0 0-1904-16</inkml:trace>
  <inkml:trace contextRef="#ctx0" brushRef="#br0" timeOffset="31417.02">21700 5264 25791 0,'0'0'1152'0,"0"0"224"0,0 0-1104 0,-4 17-272 0,-1-1 0 0,2 0 0 16,-1-3 1344-16,4-13 224 0,-1 15 32 0,-1-1 16 31,1 1-2096-31,1-3-416 0,1 0-96 0,-1-12-12064 0</inkml:trace>
  <inkml:trace contextRef="#ctx0" brushRef="#br0" timeOffset="31801.54">22254 5482 15663 0,'0'0'688'0,"-10"6"144"0,-2-1-656 0,-3 3-176 0,1 0 0 0,-2 4 0 0,0-4 3872 0,-4 1 736 15,0-1 160-15,-1 0 32 0,-2-3-3584 0,1-2-720 16,-2 2-144-16,1-2-32 15,2 0-816-15,0-3-160 0,1-3-48 0,2 0 0 16,0-2-1984-16,2 2-416 0,2-3-80 0,3-1-16 16,3-1 1216-16,8 8 224 0,-7-11 48 0,4-2 16 15,0 5-32-15,3-2 0 0,0-1 0 0,3 3 0 0,0-5 2048 0,-3 13 416 16,5-9 80-16,1-3 16 0,1 1 432 0,-1 3 80 0,-6 8 32 16,11-8 0-16,-1 0-96 0,-2 3-32 0,-8 5 0 0,10-4 0 15,-10 4-176-15,0 0-48 0,14 0 0 0,-14 0 0 16,13 3-160-16,-13-3-32 0,0 0-16 0,11 9 0 15,-4 4-80-15,-3 2-16 0,-4 2 0 0,-1 3 0 16,-2 2-352-16,-4 2-80 0,-2 8-16 0,-3 0 0 16,1 5-272-16,0 0 0 0,0-2 0 0,1 1-144 31,0-4-336-31,4 0-64 0,0-5-16 0,2-1 0 16,1 3-2160-16,3-5-432 0,2-5-96 0</inkml:trace>
  <inkml:trace contextRef="#ctx0" brushRef="#br0" timeOffset="32479.78">22312 5793 22975 0,'14'-11'1024'0,"-4"3"192"0,0 0-960 0,1-3-256 0,-2 1 0 0,1-1 0 15,-2 3 1472-15,-1 0 256 0,-1 0 64 0,-6 8 0 0,3-8-880 0,-3 8-160 16,0-10-48-16,0 10 0 0,0 0-448 0,0 0-80 16,-11 0-32-16,0 5 0 0,-2 0-144 0,0 3 0 15,-3 8 144-15,-2 5-144 0,-1 3 144 0,-2 5-144 16,0 0 192-16,2 3-192 0,1 3 208 0,6-1-64 15,0-2-16-15,6-3 0 0,0 0-128 0,4-2 0 16,4-6 0-16,4-3 0 16,2-2-320-16,3-2-112 0,2 0-16 0,3-6 0 15,3-4-32-15,1-4-16 0,0 0 0 0,3-4 0 0,-1-2 240 16,2-4 64-16,2-2 0 0,1-4 0 0,2-2 192 0,0-6-176 0,-2-2 176 16,1-1-160-16,-1-2 352 0,-1-3 64 0,-1-2 0 15,-1 2 16-15,-1 0 464 0,-1 0 96 0,-1 0 0 0,0-2 16 16,0 2-144-16,-2 1-16 0,-1 1-16 0,-2-1 0 15,0 3-288-15,0-3-64 0,0 2-16 0,0 3 0 16,-3-1-128-16,1 3-32 0,1-5 0 0,-1 5 0 16,-1-2-144-16,2 2 128 0,-3 0-128 0,1 3 128 15,-3 5-128-15,0 7 160 0,-2 1-160 0,-2 0 160 16,0 0 0-16,-6 8 0 0,0 0 0 0,0 0 0 16,0 0 16-16,0 0 0 0,8 13 0 0,-3 7 0 15,-2 4-32-15,1 4 0 0,-3 2 0 0,1 7 0 16,-2 0-144-16,-2 3 0 0,1 5 0 0,-1 3 0 15,-1-1 0-15,1-1 0 0,1 1 0 0,-1-2 0 0,2-2 0 16,0-1-144-16,-2 0 144 0,1-2-160 16,-1 3-112-16,2-4-32 0,-1 1 0 0,1-8 0 0,0-6-64 15,-2-4-16-15,0-7 0 0,1-3 0 0,1-12 96 16,0 0 16-16,0 0 0 0,0 0 0 0,0 0 16 0,0 0 16 16,0 0 0-16,1-21 0 15,1-1-80-15,3-5-32 0,0-2 0 0,1-3 0 0,2 3 352 0,2-3-176 16,1 1 176-16,2-1-128 0,0-3 432 0,1 3 80 15,0-2 32-15,3 2 0 0,-1 3 112 0,0 0 32 16,0 3 0-16,1 4 0 0,-1 1-64 0,0 5-16 16,0 6 0-16,-1 2 0 0,-1 2-96 0,1 1-32 15,-2 5 0-15,-13 0 0 0,16 0-96 0,-2 8-32 16,-3-3 0-16,1 9 0 0,-1 4-96 0,2 1-128 16,0 2 176-16,-2 3-176 0,0 0 128 0,0 5-128 0,-1 2 0 15,-1 1 0-15,-1 5 0 0,2 3 0 0,1-3-128 16,1 5 128-1,-1-6-640-15,0 0-16 0,0-2-16 0,-1 1-10976 0,-2-3-2176 0</inkml:trace>
  <inkml:trace contextRef="#ctx0" brushRef="#br0" timeOffset="40217.26">17292 3538 10127 0,'0'0'896'0,"0"0"-704"0,0 0-192 0,0 0 0 16,0 0 1520-16,13-3 272 0,-13 3 48 0,9-8 16 15,-9 8-832-15,0 0-176 0,0 0-16 0,0 0-16 16,10-6-352-16,-10 6-64 0,0 0-16 0,0 0 0 15,0 0-64-15,0 0 0 0,0 0-16 0,8-12 0 16,-8 12 32-16,0 0 16 0,0 0 0 0,5-13 0 16,-5 13 64-16,5-14 16 0,-5 14 0 0,0 0 0 0,3-13-64 0,-3 13-16 15,3-16 0-15,-1 3 0 16,-2 0-128-16,0 13-32 0,-2-14 0 0,1 0 0 0,-3-3-192 0,1 1 176 16,0 0-176-16,0 5 160 0,-2-3-16 0,0-1 0 15,0-2 0-15,2-3 0 0,-2 4 112 16,2-1 32-16,0-3 0 0,1-1 0 0,-1 1 16 0,1-1 0 15,-1 0 0-15,2-2 0 0,-3 3-144 0,1-5-32 16,0 1 0-16,-2 0 0 0,0-1-128 0,1 1 0 16,-1-2 0-16,0 2 128 0,-1 0-128 0,1 3 0 15,0-3 0-15,0 3 128 0,0-3-128 0,2 3 160 16,0-3-160-16,1 3 160 0,1 2-160 0,-1-2 192 16,2 3-192-16,0-1 192 0,2-5-192 0,-1 3 0 15,2 3 0-15,1 1 128 0,-1-1-128 0,0 2 0 0,0-2 0 16,2 2 0-16,0 0 0 0,1 2 128 0,-1-4-128 0,2 5 0 15,-1 0 208-15,0-1-32 0,-1 1-16 16,0 2 0-16,0-4 160 0,0 4 16 0,-1 0 16 0,-4 11 0 16,4-10-32-16,-1 2 0 0,-2 0 0 0,-1 8 0 15,0 0-64-15,0 0-32 0,0 0 0 0,0 0 0 16,0 0-96-16,0 0-128 0,0 0 176 0,0 0-176 16,0 0 0-16,0 0 0 0,-9 8 0 0,-1 2 0 15,2 1 0-15,0 2 0 0,-1 3 0 0,-1-1 0 16,2-1 0-16,0-1 0 0,-2-2 0 0,2 2 0 15,0 3 0-15,0-2 0 0,0 1 0 0,2 1 0 16,-2-3 0-16,0-2 0 0,0 5 0 0,0-3 0 16,0 1 0-16,0-1 0 0,0-3 0 0,1 1 0 15,-1 0 0-15,2-1 0 0,-1-2 0 0,1 0 0 0,-1 0 0 16,7-8 0-16,-6 11 0 0,6-11 0 0,0 0 128 0,-10 7-128 16,10-7 0-16,-8 6 0 0,8-6 0 0,0 0 0 15,0 0 0-15,0 0 0 0,-11 2 0 0,11-2 0 16,0 0 0-16,0 0 0 0,-9-7-144 0,9 7 144 15,0 0-128-15,-5-11 128 0,1 0 0 0,4 11-128 16,-3-13 128-16,2 2 0 0,1-2-128 0,1 3 128 16,1-4-128-16,1 1 128 0,-1 3-160 0,1-1 160 15,0 0-192-15,0 1 192 0,1-3-176 0,-3-1 176 16,1 1-160-16,1 3 160 0,0-4 0 0,0 1-144 16,1 5 144-16,0-1 0 0,1-3 0 0,2 1 0 15,-1-2 0-15,2 0 0 0,2-1 0 0,-1 1-160 16,3 0 160-16,0 2 0 0,1-2-256 0,-2 5 64 15,-1 0 16-15,0 3 0 0,-1-4 176 0,1 1-192 0,-2 1 192 16,-8 7-192-16,10-8 192 0,-10 8 0 0,0 0-144 16,0 0 144-16,0 0 0 0,12 3 0 0,-12-3-144 0,0 0 144 15,13 5 0-15,-13-5 0 0,12 11 0 0,-12-11 0 16,11 8 0-16,-2 0 0 0,-9-8 0 0,13 13 0 16,-3 0 0-16,-2-2 0 0,-8-11 0 0,10 13 0 15,-1-2 0-15,-1-2 0 0,0 0 0 0,-8-9 0 16,10 13 0-16,-2-5 0 0,-8-8 0 0,8 11 0 15,-8-11 0-15,6 13 0 0,-6-13 0 0,5 13 0 16,-5-13 0-16,3 11 0 0,-1 2 0 0,-2-2 0 16,0 0 0-16,0 2 0 0,0-13 0 0,0 13 0 15,0-13 0-15,-2 13 0 0,2-13 0 0,0 13 0 16,2-5 128-16,-2-8-128 0,-2 13 0 0,2-13 0 16,0 0 128-16,0 0-128 0,0 0 0 0,4 11 0 0,-4-11 0 15,0 0 0-15,0 0 0 0,0 0 0 0,0 0 0 0,0 0 0 16,0 0 0-16,0 0 0 0,0 0 0 0,0 0 0 15,0 0 0-15,0 0 0 0,0 0 0 0,0 0 0 16,0 0 0-16,0 0 0 0,0 0 0 0,-10-5 128 16,2-1-128-16,0 1 0 0,8 5 0 0,-11-5 0 15,-1 5 128-15,1-3-128 0,0 3 0 0,0 0 0 16,-2 0 0-16,-2 3 0 0,1 2 0 0,-2 3 0 16,0-2 0-16,0 1 0 0,-2-4 0 0,1 2 0 15,-4 3 0-15,1-2 0 0,1-4 0 0,1 3 0 16,1-2 0-16,-1 3 0 0,1-4 0 0,0 3 0 0,3-2 0 15,1 0 0-15,0-1 0 0,2 1 0 0,0 2 0 16,11-5 0-16,0 0 0 0,0 0 0 0,-11 0 0 0,11 0 0 16,0 0 128-16,0 0-128 0,0 0 0 0,0 0 0 15,0 0 0-15,0 0 0 0,0 0-208 0,16-2 64 16,-2-1 0-16,1 0 0 0,-1-2 0 0,2 0 0 16,0 0 16-16,0-1 0 0,0 3 0 0,2-2 0 15,1 0 128-15,0 5-160 0,1-3 160 0,-1-2-160 16,0 2 160-16,-1-2-160 0,-1 0 160 0,1 2-160 15,-2 1 160-15,-1 1 0 0,-3-1 0 0,-12 2-128 16,13-3 128-16,-13 3 0 0,0 0 0 0,0 0 0 16,0 0 0-16,0 0 0 0,0 0 0 0,0 0 0 15,0 0 0-15,0 0 0 0,0 0 0 0,-11 5 0 16,-3-2 0-16,-2 3-128 0,0-1 128 0,-2 0 0 0,-1 0 0 16,-1-2-128-16,-1 2 128 0,1 0 0 0,-1 1 0 0,3-1 0 15,0 1 0-15,2-1 0 0,2-2 0 0,1-1 0 16,2-2 0-16,11 0 0 0,0 0 0 0,0 0 0 15,0 0 0-15,0 0 0 0,0 0 0 0,0 0-240 16,0 0 64-16,0 0 16 0,0 0-96 0,0 0-32 16,11-2 0-16,2-4 0 0,-2-2 128 0,2 5 32 15,1-4 0-15,1 1 0 0,-1-4 128 0,1 4 0 16,-1-1 0-16,-1 1 0 0,0 4 0 0,-13 2 0 16,13-6 0-16,-13 6 0 0,13-5 0 0,-13 5 0 15,0 0 0-15,0 0 0 0,0 0 144 0,0 0 16 16,0 0 0-16,0 0 0 0,0 0 48 0,0 0 16 15,0 0 0-15,0 0 0 0,0 0-224 0,0 0 128 16,-12-3-128-16,1 3 0 0,11 0 0 0,-11 5 128 16,11-5-128-16,-11 3 0 0,11-3 0 0,0 0 0 0,0 0 0 0,0 0 0 15,0 0 0-15,0 0 0 0,0 0 0 0,0 0 0 16,0 0 0-16,0 0 0 0,0 0 0 0,9-8 0 16,-9 8 0-16,12-8 0 0,-12 8 0 0,11-5 0 15,-11 5 0-15,0 0 0 0,0 0 0 0,0 0 0 16,0 0-192-16,-5 18 192 0,-8-1-192 0</inkml:trace>
  <inkml:trace contextRef="#ctx0" brushRef="#br0" timeOffset="42398.35">14256 1442 10127 0,'0'0'896'0,"0"0"-704"0,0 0-192 0,0 0 0 15,0 0 1728-15,-8-5 320 0,8 5 64 0,0 0 16 16,0 0-1168-16,0 0-256 0,0 0-32 0,0 0-16 16,-8-3-336-16,8 3-80 0,0 0-16 0,0 0 0 15,0 0-32-15,0 0-16 0,0 0 0 0,0 0 0 16,0 0 48-16,0 0 16 0,0 0 0 0,0 0 0 0,0 0 208 0,0 0 32 15,9-8 16-15,-9 8 0 16,13-5 96-16,0 0 32 0,0 5 0 0,1-3 0 0,1 1-192 0,1-1-48 16,0 0 0-16,1-2 0 0,1 0-192 0,1 0-32 15,2-1-16-15,3-2 0 0,2 3-144 16,1-3 160-16,2 0-160 0,2 3 160 0,1-3-16 0,1 0 0 16,3-3 0-16,-1 3 0 0,2 0 48 0,1 0 16 15,1-2 0-15,-1-1 0 0,-4 3-32 0,0 0-16 16,-2-2 0-16,-2 2 0 0,-2 0-160 0,-3 2 0 15,0 0 144-15,-5-1-144 0,0 6 0 0,-1-3 0 16,-1 1 0-16,-2 2 0 0,0-3-256 0,-2 4-80 16,-14 0-16-16,15 0 0 15,-15 0-1648-15,0 0-336 0,12 0-64 0</inkml:trace>
  <inkml:trace contextRef="#ctx0" brushRef="#br0" timeOffset="42708.33">14825 1209 15087 0,'-17'2'656'0,"17"-2"160"0,0 0-656 0,-13 0-160 0,0 0 0 16,2 0 0-16,11 0 960 0,-11 1 176 0,11-1 16 0,0 0 16 15,0 0-112-15,0 0-32 0,-10 5 0 0,10-5 0 16,0 0-464-16,0 0-112 0,-5 13 0 0,4-2-16 15,-1 4 80-15,5-1 32 0,2 5 0 0,0-1 0 16,-2 6 96-16,0 0 0 0,2 3 16 0,-2 2 0 0,-1 0-112 0,1 3-32 16,0-1 0-16,-1 1 0 0,-2 0-256 0,0 0-48 15,0 0-16-15,0 4 0 0,1-1-192 0,1-1 0 16,0-2 0-16,-1-3 0 0,-1-1 0 0,0-3 0 16,2-1-128-16,0-3 128 15,-1-5-896-15,2 3-80 0,2-6-16 0,-5-13-7632 16,0 0-1520-16</inkml:trace>
  <inkml:trace contextRef="#ctx0" brushRef="#br0" timeOffset="43143.53">14955 1726 11967 0,'4'-13'1072'0,"-1"5"-864"15,-2-3-208-15,1 3 0 0,-2 8 2768 0,2-10 512 16,-2 10 112-16,0-11 0 0,-4 3-1408 0,4 8-304 0,0 0-48 0,0 0-16 16,0 0-688-16,0 0-144 0,0 0-16 0,0 0-16 15,0 0-496-15,0 0-80 0,0 0-32 0,0 0 0 16,0 0-144-16,0 0 0 0,0 0 0 0,0 0 0 15,13 11 0-15,-3-1 0 0,-10-10 0 0,11 16 0 16,-1 0 0-16,-1 0 0 0,-1 0 0 0,0 0 0 16,-1-1 0-16,1-1 0 0,-2-1 0 0,1 4 0 15,-1-2 0-15,1-2 0 0,-1 0 0 0,-1 3 0 16,-2-4-144-16,0 3 144 0,0-2 0 0,-1 0 0 16,-2-13-144-16,2 12 144 0,-2-4 0 0,0-8-144 15,0 0 144-15,0 0 0 0,0 0-144 0,0 0 144 16,-7 9 0-16,7-9 0 0,0 0 0 0,0 0 0 15,0 0 0-15,0 0 0 0,-9-5 0 0,9 5 0 16,-8-12 0-16,4 0 128 0,3-4-128 0,2 3 0 0,1 0 128 16,3-2-128-16,0-2 0 0,1 1 128 15,2-2 64-15,2-1 0 0,1 0 0 0,2-4 0 0,0-4 112 16,-1 3 16-16,4 1 16 0,2-1 0 0,0-3 16 16,-1-2 0-16,1 3 0 0,0-1 0 0,-1 3-128 0,1-5-32 15,0 8 0-15,-1-3 0 0,-1 0-192 0,0 3 128 16,-1 2-128-16,1 1 0 0,2 2 0 0,-1 0 0 15,1 5 0-15,-2-2 0 0,-2 3-368 0,1 2-16 16,-1 0 0-16,1 4 0 16,-1 0-1472-16,-1 4-320 0,-13 0-48 0,14 5-6976 15,-1 3-1392-15</inkml:trace>
  <inkml:trace contextRef="#ctx0" brushRef="#br0" timeOffset="44030.75">15658 1601 19167 0,'0'0'848'0,"0"0"176"0,0 0-816 0,0 0-208 0,8 14 0 16,-8-14 0-16,0 0 1376 0,0 0 224 0,0 0 64 0,0 0 0 16,0 0-512-16,0 0-112 0,0 0-16 0,0 0 0 15,0 0-528-15,0 0-112 0,13-6-32 0,-13 6 0 16,11-8-352-16,-3 0 0 0,-3-2 0 0,0-1 0 16,-5 11 0-16,3-10 0 0,-1-1-160 0,-2 1 160 15,0 10 0-15,0-9 0 0,0 9 0 0,0 0 0 16,-3-10 0-16,3 10 144 0,0 0 16 0,-12-3 0 15,1 3 96-15,0 5 32 0,0 3 0 0,-2 1 0 16,-2 1-64-16,-2 8-16 0,-4-1 0 0,2 4 0 16,1 0-80-16,0 0-128 0,-1 3 176 0,3-3-176 0,2 3 144 15,-1-3-144-15,2-2 0 0,5-1 144 0,4-2-144 0,0-3 0 16,4-1 0-16,0-12 128 0,5 12-128 0,3-4 0 16,-8-8-160-16,18 5 160 0,-1-5-176 0,1 0 176 15,0-5-192-15,1 3 192 0,-1-6 0 0,1-2 0 16,-1-2 0-16,-2-1 0 0,-2-3 0 0,1-2 224 15,-1-1-32-15,-1 3-16 0,-4-2 272 0,1 4 64 16,-2-1 16-16,0 1 0 0,0-2-16 0,-1 3 0 16,-1 5 0-16,-6 8 0 0,0 0-272 0,0 0-64 15,0 0-16-15,0 0 0 0,0 0-160 0,11 8 0 16,-3 5 144-16,-3 1-144 0,-3-1 0 0,1 5 0 16,0 4 0-16,0 1 128 0,0 1-128 0,1-5 0 15,0-1 0-15,3-2 0 0,1-2-272 0,2-1-32 0,1-3 0 0,2 2 0 31,-1-5-448-31,3-4-80 0,-1-3-32 0,1-3 0 16,-1-2-80-16,2-1-16 0,0-2 0 0,0-5 0 16,2 3 160-16,0-4 32 0,-2 1 0 0,1-5 0 0,1-4 512 0,3 1 128 0,1 0 128 0,-1 0-208 15,-1-1 400-15,-1-1 96 0,0 1 16 0,-1-1 0 16,-2 2 64-16,1 2 16 0,-1 0 0 0,-1 1 0 16,-2-3-128-16,-2 0 0 0,-1-1-16 0,-1 1 0 15,-1 3 176-15,0-1 32 0,-1 1 16 0,-1 2 0 16,-1 0 96-16,0-3 16 0,1-2 0 0,1 2 0 15,-3 1-64-15,3-1 0 0,-1 1 0 0,2-1 0 16,-1 2-304-16,1-3-64 0,1-1-16 0,1 4 0 16,-2-3-128-16,2 1 128 0,-1-2-128 0,1 4 128 15,-4-3-128-15,1 4 0 0,-3 4 0 0,0 0 128 0,-4-1-128 16,-2 2 0-16,-1 2 144 0,3 9-144 0,-7-12 192 0,1 8-48 16,6 4 0-16,-8-8 0 0,2 4-144 0,-2-1 0 15,0 2 144-15,8 3-144 0,0 0 0 0,-12-1 0 16,3 1 0-16,9 0 0 0,-13-4 0 0,0 8 0 15,0-3 0-15,0 2 0 0,-1 2 0 0,-1 2 0 16,3-2 0-16,-3 3 0 0,-2 0 0 0,2 3 0 16,2-2 0-16,0 4 0 0,2 2 0 0,-2 2 0 15,2 4 0-15,1 3 0 0,1 4 0 0,-1-3 0 16,2 4 0-16,2 2 0 0,-1 2 0 0,4 1-128 16,0-2 128-16,0 2 0 0,0-2 0 0,-1-1 0 0,3-3 0 15,1-2-128-15,1 1 128 0,3-1-192 0,-1-2 192 16,0 0-192-16,-1 0 64 0,-2-1 0 0,0 1 0 0,-2 0 0 15,-1 0 128-15,0-3 0 0,-1 3-144 0,-1-3 144 16,-3-2-368-16,0-3 0 0,0 0 0 0,0-3 0 31,2 0-480-31,0-2-112 0,-2-1 0 0,8-10-16 16,-8 8-1728-16,8-8-352 0,-9 5-64 0</inkml:trace>
  <inkml:trace contextRef="#ctx0" brushRef="#br0" timeOffset="44232.24">16079 1535 17503 0,'13'-3'1552'0,"3"-2"-1232"0,0 3-320 0,3 1 0 0,2-4 1648 16,1 3 272-16,4-1 48 0,0 0 16 0,-1-2-880 0,1 0-160 16,0 0-48-16,-4 2 0 0,-1 0-624 0,-2 3-128 15,-3-3-16-15,-1 1-128 16,-2 2-224-16,-13 0-160 0,14 2-16 0,-1-2-16 15,-13 0-2544-15,13 0-512 0</inkml:trace>
  <inkml:trace contextRef="#ctx0" brushRef="#br0" timeOffset="44417.57">16666 1485 11055 0,'0'0'480'0,"0"0"112"15,0 0-464-15,13 8-128 0,-13-8 0 0,13 10 0 0,-4 4 4048 0,-1-1 800 16,-1 0 144-16,-1 0 48 0,-2 6-3248 0,-1 2-640 15,-2 8-128-15,-1 0-16 0,-1 0-432 0,1 0-64 0,0-2-32 0,1-2 0 16,1 0-480-16,1-3 0 0,0-4 0 0,4 1 0 16,-2-3 0-16,-1-6 0 0,-4-10-208 0,0 0 64 31,0 0-1520-31,0 0-288 0,15-2-64 0,-2-8-11088 0</inkml:trace>
  <inkml:trace contextRef="#ctx0" brushRef="#br0" timeOffset="44586.08">16974 1429 6447 0,'0'0'576'0,"3"-16"-576"0,1 3 0 0,-1 2 0 16,-3 11 4800-16,0 0 864 0,3-15 160 0,-3 15 48 15,0 0-3408-15,0 0-672 0,0 0-144 0,0 0-32 16,0 0-784-16,0 0-144 0,2-11-48 0,-2 11 0 16,0 0-448-16,0 0-192 0,0 0 128 0,0 0-128 15,0 0-480-15,0 0-176 0,0 0-48 0,0 0-9520 16,0 0-1904-16</inkml:trace>
  <inkml:trace contextRef="#ctx0" brushRef="#br0" timeOffset="44900.53">17573 1328 15663 0,'16'-7'688'0,"-16"7"144"0,13-6-656 0,-13 6-176 0,11-5 0 0,-11 5 0 0,0 0 1088 0,0 0 176 0,0 0 32 0,0 0 16 15,-14 3-224-15,-4 2-32 0,-3 0-16 0,-3 6 0 16,-5 1-368-16,-1 0-80 0,-3-2-16 0,3 4 0 16,1-1 208-16,0 0 48 0,0 6 0 0,2-1 0 15,1 3-128-15,2 0-32 0,2-5 0 0,1 0 0 16,0 3-160-16,5-1-16 0,2-2-16 0,1 3 0 16,0-3-112-16,3 2-32 0,2-2 0 0,2 5 0 15,1-5-160-15,0 3-48 0,2-1 0 0,1 3 0 16,2-2-128-16,4 0 0 0,0-3 144 0,3-1-144 15,1-1 0-15,5-4 0 0,1-4 0 0,4 1 0 16,1-4-288-16,4 2-32 0,1-2 0 0,1-3 0 16,3-3-448-16,-1-2-112 15,2-3-16-15,3-2-8608 0,2-1-1728 0</inkml:trace>
  <inkml:trace contextRef="#ctx0" brushRef="#br0" timeOffset="46651.56">18799 1403 21135 0,'0'0'928'0,"18"-4"208"0,-1-3-912 0,3 2-224 16,-1-1 0-16,-2-4 0 0,1 2 800 0,-2 0 112 0,0 0 32 0,-1-1 0 15,-3 0-480-15,-2-2-80 0,-2-2-32 0,-1 2 0 16,-4 0-352-16,-2-2 144 0,-1 0-144 0,-3 4 0 15,-3-6 160-15,-6 2-160 0,-2 5 128 0,-2 0-128 16,-5 0 192-16,-1 0-32 0,-4 0-16 0,-3 3 0 16,-1 2 288-16,-1 3 48 0,-1 0 16 0,2 3 0 15,1 2-48-15,0 0-16 0,0 1 0 0,3 2 0 16,1 1-144-16,0 0-32 0,1-1 0 0,2 3 0 16,1-1-96-16,3 1-32 0,2-3 0 0,3 5 0 15,1 2-128-15,4-3 160 0,1-2-160 0,2 1 160 0,5-11 0 16,-1 13 0-16,1-13 0 0,3 16 0 0,0-3-16 15,2 1 0-15,3-1 0 0,2-3 0 0,1 1 32 16,2 2 0-16,1-5 0 0,2 5 0 0,0-2-176 16,2 2 0-16,0 1 144 0,1-1-144 0,0-3 0 0,0 1 128 15,1 2-128-15,-1-2 0 0,-3-1 0 0,2 3 128 16,-1-2-128-16,1 3 0 0,-2-1 0 0,2 2 0 16,-1-1 0-16,1 2 0 0,-4 0 0 0,-2-1 0 15,-4 1 0-15,-2 0 0 0,-1 0 0 0,-2-3 0 16,-1 3 0-16,-4-3 0 0,-3-2 0 0,-3-3 0 15,-6 0 0-15,-2 1 0 0,-4 1 0 0,-2-4 144 16,-2-2-144-16,-3 2 0 0,-4-4-160 0,1 1-144 16,-2-1-16-16,1-2-16 15,1-2-592-15,1-1-112 0,1 0-32 0,4-2-8016 0,3-3-1600 0</inkml:trace>
  <inkml:trace contextRef="#ctx0" brushRef="#br0" timeOffset="47700.31">18956 866 22111 0,'23'-18'976'0,"-9"7"208"0,1-1-944 0,1 6-240 0,0 0 0 0,-2 2 0 16,-1 0 1280-16,0 4 224 0,-13 0 32 0,13 3 16 16,-13-3-528-16,12 5-128 0,-12-5 0 0,10 12-16 15,-2 0-416-15,-1 4-80 0,-4 0 0 0,0 1-16 0,-3 0-160 16,0 3-16-16,0 9-16 0,0-1 0 0,0 0-48 0,2 5-128 15,-2 0 192-15,1 3-64 0,-1-3-128 0,2 9 0 16,-2-2 0-16,0 0 0 0,0 2 0 0,1-2 0 16,3 3 0-16,-1-4 128 0,-2 1-128 0,3-3 0 15,-1-3 0-15,-2-2 0 0,-1-3 0 0,-1-2 0 16,-1-6 0-16,-1 0 0 0,-2-2 0 0,0-3 0 16,-3-3-192-16,0-3 192 0,-1-2-176 0,-1 0 176 15,0-5-128-15,10-3 128 0,-12 0 0 0,0 0 0 16,1 0 0-16,0-3 128 0,1-2-128 0,10 5 128 15,-11-8-128-15,3 0 128 0,0 0-128 0,2 0 0 16,-1 0-176-16,2-2 176 0,1-1-224 0,0 0 48 16,3-7 16-16,-1 5 0 0,2-3 160 0,2-3-192 15,-1 3 192-15,4-5-192 0,3-2 192 0,2 1 0 0,1-4 0 16,3-3-128-16,3 0 128 0,0-1 0 0,2 1 160 0,4 0-160 16,-1-3 192-16,2 2-64 0,0 1-128 0,-1 5 192 15,-1 3 16-15,1 1 0 0,-1 1 0 0,-2 6 0 16,-3 2-16-16,-1 3 0 0,-1-2 0 0,-2 7 0 15,-2-2 64-15,-11 5 0 0,0 0 0 0,13-3 0 16,-13 3-32-16,0 0 0 0,11 7 0 0,-11-7 0 16,8 9-224-16,-2 6 0 0,-2-1 0 0,-3 2 0 15,-2 5 0-15,-1 2 0 0,-3 2 0 0,2 3 0 16,0 0 0-16,0 1 0 0,-2 0 0 0,0-2 0 16,2-1 0-16,-1 3 0 0,1-2 0 0,2-1 0 15,1-5 0-15,0 1 0 0,0-4 0 0,1 0 0 16,-1-4-192-16,0 2-144 0,0 0-32 0,0-1 0 15,0-15-416-15,0 11-96 16,0-11-16-16,0 0 0 0,0 0 0 0,0 0-16 0,0 0 0 16,16 5 0-16,0-5-128 0,0-2-32 0,0-4 0 0,2-2 0 15,1-2 112-15,1-1 0 0,0-2 16 0,3 0 0 16,-1-1 464-16,1-1 96 0,-2 1 0 0,0-1 16 0,-2-4 368 0,-1 3 0 16,-2 0 160-16,-2 0-160 0,-1 1 720 0,-2-1 48 15,-1 2 0-15,-1 1 0 0,-1-3 224 0,-1 6 48 16,-1-1 16-16,-6 11 0 0,5-11-80 0,-5 11-16 15,5-13 0-15,-5 13 0 0,0 0-384 0,3-11-96 16,-3 11-16-16,0 0 0 0,0 0-160 0,0 0-48 16,0 0 0-16,0 0 0 0,0 0-32 0,0 0-16 0,0 0 0 15,0 0 0-15,0 0-208 0,-13 0 128 0,2 3-128 16,-2 10 0-16,-3 3 192 0,0 6-48 0,-3 1-16 16,-2 1 0-16,-2 0 16 0,3 3 0 0,0-4 0 0,4 1 0 15,2-3-144-15,3 3 160 0,3-3-160 0,3-2 160 16,3-1-160-16,4-2 0 0,-2-16 0 0,8 14 128 15,3-4-128-15,2-2-176 0,1-3 48 0,2-5 0 16,0-2 128-16,2-1-160 0,0 0 160 0,-1-4-160 16,1-2 160-16,0-4 144 0,-1-2-16 0,1 1-128 15,-2-2 0-15,0 1 0 0,-1-1 0 0,-3-3 0 16,1 3 144-16,-3 0-16 0,-2 0-128 0,0 3 192 16,0-3-16-16,-2 0-16 0,1 3 0 0,-2 0 0 15,-1 0-160-15,-4 13 0 0,5-14 0 0,-5 14 128 16,5-10-128-16,-5 10 0 0,0 0 0 0,0 0 0 15,0 0 0-15,0 0-144 0,0 0 144 0,11 10 0 0,-4 6 0 16,-3 0 0-16,0 8 0 0,-1 0 0 0,-3 0 0 0,1 2 0 16,1 1 128-16,1-1-128 0,1 6 128 15,0-6-128-15,1-2 0 0,3-3 0 0,2-2 0 0,1-1-128 16,2-2-16-16,0-4 0 16,-2-3-416-16,2-3-80 0,-13-6 0 0,14 0-16 15,-1-3-1520-15,0 3-320 0,-2-5-48 0,0-6-16 0</inkml:trace>
  <inkml:trace contextRef="#ctx0" brushRef="#br0" timeOffset="48213.89">20418 1358 15663 0,'0'0'688'0,"8"-12"144"0,-1 0-656 0,-7 12-176 16,0 0 0-16,9-11 0 0,-9 11 3568 0,8-8 672 16,-8 8 144-16,0 0 32 0,0 0-2752 0,0 0-560 0,0 0-96 0,0 0-32 15,0 0-640-15,7 14-128 0,-4-1-16 0,-3 3-16 16,-2 2-176-16,1 6 128 0,-2 5-128 0,-1 0 128 15,1 3-128-15,0 3 0 0,-2 4 0 0,2-2 128 16,0 3-128-16,-1 0 0 0,1 2 0 0,2 1 0 16,-3 2 0-16,0-3 0 0,-1 3 0 0,-2 0 0 15,-1-5 0-15,2 0 0 0,-2-5 0 0,1-3 0 16,1-3 0-16,0-5 0 0,1-4-192 0,2-8 192 16,3-12-192-16,0 0 192 0,0 0-160 0,0 0 160 15,0 0 0-15,0 0 0 0,0 0 0 0,-10-8 0 16,2-4 0-16,2-1-256 0,1-3 64 0,2-4 0 15,-2 4-192 1,1-5-16-16,1 2-16 0,2-2 0 0,-1-4 224 0,0-1 64 0,1-5 0 0,1 3 0 16,0-1 128-16,3 1 0 0,0 0 0 0,2-6 128 15,3 0 64-15,2-3 32 0,1-1 0 0,3-1 0 0,2-1-32 0,5 0-16 16,2-2 0-16,1-3 0 0,3 0-176 0,2 0 0 16,2-3 144-16,1 8-144 0,-2-2 0 0,2 9 0 15,-1 2 0-15,1 2 0 0,0 0 0 0,0 5 0 16,-3 7 0-16,-2 2 0 0,-3 2 0 0,-1 5 128 15,-4 3-128-15,-1 2 128 0,-4 2-128 0,-1 4 144 16,-13-3-144-16,13 9 160 0,-2 4-32 0,-3 3-128 16,-5 4 192-16,-3-3-64 0,-3 6-128 0,-2-1 192 0,0 6-192 15,-1 0 192-15,-4 5-192 0,-1-1 0 16,0-2 144-16,0 2-144 0,-2-3 0 0,-2 0 0 0,-1 1 0 16,0-2 0-1,-3-4-416-15,0 0 0 0,-1-3 0 0,1-2 0 16,-2-3-1296-16,0 0-256 0,1-3-48 0,-1 0-11264 0</inkml:trace>
  <inkml:trace contextRef="#ctx0" brushRef="#br0" timeOffset="48843.74">21307 1302 24879 0,'0'0'1088'0,"0"0"256"0,0 0-1088 0,0 0-256 0,0 0 0 0,0 0 0 16,0 0 2128-16,0 0 368 0,0 0 80 0,0 0 16 15,0 0-1376-15,0 0-256 0,0 0-64 0,0 0-16 16,-1 13-576-16,-3 8-112 0,0 1-32 0,-3 4 0 16,-1 6-160-16,-1 2 0 0,-1 1 0 0,0-1 0 15,-1 3 0-15,1 3 0 0,1-3 144 0,1 3-144 0,0-6 0 0,3 3 0 16,0-5 0-16,4 1 0 0,-1-2 0 0,4-2 0 16,-1-3 0-16,2-2-128 15,1-4-448-15,0-3-96 0,0-3-16 16,-4-14 0-16,0 0-1424 0,0 0-272 0,0 0-64 15</inkml:trace>
  <inkml:trace contextRef="#ctx0" brushRef="#br0" timeOffset="49043.4">21440 1053 26719 0,'0'0'1184'0,"0"0"240"0,0 0-1136 0,0 0-288 0,0 0 0 15,0 0 0-15,0 0 960 0,0 0 144 0,0 0 32 0,0 0 0 16,0 0-624-16,10 8-112 0,-10-8-16 0,8 12-16 31,-8-12-896-31,10 9-176 0,-10-9-48 0,9 8 0 16,-9-8-3024-16,13 8-624 0</inkml:trace>
  <inkml:trace contextRef="#ctx0" brushRef="#br0" timeOffset="49770.06">21694 1241 17151 0,'8'16'768'0,"-2"-3"144"16,1 2-720-16,-2 1-192 0,0-2 0 0,-2 5 0 0,-2 2 1216 0,1 0 192 0,0 3 64 0,-2-3 0 16,0 3-400-16,0-3-80 0,0 3-16 0,0-3 0 15,-2 1-464-15,0-1-80 0,1-3-32 0,-1 3 0 16,1-5-256-16,-1 0-144 0,-1 3 160 0,-1-6-160 0,4-13 0 0,-4 16 0 16,4-16 0-16,-7 11 0 0,7-11-144 0,-11 10-128 15,1-5-32-15,10-5 0 0,-12 3 96 0,0-6 16 16,12 3 0-16,-13-5 0 0,2 0 192 0,3-1 0 15,2-2 0-15,1-5-144 0,2 0 144 0,4-3 0 16,4 0 0-16,0 0 0 0,0-2 0 0,3-1 0 16,3-2 0-16,2-3 0 0,0-5 0 0,1 0 0 15,2-3 0-15,4 3 0 0,0-3 160 0,3 2-32 16,-1-3-128-16,2 1 192 0,-1 3 160 0,-1 2 32 16,-1 3 0-16,0 3 0 0,-2 7 64 0,-1 3 0 15,-4-1 16-15,-1 7 0 0,-13 5-96 0,13 0-32 16,-13 0 0-16,11 8 0 0,-11-8-64 0,8 18-16 0,-3 1 0 0,-3 5 0 15,-4 2 16-15,-1 3 0 0,-2 3 0 16,0 0 0-16,1 2-128 0,0-2-16 0,3 0-128 16,1 2 192-16,1-4-192 0,4-4 0 0,2 0 0 15,1-7-160-15,0 0-176 0,1-4-48 0,2-6 0 0,4-2 0 16,3-1 16-16,-1-4 0 0,2-4 0 0,1-1 0 16,-3-5 240-16,3-2 128 0,4-4-160 0,-5 1 160 15,-3 0 0-15,0-3 160 0,-2 0 0 0,-1 3 0 16,-3-1 336-16,0-1 64 0,-1 1 16 0,-2 1 0 15,-7 13-112-15,4-13-16 0,1 2 0 0,-5 11 0 16,3-13-240-16,-3 13-48 0,0 0-16 0,0 0 0 16,0 0-144-16,0 0 128 0,0 0-128 0,0 0 128 15,0 0-128-15,0 0 128 0,0 0-128 0,0 0 128 16,0 0-128-16,0 0 0 0,0 0 144 0,0 0-144 0,0 0 0 0,0 0 0 16,0 0 0-16,0 0 0 0,0 0 0 0,13-8-208 15,0-2 16-15,-2 2 16 0,-1 0 176 0,3-3-208 16,0 2 80-16,0-3 128 0,1 1 0 0,0-2 256 15,1 0 0-15,-1 2-16 0,-1 3 144 0,0 0 48 16,-2 3 0-16,-11 5 0 0,13-3-192 0,-13 3-48 16,13 0 0-16,-13 0 0 0,11 7-64 0,-11-7-128 15,10 14 176-15,-4 2-176 0,-3 0 160 0,-1 0-160 16,-2 5 128-16,-2 3-128 0,-1 5 128 0,0 1-128 16,-2 1 128-16,0 4-128 0,-1-1 0 0,-1 3 128 0,-1 0-128 15,-1 3 0-15,-1 2 0 0,1-2 0 0,-3 0 0 16,0-2 0-16,-3 3 0 0,-3-1 0 15,-2 0 0-15,-5-3 0 0,-2-4 0 0,-5 3 0 0,-6-6 0 16,-6-2 0-16,-4-8 0 0,-5-4 0 0,2-3-144 16,-1 0 144-1,-1-2-784-15,2-6-48 0,3 2-16 0,3-6-15088 0</inkml:trace>
  <inkml:trace contextRef="#ctx0" brushRef="#br0" timeOffset="57146.39">15482 2469 11055 0,'0'0'976'0,"0"0"-784"16,0 0-192-16,0 0 0 0,0 0 2784 0,1-11 512 0,-1 11 96 0,0 0 32 15,4-13-1600-15,-4 13-320 0,1-13-64 0,-1 13-16 16,-1-13-608-16,-1 2-128 0,2 11-32 0,-3-13 0 15,0 2-352-15,-2 1-80 0,0-1-16 0,-1 3 0 16,-1 0-208-16,7 8 144 0,-8-9-144 0,2-3 128 16,-2 4-128-16,1 0 0 0,2 0 0 0,5 8 0 15,-6-11 0-15,0 1 0 0,1 1 0 0,0 1 0 16,-1 0 0-16,6 8 0 0,-8-8 0 0,1 0 0 16,7 8 0-16,-8-12 0 0,-2 4 0 0,2 4 0 0,-1-3 0 15,-1 1 0-15,-1-1 0 0,0-1 0 0,-1 3 144 0,1 1-144 16,-2-1 160-16,1 3-160 0,-1 1 128 0,-2 1-128 15,-1 0 0-15,0 4 0 0,-1-4 0 0,-1 5 0 16,0 3 0-16,1-1 0 0,-1 1 0 0,2 1 0 16,0 3 0-16,0-3 0 0,1 2 0 0,1 2 0 15,-1 2 0-15,1-1 0 0,0 5 0 0,-1-1 0 16,-1 3 176-16,2-2-176 0,-1 2 208 0,1 0-64 16,-1-2-16-16,2-1 0 0,1 0 0 0,2-1 0 15,2 2 0-15,2-1 0 0,-1-2-128 0,2 0 128 16,4 2-128-16,-1 3 128 0,-1-4 0 0,3 1-128 15,3 0 192-15,2 1-64 0,0-3 0 0,3 5-128 0,5-2 192 16,1-1-64-16,4 1 160 0,3-1 32 0,3-2 0 0,3-2 0 16,0-1-32-16,5-3 0 0,2-4 0 15,3-1 0-15,1-3-112 0,3-4-32 0,-1-1 0 0,-2-5 0 16,1 3-144-16,-2-3 128 0,-2-2-128 0,-1-1 128 16,-2-2-128-16,-2-1 0 0,-3 1-160 0,1-3 160 15,-4 3-128-15,-2-3 128 0,-1-3 0 0,-2 1-144 16,-3 2 144-16,-3 0 0 0,-3-2 0 0,-2 2 0 15,-2 0 0-15,-1 0 0 0,-2 3-128 0,1-1 128 32,-3 1-640-32,-1 0-32 0,-3 0-16 0,0 2 0 15,-4-2-2144-15,-2 2-432 0,-6-2-96 0,1 2-16 0</inkml:trace>
  <inkml:trace contextRef="#ctx0" brushRef="#br0" timeOffset="57399.4">15241 2450 21359 0,'0'0'944'0,"0"0"208"0,0 0-928 0,0 0-224 0,0 0 0 0,0 0 0 0,0 0 1424 0,0 0 240 15,11 11 64-15,-1-3 0 0,0 3-640 0,-1-1-112 16,1 4-16-16,1-1-16 0,2 2-448 0,0-1-96 16,0 2-16-16,1 2 0 0,2 1-16 0,0 2-16 15,2-2 0-15,-1 2 0 0,1-3-96 0,-2 4-32 16,0-4 0-16,0 3 0 0,-1-5-224 0,-3 3 176 15,-2-3-176-15,0-1 160 0,-1-4-160 0,1 2 0 0,-2 0 0 0,2-4 0 32,-10-9-608-32,12 10-96 0,0-1-32 0,-12-9 0 15,13 7-2544-15,-1-4-512 0</inkml:trace>
  <inkml:trace contextRef="#ctx0" brushRef="#br0" timeOffset="57835.02">15941 2556 2751 0,'0'0'256'0,"0"0"-256"0,0 0 0 0,0 0 0 15,0 0 4848-15,0 0 912 0,3-10 192 0,-3 10 48 16,0 0-4000-16,6-11-784 0,-6 11-176 0,4-13-16 16,-4 13-512-16,0 0-112 0,1-8-16 0,-1 8 0 15,0 0-384-15,0 0 128 0,-5-8-128 0,5 8 0 0,0 0 0 0,0 0 0 16,-12 0 0-16,-1 3 0 0,1 2 0 0,1 6 0 15,2-1 0-15,-4 6 0 0,0 0 128 16,-1 5 160-16,-3 0 32 0,3 1 0 0,0 4 64 0,-1-5 0 16,2 1 16-16,4-4 0 0,1 1-112 0,1-3-32 15,2-3 0-15,4 2 0 0,1-15-128 0,1 11-128 16,-1-11 192-16,0 0-192 0,13 8 176 0,0-5-176 16,2-3 160-16,1-3-160 0,1 0 0 0,2-4 0 15,1-2 0-15,-1-1 0 0,0-1 0 0,2 3 128 16,-2-2-128-16,1-1 144 0,-1-2-144 0,-1 2 0 15,-1 1 0-15,-1-1 0 0,0 1 0 0,-1-1 0 16,-2 3 0-16,-2-2 0 0,-3 1 208 0,-2-1-32 16,-6 10-16-16,5-11 0 0,-2-2-16 0,-3 13 0 0,-3-10 0 0,-2 2 0 15,-1-3 32-15,-2 6 0 0,-2-1 0 16,1 1 0-16,-3 0-176 0,1 2 0 0,-2 0 0 0,2-2 0 16,0 5-256-16,1-2-64 0,10 2-32 0,0 0 0 31,0 0-1744-31,0 0-336 0,0 0-80 0,0 0-16 0</inkml:trace>
  <inkml:trace contextRef="#ctx0" brushRef="#br0" timeOffset="58348.4">16581 2310 27583 0,'0'0'1216'0,"0"0"256"0,0 0-1168 0,0 0-304 0,0 0 0 0,0 0 0 15,0 0 1120-15,0 0 160 0,0 0 48 0,0 0 0 0,0 0-544 0,0 0-96 16,0 0-32-16,0 0 0 0,0 0-464 0,0 0-192 16,0 0 176-16,0 0-176 0,0 0 0 0,0 0 0 15,0 0 0-15,-14 3-160 0,-1-1 160 0,-1 1-192 16,2 0 192-16,-2-1-192 0,-2 1 192 0,2 2 0 16,0 2 0-16,-2-1-128 0,1 0 128 0,1 2 0 15,1 0 160-15,-1 2-160 0,0-2 176 0,0 5-176 16,0-2 192-16,1 0-192 0,1-1 144 0,1-2-144 15,0 0 0-15,4 3 144 0,1-3-144 0,8-8 0 16,-7 10 0-16,7-10 0 0,-3 14 0 0,1-4 0 0,2-10 0 16,4 13 128-16,-4-13-128 0,8 8 0 0,-8-8 0 15,13 11 0-15,-2-3 0 0,2 0 0 0,-1-3 0 16,3 1 0-16,-2-4 0 0,1 3 128 0,1-5-128 0,-1 6 0 16,2-4 0-16,0 1 0 0,-1 2 0 0,-1-5 0 15,-1 0 0-15,1 5 0 0,1-2 0 0,-1 5 0 16,-1-2 0-16,-2 4 0 0,-1-5 0 0,0 3 0 15,-1 0 0-15,1 0 0 0,-2 0 0 0,0 3 0 16,0-1 0-16,0 1 0 0,-8-11 0 0,8 11 0 16,0-1 0-16,-2 1 0 0,1-1 0 0,-7-10 0 15,6 13 0-15,-6-13 0 0,3 11 0 0,-1 2 0 16,-2-13 160-16,-2 16-160 0,-2-2 192 0,-1-1-192 16,-3-3 256-16,-2 1-48 0,-1 0-16 0,-2 2 0 15,-1-3-192-15,-2 2 0 0,-2 0 0 0,-3 1 0 16,-1-2-288-16,-1 2-96 15,-3 1-32-15,-2 0-10128 0,-5 1-2016 0</inkml:trace>
  <inkml:trace contextRef="#ctx1" brushRef="#br0">8990 5837 0</inkml:trace>
  <inkml:trace contextRef="#ctx0" brushRef="#br0" timeOffset="85267.1">684 6195 18831 0,'0'0'832'0,"0"0"176"0,-7-5-816 0,7 5-192 0,-8-7 0 0,8 7 0 16,-6-6 960-16,-2 0 128 0,8 6 48 0,-7-5 0 16,7 5-384-16,-8-5-80 0,8 5-16 0,-9-6 0 15,9 6-256-15,-10-5-48 0,10 5-16 0,-13-3 0 16,4 1-16-16,9 2-16 0,-10-3 0 0,10 3 0 0,-11 0 0 0,11 0 0 15,0 0 0-15,-11 0 0 0,11 0-48 0,0 0-16 16,0 0 0-16,0 0 0 0,0 0-240 0,0 0 144 16,0 0-144-16,0 0 128 0,0 0-128 0,0 0 160 15,0 0-160-15,0 0 160 0,0 0 112 0,14 3 32 16,1-1 0-16,-3-2 0 0,1 0-16 0,2 0 0 16,-15 0 0-16,21-5 0 0,-2 1 0 0,3 4 0 15,1-1 0-15,1-2 0 0,1-1-96 0,6 0 0 16,4-4-16-16,1 4 0 0,-3 0-176 0,3-4 0 15,-1 3 144-15,2-3-144 0,0-4 0 0,-2 3 0 16,0-2 0-16,-1 1 128 0,0 2-128 0,-1-3 0 16,-1 1 0-16,2 2 128 0,-2 2-128 0,0 1 0 0,-3 2 0 15,-3 1 0-15,0-1 128 0,-1 0-128 0,1 3 160 0,-5 0-160 16,-7 0 240-16,2 0-48 0,0 0-16 0,-3 3 0 16,-13-3 16-16,11 5 0 0,-11-5 0 0,10 8 0 15,-10-8-48-15,10 11 0 0,-10-11 0 0,6 13 0 16,-3 0-16-16,-3-13-128 0,-1 16 192 0,1-4-64 15,0 0-128-15,-2 4 192 0,-3-3-192 0,1 3 192 16,-1 0-192-16,0 3 128 0,-2-1-128 0,1 2 128 16,-7 5-128-16,2 0 0 0,0 3 0 0,-2 0 0 15,0 5 0-15,-1 2 0 0,-2 3 0 0,1 7 0 16,1 0 0-16,-1 0 0 0,1 3 0 0,-2 1 0 16,0 0 0-16,-2 6 0 0,0-1 0 0,1-1 0 15,2-1 0-15,1-4 0 0,-2-3 144 0,1 0-144 0,3-5 0 16,-1-2-208-16,1-2 16 0,4-4 16 0,0-8-128 0,2 0-16 15,-2-6-16-15,2 3 0 16,-1-2-352-16,2-3-64 0,4-2-16 0,-3-2 0 16,4-12-1264-16,0 0-256 0,-1 8-48 0,1-8-6016 15,0 0-1200-15</inkml:trace>
  <inkml:trace contextRef="#ctx0" brushRef="#br0" timeOffset="85577.68">1019 6726 11967 0,'0'0'1072'0,"-13"6"-864"0,-4-4-208 0,4 1 0 15,13-3 4336-15,0 0 816 0,0 0 160 0,0 0 48 16,-13 2-3808-16,13-2-752 0,0 0-160 0,0 0-16 15,0 0-320-15,0 0-64 0,0 0-16 0,16-2 0 16,-1-1-224-16,1 3 0 0,3 0 0 0,0-2 0 16,0-1 0-16,2 0 0 0,0-2 0 0,3 2 0 15,2 1 0-15,-1-1 0 0,0 2 0 0,0 1 0 16,1 0 0-16,3 0 0 0,1-2 0 0,2 2 0 16,-1 0 0-16,3-2 0 0,6-3 0 0,0 2 0 15,-2 0-528 1,1-2-112-16,1-6 0 0,-5 1-13920 0</inkml:trace>
  <inkml:trace contextRef="#ctx0" brushRef="#br0" timeOffset="85894.89">1979 6885 32415 0,'-13'11'1440'0,"3"-3"288"0,-1-3-1376 0,0 3-352 0,1 0 0 0,10-8 0 0,-9 11 736 0,9-11 80 16,-8 8 16-16,8-8 0 0,0 0-256 0,0 0-32 15,0 0-16-15,0 0 0 0,0 0-336 0,0 0-192 0,0 0 192 0,0 0-192 16,0 0 0-16,12-1 0 0,1-1 0 0,2-1 0 16,-1 0 0-16,2 1 0 0,2 2 0 0,0 0 0 15,-1 2 0-15,6-1 208 0,1 1-32 0,3-2-16 16,5 5 144-16,0-2 16 0,2-3 16 0,3 0 0 15,3 0-192-15,-2-2-144 0,-2-1 192 0,-1-2-192 16,0-1 0-16,4-2-256 0,1 3 32 0,0-3 0 31,3 0-512-31,1-3-96 0,-1-4-32 0</inkml:trace>
  <inkml:trace contextRef="#ctx0" brushRef="#br0" timeOffset="87579.66">3528 6171 24879 0,'0'0'1088'0,"0"0"256"0,-13-8-1088 0,5 3-256 16,8 5 0-16,0 0 0 0,-12-5 1920 0,12 5 320 0,0 0 64 0,-11-2 0 16,11 2-1584-16,-11 4-320 0,1 0-64 0,10-4-16 15,-8 12-320-15,2 0 0 0,-1 4 0 0,4 5 0 16,2-1 0-16,1 5 0 0,0 6-144 0,1 3 144 15,-1-1 0-15,2 7-144 0,-1 10 144 0,-1 5 0 16,-3 4 0-16,3 8 0 0,-1-1 0 0,-1 5 0 16,2 1 0-16,-2-1 0 0,1 3 0 0,1-2 0 0,3 6 0 0,0-5 0 15,0-7 0-15,2-2 0 0,2-3-432 16,2-8 32-16,3-7 0 0,-1-6 0 16,-2-3-560-16,-1-8-128 0,0-5 0 0,2-4-16 15,0-8-416-15,-10-12-80 0,0 0 0 16,0 0-5888-16,11-4-1152 0</inkml:trace>
  <inkml:trace contextRef="#ctx0" brushRef="#br0" timeOffset="87976.81">3327 6378 33919 0,'0'0'1504'0,"-5"-12"304"0,-1-4-1440 0,1 4-368 0,2-5 0 0,3 1 0 16,1-1 704-16,4-2 80 0,0-1 16 0,3-1 0 15,2-1-432-15,2-2-96 0,3 0-16 0,4 0 0 16,4 0-256-16,4 0 0 0,7 1-208 0,-1-1 80 16,1 0-64-16,3 0-16 0,3 5 0 0,-2-2 0 15,-2 0 208-15,-1 5-192 0,2 3 192 0,0 3-192 16,-2 4 192-16,2 4 0 0,0 2 0 0,0 5 0 15,-2 5 128-15,-1 3 64 0,0 1 0 0,1 2 16 16,0 2-16-16,-1 3 0 0,0 3 0 0,-7 0 0 16,-5-3-192-16,-2 6 176 0,-6-3-176 0,-1 2 160 0,-2 3-32 15,-6-1 0-15,-7 1 0 0,-2-1 0 0,-4 4-128 0,-5-3 160 16,-3-4-160-16,-7 6 160 0,-7-2-160 0,-2 1 0 16,-2-3 144-16,-3 2-144 0,-3 5 0 0,-3 1 0 15,-1-3 0-15,3 1 0 16,-1-5-544-16,2 3-32 0,0-4 0 0,3-1 0 15,3-2-2336-15,5 0-480 0</inkml:trace>
  <inkml:trace contextRef="#ctx0" brushRef="#br0" timeOffset="88790.59">4542 6970 27647 0,'0'0'2448'0,"0"0"-1952"0,0 0-496 0,0 0 0 0,0 0 1392 0,0 0 176 16,0 0 32-16,0 0 16 0,11-3-736 0,-1-5-160 0,-1-2-16 0,-2-3-16 16,-1-1-336-16,1-2-64 0,-3-5-16 0,1 0 0 15,0-3-448-15,-2 0-80 0,-1 1-32 0,-2 1 0 16,-2 1 96-16,1 2 0 0,-3 0 16 0,0-4 0 15,-1 2 176-15,0 4 0 0,-2-3 0 0,1 3 0 16,-2 1 224-16,0 0-32 0,0-1 0 0,-2 3 0 16,-2 1 16-16,2 4 0 0,0-3 0 0,1 4 0 15,-3 3-208-15,1 2 176 0,-2 6-176 0,0 1 160 16,1-3-160-16,-4 12 0 0,-4 3 0 0,-1 8 0 16,1 0-144-16,-6 5 144 0,-6 8-192 0,-2 3 192 0,4 2 0 0,-1-2-128 15,2-3 128-15,4 6 0 0,-1-1 0 16,7-5 0-16,3-5-128 0,6-8 128 0,5-3 0 0,5-3-128 15,2-2 128-15,-2-16 0 0,9 13-384 0,3-5 16 16,4-4 16-16,3-8 0 0,0-4 32 0,5-5 0 16,4 0 0-16,2-6 0 0,4-2 64 0,1-3 0 15,-1-5 16-15,-2 0 0 0,0 3 240 0,-2-1-144 16,1 1 144-16,-1-1-128 0,-1 1 128 0,0 2 128 16,0 2-128-16,-3 3 176 0,-2 1 80 0,-2 5 0 15,-2 3 16-15,-1 4 0 0,-2 6 64 0,0 3 16 0,-3 5 0 16,-4 5 0-16,-2 6-112 0,-2 4-32 0,-1 2 0 15,1 6 0-15,-1 6-208 0,2-2 176 0,-3-3-176 0,4-1 160 16,2-1-160-16,3-4 0 0,0-5-160 16,1 3 160-1,2-3-544-15,0-2-16 0,0-5 0 0,3-4 0 16,4-8-96-16,-1-2-32 0,-1-5 0 0,0-3 0 16,0-3-160-16,1-2-48 0,-1-3 0 0,2-5 0 15,1 2-432-15,3-4-80 0,-1-1-32 0,0-3 0 16,-2 1 0-16,0-1 0 0,-2 3 0 0,2-2 0 15,0 0 416-15,-1-1 64 0,-2 3 32 0,-1-2 0 0,3-1 544 0,-1 3 128 0,-1 2 0 0,-3-6 16 16,-2 1 1040-16,-2 1 208 0,-4 9 32 0,-2-3 16 16,-5 7 864-16,-1 2 160 0,-4 2 32 0,2 9 16 15,-8-7-240-15,-1 2-48 0,-4 2-16 0,-5 3 0 0,-3 3-720 16,-1 2-144-16,-2 3-16 0,0 8-16 0,-2 0-416 16,-1 5-96-16,-2 3-16 0,2 4 0 0,-2 0-112 0,1 5-32 15,1 0 0-15,3 6 0 0,2-4-256 0,2 2 128 16,4-2-128-16,5-1 0 0,1 3 0 0,4-3 0 15,3-7 0-15,3 2 0 0,3-3-128 0,2-2-96 16,1-2-16-16,5-4 0 16,5-5-720-16,4-5-160 0,2 0-32 0,2-8 0 15,2-5-304-15,3-6-64 0,3-7-16 0,0-3 0 16,2-1-1520-16,3-7-304 0</inkml:trace>
  <inkml:trace contextRef="#ctx0" brushRef="#br0" timeOffset="89059.18">5853 5901 19343 0,'-8'-11'848'0,"8"11"192"0,0 0-832 0,0 0-208 0,-8-7 0 0,8 7 0 15,0 0 2944-15,-10 0 528 0,10 0 112 0,-8 8 32 16,0 2-2144-16,2 3-448 0,-1 6-64 0,1 5-32 16,1 5-480-16,-1 3-80 0,-1 2-32 0,1 8 0 15,-1 1-176-15,3 3-32 0,-1 3-128 0,2 7 192 16,-2-3-192-16,3 6 0 0,1 4 0 0,2 3 0 15,1 1 128-15,1-3-128 0,0 2 0 0,0 3 144 16,1 3-144-16,0-1 160 0,0-2-160 0,0-3 160 16,3-7-160-16,1-1 0 0,0-5-160 0,0-3 160 15,0-5-704-15,0-4-32 16,0-5-16-16,-2-4 0 0,-1-7-544 16,-2-1-112-16,1-4-32 0,-3-11 0 0,-1-9-1952 0,0 0-400 15</inkml:trace>
  <inkml:trace contextRef="#ctx0" brushRef="#br0" timeOffset="89421.56">6530 6477 20271 0,'0'0'1792'0,"11"-1"-1424"16,-11 1-368-16,13-4 0 0,-13 4 2240 0,0 0 384 15,0 0 80-15,0 0 16 0,0 0-1216 0,0 0-240 0,0 0-48 0,0 0-16 16,-14 0-624-16,-4 0-112 0,-3 5-16 0,-3 2-16 15,-3 1-432-15,-4 1 128 0,-1 6-128 0,-1-1 0 16,-6 2 0-16,1 0 0 0,-1-3 128 0,1 3-128 16,-1 0 256-16,4 0 0 0,1 2 16 0,4-2 0 15,2 0 128-15,1 0 32 0,1 3 0 0,2-1 0 16,2 1-176-16,1-1-48 0,0 1 0 0,3 0 0 16,2-4-208-16,2 4 0 0,1-1 0 0,2-2 0 15,1 3 0-15,4-1 0 0,1 1 0 0,3 2 0 16,2-2 0-16,4-1 0 0,0 1 0 0,6 4 0 15,0 1 0-15,4-4 0 0,2-2 0 0,5 0 0 16,1-1-160-16,3-1 160 0,0 1-128 0,2-6 128 16,1-6-448-1,1 1 0-15,1-4 0 0,4 2 0 16,1-4-512-16,0 0-128 0,1-1 0 0,1-6-16 0,-2-5-1536 0,-1-4-304 16,-2 1-64-16</inkml:trace>
  <inkml:trace contextRef="#ctx0" brushRef="#br0" timeOffset="89779.45">6657 6869 16575 0,'0'0'1472'0,"3"14"-1168"0,-3-14-304 0,3 13 0 0,-3-13 2944 0,5 13 512 15,0 0 128-15,-5-13 0 0,6 13-1744 0,1-2-368 16,-1-3-64-16,-6-8 0 0,11 8-688 0,-11-8-128 16,15 5-16-16,-1-2-16 0,1-3-336 0,-1 0-64 15,1-3-16-15,-1-2 0 0,2-3-144 0,0-2 0 0,0-1 0 16,2 0 0-16,1 1 128 0,-1-1-128 15,-4-5 128-15,-1 3-128 0,-2-3 160 0,-3 0-160 0,-4 0 192 0,-1 0-192 16,0 1 0-16,-5-4 0 0,-2 3 0 0,-4 0 0 16,-5 6 0-16,-3-1-144 0,-4 2-16 0,0-3 0 15,-1 1 160-15,0 8 0 0,-2-2 0 0,1 10 0 16,-2 1 0-16,0 5 0 0,0 4 0 0,0 1 0 16,-2 5 128-16,0 3 16 0,-1 8 0 0,1 2 0 15,1 3-144-15,2-2 192 0,2 2-192 0,5 0 192 16,3-2-192-16,5-1 0 0,4 1 0 0,4-6 0 15,4-3 0-15,6-2 0 0,6-3-224 0,3-5 80 16,5-3-352 0,4-5-64-16,2-5-16 0,2-3 0 15,4-3-448-15,4-2-112 0,0-8-16 0,5-6 0 0,1 1-1728 16,1-4-336-16</inkml:trace>
  <inkml:trace contextRef="#ctx0" brushRef="#br0" timeOffset="90174.31">7971 6407 14735 0,'-9'12'640'0,"-1"1"160"0,-3 2-640 0,-3-1-160 0,-2 1 0 0,-4-3 0 0,-4 1 4144 0,-1-2 784 15,-2-2 176-15,0 0 16 0,-1 2-3792 0,-2-3-768 16,-4-3-160-16,-1-2-16 15,-1-6-736-15,4 0-144 0,4-7-16 0,1-1-16 16,2 3-1008-16,3-5-208 0,4 2-48 0,4-3 0 16,2-6-304-16,1 1-64 0,2-2-16 0,3 0 0 15,1 5 992-15,4 0 192 0,0-1 32 0,1-3 16 0,2 4 1376 0,0 0 272 0,2-1 48 0,1 5 16 16,-3 12 256-16,0 0 64 0,6-13 16 0,-6 13 0 16,0 0 176-16,12-4 48 0,-12 4 0 0,14-4 0 15,-14 4-112-15,15 5 0 0,-1-2-16 0,-3 6 0 16,0 2-192-16,-1 2-48 0,0-1 0 0,-1 9 0 15,-1 3-256-15,0 5-48 0,-1 3-16 0,-4 10 0 16,-1 1-288-16,-2 6-64 0,0 0-16 0,1 1 0 16,2 0-144-16,2 1-128 0,0-1 192 0,2-2-192 15,-1-3 0-15,4-3 0 0,2 1 0 0,4-4 0 16,5-4-1456-16,3-3-240 16,2-3-48-16</inkml:trace>
  <inkml:trace contextRef="#ctx0" brushRef="#br0" timeOffset="90776.04">9765 6721 6447 0,'0'0'576'0,"0"0"-576"0,0 0 0 0,0 0 0 0,0 0 2640 0,0 0 432 0,0 0 64 0,0 0 32 15,0 0-2112-15,0 0-416 0,0 0-96 0,0 0-16 16,0 0-128-16,0 0-16 0,-1-11-16 0,1 11 0 15,0 0-48-15,-8-8 0 0,1 0 0 0,7 8 0 16,-8-5 224-16,8 5 32 0,-8-5 16 0,8 5 0 16,0 0 48-16,0 0 16 0,-8-8 0 0,8 8 0 15,0 0 160-15,0 0 16 0,-6-5 16 0,6 5 0 16,-3-11-144-16,1 3-16 0,2-3-16 0,3 1 0 16,2 2-272-16,-5 8-48 0,5-11-16 0,0-2 0 15,1-3-112-15,1-2-32 0,-3-1 0 0,0 3 0 16,-1 0 0-16,-2 2-16 0,-1-1 0 0,-1 1 0 15,-2-1 112-15,-2-1 32 0,0 3 0 0,-3 4 0 0,-5 1-64 0,0 0 0 16,-3 1 0-16,-5 6 0 0,-4-3-128 0,-4 4-128 16,-2 0 144-16,-1 5-144 0,-3 3 0 0,-2 4 0 15,-3 0 0-15,1 6 0 0,2-2 0 0,1 3 0 16,0 5 0-16,1 2 0 0,0 6 0 0,1 2 0 16,2 1 0-16,1 5 0 0,2-1 0 0,2-1 0 15,0 1 0-15,3 3 0 0,1-4 0 0,4 1 0 16,3 1 0-16,5 2 0 0,1-5 0 0,7-2 0 15,3 2-128-15,5-2 128 16,1 0-480-16,5-3 16 0,4 4 0 0,3-4 0 16,2-2-512-16,3-6-112 0,-1-4 0 0,4-7-16 15,1-1-2112-15,4-5-432 0,-1-6-64 0,2-1-32 0</inkml:trace>
  <inkml:trace contextRef="#ctx0" brushRef="#br0" timeOffset="91585.55">10321 5975 27647 0,'0'0'2448'0,"0"0"-1952"0,0 0-496 0,0 0 0 0,0 0 1408 0,0 0 192 15,0 0 48-15,0 0 0 0,0 0-816 0,0 0-144 16,0 0-48-16,0 0 0 0,0 0-384 0,0 0-64 15,0 0-32-15,0 0 0 0,-2 16-160 0,0 1 192 16,-1 3-192-16,0 4 192 0,-3 1 96 0,-2 11 32 0,-2 6 0 0,-1 9 0 16,-2 3-96-16,-5 6-16 0,1 6 0 0,-3 3 0 15,0 1 64-15,-1 1 16 0,0-4 0 0,3 1 0 16,2-4-96-16,0-3-32 0,2-3 0 0,2-2 0 16,4-3-160-16,2-5 0 0,-1-3-160 0,4-6 160 31,3-1-768-31,2-7-64 0,-1-4-16 0,4-5 0 15,0-2-1632-15,2-1-320 0,-1-1-64 0,4-10-16 16,4-8 896-16,2-4 160 0,2-2 32 0,1-5 16 0,3-2 1216 0,3-3 240 0,0-5 64 0,2-3 0 16,4-5 768-16,-1-3 144 0,-1-3 48 0,0-2 0 15,-3-2 496-15,1-1 96 0,2-3 32 0,0 1 0 16,-2 0-240-16,-1 2-32 0,-2 0-16 0,-2 0 0 16,-1-2-160-16,-1 2-48 0,-4 3 0 0,-2 3 0 15,-1 7-272-15,-2 1-64 0,-3 5-16 0,-3 5 0 16,-2 4-224-16,-3 12-64 0,0 0 0 0,0 0 0 15,0 0 32-15,0 0 0 0,-11 17 0 0,-3 7 0 0,-3 0 0 16,-2 8 0-16,-2 5 0 0,0 3 0 0,-1 2-64 16,0 0-16-16,-1 3 0 0,2-5 0 0,4 0-144 0,1-3 0 15,1-3 0-15,4-2 0 0,4-5 0 0,3-4-176 16,0-2 16-16,3-5 0 16,1-16-352-16,1 14-64 0,-1-14 0 0,0 0-16 15,0 0-48-15,18-3 0 0,0-8 0 0,-1 1 0 0,7-3 400 16,-3-3 80-16,0-3 16 0,0 0 0 0,0-2 448 0,0 0 80 15,-4 3 32-15,1 2 0 0,-3 2 272 0,-1 1 48 16,-1-3 16-16,0 3 0 0,-1 3-192 0,1 2-48 16,-1 2 0-16,-12 6 0 0,14 0-224 0,-14 0-48 15,13 6-16-15,0 4 0 0,-4 1-224 0,-1-1 128 16,-8-10-128-16,7 16 0 0,-1 3 0 0,1-3-192 0,-1 0 16 16,2-1 0-1,2-4-576-15,2 0-112 0,1-3-32 0,2-1 0 16,-1-4-1792-16,4 0-384 0,1-6-64 0,4 0-9536 0</inkml:trace>
  <inkml:trace contextRef="#ctx0" brushRef="#br0" timeOffset="91974.55">11524 6636 27407 0,'29'-22'1216'0,"-10"7"256"0,2-1-1184 0,-1 0-288 0,0 2 0 0,-2-2 0 16,-3-4 1648-16,-4 4 272 0,-3 0 48 0,-2 3 16 15,-3 1-832-15,1-1-176 0,-1 1-16 0,-5 4-16 16,-6 0-496-16,-3 5-112 0,-5-2-16 0,-7 4 0 0,-5 6-320 0,-5 3 0 15,-5 0 0-15,-4 1 0 0,-4 7-224 16,1-1 32-16,0-1 16 0,2 7 0 0,1 2 176 16,3-1 0-16,2 0 0 0,5 1 0 0,3-4 0 15,7 2 0-15,3-2 0 0,4-1 0 16,6-2 0-16,2 5 0 0,4-5 0 0,3-2 0 0,2-1-192 0,4 0-16 16,2-2 0-16,3 4 0 0,4-4-48 0,2 2 0 15,6-2 0-15,2-1 0 0,0-1 256 0,0-1-192 16,2-1 192-16,4 1-192 0,-1 0 192 0,1 3 0 15,-1-3-160-15,3-3 160 0,-1 0 0 0,-2 1 0 16,1 2 0-16,-4 2 0 0,-3-2 0 0,-2 6 0 16,-4-1 0-16,-3 0 0 0,-7 0 0 0,-4 3 128 15,-4-16-128-15,0 19 0 0,-3 2 128 0,-5 0-128 0,-3-3 128 16,-5 1-128-16,-5-3 0 0,-3 0 0 0,-2-3 0 16,1 3 0-1,-3 0-304-15,3-3-80 0,1 0-32 0,1-1 0 16,4-4-480-16,3-1-112 0,1-6-16 0,4 1 0 15,11-2-2592-15,0 0-528 0</inkml:trace>
  <inkml:trace contextRef="#ctx0" brushRef="#br0" timeOffset="92349.3">12038 6665 5519 0,'58'-42'496'0,"-20"17"-496"0,4-6 0 0,1 2 0 16,-1 0 4896-16,-4 4 880 0,-4 1 176 0,-2-1 48 15,-3 5-3408-15,-5-5-672 0,-5 6-144 0,-2 3-32 16,-6 3-768-16,-3 1-144 0,-2 3-48 0,-6 9 0 15,0-11-464-15,0 11-112 0,-6-9-16 0,-4 4 0 0,-3 2-192 0,-3 3 0 16,-3 4 0-16,-5 4 0 0,-5 7-128 0,-3-1 128 16,-7 7 0-16,-1-2 0 0,-1 6 0 0,-1 0 0 15,-1 4 128-15,4 2-128 0,2 2 256 0,5-1-64 16,2-3 0-16,4 0 0 0,3 0-64 0,4-5 0 16,6-3-128-16,2-2 192 0,3 2-192 0,5-3 0 15,1-1 0-15,5-2 0 0,4-2 0 0,2-2-256 16,4 0 16-16,5-1 16 0,3 3-16 0,4-2 0 15,1 2 0-15,5-5 0 0,1 3 80 0,0-1 16 16,0-1 0-16,2-1 0 0,1-1 144 0,-3 1 0 16,-3 5 0-16,-3-2 0 0,-4 2 0 0,-3-2 176 15,-4 5-48-15,-4-3 0 0,-3 3 112 0,-3-3 16 16,-2 6 0-16,-3-1 0 0,-5-2-128 0,-4 5 0 0,-6-2-128 16,-4 2 192-16,-7 0-192 0,-6 1 0 0,-6-1 0 15,-4-3 0-15,-1 2 0 0,-1-4-288 0,-1-1 64 16,0-2 16-1,0 0-624-15,2-5-112 0,1-4-16 0</inkml:trace>
  <inkml:trace contextRef="#ctx0" brushRef="#br0" timeOffset="92613.93">12592 6647 13823 0,'12'8'1216'0,"3"2"-960"0,1-2-256 0,2 6 0 16,-1 1 4688-16,-1 1 896 0,0-2 176 0,-1 4 48 16,-2 1-4112-16,-4 4-816 0,-2 1-176 0,-1 3-16 0,0-1-480 0,-4 6-80 15,-2 0-128-15,-2 2 176 0,-2-2-176 0,-1 2 0 16,0 1 0-16,0-1 0 0,0-2 0 0,2 1 0 16,0-2 0-16,1-5 0 0,-1-6-160 0,0 1 160 15,0-3-208-15,-1-5 80 16,4-13-480-16,0 0-96 0,0 0 0 0,0 0-16 15,-11-3-2064-15,0-7-416 0</inkml:trace>
  <inkml:trace contextRef="#ctx0" brushRef="#br0" timeOffset="92763.88">12712 6330 27647 0,'0'0'2448'0,"5"-10"-1952"15,-5 10-496-15,6-11 0 0,-6 11 1728 0,7-12 256 16,-7 12 64-16,0 0 0 0,0 0-992 0,0 0-192 0,0 0-32 0,0 0-16 15,0 0-816-15,12 0 0 0,-12 0 0 0,0 0 0 32,0 0-1808-32,12 8-320 0,-12-8-64 0,12 12-7664 0,-2-4-1520 0</inkml:trace>
  <inkml:trace contextRef="#ctx0" brushRef="#br0" timeOffset="93201.72">13123 6472 26495 0,'0'0'1168'0,"17"5"240"0,1 2-1120 0,1-3-288 0,1 0 0 0,0-3 0 15,3-1 1712-15,1 0 272 0,0-1 64 0,2-1 16 16,-1-3-976-16,4 0-208 0,3 2-48 0,0-6 0 16,1-4-592-16,3-3-240 0,5-4 176 0,-3 3-176 0,1-3 0 0,-4 3 0 15,-5-6-176-15,-1 2 176 0,-3 1-208 0,0-4 80 16,-2-5 128-16,-2 0-208 0,-1 0 208 0,-5-3 0 16,-3-2 0-16,-2-1 0 0,-3 1 272 0,-3-1-48 15,-2-2-16-15,-3 0 0 0,-1-3-80 0,-3 3-128 16,0-5 176-16,-6 7-176 0,-1 4 0 0,-5 2 0 15,-2 2 0-15,-1 3 0 0,-4 3-128 0,-1 4 128 16,-1 2-208-16,-4 7 80 0,-3 3-16 0,-1 5 0 16,0 5 0-16,-1 3 0 0,0 3 144 0,1 2 0 15,-4 5-144-15,3 1 144 0,4 2 0 0,2 1 0 16,3 1 0-16,2 4 128 0,2 2-128 0,4 3 0 16,1 2 144-16,3 1-144 0,1-1 0 0,4 3 144 15,2 5-144-15,3-2 0 0,-2 3 144 0,0 4-144 0,0 1 0 16,1 1 144-16,-1 1-144 0,0 2 0 0,0-3 0 0,-1 4 0 15,-1 0 0-15,1-1 0 0,1-1 0 0,0-3 0 16,0 0 0-16,1-6 0 0,0 3 0 0,3-3 0 16,-1-7 0-16,1-1 0 0,-1-2 0 0,2-3 0 15,0 0 0-15,0-5-224 0,0 0 48 0,0-8 16 32,-2 1-208-32,1-5-32 0,1-12-16 0,-3 13 0 15,-1-2-208-15,4-11-32 0,0 0-16 0,0 0 0 16,0 0-2192-16,0 0-432 0</inkml:trace>
  <inkml:trace contextRef="#ctx0" brushRef="#br0" timeOffset="93436.22">13184 6573 23951 0,'0'0'2128'0,"0"0"-1696"0,0 0-432 0,13 2 0 0,1 6 2048 0,4 3 320 16,1-1 64-16,5 0 0 0,2-1-880 0,1-1-176 15,3 4-32-15,4 0-16 0,6 4-640 0,0-1-128 16,2-4-32-16,0 4 0 0,0-3-400 0,-2-2-128 16,-5 3 0-16,0-5 0 0,-1 0 0 0,0-5 0 15,-2 2 0-15,-2-2 0 0,-2 2-288 0,-1-5-16 16,-2 0 0-16,0-2 0 16,-3-4-1296-16,0-2-256 0,-4-2-48 0,-2-3-13200 0</inkml:trace>
  <inkml:trace contextRef="#ctx0" brushRef="#br0" timeOffset="93620.34">14196 6455 11967 0,'0'0'1072'0,"0"0"-864"0,-8 8-208 0,2 1 0 16,-1 7 5200-16,1 0 1008 0,0 2 192 0,-1 3 32 16,1-2-4464-16,-1 2-896 0,-2 3-176 0,1 5-48 15,-4 3-544-15,1 3-112 0,-2 1-32 0,1-4 0 16,-1 5-160-16,2-5 0 0,1-3 0 0,3 3 0 31,1-3-736-31,3-2-32 0,0-3 0 0,3-6-10224 0,1-2-2048 0</inkml:trace>
  <inkml:trace contextRef="#ctx0" brushRef="#br0" timeOffset="93785.63">14403 6097 30399 0,'0'0'1344'0,"0"0"288"0,0 0-1312 0,0 0-320 0,0 0 0 0,0 0 0 0,0 0 2224 0,0 0 368 16,0 0 80-16,0 0 16 0,-6 13-2096 0,6-13-400 15,-5 11-192-15,2 0-11840 16,3-11-2480-16</inkml:trace>
  <inkml:trace contextRef="#ctx0" brushRef="#br0" timeOffset="94535.88">15138 6578 19343 0,'0'0'1728'0,"13"4"-1392"0,-13-4-336 0,16-4 0 16,-3 1 3872-16,0-2 704 0,-3-3 144 0,-2-1 16 15,-2-6-2976-15,-1 2-608 0,-2-4-112 0,-3-3-16 16,-2-4-688-16,-2 5-128 0,-3-2-16 0,-1 5-16 15,-5-2-176-15,-1 2-224 0,-2 5 48 0,-2 2 16 16,-1 1 160-16,0 3 0 0,-2 2 0 0,-2 3 128 16,-1 4 32-16,-3 4 16 0,-4 5 0 0,-2 2 0 15,-6 2 16-15,-1 4 16 0,-3 2 0 0,-1 6 0 16,1 3-208-16,0 1 128 0,-2 1-128 0,2 3 0 0,1 0 0 16,3-2 0-16,2 1 0 0,7-6 0 0,4 2 0 15,5 0 0-15,5-1-192 0,7-4 192 0,2-3-320 0,4 2 32 16,3-2 16-16,3-3 0 15,4 1-112-15,2-4-32 0,6-2 0 0,4 0 0 0,3-3 144 16,4 0 16-16,3-1 16 0,2-5 0 0,1-2 240 0,1-5 0 16,3 0 0-16,1-2 0 0,1-1 0 0,1 0 128 15,-1-2 0-15,2-3-128 0,0 0 128 0,-1-2-128 16,-4-1 0-16,-1 0 0 0,-4 1 320 0,-2-3-64 16,-3-1 0-16,-2 1 0 0,-6-3 0 0,-1 3 0 15,-3 2 0-15,-1-5 0 0,-3-2-32 0,-2-1-16 16,-3 1 0-16,0-1 0 0,-3 3-16 0,1 0-16 15,-2-2 0-15,0 2 0 0,-2 0-176 0,-1 0 192 0,0 0-192 16,1 3 192-16,2 13-192 0,0 0 0 0,0 0 0 16,0 0 128-16,-6-13-128 0,6 13 0 0,0 0 0 0,0 0-176 15,-11 13 176-15,1 0-160 0,0 6 160 0,1 2-160 16,-1 0 160-16,0 0 0 0,-1 3-144 0,2 0 144 16,1 2 0-16,1-2 0 0,1-2 0 0,1 1 0 15,2-4 0-15,-1-1 0 0,3-2 0 0,-1-5 128 16,2 5-128-16,0-16 0 0,5 16 0 0,-5-16 0 15,8 13 0-15,-8-13 0 0,13 13 0 0,1-5 0 16,2-3-192-16,2-4 16 0,1-2 16 0,4-4 0 16,-1 0-288-16,2-3-64 15,0 0-16-15,2 0 0 0,-2-2-176 0,-1 2-48 16,-3 0 0-16,0 0 0 0,-4-3 336 0,-3 3 64 0,-4 0 16 0,-9 8 0 16,10-10 336-16,-10 10 0 0,0 0 0 0,0 0 128 15,0 0 176-15,0 0 16 0,0 0 16 0,0 0 0 0,0 0-64 0,0 0-16 16,-5 13 0-16,0 0 0 0,-1 0-80 0,-1 0-32 15,1 1 0-15,0 2 0 0,-1 0-144 0,2 0 0 16,2-1 0-16,3-15 0 0,-1 14 0 0,1-14-192 16,0 0 32-16,0 0 16 15,4 14-560-15,-4-14-96 0,0 0-32 0,13 4-9840 16,-13-4-1968-16</inkml:trace>
  <inkml:trace contextRef="#ctx0" brushRef="#br0" timeOffset="95073.5">16519 6567 21183 0,'0'0'944'0,"0"0"192"0,0 0-912 0,0 0-224 0,0 0 0 16,0 0 0-16,0 0 2016 0,0 0 352 0,0 0 80 0,0 0 16 16,0 0-1696-16,0 0-352 0,0 0-64 0,0 0-16 15,0 0-336-15,0 0 0 0,-13-5-192 0,0 4 64 16,-3-3 288-16,-2 1 64 0,-1 2 16 0,-4-1 0 16,-2 2 464-16,-3-2 112 0,-2-1 16 0,-2 0 0 0,-3-2-208 0,-1 4-48 15,-1-3 0-15,4 1 0 0,-3-2-256 0,4 1-48 16,3-5-16-16,2 1 0 15,0 0-560-15,3 0-112 0,0 0-32 0,3-1 0 16,0-2-704-16,5-1-160 0,1 3-32 0,3 1 0 16,0 0-512-16,4 0-96 0,2 0-32 0,6 8 0 15,-3-12-32-15,3 12-16 0,6-13 0 0,2 2 0 0,2 2 1856 0,3-3 368 16,1 3 80-16,2-2 16 0,2-2 608 0,-1 1 112 16,1 0 16-16,0 8 16 0,-1 0-352 0,-1 0-80 15,-1 4-16-15,-1 4 0 0,-1-4 176 0,0 8 16 16,0 0 16-16,-2 4 0 0,-1 9 256 0,-4 7 48 15,-1 5 16-15,-5 4 0 0,-2 3-224 0,-4 10-64 16,-4 3 0-16,-1 0 0 0,0 0-336 0,1 0-80 0,1-2-16 16,1 1 0-16,1-6-272 0,2-2-128 0,2-4 0 15,1 0 128-15,4-3-288 0,1-5-64 0,2-6-16 0,3 1 0 32,2-6-592-32,3-2-128 0,1-6-32 0,2-4 0 15,0-7-160-15,2-5-16 0,1-5-16 0,5-3-7232 0,5-5-1440 0</inkml:trace>
  <inkml:trace contextRef="#ctx0" brushRef="#br0" timeOffset="95282.94">16831 6493 31727 0,'0'0'1408'0,"10"11"288"0,0 2-1360 0,-2 7-336 0,-2-3 0 0,-1 11 0 16,-5 2 1424-16,-2 5 224 0,-1 4 32 0,0-1 16 15,0-4-912-15,0 6-176 0,-1-3-32 0,3-3-16 16,1 3-416-16,3-5-144 0,2-3 0 0,3 3 144 0,1-3-144 0,3-5-176 15,-1 1 48-15,0-5 0 0,0-7-224 0,2 1-32 16,-2-8-16-16,-11-6 0 16,13 4-16-16,-13-4 0 0,13-10 0 0,-3-4 0 15,-1-7-2128-15,-1-3-416 0,4-21-96 0,-3 0-16 0</inkml:trace>
  <inkml:trace contextRef="#ctx0" brushRef="#br0" timeOffset="95402.24">17138 6480 29087 0,'0'0'1280'0,"0"0"272"0,0 0-1232 0,0 0-320 16,0 0 0-16,0 0 0 0,0 0 880 0,3 16 112 0,0-3 32 0,2 0 0 16,-5-13-1024-16,5 16-192 0,0 3-32 0,0 2-14112 15</inkml:trace>
  <inkml:trace contextRef="#ctx0" brushRef="#br0" timeOffset="96046.46">17416 6986 23039 0,'16'8'2048'0,"3"0"-1648"0,3-3-400 0,2 3 0 15,2-3 2896-15,3-5 496 0,1-2 112 0,3-9 16 16,-3 1-2160-16,1-6-416 0,-4-6-96 0,0 1-16 16,-1 0-832-16,-1-3 0 0,0-5 0 0,-5 3 0 15,-2-1-192-15,-3 3 64 0,-3 0 0 0,-2 1 0 16,-4 1 128-16,-1 1 0 0,-3 0 0 0,-4 5 128 16,-1 5 144-16,-2 1 48 0,-1-1 0 0,-2 3 0 0,-2 2 128 15,-1-1 16-15,-5 4 16 0,-2 3 0 0,-3 3-176 0,-3 5-48 16,-3 5 0-16,-4 2 0 0,-2 2-256 0,-4 2 160 15,-2-1-160-15,1 3 128 0,1 0-128 0,5-2 0 16,1-3-160-16,6 3 160 16,4-1-448-16,3-5 16 0,4 1 0 0,6-1 0 15,1-3-96-15,7-10-32 0,-1 14 0 16,1-14 0-16,0 0 64 0,9 8 16 16,-9-8 0-16,16 2 0 0,2-4 208 0,3-1 32 0,1 0 16 0,1-5 0 0,1 0 224 0,0-5 0 15,2 3 0-15,-1-1 0 0,3 0 192 0,-3-2 64 16,1 3 32-16,-2-1 0 0,-3 0 320 0,-2 3 64 15,0 1 16-15,-1 1 0 0,-4 3-192 0,1-2-48 16,-15 5 0-16,14 5 0 0,-2 3-192 0,-4 3-32 16,-4 7-16-16,0 1 0 0,-4 7-208 0,-4 1 0 0,0 0-144 0,-1 2 144 15,0 2-416-15,2-4 16 16,0 2 0-16,3 0 0 16,1-5-288-16,2 0-48 0,4-8-16 0,1 0 0 15,0-3-208-15,-8-13-32 0,9 9-16 0,-9-9 0 0,0 0 1008 0,17-4 160 0,-3-1 48 0,-1-3 16 16,-2 0 736-16,0-2 128 0,1-4 48 0,0 1 0 15,0-6-400-15,0-2-80 0,0 0-16 0,-1 2 0 16,0-4-432-16,2 2-80 0,-2 4-128 0,2-4 176 16,1-2-176-16,3 1 0 0,0-1-192 0,2 1 192 15,-1 4-272-15,1-1 64 0,1 3 16 0,-1 6 0 16,2-1 64-16,0 6 128 0,-2-1-208 0,0 4 80 16,0 2 128-16,1 5 0 0,-3 1 128 0,1 2-128 15,0 2 256-15,-1 3-32 0,1 3 0 0,0 3 0 0,-1 4-224 16,2 2 176-16,-1-2-176 0,0 6 160 0,-1 0-160 15,-1 1 0-15,-1-4 0 0,-1 8 0 16,1 1 0-16,1 0 0 0,0 0 0 0,0 2 0 0,-2-5-144 0,2 1-16 16,2-5 0-16,1 1 0 0,2-1 16 15,0-7 0-15,0-1 0 0,0-4 0 16,1-8-688-16,1 0-144 0,-2-8-32 0,-1 0-15696 16</inkml:trace>
  <inkml:trace contextRef="#ctx0" brushRef="#br0" timeOffset="96317.48">19263 7163 37887 0,'0'0'1680'0,"0"0"352"0,8 20-1632 0,0-4-400 0,0 1 0 0,0-3 0 15,-8-14 720-15,8 10 64 0,-8-10 16 0,6 12 0 16,-6-12-448-16,5 20-96 0,-2-4 0 0,-1-3-16 16,-4 3-240-16,-1 0 0 0,-3 1-144 0,-6 7 144 15,-2 4-224-15,-5 2 48 0,-5 2 16 0,-12 0 0 32,-10 5-512-32,-10 5-96 0,-9-2-32 0,-15 4 0 0,-14-6-960 0,-9-1-192 0</inkml:trace>
  <inkml:trace contextRef="#ctx1" brushRef="#br0" timeOffset="30551.4">17614 8184 0</inkml:trace>
  <inkml:trace contextRef="#ctx1" brushRef="#br0" timeOffset="40151.42">17614 8184 0</inkml:trace>
  <inkml:trace contextRef="#ctx1" brushRef="#br0" timeOffset="43000.03">17614 8184 0</inkml:trace>
  <inkml:trace contextRef="#ctx0" brushRef="#br0" timeOffset="127469.21">4465 7689 8223 0,'0'0'368'0,"0"0"80"0,0 0-448 0,0 0 0 16,8-8 0-16,-8 8 0 0,0 0 736 0,0 0 64 0,11-8 16 0,-11 8 0 16,8-8-176-16,-8 8-48 0,0 0 0 0,0 0 0 15,8-6-80-15,-8 6 0 0,0 0-16 0,0 0 0 16,0 0-144-16,10-7-32 0,-10 7 0 0,0 0 0 15,0 0-128-15,0 0-48 0,0 0 0 0,0 0 0 16,6-8-144-16,-6 8 0 0,0 0 0 0,0 0 0 16,0 0 0-16,0 0 0 0,0 0 128 0,0 0-128 0,0 0 0 0,0 0 160 15,0 0-160-15,0 0 160 16,0 0 160-16,0 0 16 0,0 0 16 0,-10 7 0 0,1-1 96 0,9-6 32 16,-11 10 0-16,3-1 0 0,-2-1-16 0,2 0 0 15,-2 3 0-15,2-1 0 0,-1-2-80 0,-3 3-32 16,0-1 0-16,-1 4 0 0,1 4 32 0,-2-2 16 15,-4 3 0-15,1-1 0 0,-3 1 80 0,1-1 16 16,-2 3 0-16,2 1 0 0,-2-4-48 0,0 1-16 16,1-1 0-16,0 3 0 0,1 1-192 0,3 1-48 15,0-2 0-15,0 1 0 0,3 2-192 0,2 2 144 16,0 0-144-16,1 1 128 0,0 0-128 0,2 2 0 16,0-3 0-16,0 6 0 0,-1 0 0 0,1 0 0 15,1-2 0-15,1 6 0 0,1 1 0 0,2 4 0 16,-1 4 0-16,1 0 0 0,2-1 192 0,1-1 16 0,1 2 0 15,2 1 0-15,1-1 320 0,1-3 64 0,-1 0 16 0,3-2 0 16,-1-3-160-16,2 3-16 0,-1-6-16 0,2 1 0 16,2-3-64-16,2-1-16 0,-1-2 0 0,0-2 0 15,3 2-64-15,1-4-16 0,0 0 0 0,0-3 0 16,2-1 32-16,-2-3 0 0,0-2 0 0,1 0 0 16,4-4-48-16,-2 3-16 0,-2-2 0 0,0-4 0 15,4 3-80-15,-3-3-16 0,-2 1 0 0,-2 0 0 16,-1-2-128-16,0 0 128 0,-2 1-128 0,0-1 128 15,1 0-128-15,-1 0 0 0,0 0 0 0,0 0 0 16,1 0 128-16,-1 0-128 0,2 0 0 0,-2-1 128 16,-11-7-128-16,14 6 0 0,1 2 0 0,-2-1 128 15,-13-7-128-15,12 8 0 0,-12-8 0 0,15 6 0 16,-15-6 0-16,13 8 0 0,-13-8 0 0,13 8 0 0,-13-8 0 16,0 0 0-16,12 3 0 0,-12-3 0 15,0 0 0-15,0 0-224 0,12 8 48 0,-12-8 16 0,0 0-176 0,0 0-48 16,0 0 0-16,0 0-10544 15,12 5-2112-15</inkml:trace>
  <inkml:trace contextRef="#ctx0" brushRef="#br0" timeOffset="128798.26">5432 8171 13823 0,'0'0'1216'0,"0"0"-960"0,0 0-256 0,0 0 0 16,0 0 1600-16,0 0 288 0,0 0 48 0,0 0 16 15,-3-8-1008-15,3 8-208 0,0 0-32 0,0 0-16 0,-6-5-400 0,6 5-80 16,-8-3-16-16,8 3 0 0,-11 3-192 15,11-3 0-15,-12 5 0 0,12-5 0 0,-11 6 0 0,11-6 0 16,-10 5 0-16,1 3 0 0,-2-3-192 0,-1 3 32 16,4-2 0-16,0 1 0 0,-1-1 160 0,-1-1 0 15,0 3 0-15,1 0 128 0,-2 0 80 0,-1 0 32 16,1 1 0-16,0 0 0 0,-2 2 16 0,0-2 0 16,-1 3 0-16,-1 0 0 0,-1 3-32 0,0 1 0 15,-1 2 0-15,2 2 0 0,-1 5 64 0,-2 2 16 16,-1 2 0-16,0 3 0 0,-2 3 0 0,0 4 0 15,-3-1 0-15,-2 2 0 0,-1 0-112 0,3 1-32 16,3-3 0-16,0 5 0 0,0-4-160 0,4-2 128 0,1-5-128 0,3-3 128 16,2-2-128-16,4-3 0 0,2-3 0 15,2-3 0 1,0-4-400-16,3-14-112 0,-3 10-32 0,3-10 0 16,3 14-1920-16,-3-14-384 0,0 0-80 0</inkml:trace>
  <inkml:trace contextRef="#ctx0" brushRef="#br0" timeOffset="129209.21">4606 8124 21471 0,'0'0'960'0,"-11"0"192"0,-1 0-928 0,12 0-224 0,-12 0 0 0,12 0 0 0,0 0 1072 15,-8 8 160-15,8-8 48 0,-7 13 0 0,2 0-640 0,4 0-112 16,1-13-16-16,1 16-16 0,1-2-48 0,3 1 0 16,1 1 0-16,4-2 0 0,3 0 144 0,1 1 32 15,2-1 0-15,3 1 0 0,1-2-224 0,2 3-32 16,1 0-16-16,1 1 0 0,3 6-144 0,3-1-16 15,3 7-16-15,-3-5 0 0,-3 4 16 0,2-3 16 16,-3 3 0-16,0 0 0 0,1 5-80 0,-3-3-128 16,-3-1 176-16,0-2-176 0,0-1 128 0,-2-2-128 15,0 3 0-15,0-1 0 0,-1-2 128 0,1-3-128 0,0-5 0 16,1 3 0-16,-3-6 0 0,3 0-256 0,-1 0 64 0,0-5 0 31,-1-2-640-31,-1-1-128 0,0-5-32 0,0 0 0 16,1-3-2224-16,1-2-448 0,7-8-96 0,-4-3-16 0</inkml:trace>
  <inkml:trace contextRef="#ctx0" brushRef="#br0" timeOffset="129436.78">5705 8720 23327 0,'0'0'1024'0,"0"0"224"0,0 0-992 0,0 0-256 0,0 0 0 0,13 1 0 16,-13-1 1584-16,0 0 272 0,10 7 48 0,-10-7 16 16,0 0-944-16,8 8-176 0,-8-8-32 0,5 9-16 15,-5-9-432-15,0 0-64 0,3 13-32 0,0 0 0 16,-3-2-224-16,0 2 0 0,-2 0 128 0,2-2-128 15,0-11 0-15,-1 19 0 0,-4-1 0 0,2 1 0 16,0-1 160-16,-1 4-160 0,0-4 160 0,-3 3-160 16,1-2 128-16,-1-1-128 0,1 3 0 0,-1-5 144 15,-2 0-320-15,-1 0-64 0,1 0-16 0,-3-3 0 16,-1 0-2224-16,2-4-448 0,-3-1-80 16,14-8-32-16</inkml:trace>
  <inkml:trace contextRef="#ctx0" brushRef="#br0" timeOffset="129974.73">6556 8691 13823 0,'17'9'608'0,"-17"-9"128"0,15 5-592 0,-1 3-144 16,1 0 0-16,2 0 0 0,1 0 5296 0,3 0 1024 0,1 0 208 0,4-3 32 15,3 3-5200-15,3-3-1040 0,0-2-192 0,3 0-128 31,4-1-480-31,1-2-160 0,-1 0-48 0,-4 0 0 16,-1 0-496-16,-1 0-96 0,-1-2-32 0,2 4 0 16,0 1 448-16,1 2 96 0,0 1 0 0,1-1 16 0,-1 3 512 0,2 0 112 0,-2 0 128 0,5 0-208 15,2-3 208-15,1 3 0 0,2-3 0 0,0 3 0 16,0-5 0-16,-3 2 0 0,-2-2 0 0,-1 0-144 16,-1-1-96-16,1-2-16 0,-1 3 0 0,-1-1 0 15,0 1 256-15,-2-3-176 0,1 3 176 0,2-1-160 16,2-2 160-16,2 0 144 0,0 0-16 0,-1 3-128 15,-2 0 528-15,-2-1 0 0,-2 1 0 0,-3 2 0 0,0-2-32 0,-1 0-16 16,-2-1 0-16,1 3 0 0,1-2-96 16,1 0 0-16,0-1-16 0,0-1 0 0,2-2-144 0,-1-4-32 15,3 3 0-15,2-1 0 0,1-2-192 0,1-1 0 16,-2 1 0-16,-1-3 0 0,-1 3-240 0,-3-1-80 16,-1-1-32-16,-3 1 0 15,-1 1-384-15,0 0-80 0,0-1-16 0,1 1 0 16,-2 2-416-16,2-2-96 0,0 2 0 0,1-2-16 15,1-3-400-15,-1 5-80 0,-3-2-16 0,1 5 0 16,-1-2 1040-16,0 4 208 0,1 1 32 0,0 2 16 0,3 0 1776 0,-1-2 336 16,1 2 80-16,-4 1 16 0,-3-1 368 0,0 0 80 15,-1-2 16-15,-1 2 0 0,-1-2-800 0,-2 2-160 0,1-2-16 16,-1 0-16-16,0-1-496 0,0 3-112 0,1-4 0 16,-1 1-16-16,-1-2-176 0,1 0-16 0,-1-2-16 0,1 1 0 15,0-1-288-15,0-1 0 0,1 3 0 0,2-2 0 31,2-1-256-31,2 0-144 0,1 0-48 0,5-2-9568 0,3 5-1920 0</inkml:trace>
  <inkml:trace contextRef="#ctx0" brushRef="#br0" timeOffset="130548.84">12519 8448 9215 0,'0'0'816'0,"0"0"-656"16,10-8-160-16,-10 8 0 0,0 0 2272 0,10-6 416 0,-10 6 96 0,9-8 16 15,-2-3-1072-15,-7 11-224 0,0 0-32 0,0 0-16 16,4-12-288-16,-4 12-48 0,4-9-16 0,-4 9 0 15,0 0-400-15,0 0-64 0,0 0-32 0,0 0 0 16,-2-12-64-16,2 12-16 0,-2-8 0 0,2 8 0 16,0 0-128-16,0 0-16 0,0 0-16 0,0 0 0 15,0 0-48-15,0 0-16 0,-11 5 0 0,11-5 0 16,-11 3-80-16,1 5-16 0,1 1 0 0,-1 2 0 16,-1-2-16-16,0 7-16 0,-2 0 0 0,-2 9 0 15,-1 0 32-15,-1 6 16 0,-4 2 0 0,-3 8 0 16,-4 4 32-16,0 1 0 0,-3 5 0 0,1-1 0 15,-3 3-48-15,0 2 0 0,-4 1 0 0,3 2 0 0,5-4-208 16,2-2 0-16,1-1 0 0,4-6 0 16,3-3-352-16,1-5-112 0,3-2-32 0,1-6 0 15,3-4-384-15,1-2-80 0,2-9 0 0,3-1-16 16,5-13-64-16,0 0-16 16,0 0 0-16,0 0-12816 0</inkml:trace>
  <inkml:trace contextRef="#ctx0" brushRef="#br0" timeOffset="130829.71">11747 8545 18431 0,'0'0'816'0,"0"0"160"0,0 0-784 0,0 0-192 15,0 0 0-15,0 0 0 0,7 12 3168 0,-4 4 592 0,0 1 112 0,0-5 32 16,1 6-2320-16,0 0-464 0,1-1-96 0,0 4 0 15,0 3-512-15,1 0-80 0,1 0-32 0,2 2 0 16,3 6-112-16,2 0-32 0,2-1 0 0,3-1 0 16,2 1-64-16,5-1 0 0,1-1-16 0,2 0 0 15,2 2-176-15,1 1 192 0,1-2-192 0,3-1 192 16,1-3-192-16,1-2-176 0,1-3 48 0,-4-5 0 16,-3 0-672-1,-3-3-128-15,-3-2-32 0,-2-6 0 16,-2-2-2832-16,-3-6-576 0</inkml:trace>
  <inkml:trace contextRef="#ctx0" brushRef="#br0" timeOffset="131071.19">12980 8983 19343 0,'0'0'1728'16,"0"0"-1392"-16,0 0-336 0,0 0 0 0,8 11 2880 0,-8-11 512 15,6 13 112-15,-1 1 16 0,-5-14-2176 0,0 0-448 16,5 15-64-16,-2-2-32 0,-3-13-480 0,3 14-112 15,-3-14-16-15,4 13 0 0,-4-13 0 0,0 0-16 16,0 0 0-16,1 16 0 0,-1-3 16 0,0-13 16 16,0 14 0-16,0-14 0 0,-1 15-16 0,1-15 0 15,-4 14 0-15,0 1 0 0,-4 1-192 0,-2 0 176 0,-1 3-176 0,-2-1 160 16,-3 4-160-16,-3 1-224 0,-4 4 48 16,-1 2 16-1,-2 0-1312-15,1-1-272 0,-3 8-48 0</inkml:trace>
  <inkml:trace contextRef="#ctx0" brushRef="#br0" timeOffset="133723.31">13789 7618 12895 0,'0'0'1152'0,"0"0"-928"16,0 0-224-16,8-3 0 0,-8 3 2448 0,9-1 448 0,-9 1 96 0,0 0 16 15,12-2-1920-15,-12 2-384 0,0 0-80 0,11 3-16 16,-11-3-336-16,11 7-64 0,-11-7-16 0,13 8 0 15,-2-2-16-15,-1 2-16 0,-1 3 0 0,1-1 0 16,0 0 96-16,-1-1 32 0,1-1 0 0,-2 5 0 16,0 0 128-16,0 1 32 0,-2 1 0 0,1-1 0 15,-1-1 16-15,1 3 16 0,-1-3 0 0,-1 6 0 16,0 2-80-16,0 0-16 0,-1-2 0 0,1 4 0 0,0 1-16 16,1 0-16-16,4 5 0 0,-2-2 0 15,0 2-96-15,2 3-32 0,-1 0 0 0,3 2 0 0,0 0-224 16,1-2 176-16,2 5-176 0,-2 3 160 0,-4 0-160 15,1 2 0-15,-2-1 0 0,-2-1 0 0,1 5 0 16,-3-1 0-16,0-1 0 0,-1 2 0 0,-2-5 0 0,-1 0 0 16,-1 2 0-16,-2-3 0 0,-1-4 0 0,1 3 0 15,-2-4 0-15,1 3 0 0,-3 0 0 0,2 0 0 16,-1 0 0-16,-2-2 0 0,-2-1 0 0,-1-2 0 16,-2 2 128-16,0-2-128 0,-1 0 0 0,-2 2 0 15,-3-4 0-15,-4 1 0 0,-3 1-416 0,-4 3 32 16,-5 3 16-16,-9 3 0 15,-7-5-1760-15,-8 5-368 0</inkml:trace>
  <inkml:trace contextRef="#ctx0" brushRef="#br0" timeOffset="139379.4">18860 8219 16575 0,'0'0'1472'0,"0"0"-1168"16,0 0-304-16,0 0 0 0,0 0 2464 0,0 0 432 15,0 0 96-15,0 0 16 0,0 0-1936 0,0 0-384 16,18 3-80-16,2-1-16 0,3 4-384 0,1-1-80 15,2 0 0-15,1-2-128 0,2 2 208 0,5-1-64 0,1 0-16 0,3 0 0 16,6 0 48-16,-3-4 0 16,6 0 0-16,1 0 0 0,3 0 144 0,6 0 16 0,5 0 16 0,1 0 0 15,-2-4 144-15,0 3 16 0,0-4 16 0,0-1 0 16,0 2-128-16,1-2-16 0,2 0-16 0,2-2 0 16,2 6-48-16,2-4-16 0,3-2 0 0,-3-1 0 15,-1-3-112-15,0 4-32 0,0-5 0 0,3 5 0 16,2-2-160-16,5-1 192 0,4 0-192 0,-1-2 192 15,-2-3-192-15,-3 0 192 0,-1 3-192 0,-1-3 192 16,1 3-192-16,4-6 128 0,5 4-128 0,-3-4 128 16,-4-5-128-16,-1-2 160 0,1-1-160 0,-3 3 160 15,-1 1-160-15,4-4 160 0,4-5-160 0,0 3 160 16,-5-3 0-16,-3 0 0 0,-2-2 0 0,0 2 0 0,-3 0 32 16,2-2 16-16,0-6 0 0,2 6 0 0,0-1-48 15,-4 0-16-15,-5-4 0 0,-3 2 0 0,-2-3-144 16,1 2 192-16,-3-4-192 0,0 3 192 0,-5 6-32 15,3-4 0-15,0-3 0 0,-1 1 0 0,1-1 64 0,-2 3 16 16,-7 2 0-16,-2 1 0 0,-3-6-32 0,-2 3 0 16,-4-3 0-16,-1 3 0 0,-2 0-80 0,-3-3 0 15,-2 3-128-15,-1-5 192 0,-4-6-48 0,-1 3-16 16,-2 0 0-16,1-1 0 0,-4 1-128 0,1 1 0 16,1 0 0-16,0 3 0 0,-2-4 0 0,1 7 0 15,3-5 0-15,2 6 0 0,-1-3 0 0,1 3 0 16,-1 3 0-16,0-3 0 0,0-3 0 0,0 6 0 15,-5 5 0-15,0-1 0 0,-2-4 0 0,1 2 0 16,-1 1 144-16,-1 4-16 0,0-2-128 0,0 0 0 16,-2-3 0-16,0 0 0 0,-1 0 0 0,1 2 0 15,-1-3 0-15,-2-2 0 0,-2-2 0 0,1-1 0 0,-1-1 0 0,-3 2 0 16,0-1 0-16,1 1 0 0,-4-2 0 0,-2 2 0 16,0 0 0-16,-1 4 0 0,-2-1 0 0,1 2 0 15,0 0 0-15,0 0-128 0,-3 3 128 0,2 0 0 16,1 2 0-16,-1 1 0 0,1 0 0 15,1 2 0-15,0 0 0 0,0 2-128 0,3-4 128 0,-3 2 0 16,-1 3 0-16,3 3 0 0,-1-1 0 0,1 2 128 16,-3-3-128-16,4 4-160 0,-3 0 160 0,2-2-208 15,-3-2 208-15,3 2 0 0,-1 0 0 0,2 1-144 16,-3 1 144-16,0 0 0 0,1-4 0 0,1 4 0 16,-1-8 0-16,0 7 0 0,1-3 0 0,1 4 0 15,-2-5 0-15,1 0 0 0,-1 5 0 0,0-1 0 16,-1 1 0-16,1-4-256 0,1 4 64 0,-2 4 0 0,-1-1 192 0,4 13-128 15,-3-13 128-15,0 2-128 0,1-1 128 0,2 12 0 16,0 0 0-16,0 0 0 0,0 0 0 0,0 0-128 16,-6-8 128-16,6 8 0 0,0 0-128 0,0 0 128 15,0 0-128-15,0 0 128 0,0 0 0 0,0 0 0 16,-14 4 0-16,2 0 0 0,12-4-192 0,-12 8 64 16,-1 0 0-16,0 4 0 0,0-1 128 0,0 3 0 15,-3 2 0-15,-2 4 0 0,-2 1 0 0,-1-1-128 16,0 4 128-16,0 2 0 0,-1-2 0 0,-1 0 0 15,2 0 0-15,4 0-128 0,1-3 128 0,1-1 0 16,1-3 0-16,2-1 0 0,1 0 0 0,2 0 0 16,-1 0 0-16,2-3 0 0,1-3 0 0,7-10 0 15,-6 10 0-15,6-10 0 0,0 0 0 0,0 0 0 16,0 0-144-16,0 0 144 0,0 0-176 0,0 0 48 16,0 0 0-16,10-10 0 0,1-3-64 0,3-3 0 15,1 0 0-15,2-2 0 0,4-1 32 0,2-2 0 0,-1 0 0 0,2-3 0 16,0-5 160-16,2 2 0 0,1-3 0 0,1 1 0 15,-3 0 0-15,-1 2 0 0,-1 1 0 0,-2-1 0 16,-2 1 0-16,-1 2 0 0,-2-4 0 0,0 6 0 16,-2 0 0-16,-1 1 0 0,0 5 0 0,-2 0 0 15,0 0 0-15,1 3 0 0,-3 3 0 0,2 0 0 16,-1 1 0-16,1 1 0 0,-1 0 0 0,1 3 0 16,-11 5 0-16,13-3-160 0,0 1 160 0,-13 2 0 15,14-1-128-15,-1 1 128 0,-2 0 0 0,1 3 0 0,-1 5-128 0,0 0 128 16,-1 5 0-16,-1-1 0 0,1 5 0 15,0-1-128-15,-1 3 128 0,-1 0 0 0,0 0 0 0,-1 1 0 16,-1-1-128-16,0 2 128 0,1-4 0 0,-1 4 0 16,1 2 0-16,1-6 0 0,0 3 0 15,1-3 0-15,1 4 0 0,1-2 0 0,0-6 0 0,1 3 0 16,1 0 0-16,-1-3 0 0,1 2 0 0,0-6 0 16,0-1 0-16,0-1 0 0,1-1 0 0,-1 1 0 15,-2-3 0-15,-11-4 0 0,13 4 128 0,-13-4-128 16,11 1 0-16,-11-1 0 0,0 0 0 0,0 0 128 15,0 0-128-15,0 0 0 0,0 0 0 0,0 0 0 16,0 0 0-16,0 0 0 0,-12 0 128 0,-1 0-128 0,-3-1 0 16,-2-3 0-16,0 4 0 0,-3-3 128 0,-1 2-128 0,-2-3 0 15,-3 4 0-15,-1-3 0 0,1 3 0 0,-2 0 0 16,-1-1 0-16,-1 1 0 0,-3 0 0 0,1 0 0 16,-1-4 0-16,2 4 0 15,0 0 0-15,1 4 0 0,3-3 0 0,3 2-128 0,3 1 128 0,3-3 0 16,3 2-144-16,0 1 144 0,1-3-208 0,15-1 80 15,-11 0-144-15,11 0-32 0,0 0 0 16,0 0 0-16,0 0-16 0,0 0 0 0,0 0 0 0,11 3 0 16,2-6 176-16,1 3 144 0,1-1-208 0,1-3 80 15,-2 0 128-15,1-3 0 0,-1 2 0 0,1 1-128 16,-2-1 128-16,-2-2 0 0,-11 7 0 0,0 0 0 16,0 0 0-16,0 0-128 0,0 0 128 0,0 0 0 15,0 0-128-15,0 0 128 0,0 0-128 0,0 0 128 0,-10 8 0 16,-4 0 0-16,-4 0 0 0,-3 0 0 0,-3 2 0 0,-2-2 192 15,-2 0-32-15,-3 0-16 0,-1 0-144 0,-3 3 192 16,-5 1-192-16,-2-3-10768 16,-3 4-2272-16</inkml:trace>
  <inkml:trace contextRef="#ctx0" brushRef="#br1" timeOffset="212729.37">1486 9748 11967 0,'0'0'1072'0,"0"0"-864"16,0 0-208-16,0 0 0 0,0 0 3024 0,0 0 560 16,0 0 128-16,0 0 0 0,0 0-2512 0,0 0-512 15,-9-3-112-15,9 3 0 0,0 0-336 0,-10-5-64 16,0 1-16-16,10 4 0 0,-8-7-160 0,8 7 0 15,-11-3 0-15,11 3 128 0,-10-5-128 0,2-3 0 16,-1 3 0-16,9 5 0 0,-10-5 0 0,10 5 0 0,-11-4-144 0,1-3 144 16,2-1 0-16,-1 3 0 0,1-3 176 0,-2 4-176 15,0-3 176-15,1-1-176 0,-3-1 160 0,1-3-160 16,-3 4 128-16,-1-1-128 0,-1-3 0 0,0 0 144 16,-1-5-144-16,-1 5 0 0,-1-4 0 0,-1 3 0 15,1-2 0-15,-2 2 0 0,2 2 0 0,-2-3 0 16,-3-1 0-16,0 2 0 0,0-3 0 0,-2 4 0 15,1 2 0-15,-1-1 0 0,0-2 0 0,2 2 0 16,2-2 0-16,2 0 0 0,1-1 0 0,3 1 0 16,2-3 0-16,1 0 0 0,2 0 0 0,1-1 0 15,2 1 0-15,2 2 0 0,-1 0 0 0,4-1 128 16,0-1-128-16,1 0 0 0,1 0 0 0,-1 0 0 16,2 3 128-16,2 2-128 0,1 0 128 0,0 1-128 0,0-1 160 15,2 3-160-15,1-5 192 0,2 5-192 0,4-2 160 16,2-1-160-16,2 1 128 0,2 1-128 0,1-4 128 15,2 3-128-15,3 2 0 0,3-3 128 0,5 3 16 16,-1 0 0-16,-4 0 0 0,0 0 0 0,1-2 48 0,1 2 16 16,-2 0 0-16,0 2 0 0,0 1 48 0,-1 0 0 15,-2 2 0-15,0-2 0 0,0 5-64 16,-3 0-16-16,-2 0 0 0,-1 0 0 0,0 3-48 0,-4-1 0 16,-1 4 0-16,-2 1 0 0,-11-7-128 0,12 9 0 15,-12-9 0-15,8 13 128 0,-8-13-128 0,6 16 0 16,-3 0 0-16,-1 0-176 0,-2 2 32 0,-3 0 0 15,-1-2 0-15,0 3 0 0,-3 0 16 0,-1-1 0 16,-2 3 0-16,1-2 0 0,-2-1 128 0,-2 1-208 0,-2-1 80 16,-1 2 128-16,2-2-128 0,-4 0 128 0,1 3 0 15,-1 0 0-15,-1-1 0 0,-2 0 0 0,1 1 0 0,0-1 0 16,-1 3 0-16,0-1 0 0,-2 2 128 0,1 0-128 16,-1 4 192-16,-2-3-64 0,-4 4 0 0,0 0 0 15,2 0-128-15,1-2 0 0,0 2 144 0,4 0-144 16,1-5 128-16,3 4-128 0,2-4 160 0,4-2-160 15,0-1 256-15,4-2-64 0,2 1 0 0,3-3 0 16,1 1 64-16,2-4 0 0,0-1 0 0,3 0 0 16,0 1-64-16,-3-14 0 0,7 13 0 0,1-3 0 15,2-2-192-15,-1 0 0 0,-9-8 128 0,13 8-128 16,1 0 0-16,2-3 128 0,1-2-128 0,-1-3 0 16,0-3 208-16,1-2-48 0,-1 2-16 0,4-2 0 15,0-3 48-15,0-2 0 0,-4-4 0 0,1 1 0 16,1 0-16-16,0 2 0 0,-4-2 0 0,1-3 0 0,-4-2-48 15,2 2 0-15,0 3 0 0,-2-1 0 0,-3 0-128 0,0-1 0 16,0-1 144-16,0 3-144 0,-2 2 160 0,1-2-32 16,-2 0-128-16,-1 2 192 0,0-2-192 0,-1 5 176 15,-3 8-176-15,3-9 160 0,-1-3-160 0,-2 12 160 16,0 0-160-16,0 0 160 0,1-9-160 0,-1 9 0 16,0-10 0-16,0 10 0 0,0 0 0 0,0 0-144 15,0 0 144-15,0 0-208 16,0 0-240-16,0 0-64 0,0 0 0 0,0 0 0 15,0 0-1984-15,10-5-384 0,1 0-96 0</inkml:trace>
  <inkml:trace contextRef="#ctx0" brushRef="#br1" timeOffset="213098.65">1834 9626 18431 0,'0'0'1632'0,"0"0"-1312"0,0 0-320 0,0 13 0 16,0-13 2800-16,0 0 480 0,0 15 112 0,0-15 0 16,0 0-2192-16,-1 13-448 0,1-13-96 0,0 0-16 15,-3 12-304-15,3-12-64 0,0 0-16 0,0 0 0 16,0 0 0-16,-2 13 0 0,2-13 0 0,6 13 0 16,-6-13 80-16,8 11 16 0,2 1 0 0,1-4 0 15,2 0 160-15,0 0 48 0,-2-2 0 0,2 2 0 16,2-1-48-16,-1-3-16 0,0 1 0 0,2 0 0 15,2-2-160-15,0 0-16 0,-1-1-16 0,3-2 0 0,-1-2-48 16,3-1-16-16,1 2 0 0,-1-3 0 0,1 0-48 16,-1-3 0-16,2-1 0 0,-1 3 0 0,-4 2-64 15,4 3-128-15,1-2 176 0,-2-1-176 0,-3 2 128 0,-1-1-128 16,0 0 0-16,-1 2 0 0,-1 0 0 0,2 2 128 16,0 1-128-16,-1-3 0 0,-1 0 0 0,2 0 0 15,-2 0 0-15,0-1 0 16,0-1-320-16,0 0-112 0,-1-1-16 0,-3 3-12032 15,1-3-2416-15</inkml:trace>
  <inkml:trace contextRef="#ctx0" brushRef="#br1" timeOffset="-209813.7">3279 9434 2751 0,'0'0'256'0,"0"0"-256"0,-11-3 0 0,1-1 0 16,10 4 4112-16,-11-8 784 0,-1 4 160 0,12 4 16 16,-11-8-3264-16,3 0-656 0,8 8-128 0,-8-9-16 15,0 1-368-15,8 8-80 0,-6-8-16 0,6 8 0 16,-7-12-224-16,2 4-32 0,2-4-16 0,3 12 0 15,0 0-96-15,-3-9-32 0,3 9 0 0,0 0 0 16,0 0 144-16,0 0 32 0,-6-12 0 0,6 12 0 16,0 0 144-16,0 0 48 0,0 0 0 0,0 0 0 15,0 0-240-15,0 0-32 0,0 0-16 0,-5 15 0 0,5-15-96 0,-2 14 0 16,2-2-128-16,0-12 192 0,2 16 0 0,-1-4-16 16,3 5 0-16,-3 2 0 0,-1-2 144 0,0 4 16 15,0 3 16-15,-1 5 0 0,-3 7 48 0,-2 1 16 16,0 4 0-16,1 4 0 0,-2 0-96 0,1 7 0 15,0 0-16-15,1 1 0 0,0-3-176 0,2 0-128 16,1 1 144-16,0-4-144 0,2-5 0 0,4-2 0 16,0-5 0-16,1-1 0 0,2-1-160 0,-1-2-32 15,1-5 0-15,-3-2 0 16,0-7-336-16,-1 1-80 0,-2-4-16 0,1-2 0 16,-2-12-576-16,0 0-112 0,0 0-32 0,0 0-7936 15,0 0-1584-15</inkml:trace>
  <inkml:trace contextRef="#ctx0" brushRef="#br1" timeOffset="-209044.62">2975 9407 19407 0,'0'0'848'0,"-1"-12"192"0,-2-1-832 0,1 1-208 0,4 2 0 0,-1 0 0 16,-1-2 1376-16,0 12 224 0,3-13 64 0,1 3 0 0,-3-1-672 0,2 0-128 15,2 1-32-15,-5 10 0 0,10-11-288 0,0-1-64 16,-1 6-16-16,1-2 0 0,3 0-32 0,-1 0-16 16,3 0 0-16,1 0 0 0,2 0-96 0,2 1-32 15,1 1 0-15,2 0 0 0,1-2 0 0,2 1 0 16,1 1 0-16,3 3 0 0,1-2 32 0,-1 5 16 15,-4 0 0-15,1 0 0 0,1 5-80 0,-1-2 0 16,0 2-16-16,0 1 0 0,1 2-48 0,-1 2 0 16,-1-2 0-16,-1 6 0 0,-1-4-192 0,-1-2 128 15,-4 1-128-15,0 1 0 0,-1 0 0 0,0 3 0 16,-5-1 0-16,-4 0 0 0,1 4 0 0,-4-3 128 16,-1 1-128-16,-2 0 0 0,-3 2 0 0,0 0 0 0,0 1 0 15,-1-1 0-15,-4 1 0 0,-2-1 0 0,1 0 128 0,-4-1-128 16,-2-1 0-16,-3 2 0 0,-1 0 0 15,-5 0 0-15,-3-3 0 0,-5 3-160 0,-4-1 32 16,-3-1 0-16,-2 1-176 0,-2 1-16 0,1 0-16 0,1-2 0 31,-1 2-112-31,2-3 0 0,2-2-16 0,3-3 0 0,1 2 160 0,6-4 48 0,2-4 0 0,4 0 0 16,3-1 256-16,3 2 0 0,3-6 128 0,10 3-128 16,0 0 288-16,0 0-32 0,0 0-16 0,0 0 0 15,3-9-48-15,-3 9-16 0,10-12 0 0,3 4 0 16,0 0 144-16,3 0 48 0,0-1 0 0,2-3 0 15,1 4-48-15,3 0 0 0,1 0 0 0,1 0 0 16,1 3-144-16,1 1-48 0,0-3 0 0,1 6 0 16,2-3-128-16,0 1 160 0,1 3-160 0,1-1 160 0,-2 2-160 15,0 6 192-15,1-1-192 0,-1 2 192 0,-2 3-192 0,-1 2 0 16,-2 3 0-16,-1-1 128 0,-4-1-128 0,0 2 0 16,2 0 144-16,-2 0-144 0,-1 2 128 0,-2-2-128 15,-2 0 160-15,-1 3-160 0,-3-1 144 0,-1-2-144 16,-1 5 128-16,-1-2-128 0,-4 0 128 0,-3-1-128 15,-2-2 0-15,-1 2 128 0,-3-1-128 0,-2-2 128 16,-3 1-128-16,-4 0 128 0,-1 3-128 0,-2-3 0 16,-1 0 0-16,-5-1 0 0,-2 1 0 0,1-3 0 15,-4-2-224-15,-3 2 80 0,-5 1-176 0,-2-1-48 16,-1 0 0-16,0-5 0 16,-2 3-208-16,4-1-64 0,1-2 0 0,3-2 0 15,2-4-480-15,3 1-96 0,4-6-32 0,2 3-8384 16,5-2-1680-16</inkml:trace>
  <inkml:trace contextRef="#ctx0" brushRef="#br1" timeOffset="-207589.74">4736 9435 14399 0,'0'0'640'0,"0"0"128"0,0 0-624 0,0 0-144 0,0 0 0 0,0 0 0 0,0 0 480 0,0 0 64 15,0 0 16-15,0 0 0 16,0 0-800-16,0 0-144 0,0 0-48 0,0 0 0 16,0 0-576-16,0 0-112 0,0 0-32 0,0 0 0 15,0 0-48-15,0 0-16 0,0 0 0 0,0 0 0 16,11-4 560-16,-11 4 96 0,11-4 32 0,-11 4 0 0,0 0 528 0,0 0 224 16,0 0-16-16,15 0 0 0,-15 0 928 0,13 0 176 15,-13 0 32-15,0 0 16 0,0 0 176 0,0 0 48 0,13 0 0 0,-13 0 0 16,11-4-416-16,-11 4-80 15,13-4 0-15,-13 4-16 0,0 0-400 0,11-4-80 0,-11 4-16 0,0 0 0 16,11-2-176-16,-11 2-32 0,10-6-16 0,-10 6 0 16,0 0 64-16,11-2 16 0,-11 2 0 0,0 0 0 15,0 0 0-15,0 0 0 0,0 0 0 0,0 0 0 16,0 0-112-16,0 0 0 0,0 0-16 0,0 0 0 16,0 0-112-16,0 0 0 0,0 0-16 0,0 0 0 15,0 0-176-15,0 0 160 0,0 0-160 0,0 0 160 16,0 0-160-16,0 0 0 0,0 0 144 0,0 0-144 15,0 0 128-15,0 0-128 0,0 0 160 0,0 0-160 16,0 0 256-16,0 0-64 0,0 0 0 0,0 0 0 16,0 0 64-16,13 0 16 0,-13 0 0 0,0 0 0 15,0 0-80-15,0 0-32 0,0 0 0 0,0 0 0 0,0 0-160 0,0 0 0 16,0 0 144-16,0 0-144 0,0 0 0 0,0 0 0 16,0 0 0-16,0 0 0 0,0 0 0 0,0 0 128 15,0 0-128-15,0 0 0 0,0 0 128 0,0 0-128 16,0 0 160-16,0 0-160 0,0 0 144 0,0 0-144 15,0 0 128-15,0 0-128 0,0 0 128 0,0 0-128 16,0 0 128-16,0 0-128 0,0 0 0 0,0 0 0 16,0 0 128-16,0 0-128 0,0 0 0 0,13-2 0 15,-13 2 0-15,11-4 0 0,-11 4 0 0,0 0-192 16,9-2 64-16,-9 2 128 0,0 0-224 0,0 0 80 16,0 0 16-16,13-7 0 0,-13 7 128 0,0 0 0 15,10-3 0-15,-10 3-128 0,10-5 128 0,-10 5 0 16,0 0 0-16,9-8 0 0,-1 0 128 0,0 0-128 0,-8 8 160 15,7-9-160-15,-1-2 160 0,1 3-160 0,-3-1 160 16,3 1-160-16,-2-1 0 0,-1-2 0 0,1-2 0 0,-2 3 0 16,-3-1 128-16,2 0-128 0,-2 11 0 0,3-13 144 15,-3 2 32-15,0 1 0 0,0 10 0 0,0-11 0 16,-1-2 64-16,-3 5 16 0,1-3 0 0,3 11 0 16,-5-8-48-16,-1 3 0 0,-5 0 0 0,-1 2 0 15,1 0-208-15,-2 1 0 0,-3-1 0 0,-1 1 0 16,-4-1 0-16,0 6 0 0,-3-1 0 0,0 3 0 15,0-4-208-15,1 4 64 0,1 0 16 0,-1 1 0 16,3 2 128-16,-1-1 0 0,-2 1-144 0,2 3 144 16,2 2 0-16,0 0 0 0,0-2 0 0,1 5 0 15,-1 0 0-15,1 2 0 0,0-2 0 0,1 4 0 0,-1 3 128 16,2-1-128-16,-2 2 128 0,2 4-128 0,0 2 176 16,0 1-48-16,-1-1-128 0,0 1 192 0,3-1-64 15,1 2 0-15,0 5-128 0,2 0 192 0,1-1-16 0,4-3-16 16,3 3 0-16,0-3 0 0,-1 1 0 0,4-2 0 15,4 0 0-15,0 0 0 0,1-3-160 0,2 0 160 16,1 3-160-16,0-1 160 0,0-1-160 0,1-1 0 16,3-5 0-16,0 0 0 0,3 2 0 0,1-2 128 15,0-6-128-15,2 1 0 0,1-3 0 0,2-3 0 16,1-2 0-16,2-3 0 0,-1-2 0 0,2-2-176 16,3-1 176-16,-1-6-192 0,0 1 192 0,2-4 0 15,0-7 0-15,3 2 0 0,0-5 0 0,2-2 0 16,3 2 0-16,-2-2 0 0,-1-4 224 0,-2-1-32 15,0 1 0-15,-1 1 0 0,-1 0-64 0,-4 0 0 0,-4-1-128 16,1 1 192-16,-4 0-192 0,-1 3 128 0,-2 2-128 16,0 0 0-16,-3 0 128 0,-4 0-128 0,-2 3 0 15,-3 2 144-15,-4 11-144 0,-1-13 0 0,-2 2 144 0,3 11-144 16,-13-7 0-16,-3 4 0 0,-2 3 0 0,-3 3 128 16,-3 4-128-16,0 4 0 0,-2 2-128 0,-1 3 128 15,-3-3 0-15,1 3 0 0,1 0 0 0,1 0-128 16,-2-3 128-16,5 1 0 0,2-1 0 0,2-3 0 15,4-2 0-15,4 0 144 0,0 0-144 0,12-8 0 16,0 0 0-16,0 0 0 0,0 0 0 0,0 0 0 16,0 0 0-16,0 0 0 0,0 0 0 0,15-2-144 15,2-4 0-15,3 1 0 0,2-3 0 0,2-3 0 16,0-2 144-16,2 0 0 0,4 2 0 0,-1-2 0 0,-1 0 0 16,-1-3 0-16,0 0 0 0,2 0 0 0,0 3 0 15,-2 2 0-15,-1 3 0 0,0-5 0 0,-1 3 0 0,1 4 0 16,-2 1 0-16,-2 0 0 0,-2-1 0 15,-3 1 0-15,-4 4 0 0,2 1 128 0,-15 0-128 0,16 0 0 16,-16 0 128-16,14 1-128 0,-14-1 0 0,15 8 0 16,-15-8 0-16,14 5 0 15,-14-5-496-15,16 6-64 0,0-4-16 0,-1-2-9984 16,-1 0-1984-16</inkml:trace>
  <inkml:trace contextRef="#ctx0" brushRef="#br1" timeOffset="-207231.07">6031 9413 18431 0,'0'0'1632'0,"0"0"-1312"0,0 0-320 0,0 0 0 16,0 0 3712-16,-5 13 688 0,5-13 128 0,-8 13 16 15,2-4-3280-15,-1 3-672 0,1-1-128 0,0-2-16 16,-3 3-288-16,3 0-160 0,0 1 192 0,-2 2-192 15,0-1 0-15,1 2 0 0,1 5 0 0,-1-2 0 16,-1 2 144-16,2 7-144 0,-1 2 0 0,1 2 144 16,-2 8 32-16,2 4 0 0,-2 2 0 0,0 2 0 15,0 2-32-15,0 3 0 0,1 5 0 0,1-2 0 16,-1-1-144-16,2-2 0 0,2 0 0 0,2-5 0 16,-1-3-448-16,2-5 48 0,0-3 0 0,0-4 0 15,0-4-48-15,0-5 0 16,-2 0 0-16,4-3 0 0,-4-5 256 0,2 0 64 0,-1-3 0 0,1-13 0 0,0 0 128 0,0 0 0 15,0 0 0-15,0 0 0 16,-11 3-448-16,11-3-64 0,-13-3-16 0,5-5 0 16,0-5-2032-16,3-3-384 0,0-5-96 0,0 1-16 15</inkml:trace>
  <inkml:trace contextRef="#ctx0" brushRef="#br1" timeOffset="-206868.43">5797 9683 5519 0,'1'-20'496'0,"-1"8"-496"0,0-3 0 16,0-3 0-16,0 2 4416 0,0 0 800 16,0 0 160-16,2-1 16 0,0 1-3104 0,1-4-624 0,0 4-128 0,2-5-32 15,1 1-672-15,5-5-144 0,2 0-32 0,2-3 0 16,1 0-384-16,3 2-80 0,2-5 0 0,0 4-16 16,1 1-176-16,2 1 0 0,0 1 0 0,2 3 0 15,0 0 128-15,1 2-128 0,2 6 0 0,3 3 128 16,2-1 224-16,3 3 32 0,-1 0 16 0,0 5 0 15,-4 3 176-15,0 0 48 0,-2 0 0 0,1 6 0 16,-1 2-208-16,-1 2-32 0,-3 1-16 0,0 2 0 16,-2 0-192-16,-2 1-48 0,-2 2 0 0,-1 2 0 15,-3 1-128-15,-2 4 0 0,1 1 144 0,-4 0-144 16,-3 0 0-16,-2-3 0 0,-2 3 0 0,-4 0 0 16,-2 2 0-16,-1-2 0 0,-4 3 0 0,-4-1 0 0,-3-6 0 15,-4 5 0-15,-3 2-128 0,-3-5 128 0,-5 1-240 16,-3-1 48-16,-3-1 0 0,-4 2 0 0,-2-1 16 0,-8 0 16 15,-5 1 0-15,-7 1 0 16,-5-3-288-16,-1 1-48 0,-2-1-16 0,0 0-10352 16,-4 0-2064-16</inkml:trace>
  <inkml:trace contextRef="#ctx0" brushRef="#br1" timeOffset="-197497.36">17493 8479 8287 0,'0'0'736'0,"0"0"-592"0,0 0-144 0,0 0 0 16,0 0 1072-16,0 0 176 0,9-7 32 0,-9 7 16 0,0 0-720 0,0 0-128 15,0 0-48-15,0 0 0 0,0 0 176 0,0 0 16 16,0 0 16-16,0 0 0 0,0 0 416 0,0 0 64 16,0 0 32-16,0 0 0 0,0 0 32 0,0 0 0 15,0 0 0-15,0 0 0 0,11-1-304 0,-11 1-48 16,0 0-16-16,0 0 0 0,0 0-256 0,0 0-48 15,0 0-16-15,0 0 0 0,0 0-144 0,0 0-48 16,0 0 0-16,0 0 0 0,0 0-80 0,0 0 0 16,0 0-16-16,0 0 0 0,-9-8 16 0,-1 1 16 15,1 1 0-15,-1-1 0 0,0 3 32 0,-1-3 0 16,-2 2 0-16,-1 1 0 0,-1-1 16 0,1-2 16 0,-1-1 0 0,-1 4 0 16,0-1-80-16,-1 0-32 0,-4-2 0 15,0 4 0-15,-1-2-160 0,-1 2 0 0,-1-2 0 0,-2 4 0 16,-1-6 0-16,-2 3 0 0,0 0 0 0,0 0 0 15,-1 0 0-15,-1 0 0 0,-1 2 0 0,-1 0 0 16,-3 1 0-16,-1-2 0 0,0 3 0 0,1 0 0 16,-1 0 0-16,0 0 0 0,1 4 0 0,1 0 0 15,-2 0 0-15,0 3 0 0,0-2 0 0,2 3 0 16,-2 0-144-16,0 1 144 0,0 1-192 0,0 0 192 16,1 2-208-16,-3 1 64 0,-1-2 16 0,0 5 0 15,0-3 128-15,3 3-192 0,-2 0 192 0,4 4-192 16,3-4 192-16,-2 1 0 0,-3 3 0 0,-1 2 0 15,-2 2 0-15,-2 4 0 0,-1-3 0 0,-1 2-128 16,1-1-48-16,-5 3 0 0,-5 3 0 0,0-5 0 16,-3-1 176-16,1 1-160 0,4 2 160 0,3 0-160 0,1-3 160 15,2 1 0-15,0 2 0 0,3 0 128 0,4-2 48 16,1 2 16-16,2 0 0 0,-1 0 0 0,0 0-192 16,0-4 192-16,4 0-192 0,2-1 192 0,-1-2-192 0,5-1 0 15,4-3 0-15,3-2 0 0,1 1 0 0,4-1 128 16,1 0-128-16,5 0 0 0,1 1 0 0,6 2 0 15,1-3 0-15,3 0 0 0,3-2 0 0,4 2 0 16,1 0 0-16,4 1-176 0,2 2 176 0,6-2-128 16,1 3 128-16,2-4-128 0,1-2 128 0,0 1 0 15,0 1 0-15,2-2 0 0,-3-3 0 0,1 2 0 16,-1 2 0-16,0-1 0 0,-1 2 0 0,1 0 0 16,0 3 0-16,-1 2 0 0,1 0 0 0,-2 6 0 15,0-1 0-15,-1 9 128 0,-1-1-128 0,1 3 0 0,-4 0 0 16,0 5 128-16,0-4-128 0,-1-2 0 0,0-4 0 15,-1 3 0-15,-1-4 0 0,0-1 0 0,0 2 0 0,-1-1 0 16,-4-4 0-16,0-3 0 0,2-3 0 0,0-4 128 16,-2 3-128-16,-1-3 0 0,-2-1 0 0,0 1 128 15,0-5-128-15,-2 0 0 0,1 0 128 0,1 3-128 16,0-5 0-16,-2 1 0 0,1-2 0 0,-1 3 0 16,-6-12 0-16,10 12 128 0,-1-4-128 0,3 4 0 15,0-4 0-15,3 0 0 0,-2-3 0 0,1-2 128 16,2-3 0-16,0-2 0 0,0 1 0 0,2-4 0 15,0-2-128-15,-1 6 0 0,-1-2 0 0,0-1 128 16,0 3-128-16,-1-2 0 0,-1 6 0 0,-1-2 128 0,0 6-128 16,0-1 0-16,0 4 0 0,-1 4 0 0,0 2 0 15,-1 0 0-15,0 4 144 0,0 0-144 16,-1 1 176-16,1 3-176 0,0 0 160 0,1-1-160 0,1 1 128 16,-2 0-128-16,0-1 0 0,2-1 144 0,0 1-144 15,0-1 0-15,-1-1 0 0,3-2 0 0,-1 5 0 0,2-3 0 16,0 3 0-16,2 2 0 0,-2 1 0 0,2 5 0 15,3 0 0-15,-4 4 0 0,-1-1 0 0,0 2 128 16,2 3-128-16,0-1 0 0,-2-3 128 0,1-3-128 16,1-5 0-16,1-3 128 0,2 2 64 0,2-3 16 15,-3-3 0-15,3-4 0 0,-1 3 112 0,2-7 32 16,1-1 0-16,-1-4 0 0,0 0-144 0,0 0-16 16,1-3-16-16,3-2 0 0,2 2-48 0,4-2 0 0,1 1 0 15,2 1 0-15,2-1 16 0,-1 0 0 0,-1 0 0 0,2 3 0 16,-4-6-144-16,3 6 0 0,1-6 0 15,-1 4 0-15,-1-3 0 0,2-1 128 0,-2-1-128 16,0-1 0-16,-4-1 0 0,6 1 0 0,-1-3 0 0,3 0 0 16,-1-8 0-16,0 4 128 0,-3 0-128 0,0 0 0 15,-2 0 128-15,0 0-128 0,-1-1 0 0,1-3 128 16,2 0-128-16,3 0 128 0,0-1-128 0,2-3 128 16,0 0 0-16,3 0-128 0,1-1 192 0,2 4-64 15,2 2-128-15,-2-2 0 0,2-3 0 0,-3 0 0 16,-6-2 0-16,-1-1 0 0,-1 3 0 0,-1-2 0 15,-1-1 0-15,0-2 0 0,-1 2 144 0,-3-2-144 16,1 0 256-16,0 0-32 0,-2 0 0 0,0-1 0 16,2-4 32-16,1 0 16 0,-1-4 0 0,-1 1 0 15,4-3-112-15,-5-2-32 0,-3-3 0 0,-3 2 0 0,-2-2 0 16,0-2-128-16,-2-1 192 0,-1 0-64 0,-1 0 0 0,-3-3-128 16,-2-2 192-16,-1 0-64 0,-1-3-128 15,-2-1 0-15,-3 0 0 0,-1-4 0 0,-3-3 0 0,3-2 0 16,-2 2 0-16,-2 3 0 0,0-5 0 0,-1 5 0 15,-2-3 0-15,0 1 0 0,0 2 0 0,0 0 0 16,-2 5-176-16,1-2 176 0,-1 2-144 0,-1 2 144 16,-2-3-160-16,0 8 160 0,-1 1-192 0,-4-1 192 15,0 3-208-15,-1-1 80 0,0 1 128 0,-2-1-192 16,2 4 192-16,-2 0-192 0,-1-5 192 0,-2 3-208 16,3 0 80-16,-2 0 128 0,-1 0-160 0,0 3 160 15,0-1 0-15,0-2-144 0,0 5 144 0,0 3-128 16,-2 0 128-16,-1 0-128 0,0 0 128 0,-2 0-128 15,0 1 128-15,2 0-128 0,-2 4 128 0,0 0-160 0,-1-5 160 0,-1 4-160 16,2 0 160-16,-1 1-208 0,1 0 80 0,0 3 128 16,-1 4-256-16,-1-3 80 0,2 8 16 0,0-3 0 15,1 2 160-15,-1 1-128 0,-2 3 128 0,4 1-128 16,0 0 128-16,-1 0 0 0,1 4 0 0,0-4 0 16,0 4 0-16,1 0 0 0,0 0 0 0,-1 0 0 15,0 2 0-15,0-1 0 0,-2-1 0 0,0 3 0 16,2-1 0-16,-2 1 0 0,2 1 0 0,-1-4 0 15,3 0 0-15,-3 0 0 0,-1 1 0 0,1-2 0 16,2 1 0-16,-1-1 0 0,1 2 0 0,0-1 0 16,4 0-128-16,-2 4 128 0,-2-2-128 0,1 0 128 15,-1 4 0-15,0-2 0 0,1 0 0 0,-1 2 0 16,-1 1 0-16,1 0-160 0,-1-1 160 0,1 2-208 0,1 0 208 16,0-1 0-16,0-2 0 0,2 3 0 0,1-4 0 15,-1 0 0-15,1 0 0 0,0 0 0 0,-2 0 0 16,0 0 0-16,-1-4 0 0,1 3 0 0,-1-2-128 15,1-1 128-15,1 0 0 0,-1 4-144 0,-1-2 144 0,1 2-128 16,-2 0 128-16,2 0-128 0,0 0 128 0,0 0 0 16,0 0 0-16,0 2 0 0,0-2 0 0,0 4 0 15,1-4 0-15,2 4-128 0,0 0 128 0,2-4 0 16,0 0 160-16,0 5-160 0,11-5 144 0,-15 7-144 16,2-3 128-16,13-4-128 0,-9 5 0 0,9-5 0 15,-13 7 0-15,2-2 0 0,11-5 0 0,-10 8 0 16,10-8 0-16,-10 4 0 0,10-4 0 0,0 0-224 15,-11 7 80-15,11-7 16 16,-11 5-336-16,11-5-64 0,-11 1-16 0,0-2-10400 0,-2-3-2096 16</inkml:trace>
  <inkml:trace contextRef="#ctx0" brushRef="#br1" timeOffset="-190748.22">23865 8267 7359 0,'0'0'656'0,"0"0"-528"0,7-8-128 0,-7 8 0 16,8-11 2784-16,-2 3 528 0,-6 8 96 0,8-8 32 0,-8 8-2032 0,0 0-416 15,7-13-80-15,-7 13-16 0,6-11-336 0,-1 1-80 16,-5 10-16-16,0 0 0 0,5-13-112 0,-2 2-32 15,-3 11 0-15,0 0 0 0,0-11-96 0,0 11-32 16,-3-10 0-16,3 10 0 0,-5-11-32 0,5 11-16 16,-7-8 0-16,7 8 0 0,-9-8-144 0,1 3 0 15,0-3 0-15,-2 5-176 0,1-2 16 0,-1 2 0 16,0-2 0-16,-1 0 0 0,-2-1 160 0,-1-1-128 16,-2-1 128-16,-2 0-128 0,-3 0 128 0,0 0 0 15,-1-3 0-15,-4 1 0 0,-3-3 192 0,-1-1-48 16,-4 4 0-16,0-1 0 0,-2 3 48 0,-1-2 0 0,-2-4 0 15,1 4 0-15,1-1 0 0,0 3 0 0,0 0 0 0,0 0 0 16,0 0-192-16,-2 0 0 0,-1 3 0 16,0 2 0-16,-1-2 0 0,-4 5 0 0,-5 0 0 0,-3 0 0 15,-5 0 0-15,2 0-144 0,3-2 144 0,0 2 0 16,0-1-176-16,0 2 176 0,0 1-160 0,0 3 160 16,0-2 0-16,-1 2 0 0,-3-2 0 0,0 2 0 15,-4 1 0-15,0-1 0 0,3-3 0 0,3 1 0 16,1 3 0-16,1 1 0 0,0 1 0 0,0-2 0 15,0 2 0-15,-2 0 0 0,-1 2 0 0,0 1 0 16,-2-1-144-16,4-2 144 0,1 0-128 0,1 0 128 16,3 0-176-16,-1 3 176 0,2-1-208 0,1 1 80 15,1 0 128-15,1-1-160 0,1 3 160 0,0 0-160 16,-3 1 160-16,0-1 0 0,1 4-144 0,3 0 144 16,4-3 0-16,2 0-144 0,2 1 144 0,3-2 0 15,1 4-208-15,2-1 64 0,-1 0 16 0,3 5 0 0,1-1 128 0,0 0 144 16,1 8-16-16,-3 1-128 0,1 0 352 0,0 7-32 15,-1 1-16-15,0 4 0 0,-5 0 0 0,1 4 0 16,-1-1 0-16,1-3 0 0,1 4 32 0,1-5 16 16,-1 0 0-16,5-1 0 0,6 1-32 0,0 0-16 15,4-3 0-15,3-3 0 0,1 1-112 0,0-1 0 16,3-2-16-16,1 0 0 0,1 0-176 0,2-1 0 16,2 1 144-16,2 2-144 0,-1-4 0 0,4 4 0 15,2-2 0-15,3 2 0 0,-1 2 0 0,2 1 144 0,4-1-144 16,0-4 0-16,1-2 128 0,3 2-128 0,4 2 0 15,-1-3 0-15,0-6 0 0,2 3 0 0,1-3 0 16,2-1 0-16,4-3 0 0,-1 3 0 0,2-4 0 16,1-3 0-16,1-4 0 0,1 3 0 0,0-3 160 0,2 1-160 15,1-4 128-15,2 4-128 0,-2-4 0 0,1 3 128 16,-1-2-128-16,0-1 0 0,1-2 0 0,0 1 0 16,3-2 0-16,-2-1 0 0,-2-1 0 0,0 3 0 15,-1 2 0-15,-2-2 0 0,-3 0 0 0,-3 3 0 16,-4 2 0-16,-2 1 0 0,-3 1 0 0,-1 4 0 15,-1-1 0-15,-2 6 0 0,-1 5 128 0,-2 3-128 16,-4 8 0-16,-1 5 0 0,0 5 0 0,-2 3 0 16,-3 3 0-16,-1 0 0 0,1-5 0 0,1 2 0 15,1-1 128-15,-1-6-128 0,1-6 0 0,1 0 128 16,2 1 96-16,0-5 16 0,-2-2 0 0,2-2 0 16,1-3 96-16,1 0 32 0,-1-8 0 0,2 1 0 0,0-4-144 15,2 3-32-15,0-5 0 0,1 0 0 0,-2-3-48 0,4 3-16 16,0-3 0-16,2 3 0 0,-1-3-128 0,0-2 0 15,1 2 0-15,1 1 0 0,0 4 0 0,2-5-176 16,1 3 176-16,3-2-128 0,2 1 128 0,2-4 0 16,3 2 0-16,1-2-128 0,3-3 128 0,0-3 0 15,1 0 0-15,0 1 0 0,-4-4 0 0,1 1 128 16,-1 0-128-16,1-1 176 0,1-2 32 0,0 4 16 16,0-2 0-16,0 0 0 0,2-2-64 0,1 3-16 15,-1 0 0-15,1-1 0 0,4-2-144 0,1 0 160 16,0 0-160-16,1 0 160 0,1 0-160 0,-2 0 0 0,0-4-160 15,1 0 160-15,-1-1-128 0,0 2 128 16,0-5 0-16,0 3-144 0,0 0 144 0,-1-1 0 0,-1 1 0 0,2 2 0 16,2-4 0-16,1 4 0 0,1-2 0 0,-1-1 128 15,0 1-128-15,1 0 0 0,-3-6 128 16,0 3-128-16,-1-5 176 0,0 2-48 0,0-2 0 0,0 3 0 16,-1-1 0-16,-1-2-128 0,1-1 192 0,-1 4-64 15,1-4-128-15,-1-1 0 0,2-4 144 0,-1 3-144 16,-1-5 160-16,-2 3-32 0,-3-1-128 0,-1 1 192 15,-1-4 32-15,-2 1 0 0,0-3 0 0,0 0 0 16,-2 0-64-16,2-2-16 0,-2 0 0 0,2-1 0 16,0 3 0-16,-2-2 0 0,-1-1 0 0,-1-2 0 15,1 0-16-15,1 4-128 0,1-4 192 0,-1 2-64 16,-1-2 48-16,-1 0 0 0,1 0 0 0,-2-2 0 16,0-2-176-16,-1 1 0 0,-1-1 0 0,-1 3 0 0,-3-2 0 15,-2 0 192-15,0 0-192 0,-2 0 192 0,1-2-192 0,-1 2 0 16,-1-2 0-16,0-1 128 0,-1-2-128 0,1 3-144 15,-1-3 144-15,-1 0-208 0,-2-3 208 0,3-2-176 16,-3 2 176-16,1 0-160 0,-2 2 32 0,-2-1 0 16,1 1 0-16,-1 2 0 0,-1 3 128 0,-2 0-192 15,0 1 192-15,-1 3-192 0,0 1 192 0,-2-1 0 16,0 0 0-16,0 0 0 0,0-3 0 0,0 3 0 16,-2 0 0-16,0-2 128 0,1 1-128 0,-1-1 0 15,-1 3 0-15,-2 2 128 0,2 0-128 0,0-1 0 16,0 3 0-16,-1 0 0 0,1-5 0 0,-2 5 0 15,-1 1 0-15,1 1 0 0,-1-1 0 0,-1 1 0 16,1-4 0-16,1 5-128 0,-1 2 128 0,-1 0 0 0,1-4 0 16,-1-1 0-16,1 0 0 0,-1 5 0 0,3-4 0 15,-1 3-128-15,0-3 128 0,0 2 0 0,-1-3 0 0,-1 0-128 16,1 2 128-16,0-2-128 0,-2 1 128 0,1 1-128 16,-1 1 128-16,0-2 0 0,-2 6 0 0,1-3 0 15,-1-1-160-15,-1 4 0 0,0-2 0 0,-1 3 0 16,1-2 160-16,3 2 0 0,0-3 0 0,-3 3-128 15,-2-1 0-15,2 5 0 0,1-1 0 0,-1 2 0 16,0-2 0-16,0 3 0 0,-1-1 0 0,1-2 0 16,-2 2 128-16,2 3 0 0,0 5 0 0,1-2-128 15,1-3 128-15,-1 3-128 0,2-2 128 0,8 7-128 16,-11-9 128-16,11 9 0 0,-10-8 0 0,2 3 0 16,0-1 0-16,8 6 0 0,-10-7 0 0,10 7 0 0,-8-6 0 0,8 6 0 15,-9-8 0-15,9 8 0 0,-8-5 0 16,8 5 0-16,-10-5 0 0,10 5 0 0,-11-3-192 0,0 0 0 15,-1 3 0-15,1 0 0 16,0 0-368-16,-4-2-80 0,-4-1 0 16</inkml:trace>
  <inkml:trace contextRef="#ctx0" brushRef="#br1" timeOffset="-189198.73">16464 9590 9215 0,'0'0'400'16,"0"0"96"-16,0 0-496 0,0 0 0 0,0 0 0 0,0 0 0 0,0 0 2656 0,0 0 432 15,-6-12 96-15,6 12 16 0,-5-8-1584 0,5 8-304 16,-7-13-64-16,2 5-16 0,5 8-176 0,-3-11-32 16,0-2-16-16,1 0 0 0,-1 2-224 0,2-2-32 0,1-3-16 0,0 0 0 15,0 2-192-15,0-5-32 0,0 3-16 16,0-4 0-16,0-1-192 0,1 1-48 0,1-1 0 0,1 0 0 16,0-3-64-16,0 3-32 0,2-3 0 0,2 0 0 15,-1 0-160-15,2 1 160 0,0-4-160 0,2 6 160 16,-2 0-160-16,3-1 0 0,0-1 144 0,1 4-144 15,-3 3 0-15,2 0 0 0,1 3 0 0,-1 2 128 16,-2-2-128-16,1 5 0 0,0 0 0 0,-1 3 128 16,-9 5-128-16,15-8 0 0,-4 5 0 0,-11 3 0 15,14-5 0-15,-1 5 128 0,-13 0-128 0,16 0 0 16,0 3 0-16,-1 2 0 0,1 0 0 0,-2 1 128 16,-14-6-128-16,16 13 176 0,-1 3-176 0,-1 5 192 15,-1 3-192-15,0 2 0 0,-2 1 0 0,-1 5 128 16,-2 2-128-16,0 3 0 0,0-2 0 0,-2 0 0 15,1 1 0-15,-2 1 0 0,-2-2 0 0,0-1 0 16,2-1 128-16,0-2-128 0,-2-2 0 0,2-4 128 0,1 4-128 16,0-5 0-16,-1 1 0 0,0-5 0 0,0 4-176 15,-2-4-64-15,-1-6-16 0,-2 2 0 16,0 0-656-16,0-16-144 0,-5 13-32 0,5-13-13536 0</inkml:trace>
  <inkml:trace contextRef="#ctx0" brushRef="#br1" timeOffset="-188952.78">16477 9418 13823 0,'0'0'1216'0,"0"0"-960"16,0 0-256-16,0 0 0 0,0 0 3008 0,0 0 544 0,8-8 112 15,1 0 32-15,1 0-2400 0,3-4-464 0,3 3-112 0,2-2-16 16,2-1-480-16,3 0-96 0,1 2-128 0,0-1 176 15,2-1-176-15,-1 0 0 0,3-1 0 0,1 5 0 16,-1 0 0-16,1 0-176 0,-1-2 176 0,1 2-128 31,-2-3-704-31,-2 1-128 0,1 1-16 0,-2-1-16 16,-1-1-928-16,1 3-192 0,0 0-48 0,0-2-7280 0</inkml:trace>
  <inkml:trace contextRef="#ctx0" brushRef="#br1" timeOffset="-188522.57">17390 9021 3679 0,'16'-6'320'0,"-16"6"-320"0,13-8 0 0,-2 3 0 16,-11 5 2800-16,13-5 480 0,-2-1 112 0,-11 6 0 0,0 0-1312 0,0 0-272 16,10-5-48-16,-10 5-16 0,0 0-336 0,0 0-64 15,0 0 0-15,0 0-16 0,0 0-480 0,0 0-80 16,0 0-32-16,0 0 0 0,-8-3-368 0,-4 3-80 16,-2 6-16-16,-4-1 0 0,-2 8-272 0,-1 1 0 15,-2 1 0-15,-1 1 0 0,0 0 0 0,-2 0 0 16,1 3-160-16,1-1 160 0,1 3 944 0,2-5 256 15,2 5 48-15,3-5 16 16,0 0-1520-16,5 0-320 0,-1-3-48 0,3 1-16 0,-1 2 640 0,2-1 0 16,2-3 0-16,1 0 192 0,5-12-192 0,-2 12 0 15,1 0 0-15,4-1 0 0,-3-11 0 0,6 13 0 16,1-4 0-16,2-1 0 0,1 0 0 0,3-1 0 16,0-6 0-16,3 6 0 0,1-5 0 0,6-2 0 0,-1 0 0 0,2-2 0 15,1 0 0-15,0 1 0 0,1-3 0 0,1 4 0 16,0-1 0-16,2-1 0 0,0 2 0 0,2 0 0 15,-1 0 0-15,1 2 0 0,-1-1 0 0,-3 3 0 16,-1-1 0-16,-2-1 0 0,-3 4 0 0,-2 0 0 16,-3 2 0-16,-1 0 192 0,-2 4-192 0,-2 0 192 15,-1 5-192-15,-4-5 160 0,-1 3-160 0,0-1 160 16,-5 2-160-16,-2 0 0 0,-3 4 0 0,0-3 0 16,-3-1 0-16,-1 5 0 0,-6-5-144 0,1 5 144 31,-5-5-448-31,-2 5 0 0,-3-5 16 0,-2 3 0 0,-3-3-144 15,0 2-16-15,-1-2-16 0,1 0-8432 0,1-3-1696 0</inkml:trace>
  <inkml:trace contextRef="#ctx0" brushRef="#br1" timeOffset="-187564.64">21725 9238 27583 0,'0'0'1216'0,"0"0"256"0,0 0-1168 0,0 0-304 16,0 0 0-16,0 0 0 0,0 0 1072 0,0 0 144 0,0 0 48 0,0 0 0 15,0 0-736-15,9-14-144 0,-9 14-16 0,8-16-16 16,-8 16-352-16,8-18 144 0,-1 5-144 0,1-1 0 16,-2 1 192-16,0 0-192 0,1-3 192 0,-1 0-192 15,2 3 224-15,0-3-64 0,0 6-16 0,-1-4 0 16,-1-2 48-16,1 1 16 0,-1-1 0 0,4 2 0 16,-2-2-16-16,0-2 0 0,0-1 0 0,0-2 0 15,1-3 80-15,1 3 16 0,-2 0 0 0,5-3 0 16,-2 0 32-16,0-2 16 0,-1 2 0 0,1 0 0 15,0 0-64-15,1 2-16 0,-3-2 0 0,1 4 0 16,0 4-112-16,1 0-16 0,-3 2-128 0,0 3 192 16,0 2-192-16,-8 9 144 0,10-8-144 0,-10 8 128 15,11-8-128-15,-11 8 0 0,0 0 0 0,0 0 0 0,14 5 0 0,-14-5 0 16,11 8 0-16,-3 7 0 0,-4-1 0 0,-1 2 0 16,0 7 0-16,-3-1 0 0,-2 2 0 0,-1 4 0 15,-2 0 0-15,2 5 128 0,0 0-128 0,-2-1 0 16,-1-3 0-16,1 0 0 0,2 0 0 0,0 3 0 15,-2-3 0-15,2 3 0 0,-1-3 0 0,1 0 0 16,-2-2-192-16,4-4 192 0,-1 1-256 0,2 0 64 16,-1 1 0-16,2-5 16 0,-1-4-176 0,0 1-32 15,0-2-16-15,0-2 0 16,0-13-240-16,0 0-32 0,0 0-16 0,0 0 0 16,0 0-368-16,0 0-80 0,0 0-16 0,0 0-13200 0</inkml:trace>
  <inkml:trace contextRef="#ctx0" brushRef="#br1" timeOffset="-187021.13">21782 8872 28271 0,'0'0'1248'0,"0"0"272"0,0 0-1216 0,0 0-304 16,0 0 0-16,0 0 0 0,0 0 1312 0,0 0 208 0,0 0 32 0,0 0 16 15,0 0-864-15,0 0-192 0,13 3-16 0,2-3-16 16,2 0-480-16,1 2 0 0,3-2-128 0,3 0 128 15,1-2-320-15,3-1 64 0,-1 3 0 0,5-3 0 32,2 1-160-32,3-1-32 0,1 6 0 0,-1-3 0 15,-1-3-96-15,-3 3-32 0,1-3 0 0,-5-2 0 0,-5 0-256 16,0 0-64-16,-2-1-16 0,-1 0 0 0,-1-1-48 16,-1-1-16-16,0 5 0 0,0-4 0 0,1-1 432 15,-3 2 96-15,-1-2 0 0,0 3 16 0,0-3 432 0,0 3 0 0,-1-1 192 0,-1 1-64 0,1-3 512 16,-2 3 128-16,-2 0 0 0,-2 1 16 0,-9 4 112 0,13-7 0 15,-13 7 16-15,13-8 0 0,-13 8-288 0,10-5-64 16,-10 5-16-16,0 0 0 0,0 0-288 0,8-8-64 16,-8 8-16-16,0 0 0 0,0 0-176 0,0 0 0 15,0 0 0-15,-13 2 0 0,-3 0-192 0,-2 4 192 16,-3 2-160-16,-1 3 160 0,-2 2 0 0,1 1 0 16,1-1 0-16,-1 3 0 0,1 2 320 0,1-2 48 0,0 0 16 15,4 2 0-15,1-7-96 0,3 2-16 0,1 1 0 16,3 1 0-16,1-4-272 0,1 2 128 0,7-13-128 0,-4 16 0 15,4-16 0-15,-2 16 0 0,2-16 0 0,5 16 0 16,-5-16-128-16,13 19 128 0,-1-4 0 0,3-4-144 16,1 2 144-16,2 1 0 0,-1-4 0 0,3 3 0 15,-1-7 0-15,2 2 0 0,-1 0 0 0,3 2 128 16,-1 1-128-16,1-1 192 0,-2 3-64 0,0-2 0 16,-2 2 0-16,0-2 0 0,-1 2 0 0,-1 1 0 15,1-4-128-15,-3 3 192 0,-4-5-64 0,-2 3 0 16,-9-11-128-16,5 13-160 0,-5-13 160 0,-11 13-10304 15,-8 1-1952-15</inkml:trace>
  <inkml:trace contextRef="#ctx0" brushRef="#br1" timeOffset="-186197.55">18722 9615 6447 0,'0'0'272'0,"0"0"80"0,0 0-352 0,0 0 0 0,0 0 0 0,0 0 0 0,0 0 3744 0,13-1 672 16,-13 1 144-16,11-7 32 0,-11 7-3232 0,11-6-640 15,-11 6-128-15,0 0-16 0,0 0-432 0,0 0-144 16,0 0 0-16,0 0 144 0,0 0-144 0,0 0 128 15,0 0-128-15,0 0 128 0,0 0 256 0,0 0 32 0,0 0 16 0,0 0 0 16,0 0 80-16,0 0 0 16,0 0 16-16,0 0 0 0,0 0-48 0,0 0-16 0,-8 6 0 0,8-6 0 15,0 0-208-15,0 0-32 0,-8 8-16 0,8-8 0 16,-5 11-208-16,2 1 144 0,3-12-144 0,-3 16 128 16,0-2-128-16,0 2 0 0,-1 0 0 0,3 5 0 15,1 2 0-15,-2 2 0 0,0 3 0 0,2-1 0 16,0-1 0-16,0 1 128 0,2 5-128 0,1-3 128 15,2-2-128-15,2 0 0 0,-1 1 0 0,2-1 0 16,-2 2 0-16,2-5 0 0,0-3 0 0,0 0 0 16,1 3 0-16,-1-3 0 0,0-5 0 0,-2 0 0 15,0 0-208-15,-1-3 16 0,-5-13 16 0,7 12 0 16,-7-12-336-16,0 0-64 0,0 0 0 0,0 0-8256 16,0 0-1632-16</inkml:trace>
  <inkml:trace contextRef="#ctx0" brushRef="#br1" timeOffset="-185475.61">18740 9601 8287 0,'0'0'736'0,"0"0"-592"0,0 0-144 0,0 0 0 0,0 0 3632 0,0 0 688 0,0 0 144 0,11-11 16 16,-2-1-3040-16,3 3-608 0,1-3-128 0,1 3-32 16,0 1-672-16,4 0 0 0,3-3 0 0,-2 7 0 15,0-1 0-15,2 1 0 0,2-1-160 0,-2-2 160 16,-2-1 0-16,0 4 0 0,2-4 0 0,-2 3 0 16,2-2 144-16,2 1 128 0,1-1 32 0,0 3 0 15,0-3 112-15,1 1 32 0,0-1 0 0,0 3 0 16,-1-1-224-16,0 0-32 0,-1-1-16 0,-1 1 0 15,-1 2-176-15,0-1 128 0,-2-1-128 0,-1 2 128 16,-2-2-128-16,-2 5 160 0,-1-1-160 0,-13 1 160 16,15-3 80-16,-2-1 16 0,-13 4 0 0,12 0 0 15,-12 0-48-15,0 0 0 0,0 0 0 0,0 0 0 16,0 0-32-16,0 0-16 0,0 0 0 0,0 0 0 16,5 15-160-16,-5-15 128 0,2 13-128 0,-2-13 128 15,-3 13-128-15,-1-1 0 0,0 1 144 0,-1 2-144 0,2-2 0 16,-2 3 0-16,0-4 0 0,0 3 0 0,2-1 0 0,0 6 128 15,-1-3-128-15,1 4 0 0,0-3 0 0,1-1 0 16,1 3 0-16,1 1 0 0,0 1 0 0,0 0 0 16,0-1 0-16,-2 0 0 0,2 3 0 0,0 0 0 15,2-3 0-15,-1 5 0 0,-1-4 0 0,-1-1 0 16,-1 0 0-16,2 0 0 0,-1 0 0 0,1 0 0 16,-2-2 0-16,2 0 0 0,-2-1 0 0,1 1 0 15,-1-1 0-15,1-2 0 0,-1 0 0 0,0 0 0 0,1-3 0 16,-1 0 0-16,2-13 0 0,0 0 0 15,-5 14 0-15,4-1-128 0,-4-3 128 0,5-10 0 0,-6 14 0 0,1-4 0 16,-2 1 0-16,7-11 0 16,-6 10 128-16,6-10-128 0,-8 9 0 0,0-1 0 0,8-8 0 0,-10 7 0 15,2 1 0-15,-1 0 0 0,9-8 0 0,-13 8 0 16,0-2 176-16,2-1-48 0,-2-3 0 0,-2-1 0 16,1 1-128-16,-2-2 0 0,-2 5 0 0,-1-5 0 15,0 3 0-15,-2-3 0 0,-2 5 0 0,-1-5 128 16,0 0-128-16,-1 0 0 0,-1 3 0 0,0-3 0 15,1 3 0-15,-1-3 0 0,-1-3 0 0,-2 3 0 16,-2 0 0-16,2 3 0 0,4-3 0 0,-1-3 0 31,0 3-448-31,4-3 0 0,1 3-16 0,2-5-9200 0,1 2-1856 0</inkml:trace>
  <inkml:trace contextRef="#ctx0" brushRef="#br1" timeOffset="-184770.36">19341 9809 7359 0,'0'0'656'0,"0"0"-528"0,0 0-128 16,0 0 0-16,0 0 3040 0,0 0 576 0,0 0 112 0,0 0 32 16,0 0-2352-16,0 0-448 0,0 0-112 0,0 0-16 15,5 13 32-15,-5-13 0 0,0 0 0 0,5 12 0 16,-5-12-208-16,0 0-32 0,5 12-16 0,-5-12 0 16,0 0-48-16,5 13-16 0,-5-13 0 0,4 13 0 0,-4-13-96 0,7 11-32 15,-1-1 0-15,-6-10 0 0,7 11-160 0,-7-11-16 16,9 8-16-16,-9-8 0 0,12 8-80 0,-12-8-16 15,11 8 0-15,-11-8 0 0,14 5 48 0,-1-2 0 16,0-1 0-16,-13-2 0 0,14 3 32 0,1-3 16 16,-2 3 0-16,1-3 0 0,1-3-16 0,2 3 0 15,2-2 0-15,6 1 0 0,0-4-208 0,4 3 128 16,0-4-128-16,3-2 0 0,3 0 128 0,2 0-128 16,0-2 0-16,2 2 0 0,1 2 0 0,0-1 128 15,-2-4-128-15,3 2 0 0,-1-3 0 0,0 1 0 16,0 3 0-16,0 0 0 0,-1-2 0 0,-4-1 0 15,-1 3 0-15,-4 3 0 0,-3-1 0 0,-3 1 128 0,-1 0-128 16,-2 0 0-16,-2 2 128 0,-3 0-128 16,-1-2 0-16,-1 5 144 0,-14 0-144 0,14-1 0 15,-14 1 0-15,12-4 128 0,-12 4-128 0,0 0 0 0,9-8-160 0,-9 8 160 16,0 0-288-16,0 0 32 0,0 0 16 0,0 0 0 16,0 0-96-16,0 0-32 0,0 0 0 0,0 0 0 31,0 0-32-31,0 0-16 0,0 0 0 0,0 0 0 15,0 0-608-15,0-11-128 0,0 11-32 0,0 0-7872 0,-3-13-1568 0</inkml:trace>
  <inkml:trace contextRef="#ctx0" brushRef="#br1" timeOffset="-184362.86">20348 9448 17503 0,'0'0'768'0,"0"0"176"0,0 0-752 0,0 0-192 0,0 0 0 0,0 0 0 0,0 0 3200 0,0 0 592 16,0 0 128-16,0 0 32 0,0 0-2688 0,0 0-544 16,0 0-96-16,0 0-32 0,0 0-256 0,0 0-48 15,9 12-16-15,-2-4 0 0,-7-8 48 0,4 12 16 16,-2 1 0-16,-2 2 0 0,0 2 16 0,-2 6 0 15,-2-1 0-15,-1 9 0 0,-3-2-64 0,1 4-16 0,-1 3 0 16,2 1 0-16,1 0-144 0,2-1-128 16,0 3 192-16,1-2-192 0,2-2 0 0,0-1 0 0,0-2 0 15,0 0 0-15,0-3 0 0,0 5 0 0,2-4 0 0,-2-4 0 16,0-5 0-16,1 6 0 0,-1-6 0 0,0 0 0 16,-1 0 0-16,-1-5-256 0,0 0 80 0,1 0 16 15,-1 0-128-15,2-5-32 0,0-11 0 0,0 0 0 31,0 0-192-31,0 0-64 0,0 0 0 0,0 0 0 16,0 0-448-16,0 0-80 0,0 0-32 0,5-11 0 16,-2-5-2016-16,2 0-416 0,2-10-80 0,-4-1 0 0</inkml:trace>
  <inkml:trace contextRef="#ctx0" brushRef="#br1" timeOffset="-183698.55">20378 9663 8287 0,'2'-16'736'0,"-2"0"-592"0,0-5-144 0,0 4 0 15,0-3 2480-15,0 4 464 0,1 4 80 0,-1-1 32 16,-1-2-1328-16,-1 6-256 0,0-3-48 0,2 12-16 0,-4-11-320 0,4 11-64 16,0 0 0-16,0 0-16 0,-8-9-208 0,8 9-32 15,-7-5-16-15,7 5 0 0,0 0-272 0,0 0-48 16,0 0-16-16,0 0 0 0,0 0-416 0,0 0 0 16,0 0 0-16,0 0 0 0,0 0 0 0,13 0 0 15,-13 0 0-15,18 1 0 0,-2-1 0 0,1 4 0 16,1 0 0-16,1 0 0 0,1 0 224 0,0 1-32 15,1-2-16-15,3 2 0 0,2-3 16 0,1-1 16 16,1-1 0-16,1 0 0 0,1 0 16 0,2-1 0 16,2-2 0-16,1-1 0 0,2 1-224 0,0-2 0 15,0 1 0-15,-3-1 0 0,-2-2 0 0,-3 3 0 16,-2 0 0-16,-2 0 0 0,1-1 0 0,-2 0 0 0,-1 2 0 0,-2-1 0 16,-4 1 0-16,-1 2 0 0,-1-3 0 15,-2 4 0-15,-13 0 0 0,14-1 128 0,-14 1-128 0,0 0 0 16,0 0 128-16,0 0-128 0,0 0 0 0,0 0 144 15,0 0-144-15,0 0 0 0,0 0 0 0,0 0 0 16,-3 14 0-16,-4 1 0 0,-1-2 0 0,-1-1 0 16,-3 1 0-16,1-2 160 0,-2 6-160 0,1-1 160 15,-1 0-160-15,1 0 128 0,3 1-128 0,1 3 128 16,0-3-128-16,1 6 0 0,1-2 0 0,1-1 128 16,2-2-128-16,0 3 0 0,0 1 0 0,-1 1 0 15,3-1 0-15,-1 1 0 0,2-4 0 0,0 2 0 16,-1 0 0-16,1-2 0 0,0 2-144 0,0 0 144 15,0-2-144-15,0 0 144 0,0-1 0 0,0 3-144 0,0-5 144 16,0 3 0-16,0-1-144 0,0-2 144 0,0-3-144 16,0 3 144-16,1 0-192 0,-1-5 192 0,0-11-128 0,-1 10 128 15,-1 1 0-15,2-11 0 0,-7 13 0 0,1-2 0 16,6-11 0-16,-8 10 0 0,-2-2 0 0,1 0 0 16,-1 0 0-16,-1-2 0 0,-2 1 0 0,-1-4 144 15,-2 2 16-15,0 1 0 0,-4 0-16 0,-1 1 0 16,1-2 0-16,-1 0 0 0,-2-2-144 0,-1 2 192 15,0 1-192-15,0-1 192 0,2 0-192 0,-1 1 0 16,2-1 0-16,0 0 0 0,-1 1 0 0,3-1 0 16,-1 0 0-16,3 0 0 0,-1-2 0 0,2 2 0 0,0-2 0 15,0 0 0 1,1-5-512-16,3 2 32 0,-1-4 0 0,0 2-9760 16,0-6-1968-16</inkml:trace>
  <inkml:trace contextRef="#ctx0" brushRef="#br1" timeOffset="-183008.49">19081 9626 10127 0,'0'0'896'0,"0"0"-704"0,0 0-192 0,0 0 0 15,0 0 2480-15,0 0 464 0,0 0 80 0,0 0 32 16,0 0-1232-16,4 13-240 0,-4-13-48 0,0 13-16 16,1-2-640-16,-2 5-128 0,-1 0-32 0,-1 2 0 0,0 1-400 15,-2 2-64-15,0 7-32 0,-1-3 0 0,-2 3 0 0,1-3 0 16,2 4 0-16,-1 0 0 0,-2 0-32 0,1 0-16 16,3-5 0-16,-1 5 0 0,-2-5-16 0,3 0 0 15,0 0 0-15,3-3 0 0,-2-7-160 0,-1 1 0 16,0-2 0-16,0-2 0 15,4-11-544-15,-5 13-144 0,-1-7-16 0,6-6-8352 16,0 0-1664-16</inkml:trace>
  <inkml:trace contextRef="#ctx0" brushRef="#br1" timeOffset="-182539.2">18905 9769 10127 0,'0'0'896'0,"0"0"-704"0,0 0-192 0,9-11 0 16,3 3 3200-16,-1 0 592 0,0 0 128 0,-1 2 32 16,-2-6-2624-16,3 1-528 0,2 5-96 0,1-2-32 15,-1 0-416-15,0 1-96 0,-2-1-16 0,4 3 0 16,-4 2-144-16,-11 3 0 0,14-5 0 0,1 5 0 16,-1 0 192-16,-1 0 0 0,0 0 0 0,-13 0 0 15,14 5 144-15,-1 3 48 0,-13-8 0 0,13 8 0 16,-13-8-144-16,13 8-32 0,-3 3 0 0,-10-11 0 15,9 10-64-15,-1 1-16 0,-8-11 0 0,5 13 0 16,-5-13-128-16,0 15 0 0,-2-1 0 0,-1-1 0 0,-3-2 0 0,-1 0-176 16,-1-1 48-16,2-2 0 15,-4 3-160-15,2-1-32 0,0 1 0 0,2-3 0 16,6-8 320-16,-7 11-192 0,7-11 192 0,0 0-160 0,-1 13 160 0,1-13 0 16,0 0-144-16,9 11 144 0,1-1-128 0,0-5 128 15,-1 3-160-15,-1-5 160 0,-8-3 0 0,15 8 0 16,-1 0 0-16,-1 0 0 0,0-3 0 0,-2 6 0 15,0-6 0-15,1 5 160 0,-3-2-32 0,-1 1 0 16,0-1 0-16,-1 2 0 0,-2 1 64 0,-5-11 0 16,4 13 0-16,0 0 0 0,-4 0-64 0,-2 1 0 15,0-1 0-15,-2 0 0 0,-3 0-128 0,-1 0 0 16,-3 1 0-16,-2-1 128 0,0-5-128 0,-1 3 0 16,-2 2 0-16,-2-3 0 0,0 4-240 0,1-4 32 0,-4-2 0 15,2 3 0 1,-1-3-1424-16,3 0-288 0,1-3-48 0</inkml:trace>
  <inkml:trace contextRef="#ctx0" brushRef="#br1" timeOffset="-181168.71">19675 10161 11967 0,'0'0'1072'0,"0"0"-864"0,0 0-208 0,0 0 0 15,0 0 2944-15,0 0 560 0,0 0 96 0,0 0 32 16,0 0-2288-16,0 0-464 0,0 0-96 0,0 0-16 16,0 0-576-16,0 0-192 0,0 0 128 0,0 0-128 15,0 0 0-15,0 0-272 0,-11 2 48 0,-2-1 16 16,-1-1-64-16,1 5-16 0,-2 3 0 0,-1 5 0 16,-3 0 288-16,-3 3 0 0,-1 0-128 0,1 0 128 0,-1 5 144 0,1 0 96 15,-1-1 16-15,1 3 0 0,-2-1-80 0,1 1-16 16,-1-1 0-16,2 2 0 0,-1 0 32 0,1 1 0 15,-1 0 0-15,4-2 0 0,1-2 0 0,2-1 0 16,4 0 0-16,2-3 0 0,-1-1-32 0,3 0 0 16,0-3 0-16,3 0 0 0,5-13-160 0,0 0 160 15,0 16-160-15,0-16 160 0,0 0-160 0,9 16 128 16,-9-16-128-16,18 11 128 0,-2-6 32 0,3 2 0 16,1-7 0-16,2-3 0 0,1-1-16 0,1-1 0 15,0-1 0-15,3-4 0 0,0 2-144 0,2-1 128 16,-2-6-128-16,1 6 128 0,-1-6-128 0,-1 2 0 0,-1 1 0 15,-1-3 0-15,-1 2 0 0,-4 0 0 0,-4 2 0 16,-3 3 0-16,-2-1 0 0,-2 1 0 0,-1 0 0 0,-4-1 0 16,-2 1 0-16,-1 4 128 0,0 4-128 15,0 0 0-15,-6-8 160 0,-1 4-160 0,7 4 192 0,-9-4-192 16,-2 4 304-16,-1-4-48 0,1 4-16 0,2 0 0 16,9 0-48-16,-10 7 0 0,10-7 0 0,-10 1 0 15,10-1-64-15,0 0 0 0,-8 0-128 0,8 0 192 16,0 0-64-16,0 0-128 0,0 0 176 0,0 0-176 15,0 0 144-15,0 0-144 0,0 0 0 0,16 0 144 16,-3 0 0-16,-13 0 0 0,16-1 0 0,-1-2 0 16,-15 3-144-16,14-4 160 0,1 0-160 0,-1 2 160 15,-1-4-160-15,0 2 0 0,-1-2 0 0,1-1 0 16,-1-1-384-16,0 4-16 0,0-4 0 0,0 0 0 16,0 0-624-16,-1 0-128 0,0 0-32 15,0-1 0-15,-1 1-2048 0,0 0-416 0,-2 0-64 16,1 4-5600-16</inkml:trace>
  <inkml:trace contextRef="#ctx0" brushRef="#br1" timeOffset="-180759.03">19922 10325 8287 0,'0'0'736'0,"0"0"-592"0,0 0-144 0,0 0 0 0,0 0 3264 0,7 13 608 16,-7-13 128-16,3 14 32 0,-3-14-1920 0,0 14-384 15,-3-2-80-15,0 0-16 0,3-12-496 0,-7 17-112 16,1-1 0-16,-1 3-16 0,1-1-480 0,-1 1-80 16,1-2-32-16,0 3 0 0,-2 1-160 0,0 3-48 15,0 1 0-15,-1-1 0 0,1-3-80 0,0 3-128 16,0 0 176-16,-1 0-176 0,1 1 144 0,0-1-144 0,0-7 0 0,1 4 144 15,1-5-144-15,1 3 0 0,0-2 0 16,0-3-176-16,1-3-64 0,0-3-16 0,4-8 0 0,0 0 0 16,0 0-112-16,0 0-16 0,0 0-16 0,0 0 0 15,0 0 112-15,0 0 32 0,0 0 0 0,0 0 0 16,-8-8 64-16,4-1 32 0,0-3 0 0,1-4 0 16,2 3 160-16,2-3-160 0,1-4 160 0,-1 0-160 15,-1-4 160-15,4 3 0 0,0 0 160 0,1 1-160 16,0-3 320-16,3 2-16 0,0 0-16 0,2 4 0 15,-1-3 16-15,3 0 0 0,0-4 0 0,0 3 0 16,2 1 16-16,1 0 0 0,1 0 0 0,1-1 0 16,1 4-128-16,0 1 0 0,-1 4-16 0,-1 4 0 15,-1-1-176-15,-2 1 160 0,-1 3-160 0,1 2 160 16,0 0-160-16,0 3 128 0,-13 0-128 0,0 0 128 16,16 4-128-16,-16-4 160 0,13 8-160 0,-4 4 160 0,-4 4-16 15,-3 1 0-15,-2-1 0 0,-3 4 0 0,-4 1-144 0,-1-2 0 16,-5-2 0-16,-1 3 0 0,-2-3-272 0,-3-1-96 15,-4-1-16-15,-1-2-10112 16,-5-4-2048-16</inkml:trace>
  <inkml:trace contextRef="#ctx0" brushRef="#br1" timeOffset="-171520.06">7904 9476 11055 0,'0'0'976'0,"0"0"-784"0,0 0-192 0,3-12 0 16,0-1 1792-16,-3 13 320 0,3-11 64 0,-3 11 16 15,4-9-1088-15,-4 9-208 0,3-13-64 0,-3 13 0 16,3-11-432-16,-3 11-80 0,0 0-32 0,2-12 0 16,-2 12-32-16,0 0 0 0,0-13 0 0,0 13 0 15,-2-9 192-15,2 9 48 0,-3-11 0 0,3 11 0 16,0 0 16-16,0 0 16 0,0 0 0 0,0 0 0 16,-3-8-144-16,3 8-48 0,0 0 0 0,0 0 0 15,0 0-336-15,0 0 0 0,0 0 0 0,0 0 128 16,0 0-128-16,-8-8 0 0,8 8-176 0,0 0 176 15,-12-5-192-15,1 2 48 0,11 3 16 0,-14-2 0 16,1-1-16-16,-2 6 0 0,1-1 0 0,0 1 0 0,-2-2 144 0,-1 3-208 16,0-1 80-16,-1 2 128 0,-3 1 0 0,2 4 0 15,0-2 0-15,-2 4 0 0,0 0 0 0,0 1 240 16,0-1-64-16,-1 4-16 0,-2 1 16 0,1-1 0 16,2 0 0-16,-1 3 0 0,1 3-48 0,0 1 0 15,-1-1 0-15,3 7 0 0,-1-2-128 0,4 2 128 16,0 3-128-16,2-1 128 0,3-4-128 0,3 2 0 15,3 0 0-15,3 3 0 0,2-3-288 0,3-2 16 16,4 2 0-16,2-3 0 0,3-2-96 0,2-3-16 16,4 3 0-16,4-5 0 0,5-3 192 0,7-3 48 15,1-2 0-15,7-4 0 0,3-4 272 0,0 0 48 0,-2-3 16 0,2-5 0 16,-3-1 16-16,0-2 16 0,-2 5 0 16,0-7 0-16,0-1 32 0,0-2 16 0,-3 0 0 15,-2 0 0-15,-2-1 160 0,-1 1 16 0,-2 0 16 0,-1-3 0 16,-2-3-96-16,-1 1-32 0,-4-1 0 0,1 1 0 15,-2-6-128-15,0 5-16 0,-4-2-16 0,-2 0 0 16,-7 2-176-16,0 1 160 0,-3 1-160 0,-2 2 160 16,-2 2-32-16,-1 5 0 0,-1-1 0 0,1 9 0 15,0 0 80-15,-8-7 16 0,-2 2 0 0,-3 2 0 16,-4 6-32-16,-3 2-16 0,0 3 0 0,-6 5 0 16,0 3-176-16,-1 8 0 0,-2 0 0 0,3 2 0 15,5-2 0-15,2 0 192 0,0-3-192 0,3 3 192 16,1-3 0-16,4 1 0 0,2-4 0 0,2 1 0 15,2-1-192-15,2-5 192 0,2 0-192 0,1-13 192 16,0 0-192-16,4 11 0 0,-4-11 0 0,0 0 0 16,13 8 0-16,2-8-224 0,-1 0 48 0,4-5 16 15,-1-3-368-15,1-3-80 0,0-5-16 16,4 1 0-16,5-2-480 16,-1-4-112-16,-2 0 0 0,0 0-16 0,0-5-416 0,-1-1-80 0,-4-2 0 15,0 0-16-15,1 2 16 0,-3 5 0 0,3-1 0 0,-4 1 0 16,0-2 912-16,-2 3 192 0,2-2 48 0,-1 6 0 0,-1-3 816 15,-1 3 160-15,0 1 48 0,-2 3 0 0,-1-2 736 0,-1 7 160 16,1 0 16-16,-10 8 16 0,0 0-64 0,13-5-16 16,-13 5 0-16,12 0 0 0,-12 0-128 0,13 5-16 15,-13-5-16-15,10 12 0 0,-2 0-272 0,-2 4-48 16,1 0-16-16,-1 5 0 0,-1-1-544 0,0 2-96 0,0 2-32 16,-1 3 0-16,1 2-128 0,2 3 0 0,-1 2 0 0,1 3 0 15,-1-5 0-15,-1 5 0 0,0 0 0 16,1 0 0-16,0-2 0 0,2-1 0 0,0-2-160 0,-1-3 160 15,-2-3-224-15,0-4 48 0,-2-1 16 0,0-3 0 16,-1-2 160-16,-2-16 0 0,0 13-144 0,0-13 144 16,0 0 0-16,0 0 0 0,0 0 0 0,0 0 0 15,0 0 176-15,0 0-48 0,0 0-128 0,0 0 192 16,0 0-192-16,0 0 0 0,0 0 0 0,-5-13 0 16,3 3 0-16,1-4 0 0,1-1 0 0,0-4 0 15,0 0-160-15,1-7 160 0,-2 2-128 0,4-5 128 16,2 0 0-16,-2 0 0 0,-3-6 0 0,1-2 128 15,4 0 80-15,-2-1 32 0,4-6 0 0,-1 2 0 16,1-6 32-16,1 2 16 0,0 2 0 0,3 3 0 0,2 2-80 16,1 4-16-16,1 0 0 0,-3 2 0 0,-2 5-64 15,0 3-128-15,-1 8 176 0,3 1-176 0,-1 0 176 0,0 8-176 16,-1 0 160-16,-10 8-160 0,0 0 0 0,0 0 0 16,13 0 0-16,-13 0 0 0,9 8 0 0,1 5-192 15,-2 1 192-15,-3 4-208 0,-2 2-64 0,-3 5-16 16,0 2 0-16,0-3 0 15,-2-2-1680-15,2 2-336 0</inkml:trace>
  <inkml:trace contextRef="#ctx0" brushRef="#br1" timeOffset="-169425.43">8987 9418 14975 0,'0'0'656'0,"0"0"144"0,0 0-640 0,0 0-160 0,0 0 0 0,0 0 0 16,0 0 1408-16,0 0 240 0,0 0 48 0,0 0 16 16,0 0-624-16,0 0-128 0,0 0-32 0,0 0 0 0,0 0-320 0,15 0-64 15,-15 0-16-15,12-3 0 0,-12 3-64 0,13-5-16 16,-2 0 0-16,-11 5 0 0,13-6-176 0,0 1-32 15,0 0-16-15,-2-2 0 0,-11 7-96 0,13-4 0 16,-13 4-128-16,14-4 192 0,-2 0 80 0,1 0 16 16,-13 4 0-16,14 0 0 0,-14 0 32 0,13 4 16 15,-13-4 0-15,13 4 0 0,-2 4-48 0,-1 0-16 16,-10-8 0-16,8 17 0 0,-2 3-64 0,-1 3-16 16,-2-1 0-16,0 2 0 0,-3 1-192 0,0 2 128 15,0-2-128-15,0 4 0 0,-1-1 192 0,2-3-64 16,-1 4-128-16,2 3 192 0,-1-3 32 0,3-1 0 15,-3-3 0-15,2 4 0 0,-1 0-48 0,1 1-16 0,-1 1 0 16,1-2 0-16,-1 1-160 0,-1-4 192 0,1 1-192 16,1-1 192-16,0 0-192 0,-1-4 0 0,1-4 144 0,-1 1-144 15,-1-1 0-15,1-4 0 0,0 1 0 0,-2-15 0 16,3 11 0-16,-3-11 0 0,0 0 0 0,5 13-128 31,-5-13-512-31,0 0-112 0,0 0-16 0,0 0-9248 0,0 0-1856 0</inkml:trace>
  <inkml:trace contextRef="#ctx0" brushRef="#br1" timeOffset="-168989.98">9611 9721 17503 0,'0'0'1552'0,"0"0"-1232"0,0 0-320 0,0 0 0 0,0 0 2192 16,0 0 384-16,0 0 80 0,0 0 16 15,0 0-1136-15,0 0-240 0,0 0-32 0,-9 11-16 0,1 1-560 0,1 2-112 16,2 2-32-16,-1 7 0 0,-2-1-256 0,2 5-48 16,1 2-16-16,3 0 0 0,-1 3-224 0,0-1 0 15,0 1 0-15,-1 0 0 0,3 5 0 0,-1-2 0 16,2-3 0-16,0-1 0 0,-1 1 0 0,1-5 0 16,0-4 0-16,3 1 0 0,2-5 0 0,1-3 0 15,2-3 0-15,-8-13 0 0,0 0 0 0,0 0 0 16,14 3 0-16,-14-3 0 0,17-10 0 0,-5-7 0 0,-2-2 0 15,1-7 0-15,-1-3 384 0,-1-3 16 0,1 0 16 0,-2 0 0 16,0-4 96-16,0-2 32 0,0 1 0 16,2 0 0-16,-2 0-160 0,1 0-16 0,-2-3-16 0,1 3 0 15,-2-1-112-15,2-3-32 0,-1-2 0 0,1 6 0 16,0-1-208-16,0 1 128 0,-2 5-128 0,1 0 0 16,-1-1 0-16,1 5 0 0,-1 2 0 0,0-1 0 15,-1 2 0-15,2 5 0 0,-3 0-128 0,1 6 128 31,-2 3-560-31,-3 11 0 0,0 0 0 0,0 0 0 16,0 0-1760-16,0 0-368 0,2 13-64 0,-4 6 0 16,-1 2-256-16,0 4-32 0,0 7-16 0,0 1-3312 0,-1-1-672 0</inkml:trace>
  <inkml:trace contextRef="#ctx0" brushRef="#br1" timeOffset="-168458.9">9850 9803 3679 0,'0'0'320'0,"7"16"-320"0,-1-1 0 0,1-3 0 15,-7-12 2528-15,0 0 432 0,11 10 96 0,-11-10 16 0,13 8-1056 0,-13-8-208 16,13 8-32-16,-13-8-16 0,16 0-224 0,-2 0-64 15,1 0 0-15,-3-3 0 0,1-2-576 0,2 0-112 16,1 0-16-16,1-3-16 0,1-3-224 0,1 1-32 16,4-6-16-16,1 0 0 0,-2 0-288 0,1 0-48 15,-2 0-16-15,-2 0 0 0,-3 3 0 0,-3 0 0 16,-4 1 0-16,-2 2 0 0,-7 10 112 0,0 0 16 16,0 0 0-16,0 0 0 0,0 0 272 0,-11-5 64 15,-4 8 16-15,1 5 0 0,-4 4-288 0,0 2-64 16,-1 2-16-16,0 0 0 0,0 5-240 0,4 0 0 15,2-2 0-15,4-1 0 0,2-2 0 0,4-2 0 0,3-14 0 0,0 15 0 16,0-15-176-16,5 11-80 0,-5-11 0 0,11 11-16 31,0-6-256-31,2 0-48 0,2-5-16 0,-1-5 0 0,1 4 208 0,1-6 32 16,3 4 16-16,0-4 0 0,0-2 336 0,2-1 0 0,2 2 0 16,1 3 0-16,-2-3 0 0,1 2 160 0,-4 1-32 0,-1 3-128 15,-2-1 272-15,0 6-48 0,0 6-16 0,0 0 0 16,-2 4-48-16,2 6-16 0,-1 2 0 0,-1 0 0 15,-1 3-144-15,0 5 0 0,0 0 0 0,0 0 128 16,1 1-128-16,-1-4-224 0,-2 1 48 0,0-1 16 16,-1 3-96-16,-2-2-32 0,-3-4 0 0,-2-6 0 15,-3-17 32-15,3 13 0 0,-3-13 0 0,0 0 0 16,0 0 640-16,0 0 128 0,0 0 16 0,-11-3 16 16,1-2 208-16,1-6 32 0,-3-5 16 0,4-2 0 15,2-1-128-15,1-2-32 0,0-3 0 0,2-5 0 0,3 5-160 16,2-5-32-16,1-3-16 0,2 1 0 0,4-4-240 0,4-2-32 15,2-3-16-15,1 2 0 0,3-3-144 0,-1 1 0 16,1-5 0-16,5 0 128 0,3 5-128 0,5 2 0 16,2 2 0-16,-3 4 0 15,-4 0-640-15,-1 3 0 0,-1 0 0 0,3 9 0 16,-1 3-2944-16,-3 1-608 0</inkml:trace>
  <inkml:trace contextRef="#ctx0" brushRef="#br1" timeOffset="-167146.59">11032 9773 2751 0,'0'0'256'0,"0"0"-256"0,0 0 0 0,0 0 0 16,-12 8 2128-16,12-8 384 0,-9 6 80 0,9-6 16 15,-10 6-1696-15,10-6-336 0,0 0-64 0,0 0 0 16,-11 5-368-16,11-5-144 0,0 0 128 0,0 0-128 16,0 0-160-16,0 0-112 0,0 0-32 0,0 0 0 15,0 0-80-15,0 0 0 0,0 0-16 0,0 0 0 16,0 0 400-16,0 0 304 0,0 0-48 0,0 0-16 0,0 0 848 0,-5 11 160 15,5-11 32-15,0 0 16 0,0 0 112 0,0 0 32 16,0 13 0-16,0-13 0 0,0 0-432 0,0 0-96 16,0 0-16-16,0 0 0 0,0 0-240 0,0 0-48 15,7 13-16-15,-7-13 0 0,0 0-192 0,0 0-32 16,0 0-16-16,12 5 0 0,-12-5-160 0,0 0-16 16,16 3-16-16,-16-3 0 0,0 0 48 0,15 3 16 15,-2-1 0-15,-13-2 0 0,0 0 0 0,16 0 0 16,-16 0 0-16,14 3 0 0,-1 0 32 0,-13-3 16 15,13-3 0-15,-13 3 0 0,0 0-32 0,16 0-16 16,-3 0 0-16,-13 0 0 0,13-1-96 0,-13 1-128 16,14-7 176-16,-14 7-176 0,16-3 192 0,-3-2-192 15,-13 5 192-15,16-8-192 0,-3 0 176 0,0 0-176 16,-1 0 160-16,0 0-160 0,-1-5 0 0,-1 5 0 0,-10 8 0 16,12-8 0-16,-2-5 128 0,-2 5-128 0,-8 8 0 0,0 0 0 15,6-8 0-15,-6 8 0 0,0 0 0 0,0 0 0 16,0 0 0-16,0 0 0 0,5-8 0 0,-5 8 0 15,0 0 0-15,0 0 128 0,0 0-128 0,0 0 0 16,0 0 0-16,0 0 0 0,0 0 128 0,0 0-128 16,0 0 0-16,0 0 0 0,0 0 0 0,0 0 0 15,0 0 0-15,0 0 0 0,0 0 0 0,0 0 0 16,-3-8 0-16,3 8 0 0,-5-8 0 0,5 8 0 16,0 0 128-16,0 0-128 0,0 0 0 0,0 0 0 15,-8-5 128-15,8 5-128 0,0 0 0 0,0 0 144 16,0 0-144-16,0 0 0 0,-8-5 0 0,8 5 0 15,0 0 0-15,-8-4 0 0,8 4 144 0,0 0-144 0,-8-7 144 0,8 7-144 16,-8-8 192-16,8 8-192 0,-8-8 128 0,8 8-128 16,-8-5 0-16,8 5 0 0,-10-3 160 15,2-2-160-15,8 5 128 0,-11-3-128 0,2 3 0 0,9 0 128 16,-12-1-128-16,12 1 0 0,-16 0 0 0,5 0 0 16,0 0 128-16,1 1-128 0,10-1 0 0,-13 7 0 15,2-6 0-15,11-1 0 0,-14 8 0 0,1-1 0 16,0-3 0-16,2 4 0 0,1 0 0 0,2 1 0 15,-2 0 0-15,1-1 0 0,-2 0 0 0,1 0 0 16,-1 0 0-16,0 0 0 0,1 4 0 0,2-4 0 16,8-8 0-16,-8 9 0 0,0-1 0 0,8-8 160 0,-10 5-160 0,10-5 160 15,-8 11-160-15,8-11 0 16,-8 10 0-16,8-10 0 0,-6 10 0 0,6-10 128 0,0 0-128 0,0 0 0 16,-8 6 0-16,8-6 0 0,0 0 0 0,0 0 0 15,0 0 0-15,0 0 0 0,0 0 0 0,0 0 0 16,0 0 0-16,0 0 0 0,0 0 0 0,0 0 0 15,0 0 0-15,0 0 0 0,0 0 0 0,0 0 0 16,0 0 0-16,-7 11 0 0,7-11 0 0,0 0 0 16,0 0 0-16,0 0 0 0,0 0 128 0,0 0-128 15,0 0 0-15,0 0 0 0,0 0 0 0,0 0 128 16,0 0-128-16,0 0 0 0,0 0 0 0,0 0 0 16,0 0 0-16,0 0 0 0,0 0 0 0,0 0 0 15,0 0 0-15,0 0 0 0,0 0 0 0,0 0 0 16,0 0 0-16,0 0 0 0,0 0 0 0,0 0 0 0,0 0 0 15,0 0 128-15,0 0-128 0,0 0 0 0,0 0 0 0,0 0 0 16,0 0 0-16,2 11 0 0,-2-11 0 0,0 0 0 16,0 0 0-16,0 0 0 0,0 0 0 0,0 0 0 15,0 0 0-15,0 0 0 0,0 0 0 0,0 0 0 16,0 0 0-16,0 0 0 0,0 0 0 0,0 0 0 16,0 0 0-16,0 0 0 0,0 0 0 0,0 0 0 15,0 0 0-15,0 0 0 0,0 0-128 0,0 0 128 16,0 0-160-16,0 0 160 0,0 0-176 0,0 0 176 15,0 0-192-15,0 0 192 0,0 0-144 0,0 0 144 16,0 0 0-16,0 0-144 0,0 0 144 0,0 0 0 16,0 0 0-16,0 0 0 0,0 0 0 0,0 0-128 0,0 0 128 0,0 0-128 15,0 0-64-15,0 0-16 0,0 0 0 16,0 0 0-16,0 0-112 0,0 0 0 0,0 0-16 0,0 0 0 16,0 0-48-16,0 0 0 0,5 10 0 0,-5-10 0 31,0 0-128-31,0 0-48 0,0 0 0 0,0 0 0 15,0 0-464-15,0 0-112 0,11 5-16 0,-11-5-10944 0</inkml:trace>
  <inkml:trace contextRef="#ctx0" brushRef="#br1" timeOffset="-166484.24">11251 9668 5519 0,'0'0'496'0,"0"0"-496"0,0 0 0 0,0 0 0 0,0 0 3152 0,13-5 544 16,-6-3 96-16,-7 8 32 0,9-11-2160 0,-9 11-416 15,7-13-96-15,-1 4 0 0,-6 9-432 0,7-12-80 16,-3 1 0-16,0-2-16 0,-4 13-16 0,3-9 0 15,-3 9 0-15,1-15 0 0,-2 6-80 0,1 9-16 16,-2-13 0-16,2 13 0 0,0 0-64 0,0 0-32 16,-8-8 0-16,8 8 0 0,-9-3-208 0,9 3-32 0,-13 4-16 0,2 4 0 15,-1 0-160-15,1 5 0 16,1 3 0-16,1 0 0 0,-2 4 0 0,-1 2 0 0,0 2 0 0,0 0 0 16,-1 5 0-16,2 2 0 0,0-4 0 15,3 0 0-15,0-1 0 0,3-2 0 0,2-3 0 16,1-4 0-16,4-2 0 0,3-1 0 0,1-4 0 0,2-2 0 15,3-8 0-15,4-2-176 0,1-6 176 0,3-3-128 16,2 0 128-16,1-2-128 0,1 0 128 0,1-3-128 16,0-3 128-16,0-4-192 0,-3-1 192 0,3 0-192 15,2-1 192-15,-2 2 0 0,0 2 0 0,-2 0-128 16,-2 1 288-16,-3-1 64 0,-1 1 16 0,-1 8 0 16,-1-1 272-16,1-2 48 0,-2 6 16 0,-2 1 0 15,-3 0 0-15,-8 8 16 0,0 0 0 0,9-7 0 16,-9 7-128-16,0 0-16 0,0 0-16 0,15 3 0 15,-15-3-112-15,9 12 0 0,-1 0-16 0,-1 5 0 0,-2 0-16 16,-2 6 0-16,-3 2 0 0,0 4 0 0,0 0-144 0,0 3-16 16,-2 4-128-16,1-3 192 0,-1 4-192 0,-1 0 176 15,0 0-176-15,-1 3 160 0,1-3-160 16,0 5 128-16,1-2-128 0,-1-3 128 0,-3-5 64 0,-2 5 16 16,-2-2 0-16,-1 0 0 0,-3 1 112 0,-3 1 0 15,-2 0 16-15,-2 0 0 0,-1-1-160 0,-4-5-48 16,-4-9 0-16,-1 3 0 0,1-5-128 0,-1 0 0 15,1-4 0-15,-1-3 0 16,1-1-368-16,1-4-48 0,2-3-16 0,3-3 0 16,-1-1-2000-16,5-5-384 0,2-8-96 0</inkml:trace>
  <inkml:trace contextRef="#ctx0" brushRef="#br1" timeOffset="-165717.72">11938 9824 8287 0,'0'0'736'0,"12"10"-592"16,-3-1-144-16,-1 4 0 0,0-2 4912 0,-8-11 944 0,7 13 192 0,-1 3 32 15,-3 3-3840-15,1-3-768 0,-1-3-144 0,-3-13-48 16,3 13-704-16,-3-13-160 0,5 13-32 0,-5-13 0 16,9 13-384-16,-1-4 0 0,-8-9 0 0,0 0 0 15,13 5 0-15,-13-5 0 0,13 2-128 0,3-2 128 16,0 0 0-16,0-5 0 0,-1-3 0 0,1 3 0 15,-2-6-144-15,2 3 144 0,2-8 0 0,1 0 0 16,0-5-192-16,1 0 64 0,-1-3 128 0,-1 2-208 16,-1-6-48-16,-2 4-16 0,-1 0 0 0,-1 2 0 0,-3-6 272 15,-2 4-192-15,-2 3 192 0,-1 2-160 16,-2 3 160-16,-1-2 176 0,-6 7-48 0,1-2 0 0,3 13 192 0,-6-4 48 16,-4 0 0-16,-3 8 0 0,-3 0-128 0,-5 8-32 15,-4 4 0-15,1 1 0 0,-2 7-208 0,-1 2 128 16,-2 5-128-16,2 2 0 0,1 4 0 0,3-2 0 15,3-4 0-15,2 1 0 0,5-3 0 0,2-2 0 16,1-1 0-16,5-2 0 0,4-3-288 0,1-5 0 16,3 0 0-16,2 0 0 15,1-6-112-15,4-2-32 0,1-5 0 0,5 2 0 0,2-5 96 0,3-5 16 16,-1 2 0-16,5-4 0 0,2-1 320 0,2 0 0 16,1 0-144-16,-1 2 144 0,-2-1 0 0,-1 1 0 0,-2 1 0 15,-1 2 0-15,-4 3 160 0,0 6 32 0,0-1 16 16,-1 3 0-16,-2 2 48 0,0 6 16 0,-1 3 0 0,1-1 0 15,-5 1-272-15,-2-1 128 0,1 1-128 0,-2 2 0 16,-1-2 0-16,-1-1 0 0,-1-2 0 0,-2 0 0 16,-3-16 0-16,0 13 0 0,0 1 0 0,0-14-144 15,0 0 144-15,-5 10 0 0,5-10 0 0,0 0 0 16,-13 5 0-16,2-5 144 0,0-2-144 0,11 2 0 16,-13-11 0-16,5 1 0 0,2-4-192 0,4 1 48 15,4-3 144-15,4-2 0 0,4-1-144 0,2-2 144 16,3-8 0-16,3 0 0 0,2-1 0 0,5-4 0 15,0 2 0-15,4-2 128 0,0-1-128 0,0-2 0 16,1 3 0-16,2 1 0 0,4 0 0 0,-3 1 0 0,1 5 144 16,-3 3-144-16,-2-2 160 0,-4 9-160 0,-2 1 176 15,-4 4-176-15,-1 4 192 0,-2 4-192 0,-2 0 336 0,1 4-32 16,-3 4-16-16,1 4 0 0,0 1-32 0,-2 6-16 16,1 1 0-16,-3 1 0 0,-1 3-32 0,0 0 0 15,0 6 0-15,-1 3 0 0,-3 3-208 0,0 2 176 16,-1-2-176-16,0 3 160 0,-1-1-160 15,1-2 0-15,-2 0 144 0,1-1-144 0,-2-4 0 0,0 0 0 16,2-6 0-16,-1-3 0 0,3 6-224 0,-3-8-112 16,-1 0-32-16,2-3 0 0,-2-13-16 0,1 13 0 15,-1-13 0-15,0 0-10288 16,0 0-2064-16</inkml:trace>
  <inkml:trace contextRef="#ctx0" brushRef="#br1" timeOffset="-165177.89">13587 9880 18831 0,'27'-16'832'0,"-10"6"176"0,-1-1-816 0,2 2-192 0,-2 0 0 0,0 1 0 16,-3-3 1248-16,2 0 208 0,-3 3 32 0,0 2 16 15,-12 6-432-15,9-7-96 0,-9 7-16 0,0 0 0 16,0 0 832-16,0 0 144 0,0 0 48 0,0 0 0 16,0 0-1664-16,-13-1-320 0,-1 2 0 0,-2 7 0 15,-3 0 256-15,-5 5 192 0,-5 3 16 0,-5 5 16 16,0-2-80-16,-1 2-16 0,0 3 0 0,-1 0 0 15,3 0 0-15,4 0-16 0,0-1 0 0,2 1 0 16,3 0-144-16,3 2-32 0,1-2 0 0,4 0 0 16,4-5-192-16,-1-1 0 0,1 1 0 0,4-1 0 15,2 3 0-15,1-2 0 0,2-3 0 0,1 0 0 0,2-3-128 16,4 0-32-16,0 1 0 0,3 0 0 0,1 1 0 0,3-5 0 16,2-2 0-16,3 0 0 0,3-4-160 0,2 0-48 15,2-4 0-15,1-4 0 0,5 0 176 0,3 0 16 16,3-4 16-16,0-1 0 0,-1-1 160 0,0-1 0 15,-2-2 0-15,-2-1 0 0,-3 1 0 0,-1 3 0 16,1-1 0-16,-2 0 0 0,-3-2 144 0,0 3 16 16,-1-1 0-16,0 3 0 0,-3-3-16 0,-2 3 0 15,-2 0 0-15,-1 1 0 0,0 1-144 0,-2-2 0 16,-1 0 144-16,-10 8-144 0,8-13 0 0,-2 3 0 16,-6 10 0-16,5-9 128 0,-5 9-128 0,2-13 0 0,-2 13-176 0,0 0 176 15,-3-8-128-15,3 8 128 0,0 0 0 0,0 0-144 16,-13 0 144-16,1 8 0 0,1 5 0 15,2 1 0-15,-1-1 0 0,-1 8 144 0,-1 3-16 0,0 3-128 16,-1 2 288-16,2 3-48 0,-1 2-16 0,3 0 0 16,2-2-96-16,4 1 0 0,3-1-128 0,5 1 192 15,3-1-64-15,8-3-128 0,0-1 176 0,6-3-176 16,4-5 0-16,5 1 0 0,2-6-192 0,6-6 48 31,1-1-1328-31,3-1-272 0,2-7-48 0,3-7-13744 0</inkml:trace>
  <inkml:trace contextRef="#ctx0" brushRef="#br1" timeOffset="-163595.83">7859 8835 17039 0,'0'0'752'0,"0"0"160"15,0 0-720-15,0 0-192 0,0 0 0 0,0 0 0 0,0 0 1328 0,0 0 224 0,0 0 48 0,0 0 16 16,0 0-576-16,0 0-112 0,0 0-32 0,0 0 0 16,0 0-288-16,0 0-64 0,0 0-16 0,0 0 0 15,0 0-272-15,0 0-48 0,-13 5-16 0,2 3 0 16,0-2-192-16,-1 2 0 0,0 2 128 0,-3-2-128 15,1 3 0-15,-1-1 0 0,1-2 0 0,-2 5-160 16,0-2 160-16,-2 0 0 0,0-1-144 0,-4 1 144 16,-2-6-160-16,1 3 160 0,1 0-208 0,-2 3 80 15,1-1 128-15,2-2-160 0,1 0 160 0,0 0-160 16,1-3 160-16,3-2 0 0,0 2 0 0,3 0 0 16,0-2 0-16,0 5 0 0,4-3 128 0,1-2-128 0,0 0 0 15,8-3 128-15,-11 2-128 0,11-2 0 0,-10 6 0 0,2-1 0 16,0 3 0-16,8-8-128 0,0 0 128 0,0 0 176 15,-11 3-48-15,11-3 0 0,-8 8 16 0,8-8 0 16,0 0 0-16,-8 10 0 0,8-10-144 0,-5 13 0 16,5-13 0-16,-5 14 0 0,2 1 0 0,0-4 128 15,-1 2-128-15,1 3 0 0,2 0 0 0,-1 0 0 16,-1 5 0-16,0 0 0 0,-1-5 224 0,1 6-32 16,0-4-16-16,0 6 0 0,-2 1 0 0,0 3 0 15,0 1 0-15,0 0 0 0,1-2 64 0,-1 2 16 16,0 0 0-16,-1-1 0 0,1 0-32 0,2 2 0 15,-2-1 0-15,2 3 0 0,-1-3-96 0,3 3-128 0,-3 4 176 16,3-3-176-16,-4-4 176 0,2 0-176 0,0 0 160 16,1 1-160-16,0 1 144 0,2-2-144 0,0-2 128 0,0-1-128 15,2 3 128-15,1 0-128 0,0-2 0 0,1 0 128 16,-1 2-128-16,2-3 0 0,0 1 0 0,3-1 128 16,-2-2-128-16,4 3 0 0,1-4 0 0,0 4 128 15,2-3-128-15,0 2 0 0,0-2 144 0,1-3-144 16,0 3 0-16,1-4 0 0,-2 5 0 0,3 0 128 15,1-2-128-15,6-2 0 0,1-1 0 0,5-2 0 16,3-2 0-16,8-1 0 0,5-1 128 0,10-6-128 16,2-5 0-16,11-6 128 0,7-10-128 0,13-8-9952 15,10-3-2032-15</inkml:trace>
  <inkml:trace contextRef="#ctx0" brushRef="#br1" timeOffset="-162475.06">13639 9129 11055 0,'0'0'480'0,"0"0"112"0,-8-3-464 0,0-4-128 0,0-1 0 0,8 8 0 0,0 0 3872 0,0 0 752 15,0 0 160-15,0 0 16 0,-8-6-3264 0,8 6-640 16,0 0-144-16,0 0-32 0,0 0-528 0,0 0-192 16,5-10 0-16,-5 10 144 0,10-11-272 0,-10 11-64 15,9-8-16-15,-9 8 0 0,15-5 64 0,-4 0 16 16,-11 5 0-16,0 0 0 0,15 0 128 0,-1 2 0 15,0-2 160-15,1 3-160 0,-1-1 320 0,4-1-16 16,0 1-16-16,3-2 0 0,1 0-160 0,2 0-128 16,2 0 192-16,-1 0-192 0,1-3 0 0,0-2 0 0,-1-3-240 15,1 3 80-15,-2 0 0 0,0-3 0 0,0 0 0 0,0 0 0 16,-3-3 160-16,-1 3 0 0,-3 0 0 0,-1 0-128 16,-1 3 128-16,-1 2 0 0,-1-2 0 0,-13 5 0 15,11-8 0-15,-11 8 128 0,10-5-128 0,-10 5 0 16,0 0 0-16,0 0 0 0,0 0 0 0,0 0 128 15,0 0-128-15,0 0 0 0,0 0 0 0,0 0 0 16,0 0 0-16,0 0 0 0,0 0 0 0,0 16 0 16,-2-3 0-16,-1 5 0 0,-2-2 0 0,0 6 128 15,-1 1 16-15,1 1 16 0,0 5 0 0,0-2 0 16,1-1-160-16,0 4 0 0,3 1 144 0,-1-2-144 16,1-2 0-16,-1-2 0 0,4 6 0 0,-2-5 0 15,0 3 0-15,0-5 0 0,1 1 0 0,1 4 128 16,-2 2-128-16,3-1 0 0,0-3 0 0,4 2 0 0,1 5 128 15,0-2 16-15,1 0 0 0,1 2 0 0,1 1 0 0,0-1 0 16,2 1 0-16,0-1 0 0,0-5-144 0,0-2 0 16,-2-1 144-16,0 3-144 0,-1-5 128 0,1 0-128 15,-1 5 160-15,-2-2-160 0,-2-4 128 0,1 1-128 16,-3-2 0-16,1 1 0 0,-2-4 128 0,1 2-128 16,-1-5 0-16,-1 5 144 0,-1 0-144 0,2-5 128 15,-1 3-128-15,1-1 128 0,-1-2 48 0,-1 3 0 16,3-2 0-16,-1 0 0 0,-2-3-176 0,3 0 0 15,-4-14 0-15,3 16 128 0,0-1-128 0,2-1 160 16,-4-2-160-16,-1 0 160 0,0-12-160 0,0 13 0 0,0-13 0 16,-1 12 0-16,1-12 0 0,-5 16 0 15,0-4 0-15,0 1 0 0,1-2 0 0,-1 2 128 0,5-13-128 16,-5 12 0-16,-1 0 0 0,-1-4 0 0,1 0 128 0,-1 4-128 16,7-12 0-16,-9 9 160 0,-3-1-160 0,3 0 160 15,-2 0 32-15,-2 4 0 0,-5-3 0 0,-1 4 0 16,-2-3-48-16,-3 3 0 0,-3 1 0 0,-2 0 0 15,-3-1-16-15,-2 5-128 0,-3-2 192 0,0 3-64 16,-3 2-128-16,-2 0 0 0,-3 3 144 0,-1 0-144 16,-2 2 0-16,1-2 0 0,1 0-192 0,-9 0-10720 15,-9 0-2144-15</inkml:trace>
  <inkml:trace contextRef="#ctx0" brushRef="#br1" timeOffset="-157129.71">4128 10925 13823 0,'0'0'1216'0,"0"0"-960"0,0 0-256 0,0 0 0 16,0 0 2528-16,0 0 464 0,11-5 80 0,-11 5 32 15,0 0-1856-15,8-8-368 0,-8 8-80 0,8-8-16 16,-8 8-336-16,5-11-80 0,-5 11-16 0,3-13 0 15,2 0-352-15,-5 13 128 0,1-11-128 0,-1 11 0 16,-3-13 0-16,3 13-160 0,-1-13 16 0,1 13 0 16,-12-13-80-16,1 2-16 0,0 3 0 0,1 3 0 15,10 5 48-15,-14-3 0 0,-2 2 0 0,1-1 0 16,3 2 192-16,-1 2 0 0,-2-1 0 0,-1 2 0 16,0 2 0-16,-2 2 0 0,-2-3 0 0,-3 4 0 15,-1 0 240-15,0 2-64 0,-2 3-16 0,2-2 0 0,0 2 160 0,0 0 48 16,0-2 0-16,2 2 0 0,2-2 112 15,4 2 32-15,-1 1 0 0,2 1 0 0,1-4-96 0,3 2-16 16,1-5 0-16,2 0 0 0,0 0-112 0,8-8-32 16,0 0 0-16,0 0 0 0,0 13-96 0,0-13-32 15,6 13 0-15,2-4 0 0,0-1-128 0,4-1 192 16,0 1-192-16,3 3 192 0,-2-1-192 0,3-1 0 16,-2 1 0-16,2 1 0 0,2-1 0 0,-1-2 128 15,3 5-128-15,-1-2 0 0,0 0 0 0,2-1 0 16,0 1 128-16,1-1-128 0,-1 1 0 0,0 0 0 15,0-3 0-15,2 0 0 0,-1 2 0 0,0-2 0 16,-2 3 0-16,-3-1 0 0,1-2 0 0,-2 0 0 0,0 0 0 0,-3 0 128 16,-3-3-128-16,-10-5 0 0,8 11 0 0,-8-11 128 15,6 13-128-15,-4-2 0 0,-2-11 144 0,-5 13-144 16,-2-2 144-16,-2-1-144 0,-2 3 192 0,-4-2-192 16,-3 0 144-16,1-1-144 0,-2 2 0 0,-4 0 144 15,2 1-144-15,0 1-192 0,0-1 32 0,2 0 16 31,0-4-272-31,3 1-48 0,1-4-16 0,4-2 0 16,2 0-576-16,9-4-112 0,0 0-32 0,0 0-7888 0,1-12-1600 0</inkml:trace>
  <inkml:trace contextRef="#ctx0" brushRef="#br1" timeOffset="-156121.45">5004 10761 14735 0,'16'-8'1312'0,"2"0"-1056"0,1 0-256 0,-1 0 0 0,-4 0 2192 0,-1 3 384 16,0 2 80-16,-4-2 16 0,-9 5-1280 0,12-3-256 16,-12 3-48-16,0 0-16 0,0 0-304 0,0 0-64 15,0 0-16-15,0 0 0 0,0 0-48 0,-15 11-16 16,1 1 0-16,-2 2 0 0,-2 2-400 0,-1-1-80 16,-1-3-16-16,-2 6 0 0,-4-2-128 0,2 3 192 15,-1-1-192-15,-4-2 192 0,-2 3-192 0,1 1 160 16,-1-1-160-16,2-2 160 0,0 4-160 0,-1-3 0 15,1 3 0-15,0 0 0 0,0-2 0 0,0 5 128 0,0-3-128 16,2 3 0-16,2 2 128 0,0-2-128 16,1 5 0-16,4 0 128 0,-1 1-128 0,1 1 0 15,3-4 144-15,2 5-144 0,4-3 0 0,1-3 0 0,4-4 0 16,3-1 0-16,3-3 0 0,3 1 0 0,5-3 0 0,0-2 0 16,2-4-256-16,3-2 48 0,3-3 0 0,1-4 0 31,2-1-192-31,2-4-48 0,2-1 0 0,1-7 0 0,2 0 256 0,2-1 32 0,1-3 16 0,0 0 0 15,-3 0 144-15,0-2-192 0,-2-1 192 0,3-1-192 16,2 0 192-16,-2 2 0 0,-1-1 0 0,-2 3 0 16,-3 0 0-16,-2 0 0 0,0-2 0 0,-6 5 0 15,-5 0 176-15,0 4-48 0,-8 9 0 0,8-10 0 16,-8 10 144-16,0 0 32 0,0 0 0 0,0 0 0 16,0 0 96-16,0 0 32 0,0 0 0 0,-3 13 0 15,-2 3-112-15,-1 5-32 0,-4 1 0 0,0 4 0 0,1 1-160 16,1 4-128-16,-2-2 192 0,1 1-192 0,-1 1 0 15,2 1 0-15,0-3 0 0,3-5 0 0,0 1 0 0,4-5 0 16,-1-1 0-16,5-5 0 16,-3-14 0-16,10 10-224 0,-10-10 16 0,16 1 0 15,-3-1-240-15,3-8-32 0,3-8-16 16,4 0 0-16,-4-5 192 0,0 4 48 0,0-4 0 0,1-2 0 0,-1 3 256 0,-2 0-192 16,3-1 192-16,-3 5-160 0,-1-1 160 0,2 1 0 15,-2 4 0-15,0 3 0 0,0 2 0 0,-1 3 0 16,-15 4 0-16,14 3 0 0,-14-3 256 0,18 9 0 15,-4 3-16-15,-1 4 0 0,-3-3-48 0,1 1-16 16,-1 0 0-16,1 1 0 0,0-1-176 0,2-2 128 0,-4 0-128 16,4 0 128-16,0-4-128 0,-13-8 0 0,18 3 0 0,-1-1 0 15,3-2 224-15,-3-2-32 0,3-4-16 0,2-4 0 16,1-5 112-16,2 3 32 0,4-1 0 0,0-7 0 16,1-4-112-16,1-4-16 0,-1-1 0 0,1 0 0 15,1-3-192-15,-1-5 0 0,-3 0 0 0,1 0 0 16,-3 0 128-16,1-3-128 0,1 3 0 0,-1-3 0 15,-1-2 0-15,-4 0 128 0,0-1-128 0,-1 4 0 16,-1 1 0-16,-3-1 176 0,-1-1-176 0,-1 7 160 16,-2 0-32-16,-2 1-128 0,-2-1 192 0,1 2-64 15,-2 5 48-15,-1 1 0 0,-1-4 0 0,-4 2 0 16,-2 1 16-16,0 2 0 0,0 3 0 0,-2 5 0 16,0 1-64-16,-1 6 0 0,-3 2 0 0,-1 3 0 15,7 4 0-15,-16 6-128 0,-1 4 192 0,-4 3-64 16,-2 3-128-16,-2 4 0 0,-4 9 0 0,-2 3 0 15,-3 9 0-15,-1 0 0 0,1 7-144 0,1-3 144 0,2 4 0 16,2-3 0-16,1 7 0 0,-1-2 0 0,1-1 160 0,4 3-16 16,2-5 0-16,3-1 0 0,1 1 32 0,5-3 0 15,2 0 0-15,6-3 0 0,0-2-176 16,2 2 128-16,0-2-128 0,3-3 128 0,3-1-128 0,3 0 0 16,2-3 0-16,-1 4 0 0,-1-4 0 0,5 0 0 15,6-5 0-15,-1-3-176 16,-2-2-208-16,2-6-32 0,3 4-16 0,1-10 0 15,-1-1-736-15,3-7-160 0,1-4-16 0,1-6-16 16,2-2-368-16,-1-4-80 0,1-3-16 0,3-4-7184 16,-4 1-1424-16</inkml:trace>
  <inkml:trace contextRef="#ctx0" brushRef="#br1" timeOffset="-155766.1">6334 11341 20031 0,'0'0'896'0,"0"0"176"0,0 0-864 0,0 0-208 0,0 0 0 0,10 3 0 16,-10-3 1680-16,0 0 304 0,0 0 48 0,11 2 16 15,-11-2-688-15,10 8-128 0,-10-8-16 0,0 0-16 16,9 6-496-16,-1-1-80 0,-8-5-32 0,10 3 0 16,-10-3-320-16,15 0-64 0,-4 0-16 0,0 0 0 15,-11 0-192-15,14-6 176 0,-1 1-176 0,0 0 160 16,0-6-160-16,1 1 0 0,-2-4 0 0,-3 1 0 16,1 0 0-16,0-1 128 0,-2-4-128 0,0 2 0 15,-2 0 0-15,0 3 0 0,-2-3 128 0,-1 3-128 16,-3 0 0-16,-2 2 0 0,-1 1 144 0,-2 2-144 15,-3 2 192-15,-1 1-48 0,-3 2 0 0,-2 1 0 0,-5 7 160 16,-1 3 16-16,0 3 16 0,-1 4 0 16,-2 4-96-16,1 2-32 0,-1 8 0 0,1 3 0 0,-1 0 80 15,2 5 16-15,1 3 0 0,0-1 0 0,1 1-160 0,5-3-16 16,4-4-128-16,5 4 192 0,2-1-192 16,5-3 0-16,2-9 0 0,8 0 0 0,5-3 0 0,4-5 0 15,2 0 0-15,2-3 0 0,3-8-192 0,0-7-96 16,5-2-16-16,0-8 0 15,3-4-1248-15,0-1-256 0,1-6-48 0,-1-6-13232 0</inkml:trace>
  <inkml:trace contextRef="#ctx0" brushRef="#br1" timeOffset="-155524.93">7129 11410 16575 0,'0'0'1472'0,"0"0"-1168"0,0 0-304 0,0 0 0 15,3 16 2176-15,-3-16 368 0,2 13 80 0,-2-13 0 16,0 0-1216-16,-5 12-240 0,-2 1-48 0,-1-1-16 16,-1 2-368-16,-1-1-80 0,-1 3-16 0,-2 2 0 15,-1 1-96-15,-4 2-32 0,2 0 0 0,0-1 0 16,-2 5 16-16,-1-1 0 0,-4 4 0 0,3 1 0 16,-1-1-224-16,-2 1-48 0,-4-4-16 0,3 4 0 15,1-5-240-15,1 5 144 0,-2-2-144 0,-2 2 128 31,-3 0-1792-31,-6 5-384 0</inkml:trace>
  <inkml:trace contextRef="#ctx0" brushRef="#br1" timeOffset="-128544.39">4110 12687 13823 0,'0'0'608'0,"0"0"128"0,0 0-592 0,0 0-144 0,0 0 0 0,0 0 0 0,0 0 3392 0,0 0 640 16,0 0 128-16,0 0 16 0,-3-12-3072 0,1 0-608 16,2 0-128-16,0 2-32 0,0 10-336 0,0-7 0 15,2-2 0-15,-1-2 0 0,1 3 0 0,-2-4 0 16,-2 0 0-16,4-1 0 0,-4-3 192 0,1-8-48 16,-1 3 0-16,1-3 0 0,-3 3 128 0,3-3 32 15,-1 3 0-15,-1-3 0 0,-2 0 0 0,0 3 0 16,1 0 0-16,-3-3 0 0,-1 3-144 0,2-3-32 15,-2 3 0-15,-2 0 0 0,-3 2 80 0,0-2 16 16,1 0 0-16,-3 2 0 0,-1 3 16 0,-3 3 0 16,0-3 0-16,1 3 0 0,-3 2-96 0,0 1-16 15,0 4 0-15,0 1 0 0,-3 2-128 0,2 1 0 0,1 2 144 16,-1 3-144-16,-4 2 0 0,-3 3 0 0,-1 0 0 16,-1 2 0-16,1-2 0 0,1 3 0 0,-2 2 0 0,4 0-128 15,1 3 128-15,2 3 0 0,3-1 0 0,0 1 0 16,2-1 0-16,1 4 0 0,2 2 0 0,0-1-128 15,2 4 128-15,1-1 0 0,0 6 0 0,4-3 0 16,-1 3 0-16,4 0 0 0,-1 0 0 0,4 2 0 16,3-2 0-16,3 2 0 0,2-1 0 0,1-1 128 15,4 4-128-15,3-3 144 0,0 4-144 0,3 0 160 16,0-5 0-16,5 5 0 0,3-1 0 0,1-4 0 16,4-2-160-16,3-1 0 0,2-5 0 0,5 0 128 15,2 2-128-15,-2-7 128 0,-4-1-128 0,0-7 128 16,2 0-128-16,-1-6 0 0,-1 3 0 0,-1-8 0 0,-4 0 0 15,1-3 0-15,-2-4 0 0,-2-2 0 0,-1-4 0 0,-1 0 0 16,-2-3 0-16,-1-3 0 0,1-2-160 16,-4 0-16-16,-1 0 0 0,-1-3 0 0,-1-2-48 0,0-2-16 15,-3-1 0-15,-2-2 0 16,-6 2-208-16,0 5-64 0,-2-1 0 0,-3-3 0 16,0 4-480-16,-3-2-96 0,-3 2-32 0,-4 0 0 15,2 3-2192-15,-2 5-432 0,-7-8-96 0,-4 7 0 0</inkml:trace>
  <inkml:trace contextRef="#ctx0" brushRef="#br1" timeOffset="-128300.48">3797 12602 13823 0,'0'0'1216'0,"0"0"-960"0,-11 4-256 0,11-4 0 16,0 0 2912-16,-8 8 544 0,8-8 96 0,-5 11 32 16,-1-2-1888-16,4 4-368 0,7-1-80 0,0 5-16 15,1 1-544-15,2 0-112 0,5 2-32 0,1 4 0 16,4 4-160-16,1 2-16 0,2 2-16 0,2 4 0 15,1 1-128-15,0 0-32 0,0-4 0 0,-2 4 0 16,1-2-64-16,-1-1-128 0,1 1 176 0,1-1-176 16,0 0 0-16,2 1 0 0,-1-3 0 0,2-3 0 15,4-3-144-15,-2-5-96 0,-2 0-16 0,2-7 0 16,-2-4-288 0,1-2-64-16,0-3-16 0,-2-5 0 0,-2-5-1824 15,2-3-368-15,-2-7-80 0,0-1-4896 0,2-6-976 0</inkml:trace>
  <inkml:trace contextRef="#ctx0" brushRef="#br1" timeOffset="-127422.4">4760 13092 17439 0,'22'-21'768'0,"-7"5"176"0,-1 0-752 0,-1 3-192 0,-2 0 0 0,-1 0 0 0,0 2 2368 0,-2 0 448 16,-2-2 96-16,-1 4 16 0,-5-3-944 0,3 1-192 15,0-2-48-15,1 4 0 0,-4-3-720 0,0-1-128 16,-2-1-48-16,0 0 0 0,-1-1-416 0,0 1-96 16,-2-2-16-16,-1 0 0 0,-2 1-320 0,0-1 144 15,0-5-144-15,-4 4 0 0,-2-4 0 0,0 1 0 16,-1 1 0-16,1 2-192 0,-1-1 16 0,2 3 16 15,-1 3 0-15,-1 2 0 0,1 2 160 0,0 2 0 16,-1 6 0-16,-1 3 0 0,0 2 0 0,0 3 0 16,-2 4 0-16,1 8 0 0,-1 4 0 0,0 1 128 15,2 4-128-15,0 7 0 0,2 2 0 0,1 2 128 16,2 5-128-16,1-1 0 0,4-3 0 0,3 1 0 0,1-5 0 16,2-5 128-16,3 0-128 0,4-6 0 0,1-4 0 0,1-4 128 15,4-2-128-15,1-3 0 0,3 0 0 0,0-7-128 16,4-3 128-16,2-3-208 0,4-6 80 0,-2-2 128 15,3-2-160-15,1-3 160 0,0-3 0 0,1-6-144 16,4-2 144-16,-2-7 0 0,0-1 0 0,-2 5-128 16,-1-4 128-16,0 1 0 0,0-4 0 0,-5 5 0 15,-6 0 0-15,1 1 0 0,-3-1 0 0,-1 1 0 16,-6 4 0-16,-1 2 0 0,-1-1 0 0,-3 6 0 16,-2-3 0-16,-2 8 0 0,-3-1 0 0,3 13 0 15,-3-11 144-15,3 11-144 0,-8-5 192 0,8 5-192 16,-16 0 0-16,-1 5 0 0,1 3 0 0,-1 4 0 15,-6 4 0-15,2 5 0 0,2 3-192 0,0-3 48 16,-2-2-144-16,3-2-32 0,4 0 0 0,6-1 0 16,3 0-528-16,4-3-112 0,1-13-32 0,4 15 0 15,-4-15-2080-15,15 6-400 0,4-3-96 0,5-4-16 16,3-6 1408-16,1-2 288 0,-1-4 48 16,2-2 16-16,0-2 736 0,1 1 160 0,1 0 32 0,-1-1 0 15,1-2 896-15,2-2 0 0,0 0 0 0,-1 2 128 0,-2-2 848 0,1 7 176 16,-6-2 48-16,4 1 0 0,3 1 592 0,-3 0 112 15,-3 2 16-15,1-1 16 0,-1 4-368 0,-2-4-80 16,-3 3-16-16,-4 1 0 0,-2 1-384 0,-4 3-96 16,-11 5-16-16,11-7 0 0,-11 7-336 0,10-8-80 15,-10 8-16-15,0 0 0 0,0 0-160 0,0 0-16 0,0 0-16 0,-8-6 0 16,-3 3-144-16,-2 3-16 0,-2 3-16 0,-1 2 0 16,-5 3-48-16,-1 1 0 0,-2 3 0 15,0 1 0-15,3 1 48 0,0 0 0 0,0 1 0 0,2 1 0 16,1-2 80-16,4 1 0 0,3-1 16 15,3-2 0-15,3 0-48 0,5-12-16 0,-3 13 0 0,3-13 0 16,3 15-208-16,-3-15 0 0,9 9 0 0,3-1 0 16,-1-5 0-16,3 2 0 0,1-1 0 0,4-4 0 15,4-4 0-15,2 4 0 0,2-1 0 0,1-3 0 16,-1 1 0-16,2 3 0 0,0-1 0 0,0 1 0 16,-2 0 0-16,0 1 0 0,-1 2 0 0,-2 2 0 15,-2 2 0-15,1-1 0 0,-2 2 0 0,-2 2 0 16,-1-1 176-16,-2 3-176 0,-2-4 192 0,-3 1-192 15,-1 3 160-15,-2 0-160 0,-1 1 128 0,-4 0-128 16,-3-13 0-16,-2 19 128 0,-1 1-128 0,-3-3 0 0,-1 3 0 16,-1-3 0-16,-3 2 0 0,-5-1 0 0,-2 3 0 0,-1-5 0 15,-5 6 0-15,1-1 0 0,-2-3-176 0,-3 4 48 16,-2-1 0-16,-2-3 0 0,-2 1-192 0,2-3-16 16,0-3-16-16,3 0 0 15,2-5-1760-15,3 0-368 0</inkml:trace>
  <inkml:trace contextRef="#ctx0" brushRef="#br1" timeOffset="-126186.39">7244 12320 13823 0,'0'0'1216'0,"0"0"-960"0,0 0-256 0,0 0 0 15,-13 0 4656-15,13 0 880 0,-12-3 176 0,0 3 48 16,1 0-4000-16,11 0-800 0,-13 3-144 0,2 2-48 16,0 0-576-16,0 1-192 0,-1 2 128 0,1 3-128 15,-2 2-144-15,0 3-96 0,1 2-16 0,0 3 0 16,1 3 112-16,0 3 16 0,1 2 0 0,-1 5 0 15,0 2 128-15,0 8 0 0,-2 2 0 0,3 6 0 16,2-3 0-16,0 6 0 0,0 1 0 0,2 5 0 16,-1 3-240-16,2 2-16 0,1 0 0 0,-1-5 0 15,2-5-1024-15,-2-9-192 0,0-7-64 16,2-6 0-16,1-7 768 16,2-3 160-16,0-8 32 0,0-2 0 0,-2-2 576 0,2-12 0 0,0 0 144 0,0 0-16 0,0 0-128 0,0 0 192 15,0 0-64-15,0 0 0 16,0 0-624-16,-8-13-112 0,4-3-32 0,-1-3 0 15,2-6-384-15,1-3-64 0,0-3-32 0,4 1 0 16,1-4 208-16,2 2 32 0,1-5 16 0,2-2 0 0,5-4 1056 0,3 1 224 16,5-3 32-16,0-3 16 0,-2-5 608 0,2 0 112 15,2 0 32-15,2 0 0 0,3-4 96 0,-1 0 32 16,3 0 0-16,1 0 0 0,-2 0-320 0,1 0-48 0,1 3-16 16,1 1 0-16,0 0-448 0,3 8-80 15,4 3-32-15,1 4 0 0,-2-4-208 0,4 10-64 0,0 3 0 16,-4 5 0-16,-2 3-128 0,-4 8 0 0,-3 4 0 15,-2 2 0-15,-3 4 0 0,-3 5 0 0,-2 4 0 0,0 5 0 16,-1 5 0-16,-2 3 0 0,-3 4 0 0,-2 1 0 16,-1 2 0-16,-2 1 0 0,-3 5 0 0,-1 0 0 15,0 0 0-15,-3-1 128 0,-1 1-128 0,-1 2 128 16,-4-4-128-16,0-4 0 0,-1 1 0 0,-4-4 0 16,-1 1 0-16,-2-3 0 0,-2-1 0 0,-1 0-176 15,-3-1-80-15,-2-1 0 0,-3-2-16 0,0-4 0 31,-3 3-208-31,-4-5-32 0,-2 1-16 0,-1-2 0 0,-3-1-112 16,2-1 0-16,-1-6-16 0,6 4 0 0,3-3 400 0,3-1 64 0,1-1 32 0,2 0 0 16,2 0 160-16,3 0 0 0,0 0 0 0,3 0-128 0,0 0-32 15,4 0 0-15,-3 0 0 0,12 0 0 0,0 0 160 0,-9 9 0 16,9-9 0-16,0 0 0 0,0 0 128 0,1 12 48 16,4 4 16-16,6-1 0 0,4 2 0 0,3 1 16 15,2 1 0-15,4 2 0 0,1 3 64 0,2 5 16 16,2 0 0-16,3 3 0 0,3 2-64 0,0-2-16 15,1-1 0-15,-4-1 0 0,-3 2 32 0,-4 2 0 16,1-4 0-16,0 1 0 0,-2 1-96 0,0 0-16 16,2 0 0-16,-4 0 0 0,-3-3-304 0,-1-3-64 15,-2-2-16-15,0-5 0 16,-3-1-144-16,-2-5-48 0,-1-5 0 0,-1 0 0 16,1-2-656-16,0-4-144 0,-10-2-32 0,16 0 0 15,0-5-432-15,0-3-80 0,1-5-32 0,3-3 0 16,1-3 1040-16,3-2 208 0,3 0 32 0,2-3 16 0,1-5 528 0,-1-3 0 15,0 0 0-15,0-5 144 0,0 0 304 0,-2 0 48 0,-3 0 16 0,-1-3 0 16,-6 3 384-16,-1 0 64 0,-1-1 32 0,-1 2 0 16,-1 4 224-16,-2 2 32 0,-1-2 16 0,-2 3 0 15,-3-2-448-15,-2 7-96 0,-3 2-16 0,-2 2 0 16,-1 3-304-16,0 1-64 0,-2 0-16 0,-1 1 0 16,-4 2-144-16,-1 1-48 0,-2 4 0 0,-3 3 0 15,2 0 0-15,-3 3 0 0,-3 4 0 0,-4 4 0 16,-4 2 0-16,-2 4 0 0,-1 4 0 0,2 3 0 15,1-1 16-15,0 9 0 0,1 2 0 0,1 1 0 16,1 2 48-16,2 0 16 0,2 5 0 0,4-1 0 16,4-3-80-16,3 0-128 0,4-1 176 0,3-7-176 15,3 3 0-15,3-6 0 0,3-3 0 0,4-3 0 0,-2-3 0 16,5 0 0-16,1-2 0 0,4-3-144 0,3-6 144 0,1-2 0 16,2-7-144-16,2-2 144 15,-1-4 0-15,1-3 0 0,0 2 0 0,1-6 0 0,2-1-144 0,-2 1 144 16,-1-8-192-16,-4 4 192 0,-1-5-144 0,0 0 144 15,-2 0 0-15,2 2-144 0,-1 2 144 0,-1 0 0 16,0 1 0-16,-1 0 0 0,-2 2 0 0,-2 3 0 16,-1 1 0-16,-2 3 0 0,-1 3 0 0,-2 0 0 15,0 4 0-15,-8 8 0 16,8-12-480-16,-8 12-64 0,5-10-16 0,-5 10 0 16,6-11-528-16,-1 1-128 0,-5 10 0 0,5-11-11584 0</inkml:trace>
  <inkml:trace contextRef="#ctx0" brushRef="#br1" timeOffset="-125737.53">8685 12357 21599 0,'0'0'960'0,"0"0"192"0,0 0-928 0,0 0-224 0,0 0 0 0,0 0 0 16,0 0 1584-16,0 0 272 0,0 0 48 0,0 0 16 15,0 0-976-15,0 0-192 0,5 16-48 0,0 0 0 16,0 5-352-16,-2 3-80 0,-1 2-16 0,1 6 0 16,0 0 0-16,0 0 0 0,-1 0 0 0,1-2 0 15,-1 7 64-15,-1-1 0 0,1-4 0 0,1-2 0 16,4 2 64-16,-1-3 32 0,2 0 0 0,3-2 0 15,2-6-80-15,1 0-16 0,3-2 0 0,-1-3 0 16,0-6-320-16,0-2 0 0,-2-1 0 0,2-6 0 16,2-1 0-16,1-1 0 0,0-6 0 0,-1-1 0 15,-2-5 0-15,-2-3 0 0,3 0 0 0,-3-5 0 16,0-3 0-16,2 0 0 0,1-2-144 0,-3-1 144 0,-1-2 0 16,0 0 0-16,-1 0 0 0,1-3 0 0,0 4 0 15,0-1 0-15,-2 3 0 0,-3-1 128 0,2 3-128 0,-2 3 0 16,0 0 0-16,-2 5 0 0,-1 0 0 0,0 4 0 15,-2 4 144-15,-3 8-144 0,0 0 192 0,0 0-16 16,0 0-16-16,0 0 0 0,0 0 128 0,3 17 32 16,-3 5 0-16,0 4 0 0,-1 1 80 0,-1 3 32 15,-1 6 0-15,0 1 0 0,-2 1-192 0,0 1-48 16,0-6 0-16,2 8 0 0,-3-5 0 0,1 3-16 16,0 0 0-16,2 2 0 0,0 1-176 0,1-2 0 15,2 0 0-15,2-6 0 0,-1-4-160 0,2-4-16 16,1 0 0-16,-1-2 0 15,2 0-192-15,0-6-32 0,1-2-16 0,0-5 0 16,1 0-208-16,-7-11-32 0,11 2-16 0,0-2 0 16,2-5-1520-16,2-3-304 0,1-5-64 0,0-8-11232 0</inkml:trace>
  <inkml:trace contextRef="#ctx0" brushRef="#br1" timeOffset="-125137.61">10208 12333 10127 0,'0'0'448'0,"0"0"96"0,13 11-544 0,-13-11 0 0,0 0 0 0,0 0 0 15,0 0 5168-15,8 13 912 0,-8-13 192 0,0 0 48 16,0 0-4800-16,-8 16-960 0,-5-3-192 0,-1-5-48 0,-4 0-448 0,-3 0-112 16,-3 0-16-16,-1 0 0 0,-4-3-96 0,1 3-32 15,0-2 0-15,-1-1 0 0,0-2 208 0,5-1 48 16,1 3 0-16,2-2 0 0,4 0 128 15,1-3 0-15,1-3 160 0,4 0-160 0,11 3 0 0,-11-5-208 16,11 5 16-16,-10-12 0 16,2-2-624-16,3-2-112 0,2-3-32 0,3 3 0 15,0-2 368-15,3-1 64 0,1-2 16 0,0 3 0 0,3 2 512 16,1 2 128-16,0 1 0 0,1 5 16 0,3 3 304 0,-1 2 64 16,-11 3 16-16,16 3 0 0,0 7 224 0,0 1 32 15,-1 8 16-15,-3 7 0 0,3 3 32 0,-1 8 0 16,-1 8 0-16,-2 3 0 0,-3 2-288 0,0 2-48 15,-1 1-16-15,-2 0 0 0,-1 0-32 0,-2 0 0 0,0-1 0 16,-1-3 0-16,2-2-144 0,-1-7-48 0,0-3 0 16,1 0 0-16,2-2-80 0,-1-3-32 0,1-6 0 0,0-2 0 15,0-8-144-15,0-3-176 0,-5-13 48 16,0 0 0 0,8 5-256-16,-8-5-32 0,16-2-16 0,-3-4 0 15,-2-7-464-15,0-3-112 0,0-2-16 0,2-4 0 16,0-7-384-16,1 0-64 0,4 0-32 0,-2 0 0 15,0-3-320-15,0 0-64 0,4-2-16 0,-3 1 0 16,1-3 1008-16,-1 4 208 0,0 3 48 0,-3 5 0 0,-1-1 1408 0,0 0 272 0,0 9 64 0,-4 4 16 16,-1 0 432-16,-8 12 96 0,8-8 16 0,-8 8 0 15,15 0-288-15,-15 0-48 0,14 13-16 0,-4 3 0 16,-4 0-224-16,1 5-64 0,-3 2 0 0,0 1 0 16,-4 0-384-16,0 1-96 0,0 1-16 0,1-2 0 0,-1 0-256 15,2-3-48-15,-1-5-16 0,1 0 0 0,-2-3-208 16,2-2 0-16,-2-11 0 0,0 0 0 15,0 0-1472-15,0 0-192 0,0 0-48 0,9-11-14032 16</inkml:trace>
  <inkml:trace contextRef="#ctx0" brushRef="#br1" timeOffset="-124475.3">10717 12390 33167 0,'0'0'2944'0,"-2"12"-2352"0,2 1-464 16,-1-1-128-16,1-12 2032 0,0 15 384 0,0-15 80 0,0 16 0 16,0-3-1792-16,1 0-384 0,-1-13-64 0,4 16 0 31,-3 3-592-31,3-1-112 0,-3 6-32 0,2 0 0 16,1 0-48-16,-3 1-16 0,-1 3 0 0,0 1 0 0,0 0 352 0,0-1 192 0,0 1-192 0,3 0 192 15,2 2 0-15,-3-4 0 0,-2-3 0 0,1 0 0 16,-1-8 144-16,0 0-144 0,0-3 128 0,0-13-128 15,0 11 0-15,0-11-192 0,0 0 0 0,0 0 16 32,0 0-192-32,0 0-32 0,0 0-16 0,0 0 0 15,0 0-96-15,8-16-32 0,0 0 0 0,4-3 0 0,2-2 128 0,2-1 32 0,2-1 0 0,-1-1 0 16,0 2 384-16,0-2 0 0,1-5 0 0,1 0 0 16,2 0 0-16,0 3 304 0,-5 1-48 0,0 0-16 15,-2 5 32-15,-1 4 16 0,-2-1 0 0,1 9 0 0,-12 8-32 16,12-4-16-16,-12 4 0 0,0 0 0 0,0 0-32 0,15 12 0 15,-7 5 0-15,-2 3 0 0,-2 3 32 0,-1 3 0 16,0 1 0-16,0-2 0 0,0 3-240 0,2-6 0 16,0 2 0-16,0 0 0 0,1-4 0 0,1-3 0 15,-1-1 0-15,2-3 0 0,0-5 0 0,2 0 0 16,-10-8-144-16,14 0 144 0,1-1-144 0,-1-6 144 16,2-4-128-16,-1-3 128 0,1-1 0 0,0-3-160 15,0-2 160-15,0-3 0 0,0-3 0 0,0 2-128 16,0 0 128-16,0 0 0 0,-2 2 0 0,1-1 0 15,-1 1 128-15,2 1-128 0,0 2 304 0,0 1-48 16,-1 0 0-16,-1 1 0 0,-1 1 64 0,-2 4 16 0,-1-2 0 0,1 3 0 16,-1 6-32-16,0 0-16 0,-10 5 0 0,12-6 0 15,-12 6-112-15,0 0-32 0,16 4 0 0,-16-4 0 16,16 12-144-16,-4 4 192 0,-1 1-192 0,-1 3 192 16,-2 1-192-16,-2 6 0 0,-1-1 144 0,-2 6-144 15,-1 1 0-15,-2-1-288 0,-2 4 48 0,-1 2 16 16,-5 2 96-16,-2 2 128 0,-3 6-208 0,-1 2 80 15,-5 3-144-15,-2 3-32 0,-5 5 0 0,-3-3 0 16,-3-2-48-16,-5-1-16 0,-3 1 0 0,-3 2 0 16,-5-1-96-1,-5 0-32-15,-5-4 0 0,-5-4-10624 0,-3-5-2128 0</inkml:trace>
  <inkml:trace contextRef="#ctx0" brushRef="#br1" timeOffset="-124185.02">12003 13201 29487 0,'1'13'2624'16,"1"3"-2112"-16,-1 3-512 0,1-1 0 0,-2 6 1920 0,0 2 288 0,-2 3 48 0,-1-2 16 16,-3 2-1920-16,-2 3-352 0,-2 5-128 0,-3 0 0 31,-4 6-304-31,-3-1-48 0,-2-1-16 0,-5 4 0 16,-4 4-224-16,-6 0-48 0,-8 4-16 0,-11-1-9248 0,-11-6-1840 0</inkml:trace>
  <inkml:trace contextRef="#ctx1" brushRef="#br1" timeOffset="-194774.33">4967 9266 0,'-15'0'672,"0"0"-625,-16 0 1906,16 0-1922,0 0 16,0 0-47,-1 0 125,1 0-109,0 0 31,-16 0-47</inkml:trace>
  <inkml:trace contextRef="#ctx0" brushRef="#br1" timeOffset="-108772.7">12758 12018 10127 0,'0'0'896'0,"0"0"-704"0,0 0-192 0,0 0 0 16,0 0 2992-16,-3-8 560 0,3 8 112 0,-3-10 32 16,3 10-1488-16,0 0-288 0,-2-11-64 0,2 11-16 15,0 0-624-15,0 0-112 0,0 0-16 0,2-11-16 16,-2 11-432-16,0 0-64 0,0 0-32 0,0 0 0 0,0 0-192 0,0 0-32 16,0 0-16-16,0 0 0 0,0 0-128 0,0 0-32 15,0 0 0-15,0 0 0 0,0 0-144 0,0 0 0 16,0 0 0-16,0 0 0 0,0 0 0 0,0 0 0 15,0 0 0-15,0 0 0 0,0 0 0 0,0 0 0 16,6 14 0-16,-2 2 0 0,-4 2-144 0,0 3 144 16,-2 0 0-16,-1 8 0 0,-2 6 0 0,-1 5-128 15,-2 2 128-15,1 8 0 0,1 3 0 0,1 0 0 16,-2 6 0-16,3-1 0 0,-1 0 0 0,0-2 0 16,0-2 0-16,2 6 0 0,1-1 0 0,2 1 0 15,-1-4 0-15,1-5 0 0,0 0 0 0,1-6 0 16,1-5 0-16,1-4 0 0,0-4-128 0,2-5 128 0,-2-3 0 15,1-1 0-15,0-7-256 0,3 0 48 0,1-3 16 16,0-4 0-16,-8-9-176 0,16 7-16 0,0-7-16 0,3 0 0 31,4-7-448-31,2-1-96 0,4-3-16 0,2-2 0 16,1-6-496-16,-2 0-96 0,1-2-32 0,-1-2 0 16,1-1-128-16,-1 0-16 0,1 0-16 0,1 0 0 0,-3 3 1232 0,-2 5 240 0,0-2 48 0,-1 2 16 15,-2 0 912-15,-3 2 192 0,-3 1 48 0,-2 0 0 16,-2 0 144-16,-1 1 16 0,-2-3 16 0,-1 5 0 15,-4-1-224-15,-6 11-64 0,7-16 0 0,-2 3 0 16,-2 2-240-16,-2-2-48 0,-1 4-16 0,-1-3 0 16,-2 1-208-16,-1 3-64 0,4 8 0 0,-8-13 0 15,0 4 0-15,2-3 0 0,-1 3 0 0,-1 1 0 16,-1 1 48-16,9 7 0 0,-13-8 0 0,0 4 0 0,-1 0-176 16,-1 8-128-16,-1 0 192 0,0 4-192 0,-3 7 160 15,0 2-160-15,-2 4 128 0,-2 3-128 0,1 10 0 0,-1 5 0 16,1 4 0-16,1 4 0 0,2-1 128 0,3 4-128 15,0-4 192-15,0 1-64 0,4-4-128 0,3-4 128 16,2-2-128-16,3-8 128 0,0-5 0 0,4-8 0 16,2-2 0-16,-2-14 0 0,0 0-128 0,14 5 0 15,1-8-192-15,1-5 192 0,3-8-448 0,2-7 48 16,1-7 0-16,1-1 0 0,1-6 144 0,-2-1 48 16,-1-4 0-16,0 2 0 0,-2 1 208 0,-1 1 0 15,0 1 0-15,-2 0 0 0,-2 3 192 0,-1 2 64 16,-2 3 32-16,1 5 0 0,-3 3 176 0,-1 5 48 0,-1 0 0 15,-1 0 0-15,-1 3 16 0,-5 13 16 0,5-9 0 0,-5 9 0 16,0 0-208-16,0 0-32 0,0 0-16 0,0 0 0 16,0 0-144-16,0 0-16 0,0 0-128 0,-4 14 192 15,3 2-192-15,-2 7 0 0,-4-1 0 0,2 6-160 16,1-3 16-16,-1 4 0 0,0-5 0 0,2 0 0 16,0-3-112-16,3-2 0 0,0-6-16 0,0-13 0 31,0 0-432-31,8 13-64 0,-8-13-32 0,12 3 0 15,3-6-2208-15,1-2-448 0,3-6-96 0,0-3-16 0</inkml:trace>
  <inkml:trace contextRef="#ctx0" brushRef="#br1" timeOffset="-107842.78">13864 12784 14735 0,'0'0'1312'0,"0"0"-1056"0,0 0-256 0,8 13 0 0,-8-13 2896 15,8 9 528-15,-8-9 96 0,0 0 32 16,0 0-1808-16,0 0-352 0,10 8-80 0,-10-8-16 0,0 0-752 0,0 0-160 15,0 0-16-15,0 0-16 0,0 0-176 0,0 0-48 16,0 0 0-16,0 0 0 0,0 0 64 0,0 0 16 16,0 0 0-16,0 0 0 0,0 0 144 0,0 0 32 15,0 0 0-15,0 0 0 0,0 0-16 0,0 0 0 16,0 0 0-16,0 0 0 0,-7-9-112 0,7 9 0 16,0 0-16-16,0 0 0 0,-14 0-112 0,1 1 0 15,0 7-128-15,2 3 192 0,-2 1-192 0,0 2 0 16,1 2 0-16,-1 3 0 0,0 2 0 0,2 3 0 15,-1 1 0-15,3-1 0 0,-1-2 0 0,4-6 0 16,1 3 0-16,2-3 0 0,3-16-144 0,-4 15 144 0,4-15 0 0,0 0-144 16,0 0-112-16,0 0 0 0,0 0-16 0,15 3 0 15,-1-3-16-15,1-8 0 0,-1 0 0 0,1-5 0 16,1-3 112-16,0 0 32 0,1 0 0 0,-1-5 0 16,-1 0 144-16,-1 5 0 0,1 0 0 0,-2 5 0 15,-1-2 0-15,0 7 0 0,-12 6 0 0,13-4 0 16,-13 4 0-16,12 4 192 0,-12-4-32 0,0 0-16 15,10 14 64-15,-4 2 16 0,-1 5 0 0,0 2 0 16,-2-6-96-16,-1 4 0 0,-2-2-128 0,0-1 192 16,0 1-192-16,1-3 128 0,1-3-128 0,-2-13 0 15,0 0 0-15,7 13 0 0,-7-13 0 0,11 8 0 16,-11-8 0-16,16 0 0 0,-2-3 0 0,1-7 0 16,1-1-384-16,1-5 0 0,1-5-16 0,1 0 0 15,4 0-256-15,-2 0-48 0,-2 1-16 16,0 0 0-16,-1 3 192 0,-2 1 32 0,0 1 16 0,-3 2 0 15,-4 5 480-15,-9 8-144 0,0 0 144 0,12-3 0 0,-12 3 144 0,0 0 112 16,9 3 32-16,-9-3 0 0,0 0 160 0,7 20 16 16,-4-3 16-16,-2-1 0 0,-1 3-160 0,-1-1-48 15,-2 3 0-15,1 3 0 0,-1-1-96 0,1-1-32 16,-1 0 0-16,1 1 0 0,-1-4-144 0,2-1 0 16,1-2 0-16,0 0 0 0,1 0 0 0,2 0-176 15,4-3 48-15,-1-5 0 0,-6-8-64 0,10 8 0 16,0-3 0-16,2-2 0 0,1 0 192 0,2-6 0 0,1 0 0 15,5-2 0-15,-1 0 0 0,3-3 0 0,1-3 0 16,2-2 0-16,-1 0 0 0,3-3 0 0,-1-3 0 16,0-2 0-16,0-3 0 0,1 1-128 0,-3-4 128 15,1-2 0-15,0-3 0 0,-1-5 144 0,3 0 0 0,-3-3 0 16,-1-5 304-16,-1 4 48 0,1-4 16 0,-2-4 0 16,1 1-144-16,-4-3-32 0,-3-5 0 0,0 0 0 15,0 1-144-15,2-4-16 0,-4-2-16 0,2 0 0 16,1 1-160-16,0 1 0 0,1 4 0 0,-1-1 128 15,0 3-128-15,-1 3 0 0,-2 1 0 0,0 2 0 16,-1 2 0-16,-1 3 0 0,-4 5 0 0,0 4 0 16,-2 2 0-16,-1 7 0 0,-2 3 0 0,-1 7 0 15,-2 14 0-15,0 0 128 0,-4-8-128 0,4 8 0 16,0 0 272-16,-9 5-16 0,-2 4-16 0,-1 7 0 16,-1 4 32-16,1 5 16 0,-1 6 0 0,-2 4 0 15,1 4-160-15,-1 6-128 0,3 1 192 0,-3 10-192 0,1 2 128 0,1 6-128 16,0 2 0-16,0 6 0 0,0 4 144 0,1 1-144 15,-1 1 0-15,1-5 144 0,3 1-144 0,4-5 0 16,-1-4 144-16,2 1-144 0,1-2 0 0,3 1 0 16,3-8 0-16,4-2 0 15,-2-7-304-15,1-3-128 0,2-5-16 0,3-6-17632 0</inkml:trace>
  <inkml:trace contextRef="#ctx0" brushRef="#br1" timeOffset="-106773.29">16302 11973 15775 0,'0'0'704'0,"0"0"128"0,0 0-656 0,0 0-176 0,0 0 0 0,0 0 0 16,0 0 416-16,0 0 48 0,8-8 16 0,-8 8 0 15,6-9-480-15,-1 0 0 0,-5 9 0 0,3-11 0 16,-3 0 320-16,0 1 64 0,0 10 0 0,0-11 16 16,0 2 656-16,0 9 128 0,-1-12 32 0,1 12 0 15,-2-9-48-15,2 9 0 0,0 0 0 0,0 0 0 16,0-10-208-16,0 10-64 0,0 0 0 0,0 0 0 16,0-8-240-16,0 8-48 0,0 0-16 0,0 0 0 15,0 0-144-15,0 0-48 0,0 0 0 0,16 3 0 16,-3 5 48-16,-2 3 16 0,-1 2 0 0,-1 7 0 0,1 2-16 0,1 2 0 15,1 8 0-15,-3 2 0 16,-1 6-192-16,0 5-32 0,2 6-16 0,-2 4 0 0,-2 3-208 16,-1 1 0-16,0 2 0 0,0 0 0 0,1-2 0 0,-1 7 0 15,0-3 0-15,0-4 0 0,-1 2-192 0,1-3 32 16,-2-2 0-16,1-3 0 0,-3-3-32 0,1-7-16 16,-2-3 0-16,0-3 0 0,0-6 48 0,0-7 16 15,2 0 0-15,-2-5 0 0,-2-6 144 0,2-13 0 16,0 0 0-16,0 0 0 0,0 0 144 0,0 0-144 15,0 0 192-15,0 0-192 0,0 0 128 0,0 0-128 16,-8-16 0-16,3 0 0 0,2-2 0 0,3-4 0 0,0-2 0 16,1-5 0-16,3 0 0 0,0 0 0 0,0 0 0 15,2 0 0-15,1 2 0 0,1-2 0 0,0 0 128 16,3 0-128-16,2 5 0 0,-1 0 128 0,1 7-128 0,0 1 0 16,2-4 128-16,-1 3-128 0,0 1 0 0,1-1 0 15,-2 5 0-15,1 0 0 0,-1 1 0 0,2 2 0 16,-3 4 0-16,1 2 0 0,-13 3 0 0,16-4 0 15,-1 4 0-15,-15 0-256 0,17 8 64 0,-2 0 0 16,-4 0 0-16,2 5 0 0,-4-2 0 0,-1 6 0 16,-1-5 192-16,-7-12-144 0,6 16 144 0,-2-3-128 15,-4 3 128-15,0 0 0 0,-4 0 0 0,0 5-128 16,-5-1 128-16,0 0 0 0,-2 0 0 0,-1 1 0 16,-2-1 0-16,3-2 0 0,-1-2 0 0,1 0 0 15,-3-3-368-15,3-2 16 0,-1 0 0 0,3-1 0 16,-1-2-2336-16,10-8-480 15,-14 11-96-15,14-11 0 0</inkml:trace>
  <inkml:trace contextRef="#ctx0" brushRef="#br1" timeOffset="-106309.74">17297 12912 15663 0,'0'0'1392'0,"16"0"-1120"16,-2 0-272-16,-14 0 0 0,16-1 2800 0,-1-6 496 15,-4 2 96-15,-1-3 32 0,-2 0-2240 0,1 0-448 16,1-3-96-16,0 1 0 0,-6-1-288 0,3-2-48 16,-2 4-16-16,-1-3 0 0,0 1-96 0,-4 11 0 15,0 0-16-15,0 0 0 0,-2-13 16 0,2 13 16 0,-6-9 0 0,-1 2 0 16,7 7 0-16,-9-3 0 0,-4 1 0 0,0 2 0 16,0 2-80-16,-1 5-128 0,-2 5 176 0,-2 4-176 15,-3 4 128-15,0 2-128 0,0 5 0 0,0 2 0 16,1 0 0-16,0 3 0 0,1-6 0 0,3 1 0 15,-2-6-128-15,6 0-48 0,0 0 0 0,6-7 0 32,1-1-208-32,5-13-32 0,0 0-16 0,0 0 0 15,0 0-144-15,0 0-16 0,0 0-16 0,0 0 0 16,0 0 160-16,15-3 16 0,-3-5 16 0,0 3 0 0,-3-3 576 0,2-2 112 0,1-1 32 0,1 3 0 16,-1 0 272-16,1 0 48 0,0 0 16 0,2 5 0 15,-1 1 0-15,2 2 0 0,0 0 0 0,0 4 0 16,0 2-48-16,0 2 0 0,-1 3 0 0,1 2 0 15,-2 6-16-15,-1-1-16 0,0 4 0 0,0 1 0 16,-1-2-320-16,0 1-64 0,-3-1-16 0,3 0 0 16,-1-3-160-16,2-4 0 0,-1-1 0 0,1-5 0 0,-1 0-384 0,-12-8 64 15,0 0 0-15,17 0 0 16,-1-3-144-16,0-2-32 0,0-6 0 16,-1-7 0-16,-1-9-928 0,2-4-192 0,2-7-48 0,0-6-12304 15</inkml:trace>
  <inkml:trace contextRef="#ctx0" brushRef="#br1" timeOffset="-106052.22">18083 11886 2751 0,'3'-19'256'0,"-1"11"-256"0,-2-3 0 0,0 11 0 16,0 0 6832-16,0 0 1312 0,0 0 272 0,0 0 48 16,0 0-6000-16,0 0-1200 0,0 0-240 0,0 0-64 15,0 0-464-15,-3 19-112 0,-4 2 0 0,3 6-16 16,-1-1-368-16,0 9 0 0,-1 5 0 0,-1 4 128 15,4 4-128-15,-2 5 0 0,0 8 0 0,2 5 128 16,1 3-128-16,2 3 128 0,0-1-128 0,2-1 128 16,0-1 128-16,2 4 16 0,-2-1 16 0,3 3 0 15,-4-1-96-15,1-5 0 0,-2 0-16 0,0-3 0 16,0-5-400-16,3-8-80 0,-1-2-16 0,1-7 0 31,2-12-1520-31,1 0-304 0,-1-5-64 0,2-6-8016 0,2-8-1600 0</inkml:trace>
  <inkml:trace contextRef="#ctx0" brushRef="#br1" timeOffset="-104938.77">18550 13220 4607 0,'18'-14'192'0,"-5"4"64"0,-2-4-256 0,3 1 0 0,-2 3 0 0,-1-6 0 0,-2-3 6128 0,1 1 1168 16,-2-1 256-16,2-2 32 0,-4 0-5184 0,-1 1-1040 16,-2-3-208-16,0 2-32 0,-1 0-496 0,-2 5-112 15,-3 0 0-15,3 16-16 0,-3-16-304 0,3 16-64 16,-12-8-128-16,1 8 192 0,-2 7-192 0,-1 2 0 15,-4 10 0-15,-1 6 0 0,-2 3 0 0,0 5 0 16,-1 3 0-16,1 3 144 0,0-2-16 0,2 3-128 16,1-3 192-16,4-2-64 0,1-1-128 0,3-5 192 15,4-2-192-15,3-6 192 0,-1-5-192 0,4-16 0 16,0 0-192-16,0 0 192 0,0 0-448 0,13 5 48 0,2-8 0 16,2-10 0-1,4-5-160-15,0-4-16 0,1-4-16 0,3-3 0 16,-1-3-144-16,0-2-32 0,0-1 0 0,0 3 0 15,0 3 224-15,0 0 32 0,-2 5 16 0,3 3 0 0,-3 2 496 0,0 1 0 0,1 5 0 0,-1 2 0 16,-1 3 272-16,-1 3 160 0,-6 2 16 0,2 6 16 16,0 1 192-16,0 2 48 0,-3 4 0 0,-2 2 0 15,-1 3-128-15,-1 3-32 0,-1 2 0 0,-1 4 0 16,-2 2-544-16,0 0 0 0,-1-2 0 0,1 0 0 16,-2 0 0-16,2-3-144 0,2-5 144 0,-1 2-192 15,-6-18 192-15,6 16-160 0,1-5 160 0,-7-11-160 16,0 0 160-16,8 13 0 0,-8-13 0 0,9 11 0 15,-9-11-224-15,0 0 32 0,13 5 16 0,-13-5 0 16,13 6-288-16,-13-6-64 0,0 0-16 0,13 2 0 16,-13-2-288-1,0 0-48-15,0 0-16 0,0 0 0 0,0 0-16 0,0 0-16 0,0 0 0 0,0 0 0 16,0 0 608-16,0 0 128 0,0 0 32 0,0 0 0 0,8-8 432 0,0-2 96 16,0-1 16-16,2 1 0 0,-2-4 192 0,1 1 64 15,1-3 0-15,1-2 0 0,-1-4-64 0,3 1 0 16,-2-3 0-16,5 1 0 0,-2-1-64 0,2-3-32 15,1 3 0-15,0 0 0 0,1-2-64 0,-1 2-16 16,-2 3 0-16,-1 2 0 0,1 3-48 0,-1 3-16 16,1 5 0-16,-1 3 0 0,1 5-160 0,-3 5-48 15,1 3 0-15,2 5 0 0,-2 3 240 0,1 3 32 16,-1 7 16-16,0 1 0 0,-2 2-96 0,0 6-32 16,-1-1 0-16,1 0 0 0,-3 3-128 0,0-5-32 0,0 0 0 0,0 0 0 15,0-6-128-15,-1 3 0 0,-1-2 0 0,2-3 128 16,2-6-128-16,-2 1-224 0,-8-19 48 15,8 13 16 1,0-2-288-16,-8-11-64 0,12 6-16 0,1-2 0 16,0-4 16-16,2-2 16 0,1-4 0 0,1 1 0 15,1-3-128-15,1 0-16 0,2-5-16 0,2-2 0 16,-3 1-144-16,1-2-32 0,0-3 0 0,0 3 0 16,0-2 112-16,0 2 16 0,0 0 0 0,-2-2 0 0,-1-1 704 0,-1 3 208 0,-1 0 16 0,2 3 0 15,-5-3 800-15,0 0 144 0,-1 3 48 0,-2 0 0 16,-4 2-160-16,-6 11-32 0,0 0 0 0,0 0 0 15,0 0-384-15,0 0-96 0,0 0-16 0,0 0 0 16,0 0-144-16,-9 0-16 0,-2 8-16 0,-1 3 0 0,-1 5-144 16,2 5-16-16,0 3-16 0,0 2 0 0,1 0-176 15,2 1 0-15,3 0 144 0,2-1-144 0,2 3 144 0,1-5-144 16,1-5 192-16,4-1-192 0,3-1 0 0,5 0 0 16,0-3 0-16,6-1 0 0,3-4-240 15,4-2 48-15,1-2 16 0,4-2 0 0,1-2-160 0,3-2-48 16,1-2 0-16,-3-2 0 0,-1-2 32 0,0 1 0 15,1-2 0-15,-3-3 0 0,2 3 352 0,-5-2-144 16,-3 2 144-16,-1-3 0 0,-1 0 0 0,-2-2 128 16,-4 0 0-16,-2 0 16 0,-1 0 192 0,-3-1 48 15,-4-2 0-15,-3 3 0 0,0 2-48 0,-3-2 0 16,-1 0 0-16,-2 2 0 0,-2-2-112 0,-2 3-32 16,1-1 0-16,-2 3 0 0,-3 3-192 0,1 2 128 15,-1 3-128-15,1 3 0 0,-1 2 128 0,0 5-128 0,1-1 0 0,-1 6 144 16,0 4-144-16,-1 2 160 0,1 6-160 0,3-1 160 15,2-1 32-15,3 1 0 0,1 0 0 0,4 1 0 16,2 0-192-16,6 1 0 0,4 1 0 0,4 0 0 16,1 1-256-16,4-1-96 0,2 0-16 0,6-5 0 31,1-2-400-31,5 1-96 0,3-7-16 0,5-2 0 16,3-2-1104-16,0-4-240 0,-1-4-32 0,-4-5-7600 0,-3-6-1504 0</inkml:trace>
  <inkml:trace contextRef="#ctx0" brushRef="#br1" timeOffset="-104685.43">21278 13193 35759 0,'-3'19'1584'0,"2"-6"336"0,-1 3-1536 0,2 0-384 0,2 2 0 0,1 1 0 0,0 4 976 0,2 1 128 15,0 5 32-15,1 1 0 0,0-1-768 0,1 3-160 16,-1 2-16-16,2 0-16 0,0 2-176 0,2 1 0 16,0-5 0-16,1 5 0 0,-2-5 0 0,1 4-272 15,3-2 64-15,0-2 16 16,-4-7-224-16,1-2-32 0,-2-6-16 0,-2-4 0 16,-6-13-48-16,0 0 0 0,0 0 0 0,0 0-10480 15,0 0-2096-15</inkml:trace>
  <inkml:trace contextRef="#ctx0" brushRef="#br1" timeOffset="-104503.9">21553 12557 24879 0,'0'0'2208'0,"0"0"-1760"0,0 0-448 0,-5 13 0 16,5-13 5280-16,-5 12 976 0,5-12 192 0,0 0 32 15,-5 14-4912-15,5-14-992 0,0 0-192 0,-4 10-32 31,4-10-816-31,0 0-176 0,0 0-16 0,-7 12-16 0,7-12-1936 0,-3 16-384 0,3-3-80 16,-2 7-9008-16,1-4-1808 0</inkml:trace>
  <inkml:trace contextRef="#ctx0" brushRef="#br1" timeOffset="-103977.31">21808 13145 7359 0,'10'29'320'0,"-4"-10"80"0,-1 5-400 0,3 0 0 0,-2 0 0 0,1-1 0 0,-1 1 6432 0,1-3 1200 15,-3 3 240-15,1-5 64 0,0-1-5776 0,0-4-1152 16,0-1-240-16,-5-13-32 0,0 0-544 0,9 8-192 16,-9-8 0-16,0 0 144 15,15 2-464-15,-1-7-80 0,-1-3-32 0,0-3 0 0,0-7 112 0,-1-3 0 16,0-1 16-16,-1-1 0 0,0 1 304 0,0-4 0 16,-3 2 0-16,2-2 0 0,1 2 192 0,1 0-64 0,-1 0-128 15,-2 6 192-15,-1 4-48 0,0 1-16 0,-8 13 0 16,0 0 0-16,0 0-128 0,0 0 0 0,10-3 0 0,-10 3 0 15,11 8 304-15,-3 3-32 0,-1 2 0 0,-1 6 0 16,1 0-272-16,1-1 0 0,3 1 0 0,-2-4 0 16,4 1 0-16,0-2-256 0,2-4 32 0,2-4 0 31,3-1-544-31,0-5-128 0,1-3 0 0,2-5-16 16,-1 0-480-16,-1-5-80 0,1-3-32 0,3 0 0 15,-3-2 864-15,1-1 192 0,-1 1 16 0,-1-1 16 0,0 1 1312 0,-2 1 256 0,-1-1 48 0,-1 2 16 16,1 0 416-16,-2 0 96 0,-2 3 0 0,2 3 16 15,-1 1-512-15,-2-1-96 0,0 2-32 0,-1 3 0 16,-12 5-352-16,16-6-80 0,-1 1-16 0,-2 5 0 16,0 0-320-16,-2 7-64 0,-11-7-16 0,14 9 0 15,-1 4 64-15,-2 6 0 0,-1 2 0 0,-2 8 0 16,-2 3-320-16,-1 2 160 0,-2 6-160 0,-1 0 128 0,-2 2-128 16,-2 3 0-16,-2 3 0 0,-3 2-176 0,-4 3 48 0,-3 4 0 15,-3 3 0-15,0 1 0 0,-4 1 128 0,-3-1-128 16,-2 0 128-16,-4-3-128 0,-6 3 128 0,-5-3-128 15,-7-2 128-15,-5 2-128 0,-7-5 128 0,-9-3-128 16,-9-7 128-16,1-1-128 16,-4-10-1248-16,4-3-240 0,3-7-48 0,9-7-10688 15,0-2-2144-15</inkml:trace>
  <inkml:trace contextRef="#ctx0" brushRef="#br1" timeOffset="-90801.83">19194 8933 11055 0,'0'0'480'0,"0"0"112"0,0 0-464 0,0 0-128 16,0 0 0-16,0 0 0 0,0 0 512 0,0 0 96 0,0 0 16 15,0 0 0-15,0 0-624 0,0 0 0 0,0 0-192 0,0 0 64 32,11-8-320-32,2 5-64 0,-2-2-16 0,2 2 0 0,1 1 224 0,2-1 48 15,-1 3 16-15,1-2 0 0,2 2 368 0,-1-1 64 0,1-1 0 0,1-1 16 16,2 3 240-16,1-2 32 0,1-1 16 0,-1 0 0 15,2 1-48-15,0-4-16 0,1 1 0 0,-3 2 0 16,0-4-144-16,-1 1-32 0,2-2 0 0,-4 3 0 16,-1-3 16-16,-2 5 0 0,-2-3 0 0,-1 2 0 15,-3-2-144-15,-10 6-128 0,9-8 144 0,-9 8-144 16,10-8 320-16,-10 8-48 0,0 0 0 0,0 0 0 16,0 0 16-16,8-10 0 0,-8 10 0 0,0 0 0 15,0 0-32-15,0 0 0 0,0 0 0 0,0 0 0 16,-8-8-96-16,8 8-32 0,-13-3 0 0,2 1 0 15,11 2-128-15,-13 0 0 0,0 0 0 0,0 2 0 0,2-2 0 16,0 3 0-16,0 2-144 0,-1-2 144 0,1 0 0 0,11-3 0 16,0 0 176-16,0 0-176 0,0 0 192 0,0 0-64 15,-11 5 0-15,11-5-128 0,0 0 160 0,0 0-160 16,0 0 128-16,0 0-128 0,0 0 0 0,0 0 0 16,13-3 0-16,-13 3 0 0,13-2-128 0,-2-1 128 15,-11 3 0-15,13-5 0 0,-13 5 0 0,14-3-176 16,-3 0 176-16,-11 3-128 0,0 0 128 0,13 0 224 15,-13 0-48-15,0 0-16 0,0 0 224 0,0 0 32 16,11 3 16-16,-11-3 0 0,0 0 16 0,0 0 0 16,5 13 0-16,-5-13 0 0,0 0-16 0,-1 16 0 15,1-16 0-15,-5 15 0 0,-2-3-288 0,7-12-144 0,-9 15 160 0,-1-4-160 16,2 2 192-16,-1-2-48 0,-3 0-16 0,-1-1 0 16,1 3-288-16,-1-2-64 0,-2-1-16 15,1 1-11088-15</inkml:trace>
  <inkml:trace contextRef="#ctx0" brushRef="#br1" timeOffset="-85038.1">3508 14612 6447 0,'0'0'272'0,"0"0"80"0,0 0-352 0,0 0 0 0,0 0 0 0,0 0 0 16,0 0 3056-16,0 0 528 0,0 0 128 0,0 0 0 15,0 0-2816-15,0 0-576 0,0 0-128 0,0 0 0 0,0 0-64 0,0 0 0 16,0 0 0-16,0 0 0 0,0 0 208 0,0 0 48 15,0 0 0-15,0 0 0 0,0 0 176 0,0 0 32 16,0 0 16-16,0 0 0 0,10-8 96 0,-10 8 0 16,8-11 16-16,-8 11 0 0,6-11-112 0,2-2-32 15,0 0 0-15,2-3 0 0,3 0-256 0,0-5-64 16,0-3-16-16,1-5 0 0,2-3-112 0,0 0-128 16,0-2 176-16,-1 2-176 0,-3 0 128 0,0-5-128 15,-1 0 0-15,0 5 0 0,-3-2 128 0,0 2-128 16,0 3 0-16,0 0 0 0,0 2 224 0,2-2-64 15,-2 5-16-15,-2-2 0 0,1 5 208 0,-2 2 32 16,-1 3 16-16,1 3 0 0,-2 0 0 0,-3 13 0 0,0 0 0 16,0 0 0-16,0 0-208 0,0 0-32 0,0 0-16 0,0 0 0 15,0 0-144-15,10 20 0 0,-2 1 0 0,-2 4 128 16,1 7-128-16,-1 2 0 0,1 6 0 0,-1 5 0 16,1 3 0-16,1 5-144 0,0 2 144 0,0-2 0 15,-2 0 0-15,2 0 0 0,-2 0 0 0,1-4 0 16,-1 0 0-16,1-4 0 0,1-2 0 0,-2-5 0 15,1-7 0-15,-1-1 0 0,2-2 0 0,-2-4 0 16,1-3 0-16,-2-5 0 0,-1-3 0 0,1-4 0 16,-5-9 0-16,0 0 0 0,0 0-144 0,0 0 144 15,0 0-304-15,0 0 48 0,10-8 0 0,0-5 0 16,-1 0 48-16,-1-4 16 0,-1-7 0 0,-1 0 0 16,0-4 32-16,1 3 16 0,-1-7 0 0,2 3 0 15,0-3 144-15,0 1 0 0,-1-1 0 0,1 1 0 16,0 1 0-16,-2-2 0 0,2 5 128 0,-1-2-128 0,-2-2 240 0,-1 4-32 15,0 3 0-15,2 3 0 0,0-3 176 16,1 3 48-16,-4 2 0 0,2-2 0 0,1 0-32 0,1 3 0 16,-6-1 0-16,4 3 0 0,2 0-160 0,1 3-48 15,0-3 0-15,-2 8 0 0,-6 8-192 0,0 0 0 16,8-10 128-16,-8 10-128 0,10-11 0 0,-10 11 0 16,8-8 0-16,-8 8 0 0,0 0 0 0,11-3 0 15,-11 3 0-15,0 0 0 0,0 0 0 0,14 3 176 16,-14-3-176-16,13 8 160 0,-13-8-32 0,11 19 0 15,-1 4 0-15,-2 6 0 0,2 3-128 0,-2 8 0 16,-2 2 0-16,1 3 0 0,-4 1 0 0,2 1 0 16,-1-2 0-16,1-2 0 0,-2-1 0 0,2-4 128 15,2-2-128-15,1-3 0 0,-4-2 0 0,3-1 0 0,-1-2 0 16,2-3 0-16,2-1 0 0,0-3 0 0,-1-1-224 16,1-4 80-1,-2-4-480-15,0-3-80 0,-8-9-32 0,10 4 0 16,1-4-1888-16,-11 0-368 0,13-4-80 0,-4-8-9280 0</inkml:trace>
  <inkml:trace contextRef="#ctx0" brushRef="#br1" timeOffset="-84662.57">4686 14058 6447 0,'0'0'576'0,"0"0"-576"0,0 0 0 0,0 0 0 0,0 0 4320 0,0 0 752 16,0 0 160-16,0 0 16 0,0 0-3184 0,-8 11-640 15,2 6-128-15,1 3-16 0,-1 4-576 0,1 7-128 16,-2 6 0-16,2 6-16 0,1 2-304 0,-1 0-64 16,0 0-16-16,2-3 0 0,1 1 16 0,2-1 16 15,0-2 0-15,3-3 0 0,2-3 208 0,0-2 32 16,0-5 16-16,1-5 0 0,2 3-80 0,4-5-32 16,0 0 0-16,3-4 0 0,-2-7-208 0,0 3-144 15,1-8 192-15,0 1-192 0,2-5 144 0,2-1-144 16,1-4 0-16,1-2 144 0,-3-2-144 0,4-4 0 15,3-2 0-15,-1-1 128 0,-2 0-128 0,-1 0 0 16,1-6-160-16,0-2 160 0,0-4 0 0,-2 3 0 16,-1-4 0-16,-2-2 0 0,0-2 0 0,-2 1 0 0,-1 1 0 15,2-1 0-15,-2-3 0 0,-1 1 0 0,0 2 0 16,-3 0 0-16,-1-2 0 0,-1 2 0 0,-2 1-176 0,-1 1 176 31,0 1-496-31,-3 5 16 0,1 2 0 0,-2-1 0 16,-2 2-1632-16,1 2-320 0,-3-2-64 0</inkml:trace>
  <inkml:trace contextRef="#ctx0" brushRef="#br1" timeOffset="-84406.44">5322 13495 33455 0,'0'0'1472'0,"0"0"320"0,0 0-1424 0,0 0-368 0,-12 5 0 0,12-5 0 16,-11 4 1344-16,11-4 208 0,0 0 48 0,0 0 0 0,0 0-1088 0,0 0-192 15,-5 15-64-15,4-2 0 0,2 6-256 0,3 2-256 16,0 5 64-16,3 2 0 0,1 8 0 0,2 4 16 16,-1 3 0-16,2 5 0 0,1 5 176 0,-1 5-208 15,0 2 80-15,2 2 128 0,0 7-160 0,1 2 160 16,1-1 0-16,1-2-144 0,1 1 0 0,1-3 0 16,0-5 0-16,-1-4 0 15,-1-4-480-15,0-4-80 0,-1-1-32 0,-1-3 0 16,2-5-2512-16,0-2-496 0,2 6-96 0,-2-15-32 0</inkml:trace>
  <inkml:trace contextRef="#ctx0" brushRef="#br1" timeOffset="-84069.24">6206 14161 35247 0,'0'0'1552'0,"-11"11"336"0,-2-1-1504 0,0-2-384 0,0-2 0 0,0-1 0 15,-1 3 832-15,3-3 80 0,-2 0 32 0,2-2 0 16,-1-3-944-16,0 0-320 0,-1 0 0 0,0 0 0 16,-2-2-688-16,1 1-128 0,-2-4-16 0,0 2-16 15,-2-2-464-15,1-3-96 0,-1 1 0 0,2-1-16 16,1 0-448-16,1 0-96 0,1-3-16 0,2 0-4304 16,0 1-880-16</inkml:trace>
  <inkml:trace contextRef="#ctx0" brushRef="#br1" timeOffset="-83859.1">5988 13825 21135 0,'0'0'928'0,"0"0"208"0,0 0-912 0,0 0-224 16,0 0 0-16,9 13 0 0,-2 2 1728 0,-2-1 288 15,-4 5 64-15,-1 2 16 0,0 8-880 0,-1 3-160 0,-1 2-32 0,0 6-16 16,1 10-480-16,-1 3-80 0,1 6-32 16,-1 4 0-16,0-2-144 0,1 3-16 0,1-3-16 0,0 0 0 15,0 0 80-15,1-10 0 0,3-2 16 0,-1-1 0 16,2-3 0-16,-1-5 0 0,1-3 0 0,2-7 0 15,-1-1-160-15,2-6-48 0,2-6 0 0,-1-2 0 32,3-6-656-32,-12-9-144 0,16 4-32 0,0-8-9984 0,0-7-2016 0</inkml:trace>
  <inkml:trace contextRef="#ctx0" brushRef="#br1" timeOffset="-83645.82">6618 14116 24879 0,'0'0'2208'0,"0"21"-1760"0,-1-5-448 0,-1 8 0 0,-1 3 2528 16,0 4 416-16,1 4 96 0,1 5 16 0,-3-1-2080 0,3 4-400 15,-1-1-96-15,1-2-16 0,-1-3-336 0,0-3-128 16,2 3 0-16,0-5 144 0,0-5-144 0,2-3 0 16,0-3 0-16,1-5 128 0,0-2-288 0,-1 1-64 15,-2-15-16-15,0 0 0 16,0 0-1488-16,0 0-320 0,0 0-48 0,4-19-16 0</inkml:trace>
  <inkml:trace contextRef="#ctx0" brushRef="#br1" timeOffset="-83476.73">6660 13986 17503 0,'0'0'1552'0,"-6"14"-1232"0,-1-1-320 0,1 0 0 16,-2-2 4928-16,1 2 912 0,1-2 192 0,6-11 48 15,-5 15-4720-15,2-4-928 0,3-11-192 0,0 0-48 32,-3 13-784-32,3-13-176 0,0 0-16 0,0 0-10608 0,0 0-2128 0</inkml:trace>
  <inkml:trace contextRef="#ctx0" brushRef="#br1" timeOffset="-81737.73">6498 13915 19343 0,'0'0'1728'0,"0"0"-1392"0,0 0-336 0,0 0 0 15,0 0 2016-15,0 0 336 0,-11 0 64 0,11 0 16 16,0 0-1344-16,-11 0-272 0,11 0-48 0,0 0-16 0,-12 4-480 16,12-4-80-16,0 0-32 0,0 0 0 0,-11 1-160 0,11-1 0 15,0 0 0-15,0 0 0 0,0 0 240 0,-10 8-48 16,10-8 0-16,0 0 0 0,0 0 128 0,-6 13 32 15,1-2 0-15,5-11 0 0,0 16 16 0,3 0 0 16,-1 2 0-16,1-2 0 0,0 0-112 0,1 3 0 16,0-1-16-16,1 1 0 0,0-1-96 0,0-2-16 15,0 0 0-15,1 0 0 0,1-3-128 0,-1 1 0 16,-6-14 144-16,8 13-144 0,-8-13 0 0,11 10 0 16,-1-2 0-16,-10-8-192 0,13 3 48 0,-13-3 0 0,13-3 0 15,-2 1 0-15,-11 2-16 0,13-6 0 16,-2-2 0-16,0 0 0 0,-1-5-48 0,3 0-16 0,-4 0 0 15,1-1 0-15,-1-1 80 0,1-1 16 0,0-3 0 0,-1 6 0 16,1 0 128-16,-2 2 0 0,0-5-144 0,-2 5 144 16,1-2 0-16,-2 3 0 0,-1-1-144 0,-4 11 144 15,5-8 0-15,-5 8 0 0,0 0 0 0,0 0 0 16,0 0 0-16,0 0 144 0,0 0-16 0,0 0 0 16,0 0 128-16,4 16 0 0,-6 0 16 0,0 5 0 15,1-2 48-15,-1 5 16 0,0 2 0 0,1 3 0 16,-2 5-16-16,-1-2 0 0,1 5 0 0,2 0 0 15,1 1-64-15,1 1 0 0,2-2-16 0,4 3 0 16,1-3-64-16,0 0-16 0,0 0 0 0,5-1 0 16,4 1-160-16,1-4 160 0,0-1-160 0,-1-4 160 15,-1 1-160-15,1 3 128 0,-3 1-128 0,2-5 128 16,2-2-128-16,-4-2 0 0,-1 4 144 0,-3-4-144 16,-2-2 160-16,-2 2-32 0,-3 0-128 0,-3-3 192 0,-1 2 48 15,-3-6 0-15,-7 4 0 0,-2-2 0 0,-4 2-112 0,-6 0 0 16,-2 3-128-16,-6-3 192 0,-3 0-192 0,1 1-288 15,-3 2 64-15,1-1 16 16,-3-1-256-16,-1 1-48 0,0-7-16 0,3 0 0 16,-1-5-2016-16,1-1-400 0</inkml:trace>
  <inkml:trace contextRef="#ctx0" brushRef="#br1" timeOffset="-81175.7">7432 14042 11967 0,'0'0'1072'0,"0"0"-864"0,0 0-208 0,0 0 0 0,0 16 4608 0,0-16 864 16,-2 16 176-16,2-16 48 0,0 0-3840 0,2 18-768 16,0-7-160-16,-2-11-32 0,-2 16-544 0,2-16-112 15,0 13-32-15,0-13 0 0,0 19-16 0,-2-4 0 16,2-1 0-16,0 2 0 0,-1 2 0 0,-1 3 0 16,1 1 0-16,-1 2 0 0,0 5 240 0,-1 2 32 15,0 4 16-15,0 2 0 0,1 0-80 0,1 5-16 16,-1-2 0-16,0 1 0 0,1 0-112 0,2 2-16 0,-1-6-16 15,0 0 0-15,2 0-240 0,1-4 0 0,2 3 0 0,3-6 0 16,-3-2 0-16,1-3-336 0,1-2 48 0,-1-2 16 31,-1-1-464-31,1 0-96 0,1-3 0 0,-2 1-16 16,-5-18-384-16,4 14-80 0,0-4-16 0,-4-10 0 16,0 0-384-16,0 0-80 0,0 0 0 0,0 0-16 15,0 0-384-15,0 0-80 0,0 0-16 0,-7-14 0 0</inkml:trace>
  <inkml:trace contextRef="#ctx0" brushRef="#br1" timeOffset="-80837.67">7395 14622 3679 0,'-3'-20'320'0,"0"8"-320"0,-2-5 0 0,0 0 0 15,-1-2 4464-15,1-2 816 0,0 0 160 0,2 0 48 16,-2-3-2960-16,2-2-592 0,0-4-112 0,1-1-32 16,4 1-752-16,1-4-144 0,0-3-48 0,5-3 0 0,0 1-352 15,3 1-80-15,2 4-16 0,2-1 0 0,-1 0-208 0,2-1-64 16,2 7 0-16,-1 0 0 0,3 5-128 0,2 0 0 15,1 7 0-15,1-3 0 0,-2 9 0 0,1-2 128 16,-4 5-128-16,0 0 0 0,-1 0 192 0,-1 7-32 16,1 1-16-16,-4 1 0 0,3 2 128 0,-3 9 32 15,-1-3 0-15,-2 7 0 0,0-3-128 0,-1 6-32 16,-2 2 0-16,0 5 0 0,-2-2-144 0,1 0 192 16,-4 5-192-16,0 0 192 0,-4-5-64 0,-1 3-128 15,-1-1 192-15,-2 3-64 0,-1 3-128 0,-2 0 192 16,-4-3-192-16,1-2 192 0,-2-1-192 0,0 3 0 15,-3 0 0-15,2 0 0 0,-1-5-448 0,3 0 48 16,-1-3 0-16,3 1 0 16,2-4-432-16,3-2-64 0,2-3-32 0,3-13 0 15,2 14-1600-15,-2-14-320 0,0 0-64 0,14 7-16 16,1-7-416-16,2-2-96 0</inkml:trace>
  <inkml:trace contextRef="#ctx0" brushRef="#br1" timeOffset="-80457.08">8018 14281 3679 0,'27'-19'160'0,"-9"6"32"0,3-1-192 0,-1-1 0 0,-2-1 0 0,0 2 0 15,-2-2 5344-15,-2 1 1024 0,-1 1 208 0,-2 4 32 16,-1 2-4288-16,-10 8-848 0,0 0-192 0,0 0-16 16,5-11-560-16,-5 11-128 0,0 0 0 0,0 0-16 15,0 0-304-15,-15 8-64 0,-1 6-16 0,0 4 0 0,-3 6-176 16,0 2 0-16,-1 6 0 0,3 0 0 16,-1 2 0-16,2 1 128 0,3-1-128 0,0 3 128 0,-1 0 96 15,1 0 16-15,4-5 0 0,2-5 0 16,1-3-240-16,1-3 128 0,2-3-128 0,3-6 0 0,1-4 0 0,-1-8-240 15,0 0 32-15,13 0 0 16,2-4-224-16,2-6-32 0,4-6-16 16,3-5 0-16,7-5 96 0,1-2 32 0,0-3 0 0,2-1 0 0,-1-3 176 0,-1 1 48 15,0 2 0-15,-3 6 0 0,-5 2 128 0,-1 3 0 16,-4 2 0-16,-1 9 0 0,-2 2 384 0,0 5 0 16,-2 0 0-16,-1 6 0 0,-3 5 352 0,-1 5 80 15,-1 3 16-15,0 5 0 0,-1 1 0 0,-4 4 0 16,0 3 0-16,-1 0 0 0,-2 3-352 0,-2 2-64 15,-1-2-16-15,1 0 0 0,1 0-272 0,1-2-128 0,-2-2 128 16,2-4-128-16,0-3 0 0,0-1-144 0,0-7 0 16,3-3 0-1,-3-10-320-15,0 0-64 0,5 6-16 0,-5-6 0 16,0 0-1600-16,11-4-320 0,1-4-64 0,2-4-12000 0</inkml:trace>
  <inkml:trace contextRef="#ctx0" brushRef="#br1" timeOffset="-80053.36">9266 14047 11055 0,'0'0'976'0,"0"0"-784"0,0 0-192 0,-6 14 0 16,-4-4 4096-16,-1-2 768 0,0 3 144 0,-2-1 48 0,-5 1-3568 0,1 0-704 15,-4-1-144-15,-2 3-16 0,-1-2-624 0,-3 2 0 16,-2 0 0-16,-3-2 0 0,-2 0-128 0,1-3 0 15,-1 0 0-15,2-1 0 0,3-1 128 0,3-1 128 16,1-5-128-16,4 0 176 0,3 0 80 0,4-3 32 16,1-4 0-16,3 1 0 0,1 1-288 0,0-3-144 15,5-5 16-15,-1-1 0 16,2-4-368-16,1-1-64 0,0-2-16 0,4 5 0 0,1 3 192 0,0-3 16 16,-1 3 16-16,1 0 0 0,2 2 352 0,-5 11 192 15,0 0-32-15,8-8 0 0,-8 8 288 0,0 0 64 16,15 7 16-16,-4-1 0 0,-11-6 160 0,13 22 16 15,-1 4 16-15,0 9 0 0,-1 7 96 0,-1 3 16 16,-1 3 0-16,1 2 0 0,-2 6-400 0,0-1-80 16,-3-2-16-16,1-3 0 0,4-2-336 0,1-3 0 15,0-2 0-15,0-5 128 0,1-1-320 0,4-4-64 0,-2-5-16 0,2-4 0 32,0-4-672-32,0-3-128 0,0-9-16 0,-1-3-16 15,-2-5-688-15,-1-8-128 0,0-5-16 0,-1-3-10672 0</inkml:trace>
  <inkml:trace contextRef="#ctx0" brushRef="#br1" timeOffset="-79518.88">9408 13951 13823 0,'4'-20'1216'0,"0"9"-960"0,-1-5-256 0,-2 2 0 16,1-2 3152-16,1-4 592 0,2 4 112 0,0-5 32 0,-4 5-2032 0,3-3-416 15,-3-2-80-15,1 0-16 16,-1-3-576-16,3 7-112 0,-3-3-16 0,-2 4-16 0,1 4-432 0,0 2-192 15,0 10 160-15,0 0-160 0,0 0 128 0,0 0-128 16,0 0 0-16,-8 10 144 0,0 10 16 0,-4 11 0 16,3 3 0-16,2 7 0 0,3 3 48 0,0 2 16 15,1 7 0-15,3 0 0 0,0 0-16 0,3 3 0 16,-1-1 0-16,3-1 0 0,1-2 112 0,4 1 0 16,3 0 16-16,-1-5 0 0,1-3-80 0,2-3 0 15,-1-2-16-15,1 0 0 0,-3-6-240 0,3-2 0 16,-4-5 0-16,-3-1 0 0,-1-2-256 0,-4-7 48 15,-2-1 16-15,-1-1 0 0,2-6 0 0,-2-9 16 16,0 0 0-16,0 0 0 0,0 0-176 0,0 0-32 0,0 0-16 16,0 0 0-1,0 0-176-15,-6-11-16 0,6 11-16 0,-5-22 0 0,2-6 272 0,4 3 48 16,4-4 16-16,3-2 0 0,3-2 272 0,2-1 224 0,2-5-32 0,-1-2-16 16,2-1 16-16,0-1 16 0,0 1 0 0,0-3 0 15,0 0 0-15,0 3 0 0,0 2 0 0,0 3 0 16,0 5-16-16,-1 3-16 0,-2 0 0 0,0 5 0 15,-2 3-176-15,-2 5 128 0,-1 2-128 0,0 4 128 16,-8 10-128-16,0 0 0 0,0 0 144 0,0 0-144 16,0 0 144-16,0 0-144 0,10 16 192 0,-2 5-192 15,-3 3 192-15,-2 8-192 0,-3 9 192 0,0 3-192 16,0 3 128-16,-3 6-128 0,0-2 0 0,1 1 0 16,-1-4 0-16,1 2 0 0,1-5 0 0,1 1 0 15,1-3 0-15,-1-2 0 0,2 2 0 0,-1-9 0 16,-1-5-304-16,2-4-112 15,0 1-32-15,-2-7 0 0,0-3-2816 0,0-6-560 0</inkml:trace>
  <inkml:trace contextRef="#ctx0" brushRef="#br1" timeOffset="-78051.68">8350 14227 10127 0,'0'0'896'0,"0"0"-704"0,0 0-192 0,0 0 0 0,0 0 2064 0,0 0 384 16,0 0 80-16,0 0 16 0,0 0-1136 0,0 0-240 15,0 0-32-15,0 0-16 0,0 0-496 0,0 0-112 16,0 0 0-16,0 0-16 0,0 0-176 0,0 0-48 15,0 0 0-15,0 0 0 0,0 0 112 0,0 0 0 16,5-13 16-16,-5 13 0 0,0 0-128 0,3-13-16 16,0 2-16-16,0-2 0 0,2 3-240 0,0-1 0 15,0-2 128-15,0 2-128 0,-4-2 0 0,3 2-240 0,0-2 48 0,-4 13 16 16,5-11-48-16,-5 11-16 16,0 0 0-16,0 0 0 0,0 0 240 0,0 0-144 15,0 0 144-15,0 0-128 0,0 0 384 0,0 0 96 0,0 0 16 0,0 0 0 16,0 0 112-16,0 0 32 0,0 0 0 0,0 0 0 15,0 0-224-15,0 0-32 0,0 0-16 0,-11 3 0 16,0 0-240-16,11-3 0 0,-13 5 0 0,3 3 0 16,-1 0 0-16,0 0 0 0,-2-3 0 0,3 3 0 15,1 0 0-15,1 0 0 0,8-8 0 0,-10 11 0 16,2-1 0-16,8-10 0 0,-8 8 0 0,2 5 0 31,6-13-464-31,-4 14-48 0,4-14 0 0,-1 18-12608 0</inkml:trace>
  <inkml:trace contextRef="#ctx0" brushRef="#br1" timeOffset="-76897.24">11048 14336 23039 0,'0'0'1024'0,"0"0"192"0,0 0-960 0,-7 0-256 0,1 0 0 0,6 0 0 16,-7-2 2864-16,7 2 528 0,0 0 96 0,-3-6 32 16,-2-2-2464-16,5 8-480 0,0-8-112 0,4-2-16 15,-3-1-448-15,2 0 128 0,-3 11-128 0,7-13 0 0,-7 13 0 16,9-8 0-16,-9 8 0 0,0 0 0 0,0 0 0 0,15-5 0 16,-15 5 0-16,16 5 0 0,0 1 144 0,-2 4-16 15,-1 4 0-15,0 1 0 0,0 7 32 0,0 1 0 16,-4 6 0-16,3 1 0 0,-3 1-160 0,-1 6 0 15,0 1 0-15,-1 1 0 0,-1 1 0 0,-1 1 0 16,0 0 0-16,-2-4 0 0,-3-1 0 0,0 1 0 16,2 0 0-16,-4-5 0 0,-1 0 0 0,0-4 0 15,-2-6 0-15,0 2 128 0,0-3 64 0,-1-2 0 16,-2-3 0-16,1-1 0 0,1-5 16 0,6-10 16 0,-8 9 0 16,8-9 0-16,-8 7 32 0,8-7 0 0,0 0 0 15,0 0 0-15,0 0-64 0,0 0-16 0,0 0 0 0,5-12 0 16,3-2-176-16,5-4 0 0,-1-3 0 0,4-3 128 15,4-5-128-15,1-3 160 0,1-5-160 0,0 1 160 16,1-1-160-16,1-5 128 0,0-3-128 0,3 0 128 16,1-3-128-16,1 0 0 0,1-5 0 0,-1 3 128 15,0-6 0-15,1 3 0 0,1 0 0 0,-2 0 0 16,-2 3-128-16,-1 2-272 0,-4 9 64 0,1 4 16 31,-4 6-320-31,-3 5-64 0,-2 3-16 0,-2 10 0 16,-3 3-832-16,-9 8-176 0,0 0-16 0,8 19-16 15,-3 10-1648-15,-5 8-336 0,-3 8-64 0,1 5-16 0</inkml:trace>
  <inkml:trace contextRef="#ctx0" brushRef="#br1" timeOffset="-76494.7">11831 14752 7359 0,'14'33'320'0,"-2"-9"80"0,-3-3-400 0,1 2 0 0,-1-6 0 0,1 1 0 0,0-3 4128 0,1-4 736 16,-1-5 160-16,1 2 32 0,-11-8-3136 0,16 3-640 16,-2-6-112-16,1 2-16 0,-1-6-576 0,1-2-96 15,-1-4-32-15,0-2 0 0,-1-1-144 0,2 2-48 16,1-5 0-16,-2-1 0 0,1-1 128 0,-2 1 0 15,-2 0 16-15,2-1 0 0,-1-3 112 0,0-1 0 16,-4-3 16-16,3-1 0 0,0 4-112 0,-1-3-32 16,-2 0 0-16,-2 2 0 0,-4-1-160 0,-2 4-32 15,0 1-16-15,0 4 0 0,-3 4-176 0,-1 1 0 16,4 13 0-16,0 0 0 0,-14-2 0 0,-2 4 0 16,-3 9 0-16,-2 5 0 0,0 5 144 0,-2 5 0 15,-2 6 0-15,1 0 0 0,0 5-144 0,3 4 128 0,0 0-128 16,2-5 128-16,1 0-128 0,5-4 192 0,0-2-192 15,4-2 192-15,1-4-192 0,3-2 0 0,2-6 0 16,3 0 0-16,0-16 0 0,1 15 0 0,-1-15 0 0,0 0-176 16,10 9 48-16,3-5 0 0,3-8 0 0,1 0 0 15,3-9 128-15,4-3-128 0,0-7 128 0,2 2-128 16,1-3 128-16,0 2 0 0,0-1 0 0,2 1 0 16,0-5 0-16,0 2 0 0,-5 1 0 0,0 4 0 15,-1-5 0-15,-3 8 0 0,-2 1 0 0,-2 0 0 16,-3 4 0-16,-2 3 0 0,-3 1 0 0,-8 8 0 15,8-11 0-15,-8 11-208 0,7-8 80 0,-7 8 128 32,0 0-768-32,8-13-48 0,0 1 0 0,-2-2-14960 0</inkml:trace>
  <inkml:trace contextRef="#ctx0" brushRef="#br1" timeOffset="-76048.9">12667 14243 34207 0,'0'0'1520'0,"5"16"304"0,-2 0-1456 0,-1 0-368 0,-1 0 0 0,-1 0 0 0,0 2 1136 0,0 1 144 16,-1 2 48-16,-1 5 0 0,-3-2-928 0,2 3-176 16,-2 2-32-16,2 0-16 0,-2 0-176 0,0 3 0 15,0 1-192-15,1 0 192 0,0 2-128 0,1-1 128 16,0-6 0-16,1 5 0 0,1-5 0 0,1 5 0 16,1-5 0-16,3 0 0 0,-1-3 0 0,0-4 0 0,0-1 160 0,2-8-160 15,-5-12 0-15,8 13 0 0,-8-13 0 0,0 0 0 16,0 0 0-16,15 7-352 0,-15-7 48 0,17-7 16 15,-1-1-80-15,-1-5-16 0,-2-4 0 0,-1-6 0 16,6-1 80-16,0-5 16 0,-1-4 0 16,4 0 0-16,0 3 96 0,-2-5 32 0,2-1 0 0,2-1 0 15,-2 0 160-15,-1 4 0 0,0-1 0 0,-4-1-128 16,-2 3 128-16,-1 3 0 0,0 3 0 0,-2 2 0 16,-3 3 192-16,0 5-48 0,-3 3 0 0,-5 13 0 15,0 0 224-15,0 0 32 0,0 0 16 0,0 0 0 16,0 0 64-16,0 0 16 0,10 16 0 0,-2 5 0 15,-4 3-96-15,1 2-16 0,-2 0 0 0,-1 2 0 16,-2 5-96-16,0-1-32 0,0 1 0 0,0-1 0 16,0 4-256-16,0-6 128 0,2-2-128 0,-1-1 0 15,1-1 0-15,1-2 0 0,0 0 0 0,2-2 0 16,1-3 0-16,1-3-192 0,-1-3 0 0,1 0 0 16,-7-13-208-16,8 8-48 0,-8-8 0 0,0 0 0 15,14 0-1472-15,1-8-288 0,1-6-64 16</inkml:trace>
  <inkml:trace contextRef="#ctx0" brushRef="#br1" timeOffset="-75815.97">13981 14161 11055 0,'-17'22'480'0,"2"-7"112"0,-4 1-464 0,-2 0-128 0,-3 3 0 0,-2-1 0 0,-4 3 4032 0,1-2 768 16,-2 0 176-16,4-1 16 0,-3-2-4032 0,-1 0-832 0,-1-3-128 0,0-2 0 31,0-3-576-31,3-1-32 0,3-4-16 0,4 2 0 16,1-7-1760-16,3-1-368 0,4-5-64 0,3 0 0 0</inkml:trace>
  <inkml:trace contextRef="#ctx0" brushRef="#br1" timeOffset="-75618.47">13599 14148 8287 0,'28'-5'368'0,"-9"2"80"0,-3 3-448 0,2 0 0 0,1 0 0 0,0 5 0 16,0-2 5104-16,1 5 928 0,-3 2 192 0,1 1 48 15,0 2-3872-15,-1 3-768 0,-1 3-160 0,-1 2-16 16,-4 6-496-16,-1 2-112 0,-2 2-16 0,-2 1 0 0,-1 5-416 0,0 0-96 16,-2 3 0-16,-2 2-16 0,-1-6-80 0,0 0-16 15,0 1 0-15,2 0 0 0,0-9-208 0,1 1 0 16,0-1 0-16,0-4 0 0,-1-2-224 0,1-4-96 15,0-4 0-15,-3-14-16 16,0 0-1504-16,0 0-288 0,0 0-64 0,0 0-8240 16,0 0-1664-16</inkml:trace>
  <inkml:trace contextRef="#ctx0" brushRef="#br1" timeOffset="-75422.09">14131 14461 11967 0,'16'-14'528'0,"-5"6"112"0,2 1-512 0,-2-2-128 16,2-1 0-16,-2 2 0 0,0 0 5920 0,-1 5 1152 0,-10 3 224 15,11-5 64-15,-11 5-5056 0,11-3-1024 0,-11 3-192 0,12 3-32 16,-12-3-512-16,0 0-96 0,12 8-32 0,-4 5 0 16,-3 3-160-16,-2 0-48 0,-1 5 0 0,-2 0 0 15,-2 1-208-15,2-4 144 0,-1 1-144 0,1-1 128 16,-2-2-128-16,2-3 0 0,0-13 0 0,-1 14 0 31,1-14-608-31,0 0 0 0,0 0 0 0,0 0-12224 0,0 0-2448 0</inkml:trace>
  <inkml:trace contextRef="#ctx0" brushRef="#br1" timeOffset="-74753.54">14464 14153 10127 0,'0'22'896'0,"0"-9"-704"0,-1 0-192 0,-1 0 0 15,2-13 6592-15,0 16 1296 0,0-3 256 0,0 1 48 0,0-14-5840 0,3 15-1184 16,-3-15-224-16,4 14-48 0,-1-1-672 0,0 0-224 15,-3-13 144-15,5 16-144 0,0 0 0 0,-1 2-256 16,1 1 48-16,0 2 0 0,0 3 208 0,0 3-144 16,-2-1 144-16,2 3-128 0,-2 0 128 0,0 1 0 15,0-4 0-15,2 1 0 0,-2-4 0 0,1-4 0 16,-3-2 0-16,1-2 0 0,-2-2-208 0,0-13-64 16,0 0-16-16,0 0 0 15,0 0-288-15,0 0-48 0,0 0-16 0,0 0 0 16,0 0-288-16,0 0-64 0,0-16-16 0,1 0 0 15,-1 0 240-15,4 0 64 0,0-2 0 0,3-1 0 0,1 3 704 0,1-5 0 16,3 3 0-16,-1-1 160 0,2 3 160 0,0 0 16 0,-1 3 16 16,1 2 0-16,-1-2 192 0,-3 0 32 0,1 5 16 0,-10 8 0 15,9-5-96-15,-9 5-32 0,0 0 0 0,0 0 0 16,0 0-96-16,0 0-32 0,13 5 0 0,-3 3 0 16,-2 3-80-16,-2 2-32 0,1 3 0 0,-2-2 0 15,-1 4-224-15,1 0 128 0,2-2-128 0,-1-3 0 16,-1 0 0-16,-5-13 0 0,8 14-128 0,-8-14 128 15,11 10-336-15,-1-2 32 0,-10-8 16 0,14 4 0 32,1-5-160-32,1-2-16 0,0-5-16 0,1 0 0 15,1-5-48-15,4 0-16 0,4-6 0 0,0-2 0 16,0 0-32-16,-1 0 0 0,-1-3 0 0,0 0 0 0,2 0 576 0,-2 0 0 0,-1 3 0 0,-3 3 0 16,-2-1 320-16,0 3 192 0,-2 0 16 0,-2 3 16 15,1 0 272-15,-3 2 48 0,1-2 16 0,0 5 0 0,-2 3 0 16,1 0 0-16,-12 5 0 0,14-3 0 0,-14 3-304 0,15-3-48 15,-3 3-16-15,-12 0 0 0,13 8-128 0,-2 0-16 16,-3 5-16-16,0 1 0 0,-3 4-96 0,-1 3-32 16,-1 3 0-16,-2 8 0 0,-1 2-224 0,0 1 144 15,-1 2-144-15,-2 0 128 0,-2 1-128 0,0 3-192 16,-2-1 32-16,1 1 16 0,-4 0 144 0,-2 2 0 16,-4 2 0-16,-4 1 0 0,-2-1-240 0,-2 3 48 15,-4-1 0-15,0-2 0 0,-6-2 16 0,0-1 16 16,0 1 0-16,-1-6 0 15,-3-3-224-15,-1-5-64 0,2-2 0 0,0-6 0 16,-1-2-2576-16,2-9-528 0</inkml:trace>
  <inkml:trace contextRef="#ctx0" brushRef="#br1" timeOffset="-74495.61">15950 14675 30351 0,'-3'28'1344'0,"0"-3"272"0,-2-1-1296 0,-3 1-320 0,-1 6 0 0,-1-1 0 16,-1-1 832-16,-1 3 80 0,0-3 32 0,0 0 0 16,0 0-512-16,-1-2-112 0,1-3 0 0,1-3-16 0,0 3-304 0,0-3 0 15,1 0 0-15,0 3 0 16,-1 0 0-16,2 0 0 0,-1-3 0 0,0 3 0 15,1-3 0-15,-3 3 0 0,-2-3-208 0,-2 0 80 16,-2-2-2352-16,-3-6-464 0</inkml:trace>
  <inkml:trace contextRef="#ctx0" brushRef="#br1" timeOffset="-74285.69">16345 14641 24879 0,'3'22'2208'0,"1"-6"-1760"0,-3 0-448 0,-1-1 0 15,-1-2 2688-15,-1 0 464 0,2 3 96 0,-2-4 16 16,-1 1-2048-16,-2 2-384 0,-3-6-96 0,-1-1-16 16,-3 0-720-16,-2 4 0 0,-5-7 0 0,-5-2 0 31,-7-3-1296-31,-4-3-256 0,-4-6-48 0</inkml:trace>
  <inkml:trace contextRef="#ctx0" brushRef="#br1" timeOffset="-67848.91">912 15164 12895 0,'0'0'1152'0,"0"0"-928"0,0 0-224 0,0 0 0 16,0 0 1536-16,0 0 272 0,0 0 48 0,0 0 16 0,0 0-1168 15,0 0-256-15,0 0-32 0,0 0-16 0,0 0-400 0,0 0 0 16,0 0 0-16,0 0 0 0,0 0 0 0,-8 8 0 16,8-8 0-16,-10 8 0 0,10-8 272 0,-11 5 80 15,1 3 16-15,10-8 0 0,-9 8 160 0,-1 0 48 16,-1 0 0-16,3 3 0 0,8-11-384 0,-8 13-64 16,-2-3 0-16,0-2-128 0,1 3 0 0,-1-1 0 15,0-2 0-15,2 0 0 0,-3 0 0 0,2 0-176 16,-1-2 0-16,-1 1 0 0,-2-4-16 0,0 5 0 15,-1-3 0-15,-2-2 0 0,-2 0 192 0,2-1-192 16,-3-1 192-16,-1 1-192 0,1-2 192 0,1 3-128 16,1-3 128-16,-1-3-128 0,2 1 128 0,2-1 224 15,-1 0-48-15,2-2-16 0,2-1 112 0,1-2 32 16,-1-2 0-16,3 2 0 0,0-2 64 0,0-1 16 0,-1 0 0 0,2-5 0 16,2 3-64-16,0 2-16 0,1-4 0 0,-1 1 0 15,2-1 80-15,1 1 32 0,0-2 0 0,1 0 0 16,-1-5-32-16,4 5-16 0,-1-5 0 0,4 0 0 15,-2 0-80-15,2-3-16 0,2-3 0 0,1 1 0 16,0 2-144-16,0 0-128 0,0-1 192 0,1 0-192 16,3 1 128-16,-1 3-128 0,0 4 0 0,0 1 0 15,1 1 144-15,0 2-144 0,3 2 0 0,-1 3 144 16,1 3 16-16,-1 4 0 0,-1 1 0 0,0 5 0 16,0-1 0-16,1 8 0 0,1 1 0 0,-3 3 0 15,1 0-160-15,2 1 0 0,-2 7 0 0,1 0 0 16,-1 2 128-16,0-2-128 0,-2 5 0 0,2-2 128 15,0 1-128-15,1-1 160 0,0-3-160 0,3 0 160 16,-3 0-160-16,0-3 0 0,2 3 0 0,-1-5 128 0,-1-1-128 16,1 1 0-16,-2-1 0 0,-1-2 0 0,0 0 0 0,-3-3 0 15,-1 1 0-15,-1-1 0 0,-1-3 0 0,-3 1 0 16,-3-11 144-16,0 0-144 0,-3 13 144 0,3-13-144 16,-5 16 192-16,-1 0-192 0,-5 0 208 0,-4 0-64 15,-1 0-16-15,-1 0 0 0,-3 2-128 0,-2 1 0 16,-4 2-192-16,-3 5 192 0,2 3-320 0,0 1 64 15,-2 1 16-15,-2 1 0 0,1 0 48 0,-2 0 16 16,0 0 0-16,1-2 0 0,1 3 0 0,1 0 0 16,2-5 0-16,4-3 0 15,-1-1-416-15,2-1-96 0,1-6-16 0</inkml:trace>
  <inkml:trace contextRef="#ctx0" brushRef="#br1" timeOffset="-67502.99">1268 15585 19343 0,'0'0'1728'0,"0"0"-1392"0,0 0-336 0,0 0 0 0,0 0 4016 16,0 0 720-16,0 0 160 0,0 0 32 0,0 0-3456 0,0 0-704 15,0 0-128-15,0 0-16 0,0 0-624 0,14 8 0 16,-14-8-144-16,15 5 144 0,-2-5-224 0,-2 0 80 16,-11 0 16-16,14 3 0 0,-14-3 128 0,16 3 0 15,-1-1 0-15,-1 4 0 0,1-1 0 0,1-2 0 16,3-3 0-16,2 0 0 0,1 2 0 0,4 1 0 15,1-2 0-15,4-5-128 16,1-1-1120-16,2-6-224 0,-1 3-32 0</inkml:trace>
  <inkml:trace contextRef="#ctx0" brushRef="#br1" timeOffset="-66372.3">2730 15254 14735 0,'0'0'1312'0,"0"0"-1056"0,0 0-256 0,0 0 0 16,0 0 2816-16,0 0 496 0,0 0 96 0,0 0 32 16,0 0-1936-16,0 0-384 0,0 0-80 0,0 0-16 15,0 0-512-15,0 0-96 0,0 0-32 0,0 0 0 16,0 0-144-16,-11 13-48 0,-1-5 0 0,3 6 0 16,1 1 208-16,-2 1 48 0,-1 3 0 0,3 7 0 15,-3 3 16-15,1 3 16 0,-1 10 0 0,-2-2 0 16,2 5-176-16,-4 3-48 0,1 2 0 0,-1 1 0 15,3-1-256-15,-3-1 128 0,1 0-128 0,2-8 0 16,0-1 0-16,0-3 0 0,3-8 0 0,-1-5 0 0,2 2 0 16,2-4 0-16,1-4 0 0,0 1 0 0,0-6-160 15,5-13-144-15,0 0-16 0,0 0-16 16,0 0-112-16,0 0 0 0,0 0-16 16,-9-8 0-16,2-3-240 0,2-7-32 15,1-3-16-15,2-3 0 0,2 0 400 0,-2 0 80 0,2 0 16 0,2-5 0 0,1 0 256 0,2 4-128 16,0-3 128-16,0-1 0 0,3 1-128 0,1-5 128 15,3 5 0-15,-1-5 0 0,0 3 0 0,0-2 0 16,2 0 0-16,1 0 0 0,1 0 0 0,1-2 0 16,0 0 0-16,0 2 0 0,0 0 0 0,-1 6 144 15,-1 2 16-15,-3 2 0 0,2 1 112 0,0 0 32 16,0 3 0-16,-2-1 0 0,-1 3 64 0,-1 3 16 0,-1 0 0 16,0 2 0-16,-1 3-64 0,-7 8 0 0,0 0 0 15,0 0 0-15,0 0-192 0,0 0-128 0,9 0 160 0,-9 0-160 16,8 8 160-16,-3 8-160 0,-2 5 160 15,-1 6-160-15,-2 4 0 0,2 1 0 0,-1 5 0 0,4 3 0 16,-3 8 0-16,-1-1 0 0,1-4 0 0,3 4 144 16,3-2-144-16,0-2 0 0,-2-6 144 0,2-4-144 15,2 3 0-15,1-6 144 0,-1-2-144 0,2-4 0 16,0-3 0-16,1-2 0 0,-1-2 0 0,0-4 0 16,-3 2 0-16,-9-15 0 0,11 9 0 0,-11-9 0 15,0 0 0-15,13 7 0 0,0-6-160 0,-13-1 160 16,0 0 0-16,10-8 0 0,-2 0-144 0,0-1 144 15,-3-6 0-15,1 2 0 0,-1-3 128 0,1-5-128 16,1 1 0-16,-2-4 128 0,-1-5-128 0,3-3 0 16,-1-2 0-16,-1-1 0 0,1-2 0 0,2 0 0 0,0-3 0 15,0 3 0-15,-1-5 0 0,-1 0 0 0,1-1 0 0,1 6 0 16,-2 0 0-16,2 2 0 0,0-1 0 0,0 4 0 16,0 2 0-16,0 2 0 0,-1 1 0 0,-1 3 0 15,1 8 0-15,-4 3 0 0,2 5 0 0,-5 8 0 16,0 0 0-16,0 0-160 0,0 0-32 0,0 0 0 15,3 18 0-15,0 0 0 16,-3-1-208-16,0 4-48 0,-2 3-16 0,2 0-9536 16,0 2-1904-16</inkml:trace>
  <inkml:trace contextRef="#ctx0" brushRef="#br1" timeOffset="-65926.22">3438 15609 28847 0,'0'0'1280'0,"0"0"256"0,0 0-1216 0,0 0-320 0,0 0 0 0,9 13 0 16,-9-13 1024-16,0 0 160 0,13 8 32 0,-13-8 0 15,16 0-1008-15,-1-4-208 0,-3-2 0 0,0 0 0 32,-1-2-384-32,0-2-32 0,-1-1-16 0,-1-2 0 0,1 2 160 0,-2 1 16 0,0-3 16 0,0 2 0 15,2 0 240-15,-1 3 0 0,-2-5 0 0,-1 5 0 16,1 0 320-16,-7 8-32 0,6-11-16 0,0 1 0 15,-6 10-48-15,5-11-16 0,-5 11 0 0,2-13 0 16,-2 13-48-16,-3-10-16 0,3 10 0 0,-5-11 0 16,-3 0 32-16,1 4 0 0,7 7 0 0,-12-6 0 0,-3 1-176 0,1 2 192 15,-4 1-192-15,0 2 192 0,1 2-192 0,-3 3 160 16,0 3-160-16,0 0 160 0,-1 3-160 16,4 5 192-16,-1 2-192 0,2 3 192 0,2 3 64 0,-2 0 32 15,0 5 0-15,0-1 0 0,1 0-112 0,4 1-32 16,3 0 0-16,5-1 0 0,-1-3-144 0,4-1 0 15,2-4 0-15,3 0 128 0,3-3-128 0,1-1 0 16,3-3 0-16,2-1 0 0,1-4 0 0,1 0 0 16,1-4 0-16,4 1 0 0,5-2-160 0,0-3 160 15,-1 0-208-15,2 0 80 16,4-4-272-16,-1-4-48 0,-1 0-16 0,0-2 0 16,0-5-144-16,-2-1-32 0,-1 0 0 0,0 2 0 15,-2-5-1392-15,3-1-272 0,-3-2-64 0</inkml:trace>
  <inkml:trace contextRef="#ctx0" brushRef="#br1" timeOffset="-65674.28">4548 15212 22111 0,'0'0'976'0,"0"0"208"0,0 0-944 0,-9 10-240 0,-3-2 0 0,1 0 0 15,0 0 2592-15,-2 0 480 0,0-3 80 0,-1 3 32 16,1 0-2544-16,-3 0-496 0,-3 0-144 0,-2 0 0 16,-2 5 0-16,-2 0-304 0,-4-2 64 0,-3 2 16 15,-2-5 224-15,2 5 0 0,0-2-160 0,1 5 160 0,1-3 0 0,2 0 0 16,4-2 0-16,0-3 0 0,2 0 0 0,1-3-224 16,3-2 32-16,2-6 0 15,3-2-2416-15,2 0-464 0</inkml:trace>
  <inkml:trace contextRef="#ctx0" brushRef="#br1" timeOffset="-65445.41">4083 15082 9215 0,'0'0'816'0,"17"13"-656"16,1 3-160-16,-2 0 0 0,0 2 4480 0,0 1 848 16,0 2 176-16,2 0 48 0,-4 3-3408 0,1 5-672 15,-2 1-144-15,-2 1-32 0,0 1-688 0,-3 3-144 0,-1 4-16 16,-4 1-16-16,0 0-128 0,-1-1-32 0,-1 1 0 0,-1 3 0 15,-1-1 112-15,-3-2 0 0,0-6 16 0,-1 3 0 16,0-5-128-16,0 1-16 0,0 4-16 0,0-1 0 16,1-11-384-16,0-1-80 0,1 0-16 0,0-4 0 31,-2-6-400-31,2 1-64 0,3-15-32 0,0 0 0 16,0 0-2016-16,0 0-416 0,0 0-80 0,0 0-16 0</inkml:trace>
  <inkml:trace contextRef="#ctx0" brushRef="#br1" timeOffset="-64376.8">4567 15521 5519 0,'8'-13'496'0,"2"0"-496"0,-2 2 0 0,2-2 0 15,-1 0 4432-15,-9 13 800 0,10-11 144 0,-10 11 48 16,0 0-3440-16,0 0-704 0,0 0-128 0,0 0-16 0,0 0-528 0,0 0-96 16,0 0-32-16,6 14 0 0,-2 4-96 0,-4 3 0 15,-4 1-16-15,1 1 0 0,-2 4 16 0,1-1 16 16,-3 2 0-16,2 0 0 0,1 4-64 0,0 0-16 15,1-2 0-15,2 1 0 0,-1-2-112 0,2-3-16 16,0-1-16-16,2-1 0 0,-2-4-176 0,1-3 128 16,2-2-128-16,1-6 128 0,-4-9-128 0,0 0 0 15,8 8 0-15,-8-8-176 0,0 0-16 0,11 4-16 16,-11-4 0-16,14-9 0 0,-1-2-64 0,0-2-16 16,0-3 0-16,0 0 0 0,-2 0 128 0,2-1 32 15,0-3 0-15,1-1 0 0,0 4 128 0,2-4 0 0,2-2 0 16,-2 3 0-16,-1-1 0 0,-3 1 0 0,3 3 0 0,-1 1 0 15,-1 0 160-15,0 3-32 0,-2 2-128 0,-3 3 192 16,-8 8 32-16,0 0 0 0,13-8 0 0,-13 8 0 16,0 0 0-16,15 8 0 0,-4 0 0 0,-3 8 0 15,-2 5 0-15,-1 6 0 0,-2-1 0 0,0 2 0 16,-1 5-224-16,0-5 144 0,-4 0-144 0,2-3 128 16,0-1-128-16,2 1-144 0,-1-5 144 0,2 0-208 15,-1-3 208-15,3-1 0 0,1-3 0 0,2-5 0 16,-8-8 0-16,0 0-192 0,13 0 192 0,0-5-192 15,0-6 192-15,1-3 256 0,1-9-48 0,-1-1-16 16,1-5-64-16,1 0-128 0,-2-1 176 0,2-2-176 16,-1 0 160-16,-1 0-160 0,-1 3 128 0,0 0-128 15,-2 5 0-15,2-2 128 0,-4 2-128 0,1 3 0 0,-2 3 0 16,2 4 0-16,-2 3 0 0,0 3 0 0,-8 8 0 16,0 0-176-16,0 0 176 0,0 0-192 0,13 5-80 0,-4 6-32 15,-2 5 0-15,-1 5 0 16,-1 8-128-16,1 3-16 0,1 3-16 0,2 4 0 15,3-3 16-15,-1 5 16 0,0-6 0 0,2-1 0 0,1-5 96 16,2-1 16-16,0-2 0 0,4-7 0 0,-1-3 464 0,0-3 112 16,0-6 0-16,1-3 16 0,1 1 112 0,-1-5 0 15,3-1 16-15,3-3 0 0,1 1 96 0,-1-2 16 16,-2-6 0-16,0-3 0 0,-2-2-160 0,1 0-32 16,-3-4 0-16,1 1 0 0,0-2-128 0,-2 7-16 15,1-5-16-15,-4 3 0 0,-3-4 64 0,-2 3 16 16,-2-1 0-16,-1 3 0 0,-1 3 32 0,-2-1 16 0,-4 2 0 0,-1 11 0 15,0-12-32-15,0 12-16 0,-4-13 0 16,-1 4 0-16,5 9 16 0,-7-8 0 0,7 8 0 0,-9-3 0 16,9 3-256-16,-13 4 176 0,0 4-176 0,0 4 160 15,-1 1-160-15,1 6 0 0,2-2 0 0,-1 4 0 16,1-1 0-16,2 0-176 0,-1 0 176 0,3-4-192 16,1-3 48-16,3-2 0 0,3-11 0 0,0 0 0 15,0 0-64-15,0 0-16 0,0 0 0 0,0 0 0 16,0 0-128-16,0 0-32 0,11 0 0 0,0-7 0 31,2-1-32-31,0-1-16 0,1-6 0 0,1 1 0 0,3-1 432 0,-2 6 0 0,0-2 0 0,1 1-128 16,1 0 128-16,0 4 128 0,-2 3-128 0,1 3 176 15,1 0 144-15,0 3 48 0,-2 3 0 0,0 2 0 16,0 4-80-16,0 0-16 0,-2 8 0 0,2-3 0 16,0 4-272-16,0 2 0 0,-1 1 128 0,-2 1-128 0,-2 3 0 15,-3-3-192-15,0 3 16 0,0-3 16 16,0 1-304-16,-2-3-64 0,-2-6-16 15,-3-2 0-15,-1-15 544 0,-1 12 0 0,1-12 0 0,0 0 0 0,0 0 224 0,0 0 160 16,-10 8 16-16,10-8 16 0,0 0-48 0,0 0-16 16,-10-8 0-16,6-3 0 0,2 0-160 0,5-7-48 15,2 2 0-15,3-1 0 0,-2-3 16 0,6 3 0 16,2-7 0-16,4-4 0 0,3-1-160 0,-1 2 128 16,1-2-128-16,2-1 128 0,-1-6-128 0,1 0 0 15,-1 2 0-15,1-1 0 0,1 2 0 0,1 0 0 16,-2-1 0-16,-1-1 0 0,-1 3-320 0,2 3 64 15,-2 0 16-15,-1 3 0 16,0-1-576-16,1 6-112 0,-2 2-32 0,0 1-10176 0,0-1-2032 0</inkml:trace>
  <inkml:trace contextRef="#ctx0" brushRef="#br1" timeOffset="-64135.84">7150 15204 31391 0,'0'0'1392'0,"0"0"272"0,3 16-1328 0,-2 0-336 0,-1-1 0 0,0 1 0 16,0 0 1232-16,0 3 176 0,-1 4 48 0,-2 2 0 16,1-2-880-16,-1 1-192 0,0 8-16 0,-1 2-16 15,1-2-352-15,0 5 0 0,-2 0 0 0,2 0 128 16,0 3-128-16,-1 5 144 0,1-2-144 0,0-1 160 16,0-4-160-16,1-2 0 0,1-3 0 0,1-1 0 15,0-4 0-15,0-4 0 0,1-7-144 0,2-1 144 16,1-3-832-16,0-1-48 0,-4-12-16 0,12 4 0 15,-1 1-1952-15,3-5-400 0,2-1-80 0</inkml:trace>
  <inkml:trace contextRef="#ctx0" brushRef="#br1" timeOffset="-63835.79">7769 15458 7359 0,'11'-3'656'0,"1"-2"-528"15,-3 0-128-15,-9 5 0 0,13-5 4480 0,-13 5 880 16,11-6 160-16,-11 6 48 0,0 0-3712 0,0 0-720 15,0 0-160-15,0 0-16 0,0 0-608 0,0 0-112 16,0 0-32-16,-13 0 0 0,-3 0-208 0,-1 6 0 0,-4 1 0 0,-3 4 0 16,-4 0 0-16,-2 2 0 0,-2 0 128 0,-2 0-128 15,0 6 400-15,4-1-16 0,1 1 0 0,2-1 0 16,-2-2 160-16,6 3 32 0,4-2 0 0,2 0 0 16,0-1 144-16,1 3 48 0,2-2 0 0,1 0 0 15,0 3-128-15,4 0-32 0,-1-3 0 0,4 3 0 16,1-3-128-16,3 3-32 0,4-4 0 0,3 3 0 15,1-5-448-15,4 2 0 0,3 0 0 0,3-1 0 16,1-2 0-16,6-4-128 0,1 3 128 0,3-4 0 16,4-4-272-16,1 1 48 0,3-2 16 0,2-3 0 31,0-3-560-31,1 2-128 0,1-6 0 0,-1-1-10608 0,1-5-2112 0</inkml:trace>
  <inkml:trace contextRef="#ctx0" brushRef="#br1" timeOffset="-61928.89">8908 16217 2751 0,'0'0'128'0,"0"0"16"0,0 0-144 0,0 0 0 0,0 0 0 0,0 0 0 16,0 0 7360-16,0 0 1424 0,13-11 304 0,0-4 48 16,0-4-7152-16,1 2-1408 0,1-6-304 0,-1-1-48 0,-2-2-224 0,-1 2 0 15,-2 3 0-15,1-3-160 16,-4-1 160-16,1 1 0 0,-1-4 128 0,1 6-128 0,1-6 448 0,-2 4 0 15,1-4 16-15,-1-1 0 0,-1 0 112 0,1-3 32 16,-1 6 0-16,1 2 0 0,1 1-288 0,1 3-64 16,-2 2-16-16,-2 3 0 0,-1 3-240 15,-3 12 0-15,0 0-144 0,0 0 144 0,0 0-128 0,0 0 128 16,0 0 0-16,0 0-144 0,0 0 144 0,5 16 0 16,-2 5 160-16,2 1-160 0,-1 2 192 0,3 3-64 15,1 1-128-15,0 4 192 0,0 1-192 0,2 3 0 16,-1-3 0-16,2 4 0 0,1 0 0 0,-1 0 0 15,2 0-144-15,-2 0 144 0,0 0-400 0,2-2 16 16,-3-3 0-16,-1-3 0 0,1-3 96 0,0-5 32 16,-4-5 0-16,0-2 0 0,-6-14 256 0,7 13 0 0,-7-13-128 0,0 0 128 15,0 0 0-15,0 0 0 0,14-3 128 0,-1-5-128 16,-2-5 0-16,2-5 0 0,2-6 0 0,1-3 0 16,3-2 0-16,2-3 0 0,-2 2 0 0,0-1 0 15,-1 1 0-15,-2 1 0 0,2-2 0 16,1 1 0-16,0-1 0 0,0 2 256 0,-3 0-64 0,0 4 0 15,-1-3 160-15,-2 4 32 0,-2 0 0 0,-1 3 0 16,-4 4 0-16,0 2 16 0,1 2 0 0,-7 13 0 16,0 0-112-16,0 0-32 0,5-9 0 0,-5 9 0 15,0 0-64-15,0 0-32 0,0 0 0 0,0 0 0 16,1 17-16-16,1 4 0 0,-2 3 0 0,0 4 0 16,-3 4-144-16,1-2 0 0,2 6 0 0,0-3 0 15,0-1 0-15,3 2 0 0,-1-7 0 0,1-1 0 16,0 1-352-16,2-3 48 0,0-3 16 0,1-3 0 15,1-4-208-15,-1-1-32 0,-6-13-16 16,10 13 0-16,-10-13-544 0,16 7-96 0,-2-7-32 16,2-4 0-16,2-2-144 0,1-2-48 0,1-5 0 15,0 0 0-15,1 0 0 0,2-3-16 0,1 3 0 0,-2 1 0 16,-1-3 704-16,0 2 144 0,1 2 16 0,-1-2 16 16,-1-3 1184-16,0 0 224 0,0 2 48 0,-4-2 16 0,-2 0 672 0,-1 0 144 15,-2 0 32-15,1-1 0 0,-3 0-400 0,-2-2-80 16,-4-2-16-16,-2 1 0 0,-1 4-416 0,0 0-96 15,-1 0 0-15,-2 2-16 0,1 1-464 0,2 13-96 16,-6-11 0-16,6 11-16 0,0 0-176 0,-15-3 0 16,1 7 0-16,-1 4 0 0,-2 7-160 0,0 2 160 15,1 4-208-15,0 3 80 0,2 5 128 0,0 3-192 0,1 1 192 16,3-1-192-16,2-2 192 0,2-3-128 0,1-6 128 16,2 0-128-16,1-2 128 0,2-3 0 0,0-16 0 15,3 13-128-15,-3-13-96 0,0 0-16 0,0 0 0 0,16 0 0 31,-1-3-288-31,2-7-64 0,4-4-16 0,3-7 0 16,2-3-32-16,1-5 0 0,1 0 0 0,0 0 0 0,1 1 272 0,2-1 48 0,-6 0 16 0,0 1 0 16,-5 4 304-16,0 2 0 0,-4-1 0 0,0 9 0 15,0 0 336-15,-2 1 80 0,-1 5 16 0,-13 8 0 16,13-2 144-16,-13 2 16 0,0 0 16 0,13 5 0 16,-4 4 16-16,-1 4 0 0,-1 2 0 0,-1 2 0 15,-6 8-288-15,0-1-48 0,-1 4-16 0,-1 1 0 0,-1 0-272 16,-2 0-144-16,0-2 16 0,0-1 0 0,2-2-96 0,-2-5-16 15,1-2 0-15,0-5 0 0,1 1 32 0,3-13 0 16,0 0 0-16,-3 15 0 16,3-15 208-16,0 0-144 0,0 0 144 0,0 0-128 0,0 0-224 0,0 0-32 15,0 0-16-15,0 0 0 16,0 0-128-16,0 0-32 0,3-12 0 0,0 1 0 16,-1-2 80-16,1 0 16 0,0-1 0 0,1 0 0 15,-1-2 144-15,0 0 48 0,0-4 0 0,2 4 0 0,1-5 272 0,2 0 0 16,0-3 0-16,2 4 0 0,0-5 160 0,-1 5 96 15,1-5 0-15,0 5 16 0,-1-4 80 0,2 6 16 16,1-1 0-16,1 3 0 0,-2 6-32 0,-2-1 0 16,1 3 0-16,-10 8 0 0,13-8-112 0,-2 6-32 0,-11 2 0 15,13 0 0-15,-13 0 128 0,14 2 0 0,-2 4 16 0,-1 1 0 16,-2 4 128-16,1 2 32 0,0 1 0 0,-1 0 0 16,-1 3-192-16,2 2-48 0,-2-2 0 0,0-1 0 15,0 1-256-15,0 2 0 0,0-2 0 0,0 3 0 16,-1-3 0-16,-1-1-144 0,-1 0 16 0,3 4 0 15,1-3-64-15,1 3 0 0,0-3 0 0,-1 4 0 16,-1-2 192-16,2-1-192 0,0-7 192 0,-1 2-192 16,-1 3 192-16,2-5-128 0,-10-11 128 0,13 10-128 15,-13-10-224-15,0 0-32 0,14 3-16 0,1 1 0 32,-15-4-432-32,16-7-64 0,-2-3-32 0,-1-1 0 0,-3-2-96 0,1-3-32 15,2-1 0-15,-2-6 0 0,2-1 272 16,1-2 48-16,2 2 16 0,-3 0 0 0,-2 0 720 0,2-1 0 0,0 4 240 0,-2 0-64 0,-1 0 368 15,-1 3 80-15,0 1 16 0,-1 1 0 0,-2 6-64 16,-6 10 0-16,6-10 0 0,-6 10 0 0,0 0-64 0,0 0 0 16,0 0-16-16,0 0 0 0,4 20 32 0,-4 0 16 15,-2 5 0-15,0 2 0 0,-1-2-192 0,-2 4-32 16,1-1-16-16,-1-3 0 0,2-1-304 0,-1-3 0 16,3 0 0-16,-1-5 0 0,2-3-160 0,0-13-32 15,0 0-16-15,0 0 0 16,0 0-176-16,15 0-48 0,-1-6 0 0,2-9 0 15,2-1-16-15,1-5-16 0,2-3 0 0,0-1 0 16,0-4 272-16,-2 0 192 0,-2 0-208 0,1 2 80 0,0 1 448 0,-1 2 80 16,3 1 32-16,-3 4 0 0,-1 1 192 0,-1 1 32 15,-2 6 16-15,1-2 0 0,1 5-48 0,-3 3-16 0,-12 5 0 16,13-5 0-16,-13 5-336 0,15 0-64 0,-15 0-16 16,0 0 0-16,12 6 112 0,-2 4 16 0,0 3 0 15,-4 3 0-15,-4 6-320 0,-2 2 0 0,0 5 0 0,-2 2 0 16,1-1 0-16,-1-1-224 0,2-1 32 0,-2 0 16 15,-2 1-16-15,2 0 0 0,0 3 0 0,1 0 0 16,-4-3 48-16,2 8 0 0,-2 0 0 0,-3 3 0 31,-3 0-608-31,-2-3-112 0,0-3-32 0,-3 6 0 0,-3-3 512 0,-4 5 112 0,-3-7 16 0,-2 2 0 16,-3-3 256-16,-4 3 0 0,-7-2-128 0,-6-3 128 16,-7-1-432-1,-7-4-16-15,-9-6-16 0,-4 3-9856 0,-7-3-1968 0</inkml:trace>
  <inkml:trace contextRef="#ctx0" brushRef="#br1" timeOffset="-59364.99">11950 15846 10127 0,'0'0'896'0,"0"0"-704"0,0 0-192 0,0 0 0 0,0 0 3344 0,0 0 640 15,0 0 128-15,0 0 32 0,12 0-2608 0,-12 0-528 16,18 0-112-16,-3-1 0 0,-15 1-592 0,16-7-112 16,-5 3-32-16,2-5 0 0,-13 9 160 0,14-3 48 15,-1-2 0-15,-13 5 0 0,16-4 208 0,-2-1 32 16,-14 5 16-16,16-7 0 0,1-1-48 0,-1 4-16 15,-2-4 0-15,0 3 0 0,1-7-160 0,3 3-16 16,-1-2-16-16,1-1 0 0,-2 0-112 0,2-1-32 16,-1-3 0-16,-1 3 0 0,-1-2-224 0,-2 3 0 15,-1-3 0-15,0 4 0 0,-3-2 0 0,-1-1 128 16,2 1-128-16,-4 1 0 0,-1 0 0 0,-5 12 0 16,2-13 0-16,-2 13 0 0,0-11 0 0,0 11 176 15,-2-13-48-15,2 13-128 0,-6-13 320 0,-1 5-32 0,7 8-16 16,-11-3 0-16,-2 6-16 0,-3 2 0 0,-5 6 0 0,-3 5 0 15,-6 5-256-15,-2 6 0 0,-4 4 0 0,3 6 0 16,1 3 0-16,1 5-224 0,4 0 32 0,6-1 16 16,2 5-16-16,3-4-16 0,3-5 0 0,5-2 0 15,3-6 208-15,3 0 0 0,6-6 0 0,2 1-144 16,2-6 144-16,3-1-208 0,2-6 80 0,3-6 128 31,2 0-480-31,6-8 32 0,0-5 0 0,3-4 0 16,4-6-304-16,2-6-48 0,1 0-16 0,-2-3 0 15,-3-3-464-15,0-2-80 0,-3-3-32 0,-1-2 0 16,-1-3-80-16,0 5 0 0,-3 2-16 0,0-1 0 0,-3 6 816 16,-1 1 160-16,-2 8 48 0,-1-1 0 0,1 9 912 0,-1 0 192 0,1 7 48 0,-1 2 0 15,-1 3 784-15,1 7 144 0,-1 3 48 0,0 6 0 0,-2 4-336 16,-1 1-64-16,-2 7-16 0,0 2 0 0,-2 5-496 16,-1-2-112-16,0-4 0 0,-3 7-16 0,-1-3-208 0,-1 0-32 15,0-1-16-15,0-6 0 0,0-1-96 0,2-5-16 16,1-3 0-16,-1-5 0 0,-2-2-112 0,0-14-16 15,0 0-128-15,0 0 192 0,0 0-192 0,0 0 0 16,0 0 0-16,0 0 0 0,0-14-160 0,0-4-80 16,1-3-16-16,2-1 0 0,1-2 80 0,-1-2 16 15,2 1 0-15,3-3 0 0,3 4 160 0,0 0 0 16,0 0 0-16,4-2 0 0,3 1 0 0,1-3 192 16,2 4-64-16,3 0 0 0,0 3 0 0,0 0 0 15,2-3 0-15,-2 8 0 0,-5 2 16 0,0 3 16 16,0-1 0-16,-1 8 0 0,-4 0 48 0,1 4 16 0,-15 0 0 0,16 7 0 15,-3 2-32-15,0 6 0 0,-4 3 0 16,1 6 0-16,-2 1-192 0,-2 7 0 0,1 4 0 0,-1-3 0 16,1 0 0-16,-4-1-208 0,0-2 64 0,0 2 16 15,0-6 128-15,1-2-208 0,0-5 80 0,-2-3 128 16,-2-3 0-16,0-13 0 0,0 0 0 0,0 0 0 16,0 0 0-16,0 0 0 0,0 0 0 0,0 0 0 15,7-13-192-15,-3-6 16 0,1-2 16 0,2-3 0 16,-1 2 160-16,0-6-192 0,2 4 192 0,4-1-192 15,-1-4 192-15,2-2 0 0,0 2 0 0,-1 4-128 16,1-3 128-16,0 3 0 0,-2-7 0 0,2 7 0 16,0 1 0-16,0 2 0 0,-4-1 160 0,1 7-160 15,-2 2 128-15,3 3-128 0,1 3 0 0,-12 8 144 0,0 0-144 16,17 0 0-16,-17 0 0 0,16 13 0 0,-3 6 0 16,2 2 0-16,-3 8 0 0,3-1 0 0,1 1 0 0,0 3 0 15,0 4 0-15,2-3 0 0,-2 1 0 0,1-3 0 16,1-6 0-16,0 3 0 0,-2-6 0 0,1-1 0 15,-1-3 0-15,0-4 0 0,0 1 0 0,2-7 0 16,1-4-128-16,-1-2 128 0,0-4 0 0,-1-1 0 16,1-2-144-16,0-1 144 0,-2-4 0 0,0 2-160 15,-2-3 160-15,-1-2-128 0,0 0 128 0,-2 2-128 16,-3-2 128-16,0 4-128 0,0-1 128 0,0 0 0 16,0-2 128-16,-3 0-128 0,0-1 240 0,-2 2-32 15,0-2 0-15,-1 4 0 0,-2 9-16 0,0-11-16 16,0 11 0-16,0 0 0 0,0 0-176 0,0 0 192 0,0 0-192 0,0 0 192 15,0 0-192-15,0 0 0 0,-13 11 0 0,0 3 0 16,-1 5 0-16,-1 1 0 0,4-3 0 0,0 3 0 16,1-3-128-16,4-1 128 0,1 2 0 0,2-4 0 15,1-1 0-15,2-13-144 0,0 0 144 0,0 0 0 16,0 0-320-16,18 0 64 0,-1-5 0 0,0-6 0 16,-1 0-32-16,0-7 0 0,0 2 0 0,1 0 0 15,-1 0 128-15,0 0 32 0,0 0 0 0,2 3 0 16,1 4 128-16,1 2 192 0,-3 2-32 0,-1 9-16 15,0 0 176-15,2 4 48 0,-4 5 0 0,1 3 0 16,-1 0-32-16,-1 5 0 0,-3 3 0 0,-1 2 0 16,0 1-192-16,-1 5-144 0,-2-3 192 0,2-3-192 15,0 1 0-15,-2-6 0 0,1 0 0 0,-2-5-144 16,-2 0 16-16,-3-16 0 0,0 0 0 0,0 0 0 16,0 0 128-16,0 0-128 0,0 0 128 0,0 0-128 0,6-11 128 0,1-4-128 15,-1-4 128-15,-1 3-128 0,1-5 128 0,1 0 0 16,-1 2 0-16,2-2 0 0,2 0 0 0,-1 2 0 15,3-2 128-15,1 5-128 0,-1-1 176 0,1 2-48 16,0 2 0-16,0 5 0 0,1-1 48 0,1 1 0 16,1 1 0-16,-2 6 0 0,-1 1 16 0,0 1 16 15,1 2 0-15,-1 5 0 0,0 0 0 0,0 5 0 16,1 2 0-16,-2 2 0 0,-1 4-208 0,0 3 144 16,-1 2-144-16,1-2 128 0,-3 5-128 0,0-5-176 15,-2 3 48-15,1-1 0 0,1-2-112 0,0-3-16 16,0 0 0-16,0-5 0 0,-2 0 256 0,1-5-176 15,-7-11 176-15,0 0-160 0,0 0-112 0,13 5-32 0,-13-5 0 16,14-8 0 0,0-5-1632-16,1-8-336 0,-2-6-64 0</inkml:trace>
  <inkml:trace contextRef="#ctx0" brushRef="#br1" timeOffset="-58990.2">15525 15662 21183 0,'0'0'1888'0,"0"0"-1504"0,0 0-384 0,0 0 0 16,15 5 2480-16,-15-5 416 0,0 0 96 0,0 0 16 16,0 0-2096-16,-2 12-400 0,-6-2-96 0,-5 3-16 15,-6 0-400-15,-5 0 0 0,-5 3 0 0,-2-4 0 0,-1 5 0 0,-1-5 0 16,-3 4 0-16,1-1 0 0,-2 1 304 0,3-2-32 16,1-2 0-16,2-3 0 0,2-1 112 0,4-1 0 15,1-6 16-15,1-1 0 0,4 0-400 0,3-5-272 16,0 2 32-16,3-3 16 15,2-4-640-15,3-3-128 0,0 1-32 0,3 0 0 16,3-1-224-16,5 1-48 0,2-1-16 0,2 0 0 16,-7 13 624-16,12-15 128 0,3 3 32 0,-2 0 0 0,1 6 944 0,2 0 192 15,0 2 32-15,2 0 16 0,1 0 352 0,0 3 64 16,-1 1 16-16,1 3 0 0,1 2-128 0,-3 0 0 16,-1 3-16-16,0 4 0 0,-1 4-112 0,-1 1-32 15,-1 3 0-15,0 4 0 0,-5 9-240 0,0 0-48 16,-2 4-16-16,1 3 0 0,-1 0-320 0,1 2-176 15,-1-2 192-15,0 2-192 0,3-2 0 0,-1 0 0 0,1-3 0 0,1 0-192 32,1 0-1536-32,0 0-320 0,2 11-48 0,2-9-16 0</inkml:trace>
  <inkml:trace contextRef="#ctx0" brushRef="#br1" timeOffset="-53270.83">16162 15883 7359 0,'0'0'656'0,"0"0"-528"0,0 0-128 0,0 0 0 0,0 0 2272 0,0 0 416 15,0 0 96-15,0 0 16 0,0 0-1120 16,0 0-208-16,0 0-64 0,0 0 0 0,0 0-432 0,0 0-80 15,-13 7-32-15,13-7 0 0,0 0-304 0,0 0-64 16,-12-4-16-16,12 4 0 0,0 0-352 0,-12-4-128 16,12 4 0-16,0 0 144 0,-8-12-144 0,8 12-192 15,-6-11 32-15,6 11 16 0,-2-13 144 0,2 13 0 16,-1-12 0-16,1 2-128 0,0 10 448 0,4-15 112 16,1 6 16-16,0-2 0 0,2-2 80 0,2-2 32 15,-1 1 0-15,2-1 0 0,-4 1-176 0,4-1-48 16,-1 6 0-16,0-2 0 0,-3-1-208 0,-6 12-128 0,6-12 128 15,-6 12-128-15,7-13 0 0,-7 13 0 0,0 0 0 0,0 0 0 16,0 0 0-16,0 0 144 0,0 0-144 16,-5-8 160-16,5 8 16 0,0 0 0 0,0 0 0 0,-13-8 0 15,13 8 64-15,-16 0 16 0,0-2 0 0,3 4 0 16,-3 1 80-16,2 0 32 0,1 2 0 0,-2 0 0 16,1 3 0-16,0 1 0 0,2-1 0 0,-1 2 0 15,-1 0-112-15,1 2-32 0,2-3 0 0,0 3 0 16,-1 0 16-16,4-1 0 0,2-2 0 0,1 4 0 15,5-13-16-15,-1 12 0 0,1-12 0 0,1 16 0 16,4-4-224-16,0 1 144 0,-5-13-144 0,11 12 128 16,0 0-128-16,1-4 0 0,-1 0-160 0,2 0 160 15,-1 0-128-15,1 0 128 0,0 1 0 0,0 0-144 16,1-1 144-16,1 2 0 0,-15-10-144 0,16 9 144 16,0 3 0-16,0-3 0 0,-2-1 0 0,-1 0 0 15,-13-8 0-15,15 12 0 0,1-3 0 0,-3-1 0 0,-4 3 0 16,-9-11 0-16,13 8 0 0,-13-8 0 0,13 10 0 0,-3 1 0 15,-2-1 0-15,-8-10 0 0,6 11 0 0,-1 4 0 16,-5-15 128-16,3 14-128 0,-3 1 0 0,-2-1 0 16,-2-3 0-16,-3 5 0 0,1-3 0 0,-2 2 0 15,-5-1 0-15,-2 2 0 0,-1 0 0 0,-3 0 0 16,1 2 128-16,-2-2-128 0,-3 5 192 0,1-2-32 16,-4 0-16-16,0-1 0 0,2 1-144 0,2-1 0 15,-4-2 0-15,0-2 0 0,2-1 0 0,2-3-256 16,-1-2 48-16,6-2 0 15,1-1-1616-15,1-3-320 0,4-4-64 0</inkml:trace>
  <inkml:trace contextRef="#ctx0" brushRef="#br1" timeOffset="-52382.46">18571 15013 25167 0,'0'0'1104'0,"0"0"240"0,0 0-1072 16,-11 3-272-16,0-1 0 0,11-2 0 0,-12 3 1088 0,12-3 176 0,-12 5 16 0,0-2 16 15,12-3-656-15,-13 4-128 0,1-3-16 0,0-1-16 16,12 0-176-16,-12 3-48 0,-1 1 0 0,1-3 0 16,1 4-256-16,11-5 128 0,-13 3-128 0,2 0 0 0,2-6 0 0,9 3 0 15,0 0-240-15,-12 5 80 16,12-5-96-16,-11 3-32 0,11-3 0 0,0 0 0 0,-11 0 128 0,11 0 32 15,0 0 0-15,0 0 0 0,-11 3 304 0,11-3 64 16,0 0 16-16,0 0 0 0,0 0 192 0,0 0 64 16,0 0 0-16,0 0 0 0,0 0 16 0,0 0 16 15,0 0 0-15,0 0 0 0,-10 5-160 0,10-5-16 16,0 0-16-16,0 0 0 0,0 0-48 0,0 0-16 16,0 0 0-16,0 0 0 0,-10 5-96 0,10-5 0 15,-9 11-16-15,1 1 0 0,-2-3 16 0,0 2 0 16,1-1 0-16,-2 6 0 0,-2 3 16 0,0 4 16 15,-3 1 0-15,0 6 0 0,-5 4-224 0,2 11 144 16,-4 5-144-16,1 11 128 0,-2 8-128 0,1 8 0 0,4 5 0 16,3 3 128-16,1 1 0 0,6 0-128 0,1-8 192 15,5-1-64-15,4-3 32 0,4-5 0 0,1-3 0 16,6-10 0-16,2-6-288 0,5-2-64 0,4-6-16 16,3-7 0-1,1-9-560-15,5-2-128 0,3-8 0 0,2-3-16 16,2-5-256-16,1-5-48 0,-3-6-16 0,-2 0 0 15,0-7 64-15,-1-1 16 0,-2 1 0 0,0-3 0 16,-1-1-192-16,-1 1-16 0,-3-3-16 0,-1 0-9920 0</inkml:trace>
  <inkml:trace contextRef="#ctx0" brushRef="#br1" timeOffset="-52064.83">18866 15275 30399 0,'0'0'1344'0,"0"0"288"0,0 0-1312 0,0 0-320 0,0 0 0 0,0 14 0 0,4 1 1056 0,0-1 144 16,1 1 16-16,2-4 16 0,2 2-464 0,1 3-80 15,-2 0-32-15,0 5 0 0,0 3 112 0,3 5 0 16,0 3 16-16,-1 5 0 0,-4 0-112 0,1 6-32 15,-1 2 0-15,-2 1 0 0,-3 7-208 0,1 0-48 16,-1 0-16-16,-1-1 0 0,-1-2-368 0,1-2 0 16,0-2 0-16,0-2 128 0,0-3-320 0,1-4-48 15,3-5-16-15,-1-6 0 16,2 1-1472-16,-1-3-288 0,1-3-64 0,2-3-16 16,2-2-1760-16,4 0-368 0,6 0-64 0,-1-5 0 0</inkml:trace>
  <inkml:trace contextRef="#ctx0" brushRef="#br1" timeOffset="-51879.97">19298 16368 12895 0,'0'0'1152'0,"13"0"-928"0,-13 0-224 0,0 0 0 16,11-3 2960-16,-11 3 560 0,0 0 96 0,0 0 32 16,0 0-1712-16,0 0-336 0,0 0-64 0,0 0 0 15,-13 14-560-15,-3-1-96 0,-3-2-32 0,-3 2 0 16,-3-3-272-16,-2 4-48 0,-2 1-16 0,-1-1 0 16,-2 2-16-16,0-3-16 0,1 0 0 0,-1-2 0 0,0-1-192 0,0-2-32 15,0 0-16-15,0-2 0 16,0-4-240-16,3-4 0 0,0-4-144 0,3-2 144 31,4-2-896-31,1-6-96 0,0-5-16 0,5-3-9856 0,5-5-1968 0</inkml:trace>
  <inkml:trace contextRef="#ctx0" brushRef="#br1" timeOffset="-51634.3">18579 15503 21183 0,'0'0'1888'0,"-6"13"-1504"0,-2 0-384 0,1-2 0 0,2-3 3392 0,5-8 592 16,0 0 128-16,-4 11 32 0,4-11-2656 0,0 0-528 0,0 0-96 0,0 0-32 15,0 0-496-15,0 0-96 0,0 0-32 0,12 6 0 16,-12-6-48-16,16 2-16 0,-1-2 0 0,1-3 0 16,0-2 64-16,2-1 16 0,1-2 0 0,2 0 0 15,1-5-224-15,2 3 0 0,8-6-144 0,5-3 144 31,5 1-720-31,3-1-48 0,0-2-16 0,1 0 0 16,3 2-2592-16,-1 1-512 0</inkml:trace>
  <inkml:trace contextRef="#ctx0" brushRef="#br1" timeOffset="-51133.84">19757 15667 5519 0,'18'11'240'0,"-7"-6"64"0,0 3-304 15,2-4 0-15,1 0 0 0,1-1 0 0,-4-2 4960 0,4-1 928 0,-1-8 192 0,0 4 48 16,1-4-4544-16,-1 0-912 0,-1-2-176 0,0-1-48 0,-2 0-192 0,-1-2-32 16,-2 3-16-16,-8 10 0 0,10-11 128 0,-2 0 32 15,-8 11 0-15,4-10 0 0,-4 10 256 0,0 0 48 16,0 0 16-16,0 0 0 0,0 0 16 0,-4-11 0 16,4 11 0-16,-10-8 0 0,-1 0-64 0,-1 0-16 15,0 8 0-15,-3 0 0 0,-1 3-96 0,-2 2-16 16,-1 1 0-16,-2 2 0 0,-3 2 96 0,-1 3 16 15,-3 3 0-15,1-2 0 0,0 1-112 0,-2 1 0 16,0 3-16-16,2 2 0 0,-1 0-192 0,6-5-48 16,4 0 0-16,2 1 0 0,0-5-256 0,5 0 160 15,11-12-160-15,-6 16 128 0,6-16-128 0,-4 15-176 0,4-2 48 0,7-4 0 16,1 3-160-16,5-4-32 0,1 0 0 16,4 0 0-16,-1 0 112 0,3-3 16 0,-1 3 0 15,0-4 0-15,0 4 192 0,1 4 0 0,-3-3 0 0,3-1-144 16,-1 5 144-16,0-2 128 0,0 2-128 0,2 2 176 15,-2-3 16-15,2 0 16 0,0-3 0 0,0 4 0 16,-2 2 0-16,1-3 0 0,-3 1 0 0,-1 0 0 16,-1 0-32-16,-1-2-16 0,1 2 0 0,-4 0 0 15,-2-3-32-15,-1-1 0 0,0 2 0 0,-1-1 0 16,-5 3-128-16,-1-2 0 0,-1 2 0 0,-1-2 0 16,-6-1-128-16,-1 1-64 0,-6-3-16 0,-1 3 0 15,-2-1-32-15,-4 1 0 0,-3-6 0 0,0 3 0 16,-1-2-288-1,3-4-64-15,0 1-16 0,2-1 0 0,3-4-416 0,2-3-96 0,2-3-16 16,5-1-10688-16,2-9-2128 0</inkml:trace>
  <inkml:trace contextRef="#ctx0" brushRef="#br1" timeOffset="-50537.81">20523 15588 29887 0,'0'0'1328'0,"12"5"272"0,-12-5-1280 0,15 8-320 15,-2 0 0-15,-2-3 0 0,-11-5 1472 0,13 11 224 16,-4-2 48-16,1 0 16 0,0 5-992 0,-1 0-192 16,-1 2-32-16,0 4-16 0,-1 1-96 0,-1 3-32 15,-1 1 0-15,-2 6 0 0,-1 3-16 0,-2 2 0 16,-2 8 0-16,1-2 0 0,-3 2-192 0,1 3-32 0,-3 1-16 0,1 2 0 16,0-2-16-16,-1 2 0 0,-1-2 0 15,1 3 0-15,-2-9-128 0,1 0-192 0,1-2 32 16,1 0 16-1,0-6-240-15,1 0-32 0,0-7-16 0,1-3 0 16,-2-5-160-16,2-4-48 0,0-1 0 0,3-14 0 16,0 0-112-16,0 0-16 0,0 0-16 0,0 0 0 15,0 0-240-15,0 0-64 0,-8-14 0 0,3-4 0 16,2-5 128-16,0-2 0 0,1 1 16 0,0-2 0 0,-1-6 528 0,0 5 96 0,-2-2 32 0,2 0 0 16,-2 0 288-16,4 0 272 0,-4 2-48 0,1 1-16 15,1-1 576-15,2 1 112 0,-1-1 32 0,2 0 0 16,2-1 64-16,1 1 16 0,0-2 0 0,2 0 0 15,1 0-176-15,1-3-48 0,1 3 0 0,0-4 0 0,1 0-144 16,3 0-48-16,-3-3 0 0,4 0 0 16,2 0-144-16,1-1-48 0,0 0 0 0,3 0 0 0,2 1-144 15,1 3-48-15,2 3 0 0,2 1 0 0,-2 2-208 16,3 6 128-16,1-3-128 0,-1 8 0 0,-1 0 0 0,-1 3 0 16,-1 2 0-16,-1 3 0 0,-4 1 0 15,0 1 144-15,-1 4-144 0,0 2 128 0,-2 0 64 0,-2 2 16 16,1 3 0-16,-3 1 0 0,-12-6-208 0,16 13 0 15,-3 0 0-15,-1 0 0 0,-3 3-128 0,-1 3 128 16,0 2-192-16,-1 0 192 0,-3 3-256 0,0 0 48 16,-3 0 16-16,-1 0 0 0,-3 0 0 0,-2 2 0 15,-3 3 0-15,-3-1 0 0,-3 8 0 0,-4-3 0 16,-3 0 0-16,-5 3 0 0,-3 0-128 0,-6-2 0 0,-7-2-16 0,-4 0 0 31,-4-2-144-31,-1 2-32 0,-2 2 0 0,0-2 0 16,0 3-464-16,2-4-112 0,-1-2 0 0</inkml:trace>
  <inkml:trace contextRef="#ctx0" brushRef="#br1" timeOffset="-34757.87">21667 16342 12895 0,'0'0'576'0,"0"0"112"0,11 2-560 0,-11-2-128 0,0 0 0 0,14 5 0 0,-14-5 4944 0,13 1 960 15,0-1 192-15,-2-1 48 0,-11 1-5024 0,13-2-992 16,-13 2-128-16,15 0-192 0,-15 0 64 0,0 0 0 15,12 0 0-15,-12 0 0 0,0 0 336 0,13 5 80 16,-13-5 16-16,0 0 0 0,8 13 240 0,-3-2 48 16,-5 5 16-16,0 0 0 0,-1 2 80 0,-3-2 16 15,0 5 0-15,-5 1 0 0,0 2-192 0,-4 5-48 0,-1 2 0 16,-2 1 0-16,-5 0-256 0,-5 0-48 16,-3 2-16-16,-6 3 0 0,-2-2-144 0,-3-1 0 0,-2-1 0 0,2-1 0 15,1-3-256-15,1 0 80 0,-1-5 16 0,1-3 0 31,1-3-464-31,5-1-80 0,1-5-32 0,4-4 0 16,1-3-2016-16,6-5-384 0,2-4-96 0</inkml:trace>
  <inkml:trace contextRef="#ctx0" brushRef="#br1" timeOffset="-33540.18">23040 15949 27007 0,'13'-10'1200'0,"-13"10"240"0,12-8-1152 15,-3 4-288-15,1-3 0 0,-1 1 0 0,-1-2 1008 0,0 1 144 16,-1-1 16-16,-7 8 16 0,0 0-512 0,0 0-96 16,6-8-32-16,-6 8 0 0,0 0-112 0,0 0-32 0,0 0 0 0,0 0 0 15,0 0 32-15,-14 7 0 0,-2-2 0 0,-2 7 0 16,-3 4 80-16,-1 5 0 0,-4 3 16 0,-3 0 0 16,-3 0 16-16,0 5 0 0,-2 5 0 0,1 3 0 15,-3 0-96-15,4 3-32 0,3 0 0 0,4 2 0 16,-1 1-192-16,4-1-32 0,1 0-16 0,3-2 0 15,4-3-176-15,2 3 0 0,3-5 0 0,4-1 128 16,3-5-256-16,6 0-64 0,4-5-16 0,1 3 0 31,6-4-176-31,2-1-48 0,-1-4 0 0,7-5 0 16,2-1-128-16,8-5-16 0,3-2-16 0,6-5 0 16,5-5 144-16,-1-3 16 0,-1-5 16 0,3-2 0 0,-1 1 224 0,-2-4 64 0,0-3 0 0,-2 7 0 15,-3-5 128-15,-1 1 0 0,-6-4 0 0,0 1 0 16,-3 2 192-16,-1-2-16 0,-3 5-16 0,-4 0 0 0,-1 1 208 15,-7 2 32-15,-4-1 16 0,0 6 0 16,-4-2 96-16,-3 4 0 0,-3 6 16 0,0 0 0 0,0 0-16 0,-9-8-16 16,-4 3 0-16,-2 3 0 0,-1 2-256 0,-1 2-48 15,-3 6-16-15,1 0 0 0,-2 2-176 0,4 1 0 16,-4 0 0-16,2 2 128 0,-1 5-128 0,3-2-144 16,1 0 144-16,-1 0-208 0,5 0-96 0,2-3-16 15,2-1 0-15,3 0 0 16,5-12-192-16,0 0-32 0,0 0-16 0,0 0 0 15,0 0-160-15,16-4-48 0,2-4 0 0,3-4 0 16,1-3-320-16,2-2-64 0,0-6 0 0,4-1-16 16,2 0-688-16,2 0-128 0,0-2-16 0,-1 2-16 15,-1 0 176-15,-1 0 48 0,-2 3 0 0,-1 2 0 0,-3 1 1792 0,-3 5 272 16,0-1 112-16,-3 4 0 0,-1 4 1440 0,0 1 288 16,-1 5 48-16,-1 0 16 0,-1 5-320 0,0-2-48 0,-3 5-16 0,-1 3 0 15,1-1-576-15,-2 4-128 0,-2 1-32 0,1 1 0 16,-2 3-608-16,-2 2-128 0,-2 0-32 0,1 3 0 15,-2-3-288-15,0 3 0 0,-2-3 0 0,1 3 0 16,-2-3 0-16,-2 3 0 0,0-3 0 0,0-2-144 16,-1-1 144-16,-1-2 0 0,1 0 0 0,0 0 0 15,-1-4 0-15,-1 3 0 0,2-5 0 0,-1 1 128 16,7-11-128-16,-5 8 0 0,5-8 128 0,0 0-128 16,0 0 160-16,0 0-32 0,0 0-128 0,0 0 192 15,0 0-192-15,0-11 176 0,4-5-176 0,-1-1 160 16,3 0 80-16,4-4 16 0,1-6 0 0,4 1 0 15,1-3 128-15,3 0 48 0,2-1 0 0,1-2 0 16,2-2-48-16,0 0 0 0,0-3 0 0,2 2 0 16,0 3-128-16,1 6-16 0,2-1-16 0,-2 3 0 0,-3 1-224 15,0 4 0-15,0 3 0 0,-1 3 0 16,-2 8-384-16,-2 2-32 0,-1 3 0 0,-1 5 0 16,1 3-160-16,-2 8-48 0,0 3 0 0,-3 5 0 15,-2 2-224-15,0 1-48 0,1 4-16 0,0-1 0 16,0-4 208-16,1 1 32 0,-1-1 16 0,3-2 0 0,-2-3 272 15,1-2 64-15,2-1 16 0,2-2 0 0,-2-3 304 0,1-2-192 16,3-1 192-16,1-2-160 0,1-2 160 0,1-4 0 16,-3-2 160-16,1 0-160 0,0-5 160 0,0 2-160 15,-2-2 160-15,4 0-160 0,1-3 208 0,1 0-48 16,-2 0-16-16,-1 0 0 0,-1-3 160 0,-1-2 16 16,-1 3 16-16,-2-4 0 0,-2 1 48 0,-1 2 16 0,-4-2 0 0,-2-3 0 15,-2 6 80-15,-2-1 16 0,-3 0 0 0,-2 1 0 16,-3-3-96-16,-2 5-16 0,-2 0 0 15,-2 3 0-15,-3-1-80 0,-3 6-32 0,-1 0 0 0,-1 3 0 16,-3 2-32-16,0 3-16 0,-3 3 0 0,2 5 0 16,-2 5 32-16,1 5 0 0,2 3 0 0,2 6 0 15,0 2-64-15,3 3 0 0,1-1 0 0,4 6 0 16,0-1-32-16,5 5-16 0,4 0 0 0,5-5 0 16,5-4-400-16,5-3-96 0,1-3-16 0,7-6 0 31,2-2-2096-31,11-10-416 0</inkml:trace>
  <inkml:trace contextRef="#ctx0" brushRef="#br1" timeOffset="-32459.76">24748 14575 30687 0,'0'0'1360'0,"0"0"288"0,0 0-1328 0,0 0-320 0,0 0 0 0,0 0 0 0,0 0 896 16,0 0 96-16,0 0 32 0,0 0 0 0,0 0-784 0,0 0-240 15,0 0 128-15,13 2-128 0,-13-2 0 0,0 0 0 16,0 0-176-16,9 11 176 0,-9-11 0 0,8 14 0 15,-1 1 192-15,-1 1-48 0,-1 2 160 0,2-2 16 16,1 0 16-16,3 4 0 0,2 1 96 0,3 3 16 16,1 4 0-16,4-3 0 0,0 4 0 0,2 2 0 15,-1-1 0-15,2-1 0 0,-3-5-144 0,0 5-32 16,0 3 0-16,0-3 0 0,-4 3-80 0,-1 0 0 16,2-1-16-16,0 1 0 0,-2 0-32 0,1 5 0 15,-1 0 0-15,0 0 0 0,2 0 16 0,-2 1 0 16,0 1 0-16,0 1 0 0,-1 2-32 0,-3 1-128 0,0-1 192 0,-4 6-64 15,-4-2-128-15,0 3 0 0,-3 2 0 16,-2 4 128-16,-6 6-128 0,-2 0-192 0,-4-1 32 0,-3 3 16 16,-5 6-176-16,0 3-48 0,0-1 0 0,2 3 0 31,-2 0-1168-31,2-2-224 0,1 2-48 0,-1 3-14368 0</inkml:trace>
  <inkml:trace contextRef="#ctx0" brushRef="#br1" timeOffset="-8980.58">2990 16726 6447 0,'0'0'576'0,"0"0"-576"0,0 0 0 0,0 0 0 16,0 0 2128-16,0 0 320 0,0 0 64 0,0 0 16 15,0 0-1344-15,0 0-272 0,0 0-48 0,0 0-16 0,0 0-208 0,0 0-64 16,0 0 0-16,0 0 0 0,-13 2 64 0,2 1 0 16,11-3 0-16,-11 3 0 0,11-3 96 0,-12 2 32 15,1 2 0-15,11-4 0 0,-11 7-384 0,1-2-80 16,10-5-16-16,-13 8 0 0,1 1-64 0,-1-1-16 15,3-1 0-15,0 1 0 0,1 1-48 0,1 3-16 16,-2 0 0-16,1 1 0 0,1-1-16 0,-4 0-128 16,1 3 192-16,1 3-64 0,-1-2-128 0,2 4 128 15,-1 5-128-15,0-1 128 0,1-4 32 0,-3 6 0 16,1-2 0-16,0 0 0 0,0 0-32 0,1 4-128 16,1-3 192-16,-1-1-64 0,0 0-128 0,2-1 0 15,0-4 0-15,2 2 128 0,-1-5-128 0,1 0 0 0,6-16 0 16,-6 11 0-16,6-11 0 0,0 0 0 0,0 0 0 0,0 0-176 15,0 0 48-15,0 0 0 0,0 0 0 16,0 0 0-16,0 0-32 0,0 0 0 0,0 0 0 0,0 0 0 16,0 0 160-16,4-14-208 0,3-2 80 0,1-2 128 15,0-1-240-15,0-2 80 0,0-3 16 0,3 3 0 16,0-3-16-16,2-2 0 0,0-1 0 0,0 1 0 16,-4-6 16-16,1 7 0 0,1-3 0 0,1 0 0 15,-1-1 144-15,2 1 0 0,-4 4 128 0,3-1-128 16,-3 4 256-16,1-3 0 0,-2 3-16 0,-2 1 0 15,-1 3 112-15,0 2 32 0,-2 1 0 0,2-1 0 16,-2 6-32-16,-1 1 0 0,-2 8 0 0,0 0 0 16,3-11-48-16,-3 11-16 0,0 0 0 0,0 0 0 15,0 0-32-15,0 0-16 0,0 0 0 0,0 0 0 16,0 0-80-16,-2 14-16 0,2-1 0 0,-1 3 0 0,-1 2-144 16,4 2 128-16,-2 5-128 0,1 3 128 0,2 1-128 0,1 3 0 15,-3 4 0-15,1 1 0 0,-2 1 0 16,3-1 0-16,4-2 0 0,-3-1 0 0,1-2 0 0,-2 0 0 15,2-3 0-15,2 0 0 0,2-2 240 0,-1-4-48 16,-3-5 0-16,2-1 0 0,-3-1-16 0,3-3-16 16,-2 3 0-16,-5-16 0 0,8 13-160 0,-8-13 0 15,0 0 144-15,0 0-144 0,11 8 0 0,-11-8 144 16,14 5-144-16,-14-5 0 0,13-7 144 0,0-1-144 16,-2-6 0-16,-1 1 144 0,-2 0-144 0,1-6 0 15,1-2 144-15,0-3-144 0,-1-5 0 0,1 3 0 0,0-1 0 16,-1-2 0-16,-1-3 0 0,0 0 0 0,2-2 0 15,-2 1 0-15,0 1 0 0,-2-1 0 0,1 5 0 16,1-5 0-16,0 1 0 0,0 3 144 0,0-1-144 0,0-1 0 16,0 7 224-16,-2 2-64 0,1 3-16 0,-2-2 0 15,-1 3-144-15,1 0 0 0,0 1 144 0,0 6-144 16,-2-2 0-16,-3 13 0 0,3-8 0 0,-3 8-128 16,0 0-160-16,0 0-32 0,0 0 0 0,0 0 0 31,0 0-288-31,8 16-64 0,-3 5-16 0,-2 1 0 15,1 1-336-15,-3 1-80 0,1 3-16 0,-2-1 0 16,0 6-208-16,0-3-32 0,0-2-16 0,0-1 0 16,0 1 272-16,1-5 48 0,-1 2 16 0,4-3 0 0,-3-1 720 0,1-3 160 0,1-2 32 0,0-1 0 15,-1 1 128-15,3-3 0 0,-4 1 0 0,2 0 0 16,-1-2 0-16,-2-11 0 0,2 16 0 0,-2-16-128 0,3 13 544 16,-3-13 112-16,5 16 32 0,-5-16 0 0,0 0 592 0,6 13 112 15,-6-13 16-15,0 0 16 0,0 0-256 0,11 7-48 16,-11-7-16-16,15 0 0 0,-4-4-432 0,2-1-96 15,-4-1 0-15,3-4-16 0,-1-1-272 0,-3-2-160 16,2 4 192-16,1-3-192 0,2 1 176 0,-1 3-176 16,-2 0 160-16,0 0-160 0,-2-1 224 0,3-3-48 15,0 1-16-15,0 1 0 0,-3 2 112 0,0 0 32 16,-3 0 0-16,-5 8 0 0,10-11 80 0,0 2 0 16,-2 0 16-16,-8 9 0 0,0 0-144 0,6-9-48 15,-4-1 0-15,-2 10 0 0,0 0-48 0,0 0-16 16,-2-13 0-16,-1 5 0 0,-4 0-144 0,-1 4 192 0,-3 0-192 15,-2-1 192-15,0 5-192 0,-3 0 0 0,-3 4 0 16,1 1 0-16,1-1-160 0,-1 8 160 0,2-3 0 16,-2 2-144-16,1 5 144 0,-1 4 0 0,1 1 0 0,2 1-128 15,1 1 128-15,1 2 176 0,0 3-48 0,3 2 0 16,1 2 0-16,1-1-128 0,1-2 192 0,4-1-64 16,-2-2-128-16,2 1 0 0,1-4 144 0,2 1-144 15,2-3 0-15,3-4 128 0,1-2-128 0,4 1 0 16,4-5 0-16,1-3-208 0,1-6 16 0,5-2 16 15,4 0-128-15,3-7-16 0,1-2-16 0,3-4 0 32,1 0-112-32,3-5-32 0,-1-4 0 0,3 1 0 0,4 0-512 0,-3-4-96 15,-4-6-32-15</inkml:trace>
  <inkml:trace contextRef="#ctx0" brushRef="#br1" timeOffset="-8494.35">4250 16795 29487 0,'-15'18'1296'0,"6"-6"288"0,-4 1-1264 0,0-1-320 16,-2 0 0-16,1 0 0 0,-2-3 2448 0,0-1 432 15,-2 0 96-15,4-1 16 16,1-2-2784-16,0-1-544 0,-1 0-112 0,-4 0-32 15,-1 1-480-15,-4 2-80 0,-1-3-32 0,0 1 0 16,0 3 112-16,-2 4 0 0,-1-1 16 0,2-2 0 0,0 4 560 0,3-2 128 16,-1-3 0-16,4 1 16 0,3-5 240 0,3 1 128 0,2-2 0 0,1-3-128 15,-1 0 0-15,3-3 0 0,8 3 0 0,-8-6 0 32,3-4-656-32,4-3-96 0,2 0-16 0,-1-3 0 15,-1-1-352-15,1-3-80 0,0 4-16 0,0 0 0 16,5 0 528-16,-1-5 112 0,1 5 0 0,0 2 16 0,-2-4 560 0,0 1 320 0,1 1-32 0,0 0-16 15,3-1 480-15,-1 5 80 0,-1-1 32 0,0 2 0 16,1 1-224-16,-6 10-32 0,7-11-16 0,-7 11 0 16,0 0-144-16,0 0-16 0,9-8-16 0,-9 8 0 15,0 0 32-15,0 0 16 0,10 11 0 0,-4 2 0 16,-1 6 128-16,-2 3 32 0,1 3 0 0,-1 3 0 16,-1 5 16-16,-1 3 0 0,1 1 0 0,1 4 0 15,0 0-208-15,0 4-48 0,1 3 0 0,0 2 0 0,1-5-192 0,2 3-32 16,-1-3-16-16,2 0 0 0,2-2-144 0,-2-1 0 15,1 0 0-15,3-7 0 16,-1-1-656-16,2-5-64 0,3-5-16 0,0-3-9840 16,1-5-1968-16</inkml:trace>
  <inkml:trace contextRef="#ctx0" brushRef="#br1" timeOffset="-7501.44">4495 17344 18431 0,'0'0'1632'0,"-3"13"-1312"0,-3-2-320 0,1 0 0 16,-2-1 4576-16,7-10 848 0,-8 13 160 0,8-13 48 15,-6 11-4384-15,6-11-864 0,-3 11-192 0,3-11-16 31,0 0-752-31,0 0-128 0,0 0-48 0,0 0 0 16,-2 13-640-16,2-13-128 0,0 0-16 0,0 0-8384 0,0 0-1664 0</inkml:trace>
  <inkml:trace contextRef="#ctx0" brushRef="#br1" timeOffset="-6737.87">5318 17583 10127 0,'0'0'896'0,"0"0"-704"16,0 0-192-16,0 0 0 0,0 0 4432 0,0 0 864 15,0 0 160-15,0 0 48 0,0 0-3712 0,0 0-720 16,0 0-160-16,0 0-16 0,9-11-432 0,-5 0-80 16,1-2 0-16,0 0-16 0,-2-3 16 0,0 3 16 0,4-3 0 15,-2-2 0-15,-1-1-80 0,1 0 0 0,-2-2-16 0,1-3 0 16,2 1-160-16,0 1-16 0,1-1-128 0,1-4 192 16,-2-2-192-16,1-3 0 0,1-2 0 0,3-2 0 15,2-5 0-15,1 0-128 0,-1-3 128 0,0 3-208 16,-2-3 208-16,2-1-192 0,0 5 192 0,1 2-192 15,1 2-48-15,-4 6 0 0,0 3 0 0,-1 6 0 16,0 8-80-16,-4 2 0 0,-6 11-16 0,0 0 0 16,0 0 336-16,0 0-144 0,14 16 144 0,-1 3 0 15,-3 5 192-15,-1 7 128 0,1 1 48 0,-2 5 0 16,-1 3 16-16,-3 0 0 0,3 5 0 0,-1 1 0 16,1-1-224-16,1 3-32 0,0 1-128 0,-2-4 192 15,-1-4-192-15,0 1 144 0,-2-2-144 0,2-3 128 16,0-3-128-16,1-7 0 0,0-1 0 0,-1-7 128 0,-2-3-128 15,2-3 0-15,-5-13 0 0,7 8 0 0,-7-8-128 16,0 0-64-16,11 0-16 0,0-2 0 0,-11 2-64 16,10-14-16-16,-2-2 0 0,0 1 0 0,-2-7 128 0,2 1 32 15,0 0 0-15,2-3 0 0,-4 3 128 0,2-4 0 16,0-6 160-16,0 1-160 0,0-1 192 16,2-1-64-16,1-2-128 0,-1 2 192 0,0-5-48 0,-1 5-16 15,1-2 0-15,1 1 0 0,0 1-128 0,0 3 192 16,-1 1-192-16,0 6 192 0,-2-1-192 0,0-1 0 15,-2 7 0-15,1-3 128 0,1 8 0 0,-2 4 0 16,-6 8 0-16,8-8 0 0,-8 8 0 0,0 0-128 16,0 0 192-16,0 0-64 0,0 0 48 0,10 11 0 15,-10-11 0-15,6 21 0 0,-3 6 16 0,-1 0 16 0,-4 1 0 16,4 5 0-16,-2 3 48 0,0 0 0 0,0-2 0 0,0 5 0 16,0-1-48-16,0 6 0 0,-2-6 0 0,2 1 0 15,2-9 0-15,0 5 0 0,1-4 0 0,0-2 0 16,2-2-208-16,1-3 0 0,1-6-144 0,-1 1 144 31,0-6-480-31,1 0 0 0,-7-13 0 0,0 0 0 16,0 0-1168-16,0 0-224 0,11 3-48 0,-11-3-8736 0,11-8-1744 0</inkml:trace>
  <inkml:trace contextRef="#ctx0" brushRef="#br1" timeOffset="-5897.71">6410 17188 7359 0,'0'0'320'0,"0"16"80"0,-3 0-400 0,1 0 0 0,-1-1 0 0,0-1 0 16,-2-1 5984-16,2 0 1120 0,3-13 208 0,0 0 48 0,0 0-5408 0,-4 14-1088 15,4-14-224-15,0 0-32 0,0 0-448 0,0 0-160 16,0 0 0-16,0 0 144 0,0 0-144 0,0 0 0 16,0 0 0-16,0 0 0 0,0 0 128 0,0 0-128 15,12 8 192-15,0-3-64 0,-12-5 64 0,18-3 16 16,1-2 0-16,1-3 0 0,0-3-48 0,3-2-16 15,-1-3 0-15,1 3 0 0,-1-3-144 0,2 3 0 16,-3-3 144-16,0 0-144 0,-2 3 0 0,-1-1 0 16,-4 0 0-16,-1 1 0 0,-2-2 0 0,-2 7 0 15,-9 8 0-15,8-8 128 0,-8 8 112 0,0 0 16 16,6-8 16-16,-6 8 0 0,0 0 144 0,0 0 32 16,0 0 0-16,0 0 0 0,0 0-48 0,-8-5 0 0,-3 5 0 0,-1 4 0 15,0 0-272-15,-1 4-128 0,-2 2 0 0,1 6 128 16,-2-1-128-16,0 1 0 0,0 1 0 0,0 7 0 15,0 0 0-15,0 5 0 0,0 0 128 0,0 0-128 16,1 5 0-16,1-2 0 0,1 6 0 0,3-4 0 16,1-2 0-16,2-1 0 0,4-4-192 0,1-3 192 15,4-3-320-15,3-2 64 0,1-1 16 0,4-5 0 32,1-2-144-32,5-3-48 0,3-3 0 0,2 0 0 15,2-7 0-15,1-3 0 0,1-4 0 0,4-4 0 0,-1 0 176 0,0-3 48 0,0-3 0 0,2-2 0 16,4-2-48-16,1 1-16 0,-1-1 0 0,0-1 0 15,-1-3-160 1,-1 6-16-16,-1-3-16 0,-2 0 0 0,-4 3 272 0,0-3 48 0,-1-2 16 0,-2-1 0 0,-1-2 128 16,0 0 0-16,-4 5 160 0,0 0-160 0,-3-2 192 0,-3 2-48 15,-4 0-16-15,-3 7 0 0,0 0 0 0,-1 1-128 16,-3 5 192-16,0 11-64 0,0 0 48 0,0 0 0 16,-3-8 0-16,3 8 0 0,0 0 192 0,0 0 32 15,-12 8 16-15,4 7 0 0,0 1 16 0,0 1 0 16,2 7 0-16,-1 0 0 0,3 1-176 0,-1-3-16 15,2 5-16-15,-1-3 0 0,3-1-96 0,-1-1-128 16,2-4 176-16,0-2-176 0,2-1 128 0,-2-15-128 16,3 9 0-16,-3-9 0 0,0 0 0 0,0 0-144 15,0 0 16-15,8 10 0 0,-8-10-64 0,13 0-16 16,-2-5 0-16,0 0 0 0,2-3 64 0,0-2 16 0,2-4 0 16,-1-2 0-16,2 0 128 0,0 1 0 0,2-1 0 15,-1 2 0-15,-1 1 0 0,0 2 0 0,-1 1 0 0,-1 5 0 16,2-1 176-16,0 6 16 0,2 0 0 0,-3 0 0 15,-15 0 80-15,0 0 32 0,16 11 0 0,-2-3 0 16,-1 4 16-16,-2 0 0 0,-3 1 0 0,-1 5 0 16,-3 0-64-16,-2-4 0 0,0 2 0 0,-1 0 0 15,1 0-256-15,-2 2 0 0,0-2 0 0,0 0 0 16,-2 0 0-16,2 0 0 0,-1-3-240 0,1 1 80 16,0-14-160-16,3 13-48 0,-3-13 0 0,0 0 0 31,0 0-272-31,0 0-48 0,0 0-16 0,14 3 0 15,-14-3-1344-15,13-6-256 0,0-4-64 0,0-1-7536 0,1-5-1488 0</inkml:trace>
  <inkml:trace contextRef="#ctx0" brushRef="#br1" timeOffset="-5072.5">8125 17090 3679 0,'34'-17'320'16,"3"-3"-320"-16,0 0 0 0,0-1 0 0,-2-2 4848 0,-3 2 896 16,-3 4 176-16,-2 1 32 0,-1 0-3328 0,-4 3-688 15,-2 0-128-15,-4 2-16 0,-3-1-704 0,-4 4-144 16,-9 8-32-16,0 0 0 0,0 0-336 0,0 0-80 15,8-8-16-15,-8 8 0 0,0 0-160 0,0 0-48 16,-13-1 0-16,-3-2 0 0,-1 3-144 0,-4 4-128 16,-2 4 192-16,-2 0-192 0,-6 5 0 0,1-1 0 15,-1 0 0-15,4 1 0 0,-2-2 144 0,2 5-144 16,1 2 0-16,4 0 144 0,1-4 96 0,5 2 16 16,-2 0 0-16,5-3 0 0,2 2-64 0,1-3 0 0,2 0 0 15,2-3 0-15,6-9-192 0,-2 13 0 0,2 0 0 16,0-13 0-16,7 11 0 0,2 2-160 0,4-5 160 15,5 0-192-15,8-1 192 0,1-1 0 0,3-3 0 0,1 2 0 16,-2-2 0-16,0 0 0 0,1-1 0 0,-1 1 128 16,0 2-128-16,-2 1 0 0,-3 1 128 0,0 1-128 15,-1 0 0-15,-4 3 128 0,0 2-128 0,-1 3 0 16,-4-1 0-16,-1-1 0 0,-2 0 0 0,-3-1 0 16,-3-1 128-16,-2 0 0 0,-3 1 0 0,-3 0 0 15,-2 3 32-15,1 2 16 0,-6-2 0 0,-3 0 0 16,-3-2-176-16,-3 2 0 0,-2 2 0 0,0-2 128 15,0-3-128-15,0 3-176 0,1-3 48 0,0-5 0 16,-1 0-448-16,4-2-96 0,-1-4-16 16,5 3 0-16,13-5-272 0,0 0-48 15,0 0-16-15,0 0 0 0,-3-13-608 0,6-3-128 16,7-2-32-16,4-4 0 0,2-6-48 0,5-2-16 0,2-1 0 16,1-4 0-16,0 1 0 0,3-4-16 0,2-4 0 15,2 2 0-15,1-2 480 0,1 0 112 0,3-1 0 16,-3 1 16-16,-1 2 736 0,2 2 144 0,0 2 16 0,0 4 16 0,-1 3 1024 0,-1 5 208 15,-3 4 32-15,-5 2 16 0,-6 3 1088 0,-4 3 224 16,-4 4 32-16,-10 8 16 0,0 0 144 0,11-2 48 16,-11 2 0-16,0 0 0 0,0 0-624 0,8 14-112 15,-3 1-16-15,-2 2-16 0,-1 4-528 0,-2 7-96 16,-2 1-32-16,-1 4 0 0,-2 7-432 0,-1 0-96 16,-4 5-16-16,1 2 0 0,2 1-304 0,-2-3-64 0,-3 3-16 15,4-3 0-15,3-5-128 0,1-1 128 0,-3-1-128 0,2-1 128 16,1-3-128-16,0-2-224 0,4-8 48 0,2-6 16 15,0-2 160-15,-2-16 0 0,0 0 0 0,9 8 0 16,-9-8 0-16,13 5 0 0,-2-10 0 0,2-3-128 16,0-2 128-16,1-7-192 0,4-4 192 0,0-3-192 15,-1-4 192-15,3-2 0 0,-1-1 0 0,2-4 0 16,1 3 0-16,2-5 0 0,0 0 0 0,2-1 0 16,0-3 0-16,-1 1 128 0,0 3-128 0,-1 0 0 15,-5 2 0-15,2 3 0 0,-4 2 0 0,1 2 0 16,-2 4 0-16,-3 3 128 0,-3 4-128 0,-2 2 0 15,-8 15 0-15,0 0 128 0,0 0-128 0,0 0 0 16,0 0 256-16,0 0 0 0,0 0-16 0,0 0 0 16,4 15-96-16,-2 2-16 0,-2 3 0 0,0 4 0 0,-2 1-128 15,1-1 0-15,-1 4 0 0,1-6 0 16,-1-1-1776-16,0-3-384 16,1-4-80-16</inkml:trace>
  <inkml:trace contextRef="#ctx0" brushRef="#br1" timeOffset="-3921.18">9664 17159 23327 0,'0'0'1024'0,"0"0"224"0,0 0-992 0,0 0-256 0,-3-12 0 0,3 0 0 0,0 12 1792 0,0-16 304 16,2 7 64-16,-2 9 16 0,-3-12-960 0,3 12-192 16,0 0-48-16,-2-11 0 0,2 11-304 0,0 0-64 15,0 0-16-15,0 0 0 0,0 0-176 0,0 0-32 16,0 0-16-16,0 0 0 0,0 0-128 0,0 0-32 16,0 0 0-16,13 8 0 0,1 3-208 0,1 2 0 15,1 6 0-15,-2-2 0 0,4 0 0 0,-1 2 0 0,1-1 0 0,0 5 0 16,-2-1 0-16,0 1 0 0,-2-3 0 15,-1 1-160-15,0-3 160 0,-2 4 0 0,-3-4 0 0,0 3-128 16,-1-5 128-16,-3 0 0 0,0 0 0 0,-3-3 0 16,-2 1 128-16,1-14-128 0,-5 13 128 0,0-3-128 15,-1-2 192-15,-2 0-16 0,-5-3-16 0,2-2 0 16,-2-3-32-16,0 0 0 0,0 0 0 0,2 0 0 16,0-5 0-16,3 2 0 0,0 0 0 0,1-2 0 15,1-3 224-15,1 3 32 0,3-3 16 0,2-2 0 16,0 1 96-16,5-4 16 0,1-3 0 0,6-2 0 15,1-6-208-15,3-2-48 0,3-4 0 0,2-4 0 16,1-6 32-16,-1 3 0 0,2-8 0 0,1 5 0 16,0-5-288-16,-2 3 128 0,-1 1-128 0,-2 4 0 15,-1 1 0-15,0 4-192 0,-2 3 0 0,0 9 0 16,0 0-608-16,-2 6-112 0,-1 3-32 16,-13 11 0-16,0 0-256 0,14 0-48 0,1 9-16 0,-1 3 0 15,1 7-1008-15,-1 2-208 0,1 3-32 0,-3 1-16 16,1 4 896-16,-1 0 176 0,0 0 48 0,3-2 0 15,1-1 96-15,-2-2 32 0,-1-1 0 16,0-1 0-16,-2-6 1472 0,-1 0 288 0,-2-3 64 0,0-5 16 0,-2 3 640 0,-6-11 128 16,7 12 16-16,-7-12 16 0,0 0-240 0,0 0-48 15,0 0-16-15,0 0 0 0,0 0-256 0,8 9-48 16,-8-9-16-16,0 0 0 0,13 3-288 0,-13-3-48 16,14-3-16-16,1-2 0 0,-3-3-240 0,3-3-144 15,-2 1 160-15,1-1-160 0,-1-2 176 0,0 1-176 16,0-3 192-16,-2 1-192 0,0-1 128 0,-1 6-128 15,-1-3 0-15,-9 12 0 0,7-9 192 0,-7 9-192 0,6-8 192 16,-6 8-192-16,0 0 208 0,0 0-64 0,0 0-16 0,0 0 0 16,0 0 192-16,0 0 16 0,-11-4 16 0,0 1 0 15,-2 3 32-15,0 5 16 0,-1-2 0 0,-1 5 0 16,-1-1-112-16,-2 2-32 0,2-1 0 0,0 8 0 16,2 2 48-16,1-2 0 0,2 3 0 0,0 2 0 15,-1 0-112-15,3 6 0 0,2-1-16 0,2 1 0 16,2-3-176-16,2 2 0 0,2 0 0 0,2-2 0 15,1 0 0-15,2 3 0 0,4-3-160 0,1 2 160 16,2 1-336-16,3-1 16 0,2-5 16 0,4 3 0 16,-1-3-592-1,1-5-112-15,1 0-16 0,1-3-16 0,2-5 0 16,-1 0 0-16,1-8 0 0,-2 0 0 0,-3-3 240 0,0-4 48 16,0-4 16-16,-1-2 0 0,3-3-96 0,1-3-32 15,-3-2 0-15,-2-3 0 0,-6-2-1904 0,-2-1-384 0</inkml:trace>
  <inkml:trace contextRef="#ctx0" brushRef="#br1" timeOffset="-3152.94">10884 17175 7359 0,'0'0'656'0,"0"0"-528"16,0-11-128-16,0 11 0 0,-2-13 3712 0,2 13 704 15,0-11 128-15,0 11 48 0,0 0-2480 0,4-13-512 16,-4 13-80-16,0 0-32 0,0 0-512 0,0 0-96 16,0 0-32-16,0 0 0 0,0 0-272 0,0 0-64 15,0 0-16-15,0 0 0 0,0 0 48 0,9 13 16 16,-1 3 0-16,-3 3 0 0,-3 2-144 0,-2 5-32 0,-2 3 0 0,2-2 0 15,-2 2-176-15,-1 3-32 0,0 0-16 16,0 2 0-16,1 3-32 0,1 3-128 0,-1-3 192 16,0 3-64-16,-1-3-128 0,2-3-192 0,-1-2 32 0,4-5 16 15,1-3 144-15,0-6-128 0,-1-2 128 0,-1-3-128 16,-1-13 128-16,0 0 0 0,0 0 0 0,0 0 0 16,0 0 0-16,0 0 0 0,0 0 128 0,0 0-128 15,8-8 0-15,0-5 128 0,-3-6-128 0,0-2 0 16,-2 0 304-16,-1-3-16 0,1 0 0 0,-1-2 0 15,-1-1-80-15,2 1-16 0,1-3 0 0,-3 2 0 16,-1 1-64-16,3-1-128 0,2 3 176 0,0-2-176 16,0 5 192-16,0-1-64 0,3-4 0 0,1 5-128 15,1-3 304-15,0 3-48 0,-2-3-16 0,1 8 0 16,2-2 0-16,2 2 0 0,-2 0 0 0,-1 0 0 16,-2 3-240-16,0 1 0 0,-1 4 0 0,-7 8 0 0,12-7 0 0,-12 7 0 15,13 0-128-15,-13 0 128 0,15 7-176 0,-2 2 176 16,-2 4-160-16,0 6 160 0,-1 2-192 15,-1 0 48-15,1 6 16 0,-2-1 0 0,0 3 128 0,-3 1-192 16,1 1 192-16,-1-1-192 0,0 1 192 0,-2-2-208 16,0 3 80-16,0-3 128 0,1-2-224 0,-1-1 80 15,-2-2 16-15,1 0 0 16,0-5-336-16,-1-1-64 0,-1-5-16 0,2 1 0 0,-2-14 272 16,1 10 48-16,-1-10 16 0,0 0 0 0,0 0-144 0,0 0-32 15,0 0 0-15,0 0 0 0,0 0 80 0,0 0 16 16,2-16 0-16,0-2 0 0,3 2 288 0,-2-3 0 15,2 1 0-15,-1-1 0 0,3-2 0 0,1-3 0 16,0 0 0-16,1 1 0 0,3-1 256 0,-1 0 0 0,2 0 0 16,-4 0 0-16,3 0 64 0,-1 3 0 0,2-3 16 0,0 3 0 15,-1 2-96-15,1-2-32 0,-2 5 0 0,2 0 0 16,0 3-80-16,0 0 0 0,-2 5-128 0,-1 3 192 16,-10 5-192-16,0 0 144 0,9-6-144 0,-9 6 128 15,13-5-128-15,-13 5 192 0,15 5-192 0,-15-5 192 16,13 14-64-16,-4 2-128 0,-1 2 192 0,-1 3-64 15,-4 6-128-15,0-1 0 0,0 1 0 0,0 2 0 16,-1 3 0-16,0 2 0 0,-1 0 0 0,3-2 0 16,-3 0 0-16,4 2 0 0,1-2 0 0,1 0 0 15,-2 0-256-15,-1-3 80 0,1-4 16 0,2-2 0 16,-1-5-224-16,2-4-32 16,2-4-16-16,-1-2 0 0,-9-8 0 15,10 5 0-15,-10-5 0 0,11-2 0 0,0-5-656 0,1 1-144 0,-3-5-32 16,1-2 0-16,0-6-1632 0,-1 3-336 0,1-2-64 15,3-1-7120-15</inkml:trace>
  <inkml:trace contextRef="#ctx0" brushRef="#br1" timeOffset="-2419.21">11980 17434 7359 0,'0'0'656'0,"0"0"-528"16,0 0-128-16,0 0 0 0,13 8 4704 0,-13-8 912 16,0 0 176-16,0 0 32 0,0 0-3744 0,11 6-752 15,-11-6-160-15,0 0-16 0,0 0-768 0,15 2-128 16,-15-2-48-16,14 5 0 0,-14-5-208 0,13-5 0 15,-13 5 0-15,14-3 0 0,-1-2 0 0,2 0 128 16,-1 2-128-16,0-2 0 0,-14 5 320 0,17-5-16 0,-3-1-16 0,0-1 0 16,-1 1 128-16,2-2 32 0,-2 0 0 0,-1 0 0 15,1-2 32-15,-2 2 16 0,-1 0 0 0,0-3 0 16,-2 1-32-16,0-3 0 0,0-1 0 0,-2-2 0 16,1 3-144-16,-4 0-48 0,-3 0 0 0,0 2 0 15,-2-2-80-15,1 5 0 0,1 8-16 0,0 0 0 16,-5-8-176-16,5 8 0 0,0 0 0 0,0 0 0 15,-15 2-224-15,1 4 80 0,-2 6 16 0,0 2 0 16,-2 10 0-16,2-3 0 0,0 3 0 0,0 0 0 16,2 3-64-16,1-1-16 0,0 0 0 0,3-2 0 15,4-2 208-15,1-4 0 0,0 1 0 0,4-4 0 16,1-4-208-16,3 2 48 0,0-2 16 0,3-1 0 0,2-7-160 16,4 2-16-16,1-2-16 0,3-3 0 15,0 0 192-15,1-2 144 0,4-4-192 0,-2 3 192 16,1-5 0-16,1 1 0 0,-2-1 0 0,0 2 0 0,-3-2 0 0,0 6 0 15,-1-1 0-15,-1 1 0 0,-1-1 128 0,-13 3-128 16,13 3 0-16,0-1 0 0,-13-2 128 0,14 8-128 16,-3 0 0-16,-1 3 144 0,-10-11-144 0,8 13 0 15,-2 0 144-15,-1-2-144 0,-5-11 128 0,5 13-128 16,0-3 160-16,0 1-160 0,-2-3 128 0,-3-8-128 16,0 0 0-16,0 0 144 0,5 11-144 0,-5-11 0 15,0 0 144-15,0 0-144 0,0 0 0 0,0 0 0 16,12-6 0-16,0-7 128 0,-3-3-128 0,-1 0 0 15,0-5 0-15,2-3 0 0,0-5 0 0,-1 0-128 16,4 0 128-16,2-3 0 0,-1 0 0 0,2 0 0 16,0-4 0-16,0 1 0 0,2 3 208 0,-1 2 32 0,-1-1 0 15,1 9 0-15,-1-1 0 0,0 7 0 0,-2 0 0 0,0 3 0 16,-2 5-16-16,-1 7 0 0,-11 1 0 0,13-4 0 16,-13 4 288-16,13 8 64 0,-13-8 16 0,14 13 0 15,-1 2-128-15,-2 2-16 0,-1 1-16 0,-1 1 0 16,1 2-272-16,-2 2-160 0,-2-1 192 0,1 2-192 15,-1-3 0-15,1 3 0 0,-1-3 0 0,1 3 0 16,-1-3 0-16,2 3 0 0,0-3 0 0,-2 3 0 16,-1-2 0-16,0-1 0 0,2-3 0 0,-3 3 0 15,0-5 0-15,0 3 0 0,0-6 0 0,-3 3 0 16,-1-3 0-16,0 0-256 0,0-5 32 0,0-8 0 16,-1 11-288-1,1-11-48-15,0 0-16 0,0 0 0 0,0 0-1552 0,0 0-320 0,3-26-64 16,2 1-13680-16</inkml:trace>
  <inkml:trace contextRef="#ctx0" brushRef="#br1" timeOffset="-2174.81">13802 16967 12895 0,'0'0'1152'0,"8"9"-928"15,-8-9-224-15,6 8 0 0,-6-8 4576 0,0 0 864 16,2 13 192-16,-4-5 16 0,2-8-4016 0,-8 11-800 15,-3-1-176-15,-2-3-16 0,-3-3-512 0,0 4-128 16,-3-3 0-16,-4 3 0 0,-4 0 0 0,0 3 0 16,-4-1-160-16,-1 1 160 0,-3 1 0 0,-1-3 0 0,1 4 0 0,1-5 0 15,4 3-144-15,-1-3 144 0,1-3 0 0,-2-2-144 32,0-3-368-32,0-3-64 0,1 0 0 0,4-2-16 15,1-3-2352-15,5 0-480 0,4 2-96 0,4-6-7584 0</inkml:trace>
  <inkml:trace contextRef="#ctx0" brushRef="#br1" timeOffset="-1980.24">13298 16850 7359 0,'17'-8'320'0,"-4"6"80"0,0 0-400 0,0 2 0 0,-13 0 0 0,17 2 0 15,0 0 5168-15,-3 2 944 0,-1 3 192 0,1 1 32 16,2 1-3776-16,-1 3-752 0,-2 1-144 0,-4 3-48 16,4 0-640-16,-3 4-128 0,-2 5-16 0,0 3-16 15,-2 5-352-15,-1 0-64 0,3 4-16 0,-3 3 0 16,0-3-64-16,-2 5 0 0,3 1-16 0,1-1 0 15,-3 0-96-15,3-2-16 0,-1 5 0 0,1 3 0 0,-1 2-192 0,4 3-208 16,1 0 32-16,2 0 16 16,1-4-848-16,1-2-160 0,-4-4-48 15,0-3-10368-15,0 1-2096 0</inkml:trace>
  <inkml:trace contextRef="#ctx1" brushRef="#br1" timeOffset="-80121.97">8335 18867 0</inkml:trace>
  <inkml:trace contextRef="#ctx1" brushRef="#br1" timeOffset="-70066.32">8335 18867 0</inkml:trace>
  <inkml:trace contextRef="#ctx0" brushRef="#br1" timeOffset="15162.86">14323 17416 6447 0,'0'0'576'0,"0"0"-576"0,0 0 0 0,0 0 0 15,0 0 1280-15,0 0 128 0,-13 0 48 0,2 2 0 16,0-2-1008-16,0 0-208 0,1 1-48 0,-1 1 0 16,-1-2 96-16,3 3 16 0,9-3 0 0,-11 2 0 15,-1-2 528-15,12 0 128 0,-9 3 0 0,9-3 16 16,-11 3-64-16,11-3-16 0,0 0 0 0,0 0 0 15,-10 0-304-15,10 0-64 0,0 0-16 0,0 0 0 16,-10 0-224-16,10 0-48 0,0 0-16 0,0 0 0 16,0 0-224-16,0 0 0 0,0 0 128 0,0 0-128 15,0 0 128-15,0 0 0 0,-9 5-128 0,9-5 192 16,-8 8 0-16,8-8-16 0,0 0 0 0,0 0 0 16,-5 13 144-16,2-5 16 0,3-8 16 0,0 0 0 15,-5 13-176-15,5-13-48 0,0 0 0 0,-5 11 0 16,5-11-128-16,0 0 192 0,-6 13-192 0,-1-5 192 0,7-8-48 15,-11 11 0-15,0-3 0 0,1 0 0 0,10-8-16 0,-13 8-128 16,2 0 192-16,0-3-64 0,-1 0-128 0,1 1 0 16,0-4 0-16,0 3 0 0,0 1 0 0,-1-4 0 15,12-2 0-15,-11 0 128 0,0 0-128 0,11 0 0 16,0 0 0-16,-11-2 0 0,11 2 0 0,-8-6 0 16,8 6 0-16,0 0-176 0,-8-13 176 0,8 13 0 15,0 0-144-15,-5-13 144 0,2-3 0 0,1 5 0 16,2 11 128-16,2-15-128 0,-2 15 0 0,4-14 0 15,1 1 0-15,2 2 0 0,-1-2 160 0,-6 13 48 16,10-11 16-16,1 1 0 0,0 2 32 0,-11 8 16 16,15-8 0-16,-1 5 0 0,0-2 32 0,1 2 0 15,-1 1 0-15,2-1 0 0,0 1 144 0,2 4 48 0,-2-2 0 16,2 5 0-16,-1-2 16 0,1 5 0 0,0-3 0 16,1 3 0-16,-1 3-96 0,-1-1-16 0,-1-1 0 15,0 4 0-15,0 0-48 0,0 0-16 0,-3 6 0 0,0-3 0 16,-3-1-16-16,-1 1 0 0,-2 0 0 0,-2 3 0 15,-2-1-80-15,-3 6-32 0,-2-3 0 0,-4 3 0 16,-4-2-208-16,-4 4 0 0,-2 3 0 0,-5-2 0 16,-6-1-208-16,-2 3 16 0,-2-1 0 0,-1 1 0 31,-3-5-272-31,-1 1-48 0,1 0-16 0,-3-1-15472 0</inkml:trace>
  <inkml:trace contextRef="#ctx0" brushRef="#br1" timeOffset="15913.59">15355 17217 26719 0,'0'0'2368'0,"0"0"-1888"16,0 0-480-16,0 0 0 0,0 0 2624 0,0 0 416 16,0 0 96-16,0 0 0 0,0 0-2176 0,0 0-448 15,0 0-96-15,0 0-16 0,0 0-400 0,0 0 0 0,0 0 128 16,0 0-128-16,0 0 0 0,6 16-176 0,-1-3 48 16,0 6 0-16,-2 2 128 0,0 3 0 0,1 5 0 0,-3 6 128 15,1 4-128-15,0 3 128 0,-1 1-128 0,2 5 128 16,1-1 0-16,-1 4 0 0,0-4 0 15,2 1 0-15,-2-6-128 0,2 2 0 0,0 1-128 0,-1-4 128 16,-2-6-128-16,-2-5 128 0,0 2-128 0,0-3 128 31,0-5-576-31,0-3-16 0,-2-6-16 0,-1-2 0 16,3-13-1696-16,0 0-320 0,0 0-80 0,0 0-6720 0,0 0-1344 0</inkml:trace>
  <inkml:trace contextRef="#ctx0" brushRef="#br1" timeOffset="16378.82">15167 17458 9215 0,'-8'-8'816'0,"-3"-2"-656"0,-2-4-160 0,0 1 0 0,-1-5 2560 0,1 2 496 16,-1 0 80-16,2 0 32 0,1-3-2416 0,3-2-496 15,2 3-80-15,1-1-32 0,-2-2 48 0,4 4 0 16,0-1 0-16,3 0 0 0,0 2 352 0,3-1 80 15,2-3 16-15,0 3 0 0,-2 1 64 0,5-4 32 16,0 4 0-16,3-1 0 0,-1-3-48 0,3 4-16 16,0 3 0-16,-1 1 0 0,1 0-304 0,2 4-64 15,-4 0-16-15,3 0 0 0,1 0 32 0,-1 7 0 16,1 1 0-16,1 0 0 0,1 0 0 0,1 5 16 16,1-1 0-16,-1 3 0 0,3 1 48 0,0 1 16 15,0-1 0-15,1 4 0 0,4 0-48 0,-2 1-16 0,0 0 0 0,0 3 0 16,2-1-48-16,-2 1-16 0,-2 3 0 0,1 0 0 15,-1 5-128-15,-1-3-16 0,-5 3-128 0,0 4 192 16,0-1-48-16,-3 0-16 0,-3-1 0 0,-1 1 0 16,-2 2 0-16,-3 3 0 0,-2 0 0 0,-2 2 0 15,0 1-128-15,-2-1 160 0,-1 0-160 0,-2-2 160 16,2 5-160-16,-3-2 0 0,-4-3 0 0,1-1 0 16,-3 1 0-16,0 1 0 0,-3-2 0 0,-1 1 0 15,-2-2 0-15,1-2 0 0,-6-6 0 0,-1 2 0 16,-2 0 0-16,-1 4 0 0,0-6-192 0,-4 2 192 15,1-3-464 1,-2-2 16-16,0 1 16 0,0-3 0 0,0-2-1328 16,-2-1-272-16,0-6-48 0</inkml:trace>
  <inkml:trace contextRef="#ctx0" brushRef="#br1" timeOffset="17340.49">16011 17808 5519 0,'0'0'496'0,"0"0"-496"0,0 0 0 0,0 0 0 0,0 0 2800 0,0 0 464 16,0 0 80-16,0 0 32 0,0 0-1408 0,0 0-288 15,0 0-48-15,0 0-16 0,0 0-464 0,0 0-112 16,0 0-16-16,0 0 0 0,0 0-320 0,0 0-80 16,0 0-16-16,0 0 0 0,0 0-96 0,0 0-32 15,0 0 0-15,0 0 0 0,0 0 32 0,0 0 0 16,0 0 0-16,0 0 0 0,0 0-16 0,0 0 0 16,5 13 0-16,-5-13 0 0,0 0-176 0,0 0-16 0,0 0-16 0,0 0 0 15,0 0-80-15,0 0-16 0,0 0 0 0,8 11 0 16,-8-11-64-16,0 0-128 0,8 10 176 0,-8-10-176 15,11 8 192-15,1-2-64 0,-12-6 0 0,16 6-128 16,1 1 176-16,1-2-176 0,0-2 160 0,-1-2-160 16,3-1 176-16,-1 0-176 0,2 0 192 0,1 0-192 15,-3-1 128-15,2-2-128 0,0 3 0 0,-2-4 0 16,-1 3 208-16,1-2-64 0,-1-2-16 0,0 0 0 16,-2-1 48-16,0 2 0 0,0-2 0 0,0 0 0 15,-3-3-16-15,0 5 0 0,-4-4 0 0,1 3 0 16,-10 5-32-16,9-11 0 0,-9 11 0 0,10-10 0 15,-2-1 64-15,-8 11 0 0,7-12 0 0,-7 12 0 16,4-12 0-16,-4 12 0 0,5-13 0 0,-5 13 0 16,2-11-48-16,-2 11 0 0,0 0 0 0,-3-15 0 15,-2 1-144-15,-2 4 0 0,1-1 0 0,-2 3 0 0,-3 5 0 16,-2-2 0-16,-2 3 0 0,-1-1 0 0,-1 3 0 0,-3 3-176 16,1 2 176-16,-2 3-128 0,-1 2 128 0,-2 2 0 15,0 3-144-15,-2 1 144 0,0 0 0 0,1 2 0 16,-3 6 0-16,6-3 0 0,3 4 128 0,1 1-128 15,0 0 128-15,2 1-128 0,2-5 0 0,3 6 128 16,1-3-128-16,4-1 0 0,1 2 0 0,2-2 0 16,1-1 0-16,4-1 0 0,1 2 0 0,3-4-144 15,4-3 144-15,3-1-160 0,3-1-64 0,1-2-16 16,4-4 0-16,3-1 0 16,0-1-208-16,4-6-64 0,0-2 0 0,3-6 0 15,-1-1-256-15,-1-5-48 0,-1-3-16 0,-1-3 0 16,2-7-352-16,0-6-80 0,0-2-16 0,-1-2-13376 0</inkml:trace>
  <inkml:trace contextRef="#ctx0" brushRef="#br1" timeOffset="17937.66">16899 16907 16575 0,'0'0'1472'0,"0"0"-1168"0,0 0-304 0,-11 12 0 15,-1-4 4880-15,1 0 928 0,0-4 176 0,1 4 32 16,1 4-4016-16,1-3-800 0,1 4-176 0,1-2-16 15,1 2-816-15,0 3-192 0,0 4 0 0,2 0 0 16,0 5 0-16,0 0-240 0,1 7 48 0,4 5 16 16,-2 8 48-16,1 0 0 0,3 0 0 0,0 8 0 15,1 3 128-15,2 5-128 0,1-1 128 0,3-1-128 16,0-1 128-16,2 0 0 0,0-2 0 0,1-2 0 0,1-6 0 16,-1 2 0-16,-1-2 0 0,0-3 0 15,0-1-128-15,-4-6 128 0,-2-3-128 0,1-2 128 0,-4-5-176 0,0-7 176 16,-4-8-208-16,0-5 80 0,0-8 0 0,0 0 0 15,0 0 0-15,0 0 0 0,0 0-112 0,-8-1-16 16,0-7 0-16,3-4 0 0,3-4 256 0,1 0 0 16,1-3-160-16,1-2 160 0,1-3 144 0,1-2 112 15,0 2 0-15,2-1 16 0,0 1 112 0,1-2 0 16,1-5 16-16,1 1 0 0,-2 1 0 0,2-2 0 16,0 3 0-16,0-1 0 0,0 0-32 0,0 0-16 15,0 2 0-15,0 3 0 0,-1-1-144 0,1 5-16 0,-2-1-16 16,2 5 0-16,-1 1-176 0,-1 1 160 0,-1 4-160 15,-5 10 160-15,8-11-160 0,-8 11 0 0,0 0 0 0,8-5 0 16,-8 5 0-16,0 0 0 0,11-3 0 0,-11 3 0 16,0 0 0-16,13 3-144 0,-13-3 144 0,13 8-208 15,-4 2 16-15,1 3 0 0,-4 1 0 0,1 4 0 16,-2 1-96-16,-2 2-16 0,0 3 0 0,-3 0 0 16,0 2 48-16,-1 1 0 0,-1-1 0 0,-1 3 0 15,-2-1 32-15,0 5 16 0,-1-6 0 0,-1-3 0 16,1-2 16-16,1-1 16 0,-1-2 0 0,1 2 0 15,0-5 16-15,0 0 0 0,2-3 0 0,3-13 0 16,-3 15-48-16,3-15-16 0,-2 13 0 0,2-13 0 16,0 0-160-1,0 0-48-15,0 0 0 0,13 1 0 0,-2-6-464 0,2-6-112 16,1-7-16-16,3-2 0 0,-1-4-1360 0,1-5-288 0,1-7-48 16,1-1-5472-16,0-1-1104 0</inkml:trace>
  <inkml:trace contextRef="#ctx0" brushRef="#br1" timeOffset="18246.63">17470 17482 17727 0,'16'-24'784'15,"-5"11"176"-15,1-3-768 0,1 5-192 0,-2-2 0 0,-2 5 0 0,-1 0 2160 0,0 0 400 16,-8 8 64-16,12-2 32 0,-12 2-928 0,0 0-192 16,11 2-48-16,-11-2 0 0,8 11-464 0,-2 2-112 15,1 6-16-15,-4 5 0 0,0 5-256 0,-3 3-64 16,2 4-16-16,-1 2 0 0,-1 1-192 0,4 6-48 16,-1-2 0-16,0-1 0 0,2-1 64 0,0 0 16 15,-1-5 0-15,1 1 0 0,2-5 48 0,-1-3 0 16,2 0 0-16,0-5 0 0,-1 0-64 0,-1-3-16 15,2 0 0-15,0-5 0 0,0-5-128 0,0 1-32 0,-8-12 0 0,11 8 0 16,1-4-208-16,-1-2 144 0,2-2-144 0,-1-5 128 16,1 0 0-16,2-3 0 0,-1-3 0 0,1-3 0 15,-1-2 64-15,1-4 16 0,-3 3 0 0,3-2 0 16,-2-6-48-16,-1 1-16 0,1 0 0 0,0-5 0 16,-3 1-144-16,1 3 0 0,-3 0 0 0,2-3 0 15,-2 3 0-15,0 1 0 0,0 0 0 0,-2 3 0 31,1 1-560-31,1-2-32 0,-2 0-16 0,2 1 0 16,0 0-2720-16,2 2-528 0,7-9-112 0,-1 4-32 0</inkml:trace>
  <inkml:trace contextRef="#ctx0" brushRef="#br1" timeOffset="18783.01">18577 17570 17503 0,'0'0'1552'0,"0"0"-1232"0,0 0-320 0,0 0 0 0,0 0 3952 0,0 0 720 16,0 0 160-16,5-11 32 16,-1-3-4352-16,-1-1-848 0,-2-1-176 0,-1 2-48 15,-1 1-288-15,1 13-64 0,0 0-16 0,0 0 0 0,-5-8 672 0,5 8 256 16,0 0-176-16,-11 0 176 0,11 0 496 0,-13 11 192 16,2 0 32-16,3 2 16 0,0 0 0 0,1 3 0 15,-1 0 0-15,0 2 0 0,0 3-320 0,-2 1-64 0,1 2-16 0,-1-1 0 16,1 1-496-16,2 3-96 0,1-5-32 15,1-2 0 1,0-7-224-16,2 1-64 0,1-4 0 0,2-10 0 16,0 0-48-16,0 0-16 0,15 4 0 0,1-8 0 15,1-1 192-15,3-6 16 0,-3-6 16 0,4 0 0 0,0-2 272 0,0-2 144 0,-2 1-160 0,0 0 160 16,1-1 272-16,-3 0 160 0,-1 3 16 0,2-1 16 16,-2 0 368-16,2 1 64 0,1-1 0 0,0 3 16 15,-1-5-96-15,1 5-32 0,2 0 0 0,-2 0 0 16,-1-2-336-16,0 2-80 0,-4 3-16 0,-1 2 0 15,0 3-224-15,-4 1-128 0,-9 7 128 0,0 0-128 16,0 0 0-16,15 0 0 0,-15 0 0 0,13 10 0 16,-4 3 240-16,1 6-32 0,-2 2 0 0,-3 5 0 15,0-2 208-15,-1 6 32 0,1 1 16 0,0 1 0 16,0 2-192-16,0 1-32 0,-1-1-16 0,1 3 0 0,0-2-224 16,-2-1 0-16,0 2 0 0,-1 1 0 15,1 2 0-15,0-1 0 0,-1-1 0 0,0 0 0 0,-2 3 192 0,-2 4-64 16,-3-3-128-16,0 1 192 0,-7 0 112 0,-3 3 16 15,-4 3 0-15,-7 0 0 0,-6 2-320 0,-5 1 0 16,-4 1 0-16,-4-4 0 0,-4-3 0 0,0-2 0 16,-6-1-192-16,-3 0 192 0,-3-4-320 0,-3-4 16 15,-3-5 16-15,-9-8-12128 16,-7-5-2416-16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29T20:40:19.75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context xml:id="ctx1">
      <inkml:inkSource xml:id="inkSrc113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1" timeString="2021-10-29T20:45:02.686"/>
    </inkml:context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786 4302 27183 0,'0'0'1200'0,"0"0"256"0,0 0-1168 0,0 0-288 0,0 0 0 0,0 0 0 16,0 0 1088-16,0 0 176 0,0 0 16 0,0 0 16 15,0 0-336-15,0 0-64 0,0 0 0 0,0 0-16 16,0 0-320-16,0 0-64 0,0 0-16 0,0 0 0 15,0 0-176-15,0 0-48 0,9 15 0 0,-9-15 0 16,1 14-64-16,-1 2-32 0,0-1 0 0,0-1 0 16,-1 0-32-16,1 4-128 0,-2 3 192 0,0 3-64 0,-1 0-128 15,0 11 192-15,1 4-192 0,-1 4 192 0,0-1-192 16,-2 6 0-16,0 0 0 0,0 2 128 0,1 0-128 16,-1 0 0-16,0 1 0 0,0-4 0 0,2-2 0 0,-2 1 0 15,-1-3-160-15,3-2 160 16,3-1-704-16,0-7-64 0,-2-1 0 15,0 2 0-15,2-2-1568 0,0-1-320 0,2-4-64 0,3-4-16 16,0-6-640-16,1-2-128 0</inkml:trace>
  <inkml:trace contextRef="#ctx0" brushRef="#br0" timeOffset="630.36">1513 4681 13823 0,'0'0'1216'0,"0"0"-960"0,0 0-256 0,0 0 0 15,-3-10 2560-15,3 10 480 0,-6-11 96 0,3 3 0 16,3 8-1408-16,-4-11-272 0,4 11-64 0,-4-10-16 15,-3-1-496-15,2 3-112 0,1 0 0 0,-3 0-16 16,-1-2-368-16,-2 2-80 0,-4-3-16 0,3 6 0 16,3 0-160-16,-3-1-128 0,-2-2 192 0,-2 3-192 0,1 0 0 0,-2 2 0 15,-3 3 0-15,1 0 0 0,-3 0 0 0,3 3 0 16,-1-1 0-16,1 1 0 0,2 5 160 0,-1 0-160 16,-3 3 128-16,1-1-128 0,0 3 256 0,0 1-16 15,1 4-16-15,-1-2 0 0,-2-3 32 0,2 6 16 16,-2 2 0-16,0 0 0 0,-2 6-144 0,3-1-128 15,-1 3 192-15,2 3-192 0,-1 3 0 0,4 4 0 16,3 1 0-16,1 2 0 0,-1-2 0 0,1 0 0 16,4 0 0-16,5-3 0 0,5 0 0 0,1-3 0 15,0-1 0-15,7-5 0 0,6-3-304 0,0-6 48 16,0-2 0-16,2-5 0 0,-1 4-32 0,4-8 0 16,0 0 0-16,2-3 0 0,-4 0 288 0,0-5 0 15,0-5 0-15,2 0 0 0,2 1 160 0,2-8 32 16,-1 3 16-16,2-6 0 0,-2-1-80 0,2-5 0 15,1-3-128-15,0 2 192 0,2-1-192 0,0-6 128 0,-3-3-128 16,1 3 0-16,0 4 0 0,2-2 0 0,-1-2 0 0,-3 0 0 16,-1 0 128-16,-3-3-128 0,-3 3 0 0,-1 0 0 15,1-3 128-15,-3 6-128 0,-4-1 0 0,-3 1 144 16,0-3-16-16,-5 2-128 0,-5 1 192 0,-2 4-64 16,-3 1 16-16,1 0 0 0,-2 3 0 0,-7 4 0 15,-7 1 112-15,-5 5 0 0,-4 5 16 0,-3 3 0 16,1 0-272-16,-3 3 0 0,-1 7 0 0,1 1 0 15,-1 2-240-15,3 3-48 0,2 0-16 0,5 5 0 16,2-5-2288-16,5 0-464 16</inkml:trace>
  <inkml:trace contextRef="#ctx0" brushRef="#br0" timeOffset="1060.83">2051 5023 3679 0,'0'0'160'0,"0"0"32"0,0 0-192 16,-11 2 0-16,11-2 0 0,0 0 0 0,0 0 6656 0,-10 3 1280 0,10-3 256 0,0 0 48 16,0 0-5920-16,-11-3-1168 0,11 3-256 0,0 0-32 15,-8-5-576-15,8 5-112 0,-8-8-32 0,8 8 0 16,0 0-144-16,0 0 0 0,0 0 0 0,0 0 0 16,0 0 0-16,0 0 0 0,0 0 0 0,0 0-176 15,0 0 176-15,0 0 0 0,0 0-144 0,0 0 144 16,0 0 0-16,11 8 0 0,-11-8 0 0,15 8 0 15,-3-3 0-15,0 1 0 0,-12-6 192 0,14 6-64 16,1 1 64-16,1-2 0 0,0 3 0 0,1-2 0 16,-1-1-192-16,4 0 128 0,2 4-128 0,5-1 128 15,5-1-128-15,4-2 0 0,1-2 0 0,3 2 0 16,0-5-560-16,5 0 16 0,3 0 0 16,5-4-10304-16,2-2-2064 0</inkml:trace>
  <inkml:trace contextRef="#ctx0" brushRef="#br0" timeOffset="1704.64">3497 4387 14735 0,'0'0'640'0,"0"0"160"0,0 0-640 0,0 0-160 0,0 0 0 0,0 0 0 16,0 0 3616-16,8-8 688 0,-8 8 144 0,0 0 32 15,0 0-2704-15,0 0-544 0,0 0-96 0,0 0-32 16,0 0-448-16,0 0-80 0,0 0-32 0,0 0 0 16,0 0-208-16,0 0-32 0,0 0-16 0,-2 13 0 15,-2 3-96-15,-3 8-32 0,-1 0 0 0,-1 8 0 16,-4 2-160-16,1 8 160 0,1-2-160 0,-2 5 160 16,2-5-32-16,0 0-128 0,1 0 192 0,4-1-64 0,3 6-128 15,-1-5 0-15,3-3 0 0,1 0 128 0,0-5-128 0,3-3-224 16,0-4 48-16,2-1 16 15,0 1-448-15,0-5-96 0,0-4 0 0,1 5-16 16,-1-5-240-16,0 0-64 0,1 1 0 0,4-6 0 16,1-3-144-16,3 0-48 0,2-3 0 0,4-1 0 15,0 1 240-15,6-3 32 0,-2-2 16 0,4-7 0 0,2-1 608 0,1 0 112 16,-4 0 16-16,-2-1 16 0,0-3 176 0,-3 3 0 16,0-2 0-16,-2-1 0 0,-4 6 256 0,-2 0 0 15,-1-2-16-15,-3 3 0 0,-4-7 384 0,-6 12 80 0,0 0 0 16,0 0 16-16,0 0 224 0,0 0 32 0,-6-9 16 15,-2 1 0-15,-2 5-240 0,-1-1-48 0,0 3-16 0,-2-2 0 16,-3 3-320-16,0 0-64 0,0 4-16 0,-2 0 0 16,0-4-112-16,1 4-32 0,-1 0 0 0,-3-4 0 15,-3 0-144-15,0 0-176 0,-3-4 48 0,-1 0 0 32,0 0-592-32,-3 0-112 0,-1 0-32 0,0-2 0 15,3 0-2272-15,0-3-448 0,0 1-80 0,2-1-32 0</inkml:trace>
  <inkml:trace contextRef="#ctx0" brushRef="#br0" timeOffset="1916.04">3009 4668 7359 0,'0'0'656'0,"0"-16"-528"0,-1 5-128 0,1-2 0 0,0 0 4096 16,0 0 800-16,0-1 160 0,1 1 16 0,1 3-2912 0,1-1-592 15,0-2-112-15,2 2-32 0,0-2-688 0,4-3-144 16,4 3-16-16,0 1-16 0,0-3-352 0,3 2-64 15,3 0-16-15,5 1 0 0,4-3-128 0,2 1 0 16,4-2 0-16,0-4 128 0,2 4-128 0,3 0 0 16,-2 0 0-16,1 3 0 15,2-3-1440-15,-1 5-224 0,-2-2-32 0,0 0-11392 16</inkml:trace>
  <inkml:trace contextRef="#ctx0" brushRef="#br0" timeOffset="2543.69">4248 4310 30815 0,'0'0'1360'0,"0"0"288"0,0 0-1328 0,0 0-320 0,3 16 0 0,-3 0 0 15,-1-3 1200-15,1 3 160 0,0-1 48 0,-2-1 0 16,-3 5-512-16,-1 2-80 0,-4 5-32 0,1 4 0 15,-4 7-528-15,2 3-128 0,-4-1 0 0,1 4-128 16,-2-1 0-16,1 0 0 0,-1-2 0 0,3 5 0 16,4 0 0-16,2 0 0 0,4 0 0 0,0-2 0 15,0-1 0-15,1-2 0 0,2-2 0 0,2 6 0 16,-1-2 0-16,2 2 0 0,1-3 0 0,-3-8-144 16,-1-1-144-16,0-3-32 0,0-5 0 0,2-6 0 15,1-2-128-15,-1-1-16 0,-2-15-16 16,0 0 0-16,0 0-32 0,0 0-16 0,0 0 0 0,0 0 0 15,0 0-160-15,0 0-16 0,0 0-16 0,4-17 0 16,-4-2-48-16,0-2 0 0,2 0 0 0,-2-3 0 16,0 4 128-16,-2-5 32 0,-2 0 0 0,0 1 0 0,4 0 304 0,-1 0 64 15,-2-1 16-15,-1 0 0 0,1-3 224 0,-3 0 0 16,1 2 0-16,0-1 0 0,2-2 0 0,0 1 0 16,1 1 128-16,2-3-128 0,0-2 240 0,2-2-16 15,1 2 0-15,2 0 0 0,0-4 192 0,3-2 32 16,3 1 16-16,2 3 0 0,1-1 64 0,2 1 16 15,2 0 0-15,3-1 0 0,-2 1-160 0,5 2-16 16,0 0-16-16,2 3 0 0,-1 0-128 0,3 2-32 0,-3 5 0 0,-1 2 0 16,-3 4 0-16,-1 4-16 0,-1 0 0 15,0 4 0-15,0 2 80 0,1 3 0 0,-3-1 16 0,1 11 0 16,0-1-64-16,-2 1-16 0,0 1 0 0,-2 1 0 16,1 3-48-16,-1 0-16 0,0 8 0 0,1-3 0 15,-4 4-128-15,-1 2 0 0,1-2 144 0,-1 4-144 16,-4 3 0-16,0-3 144 0,1 4-144 0,-2 0 0 15,-4 1 0-15,-1 1 0 0,0-4 0 0,-5-1 0 16,-1 1-192-16,-4-1 0 0,-2-2 0 0,-4 2 0 31,-2-7-320-31,-6 2-64 0,-3-2-16 0,-4-1 0 0,-3 1-1648 0,1 0-336 16,-4-1-64-16</inkml:trace>
  <inkml:trace contextRef="#ctx0" brushRef="#br0" timeOffset="3009.63">4948 4498 32479 0,'0'0'1440'0,"13"11"288"0,-4-1-1376 0,1 4-352 15,1 2 0-15,-1 2 0 0,-2 1 944 0,-2 2 112 16,1 0 32-16,-1 0 0 0,2 6-464 0,-2-1-96 0,1 3-16 0,-2-2 0 16,-2 2-368-16,0 0-144 0,-1 3 0 15,-1 0 144-15,3-1-144 0,-1 1 0 0,-2 0 0 0,3 0 0 16,-1-6 0-16,0-2 0 0,2 3 0 0,-2-3 0 16,-3-2 0-16,3 3 0 0,2-9 0 0,0 3 0 15,0-6 0-15,-5-13 0 0,0 0 0 0,4 11 0 16,-4-11 0-16,0 0 0 0,5 10 0 0,-5-10 0 15,0 0 0-15,0 0 0 0,10-10 0 0,0 0 0 16,-1 1 0-16,1-4 0 0,-1-3 0 0,3-5 0 16,1-3-208-16,-1-3 80 0,0-2 128 0,0 0-208 15,1-3 208-15,2 0-192 0,1-5 192 0,0 0-192 16,1 0 192-16,1 0 0 0,1-5 0 0,1-1 0 16,-3 1 0-16,3-3 0 0,-1 2 0 0,2-4 160 0,0 4-160 15,-2 1 0-15,2 8 0 0,-4 2-176 16,-2 3 176-16,-2 5 0 0,-5 0 0 0,1 8 0 0,-1 0 0 15,2 7-192-15,-1-3 192 0,0 4-192 16,-9 8-2112-16,6-9-448 0,0-6-64 0,-6 15-32 16</inkml:trace>
  <inkml:trace contextRef="#ctx0" brushRef="#br0" timeOffset="3722.74">5935 4588 24879 0,'0'0'1088'0,"0"0"256"16,0 0-1088-16,14 6-256 0,-1-1 0 0,-13-5 0 0,14-3 1856 0,-1-5 320 0,-1 2 64 0,-3-1 16 16,-9 7-1360-16,13-10-256 0,0-4-64 0,-4 0-16 15,-1-4-560-15,-1 0-144 0,-1 2-16 0,-1 3 0 16,2-6-48-16,-1 6-16 0,-3 0 0 0,-1 2 0 15,-2-2 224-15,-2 5 0 0,-1 0 0 0,3 8 0 16,-5-11 0-16,2 3 256 0,3 8-16 0,-8-10-16 16,-2 6 128-16,1-3 32 0,-3 6 0 0,3-3 0 15,-2 4-160-15,-1 0-32 0,1 0 0 0,-2 4 0 16,-1 0-64-16,-1 1-128 0,-1-2 176 0,2 5-176 16,-1-3 128-16,3 3-128 0,-3-1 0 0,1 1 0 15,-2-2 0-15,1 2 0 0,1 0 0 0,1 0 0 16,2 0 0-16,1 0 0 0,2 0 0 0,-2 4 0 15,-1-3 0-15,2 4 0 0,-1 1 0 0,0-1 0 0,2-1 0 16,0 0 0-16,-1 1 0 0,-1 8 0 0,-1-5 0 0,-2 5 0 16,0 3 0-16,0-5 0 0,0-3 0 0,2 5 128 15,2 0 0-15,-3 0-128 0,1 5 256 0,0-2-48 16,-2 0-16-16,3 0 0 0,1 5-48 0,1 0-16 16,0 3 0-16,1 0 0 0,4 2-128 0,1 1 128 15,-1-3-128-15,3 2 128 0,2-1-128 0,3 0 0 16,1-1 0-16,4 1 128 0,1-4-128 0,3-5 0 15,1 0 0-15,3-1 0 0,1-2 0 0,-2-4 0 16,-1-4 0-16,4 2 0 0,-1-7 0 0,3-4 0 16,-1-4 0-16,0 0 0 0,0-3 0 0,3-6 0 0,2-6 0 15,1-1 0-15,-1-5 128 0,-1 0-128 0,1 1 0 0,0-5 128 16,-2-3-128-16,-2-1 0 0,-1-3 0 0,-3 3 128 16,-1 1-128-16,0 0 0 0,-1-1 0 0,-4 0 128 15,-2 0 0-15,-4 3 0 0,-2 2 0 0,-1 2 0 16,-3 1 0-16,-2 3 0 0,-3 2 0 0,-1 2 0 15,-4 1 16-15,-2 0 0 0,-3 5 0 0,-1 5 0 16,0-2-144-16,-3 5 0 0,-5 3 144 0,-2 0-144 16,-4 2 0-16,-3 5 0 0,0 4-192 0,-1 2 64 15,0-3-96-15,2 0-16 0,0 3 0 0,3-3 0 16,0-5-304 0,4 3-64-16,-3-3-16 0,9 0 0 0,5-1-240 15,4-4-48-15,10-3-16 0,-8 5 0 0,8-5-560 0,0 0-112 16,0 0-32-16,0 0 0 0,0 0-1952 0,0-10-400 0</inkml:trace>
  <inkml:trace contextRef="#ctx0" brushRef="#br0" timeOffset="4205.16">6041 4301 11967 0,'0'0'1072'0,"0"0"-864"16,0 0-208-16,0 0 0 0,0 0 3200 0,0 0 576 16,0 0 128-16,0 0 32 0,0 0-2208 0,-12 1-448 15,12-1-96-15,0 0-16 0,0 0-528 0,0 0-96 0,0 0-32 16,0 0 0-16,0 0-336 0,0 0-176 0,0 0 160 0,0 0-160 16,0 0 192-16,0 0-48 0,0 0-16 0,0 0 0 15,0 0 80-15,0 0 16 0,0 0 0 0,0 0 0 16,7 15 80-16,-7-15 16 0,11 9 0 0,-11-9 0 15,15 7 48-15,-1-2 16 0,2-2 0 0,2-2 0 16,-1-1-48-16,3 0 0 0,0-1 0 0,1-2 0 16,0-2-96-16,3-2-32 0,0 2 0 0,0-3 0 15,0 0-208-15,-1 4 144 0,-2-1-144 0,0-2 128 16,0-2-128-16,-1 2 0 0,-2-1 0 0,0 0 0 16,-2-1-224-16,0 1-80 0,-3 0-16 0,-2 1 0 15,0 2-320 1,-11 5-80-16,0 0-16 0,0 0 0 0,0 0 80 0,0 0 16 15,0 0 0-15,0 0 0 0,0 0 160 0,0 0 32 0,0 0 16 16,-11 7 0-16,0-2 288 0,-2-1 144 0,-2 3-160 0,-1-1 160 0,0 2 0 0,-1 0 0 16,-6 0 0-16,-3 0 160 0,-2 0-160 0,-3 5 192 15,-1-2-192-15,-5 1 192 0,-5-3-192 0,1 4 128 16,-3-2-128-16,4-1 128 0,2 1-128 0,1 2 0 16,1-5 0-16,4 3 128 15,0-1-512-15,2 0-96 0,1-2-32 0</inkml:trace>
  <inkml:trace contextRef="#ctx0" brushRef="#br0" timeOffset="5007.95">3107 5522 2751 0,'-13'0'256'0,"-1"-1"-256"16,-2-3 0-16,1 4 0 0,4-3 4128 0,-2-2 784 15,0 2 144-15,1 3 48 0,-3-2-3232 0,1 2-640 0,-2 0-128 0,3 0-16 16,2-3-400-16,3 3-80 0,8 0-16 0,0 0 0 15,-13-1-256-15,3 1-48 0,10 0-16 0,0 0 0 16,0 0-48-16,0 0-16 0,0 0 0 0,0 0 0 16,0 0-80-16,0 0 0 0,0 0-128 0,0 0 192 15,11 6-64-15,2 2 0 0,2 0-128 0,2 3 192 16,4-1 16-16,2 0 0 0,-1-1 0 0,5-1 0 16,5 2 96-16,7-2 16 0,1-5 0 0,7 4 0 15,4-6-16-15,3 7 0 0,6-3 0 0,4-2 0 16,5 2-80-16,2 0-16 0,1-2 0 0,2 0 0 15,0-1 32-15,4-2 0 0,6 0 0 0,4-5 0 16,7 0-64-16,-1-3-16 0,1 0 0 0,0 0 0 0,3 0-160 16,6-1 192-16,5 0-192 0,-3-2 192 15,-5 0-192-15,3-2 0 0,1 4 144 0,4-3-144 0,5 7 0 16,-2-3 0-16,-1 2 0 0,-2 1 0 0,2 0 0 0,-1 2 0 16,3 0 0-16,-4 5 0 0,-8-1 0 0,-2 4 0 15,-7-2 0-15,-2 5 0 0,-5 0 0 0,0 5 0 16,-2 2 0-16,-4-1-192 15,-4 0-336-15,-7 1-80 0,-6-4-16 0,-2 2 0 16,-6-2-2016-16,-4 0-416 0,16-3-80 0,-10-1 0 0</inkml:trace>
  <inkml:trace contextRef="#ctx0" brushRef="#br0" timeOffset="6103.17">3012 4318 15087 0,'0'0'656'0,"0"0"160"0,0 0-656 0,0 0-160 0,0 0 0 0,-11 0 0 16,11 0 1280-16,-11 3 240 0,11-3 32 0,0 0 16 15,-10-4-560-15,10 4-112 0,0 0-32 0,0 0 0 16,0 0-416-16,0 0-96 0,0 0-16 0,0 0 0 16,0 0-80-16,0 0 0 0,0 0-16 0,0 0 0 0,0 0-48 0,13-7 0 15,0 7 0-15,1-1 0 0,1 1 0 0,-1 1 0 16,-1-1 0-16,2 3 0 0,1-3 32 0,1 5 0 16,3-5 0-16,0 3 0 0,1-3 16 0,3 0 0 15,0-3 0-15,2 3 0 0,0-5 64 0,1 2 16 16,0 2 0-16,1-6 0 0,-3 2-48 0,3 1 0 15,0-1 0-15,1 2 0 0,-1-2-16 0,-1 2 0 16,0-1 0-16,-1 3 0 0,-2-1-16 0,-2 1-16 16,-2-3 0-16,-3 4 0 0,-1 0-80 0,-1-1-16 15,-2-3 0-15,-1 4 0 0,1 0-128 0,0 0 0 16,-13 0 144-16,13 0-144 0,-13 0 0 0,13-3 144 16,-2 2-144-16,-11 1 0 0,11-4 128 0,-11 4-128 15,13-4 0-15,-13 4 0 0,0 0 128 0,10-5-128 0,-10 5 0 16,0 0 0-16,0 0 144 0,8-8-144 0,-8 8 0 0,0 0 144 15,0 0-144-15,0 0 0 0,0 0 144 0,0 0-144 16,1-11 144-16,-1 11-144 0,-3-12 192 0,3 12-192 16,0 0 256-16,-6-8-64 0,6 8-16 0,-11-5 0 15,11 5-176-15,-12-4 0 0,1-1 144 0,0 2-144 16,-2-1 0-16,0 4 0 0,2-1 0 0,-2-1-192 16,-1 2 192-16,-2 0-192 0,0 0 192 0,-1 0-192 15,1 0 192-15,2 0 0 0,-2 2 0 0,0-1 0 16,0-1 0-16,0 5 0 0,-2-2 0 0,4 1 0 15,1-1 0-15,2-2 0 0,1 4 0 0,10-5 0 16,-10 4 0-16,10-4-128 0,-8 4 128 0,8-4 0 0,0 0 0 16,0 0-128-16,0 0 128 0,0 0 0 15,0 0 0-15,0 0-160 0,0 0 160 0,0 0 0 0,0 0-192 16,0 0 192-16,0 0-192 0,0 0 192 0,15 4-192 0,-1 0 192 16,-14-4-192-16,16 0 192 0,-1 0-208 0,-2 0 64 15,-13 0 16-15,17 0 0 16,2 0-336-16,1-1-64 0,-3-2-16 0,1 3-8944 15,-2-4-1792-15</inkml:trace>
  <inkml:trace contextRef="#ctx0" brushRef="#br0" timeOffset="6525.81">3584 4270 6447 0,'0'0'576'0,"0"0"-576"0,-12 3 0 0,12-3 0 16,0 0 1536-16,-12 4 192 0,0-3 32 0,12-1 16 15,-11 2-1136-15,11-2-208 0,0 0-48 0,-9 1-16 16,-1-1-48-16,10 0 0 0,-10 0 0 0,10 0 0 15,-9 0-144-15,9 0-48 0,0 0 0 0,-10 0 0 16,-1 0 112-16,1-1 16 0,10 1 0 0,0 0 0 16,-9 0 208-16,9 0 48 0,0 0 16 0,-12 0 0 0,12 0 192 15,-11 1 48-15,3-1 0 0,8 0 0 16,0 0-32-16,0 0 0 0,-13 7 0 0,4-1 0 0,-1-3-32 0,0 5 0 16,2-3 0-16,8-5 0 0,-8 8-16 0,8-8-16 15,-8 8 0-15,2 4 0 0,-1-4-80 0,7-8-16 16,-6 12 0-16,1 1 0 0,0 0-208 0,2 2-48 15,0 1-16-15,-2 4 0 0,-1 5-304 0,-1 5 160 16,1 9-160-16,-2 4 128 0,0 5-128 0,-2 5 0 16,1 0 0-16,-1 3-9552 15,3-1-1952-15</inkml:trace>
  <inkml:trace contextRef="#ctx0" brushRef="#br0" timeOffset="15067.79">7119 5018 11055 0,'0'0'976'0,"0"0"-784"0,-6-8-192 0,-1 0 0 16,7 8 2608-16,-8-8 464 0,0 2 112 0,8 6 16 15,-9-8-1904-15,1 1-368 0,8 7-80 0,-7-6-16 16,-1-2-304-16,0 3-64 0,0 0-16 0,0-1 0 15,-3 1-320-15,1 2-128 0,10 3 0 0,-17 0 0 16,-4 0-144-16,-2 0-128 0,1 0-32 0,-1 3 0 31,-1 2-448-31,-1-2-80 0,-3-3-32 0,4 1 0 16,2 3 256-16,1-4 48 0,2 0 16 0,3 0 0 0,1 3 544 0,1-3-128 0,-1 0 128 0,4 0 0 16,11 0 256-16,-11 0 96 0,11 0 32 0,0 0 0 15,-10-3 256-15,10 3 64 0,0 0 16 0,0 0 0 16,0 0-112-16,0 0-32 0,0 0 0 0,0 0 0 15,2-13-128-15,3 2-48 0,1 1 0 0,4-1 0 16,1 1-224-16,3-1-48 0,1 0-128 0,1 3 192 0,0 1-192 16,3 1 0-16,4-2 0 0,-3 3 0 0,-2 2 0 0,1-2 0 15,1 5 0-15,-1-2 0 0,-2 1 0 0,4 1 0 16,2 1 0-16,-2 1 0 0,-4 3 0 0,-1 3 0 16,-1-2 176-16,-1 2-176 0,-1 0 256 0,0 2-64 15,0 3-16-15,0 3 0 0,-2-2-16 0,-2 4 0 16,1 1 0-16,-2 2 0 0,-1 1 32 0,-1 1 16 15,-3-1 0-15,0 2 0 0,-3 1 48 0,-1 2 16 16,-4 2 0-16,-1-4 0 0,-4 4-16 0,-1-1-16 16,-2 0 0-16,-6 1 0 0,-6 3-32 0,-5 1 0 15,-9-1 0-15,-5-2 0 0,-8-1-208 0,-2 3 0 0,-4 0 128 16,0 4-128-16,-1-1-240 0,-1 0-80 0,-2 2-32 16,-2 0-9472-16,-4 6-1888 0</inkml:trace>
  <inkml:trace contextRef="#ctx0" brushRef="#br0" timeOffset="31893.81">8905 4522 17503 0,'0'0'768'0,"0"0"176"0,0 0-752 0,0 0-192 15,2-10 0-15,-2 10 0 0,0 0 2240 0,0 0 400 0,0 0 96 0,0 0 16 16,0 0-1712-16,0 0-336 0,0 0-64 0,0 0 0 16,0 0-368-16,-7-6-64 0,7 6-16 0,0 0 0 15,0 0-192-15,0 0 128 0,-12 0-128 0,0 3 0 16,1 0 160-16,11-3-160 0,-11 10 160 0,0 1-160 0,-1-1 256 0,1 1-64 15,-2 2 0-15,2 0 0 0,3-2 0 0,0 2 0 16,0-2 0-16,2-1 0 0,-1 1-192 0,1 2 0 16,-1 0 0-16,1 3 0 0,0 0 0 0,-1 5 144 15,1-2-144-15,-1 5 128 0,1-3-128 0,-2 0 0 16,-2 3 0-16,1 5 0 0,-3 0 0 0,1 3 0 16,0 1 0-16,1-5 0 0,1 4 0 15,-1-6 0-15,2-2 0 0,0 3 0 0,0-1 0 0,2-2 0 16,-1 1 0-16,2-1-176 15,0 1-224-15,2 2-48 0,3-5-16 0,-1-2 0 16,1 0-624-16,0-4-112 0,1 4-16 0,2-7-16 16,1-2-1824-16,0-2-352 0,-4-9-80 0</inkml:trace>
  <inkml:trace contextRef="#ctx0" brushRef="#br0" timeOffset="32153.43">9034 5277 6447 0,'0'0'576'0,"0"0"-576"0,12-5 0 0,-12 5 0 16,0 0 1856-16,13-3 256 0,-13 3 48 0,0 0 16 16,0 0-928-16,0 0-176 0,0 0-48 0,0 0 0 15,0 0-64-15,0 0 0 0,0 0-16 0,-11 4 0 16,-2 3-64-16,-3 2-16 0,-1-1 0 0,-4 0 0 16,-2 0-128-16,-1 0-32 0,-2 1 0 0,1-1 0 15,-4 1-288-15,2-1-64 0,-1-1-16 0,3-3 0 16,1 4-192-16,-2-3-144 0,0 0 192 0,1 1-192 15,-3 3 160-15,-1-5-160 0,1 1 128 0,-3 2-128 16,-1-3 0-16,1 1 0 0,-1-2 0 0,0 1-176 16,-1-3-1744-16,-4-1-336 15,-23-3-80-15,12-2-16 0</inkml:trace>
  <inkml:trace contextRef="#ctx0" brushRef="#br0" timeOffset="32450.81">8332 4724 6447 0,'0'0'576'0,"7"-9"-576"15,-1 1 0-15,1-2 0 0,-1 2 4208 0,2 0 720 0,-8 8 160 16,11-8 32-16,-1 3-3264 0,1-1-640 0,0-4-128 0,2 7-16 15,0-2-672-15,1 0-128 0,3 0-16 0,2-1-16 16,0 4-240-16,4-4 0 0,-1 3-192 0,2-2 192 16,0 0-352-16,2 2 32 0,-2-2 16 0,2 2 0 15,-1 1 160-15,3-1 144 0,-1 0-208 0,2-2 80 16,-2 2 128-16,0-2 0 0,-1 3 0 0,1-1-128 16,0-2 128-16,-1-1 0 0,-3 1-144 0,-1 0-8032 15,-3-1-1600-15</inkml:trace>
  <inkml:trace contextRef="#ctx0" brushRef="#br0" timeOffset="33230.24">9629 4858 11055 0,'0'0'480'0,"0"0"112"0,14-5-464 0,-14 5-128 16,13-2 0-16,-13 2 0 0,10-6 2480 0,-10 6 464 0,0 0 112 0,8-8 16 16,-8 8-1920-16,0 0-384 0,0 0-80 0,0 0-16 15,2-13-288-15,-2 13-48 0,0 0-16 0,0-13 0 16,0 13-128-16,-5-11-48 0,5 11 0 0,-8-10 0 15,-2 4 0-15,10 6 0 0,-14-7 0 0,-1 6 0 16,2-4 16-16,1 5 0 0,-1 0 0 0,-2 0 0 16,-1 0-160-16,-1 0 128 0,-4 0-128 0,1 3 128 15,0 0-128-15,0 2 0 0,-1-3 0 0,2 1 0 16,0-3 0-16,1 5 0 0,-1-2 0 0,0 5 0 0,0-3 0 0,1 3 128 16,-1 0-128-16,1 3 0 0,-1-1 208 0,-1 6-32 15,1 3-16-15,2-1 0 0,0 3 80 0,1-2 16 16,2 2 0-16,3 0 0 0,1-1-80 0,4 0-16 15,-1-4 0-15,4 5 0 0,3-1-160 0,3 1 160 16,2-1-160-16,2 0 160 0,1 1-160 0,1-1 0 16,2-1 0-16,4-1 0 0,-1-6 128 0,2 3-128 15,0-2 128-15,0-4-128 0,2-2 0 0,1-2 0 16,1-1 128-16,0-4-128 0,3 0 0 0,-1 0 0 16,2-4 0-16,2-1 128 0,0-7-128 0,-1 1 128 15,1-3-128-15,1-1 128 0,1 3-128 0,-3 0 0 16,-1-2 0-16,-1-2 0 0,-2 0 0 0,-4-4 0 0,0 4 0 0,-3 0 0 15,-1-1 336-15,-4 4-16 0,-1-2 0 16,-1 1 0-16,-2-2 32 0,-2 1 0 0,-1-2 0 0,-2 1 0 16,-2 0-16-16,0 3 0 0,-1 0 0 0,-2 0 0 15,-1-1-128-15,-2 1-16 0,0 2-16 0,-3 4 0 16,-4-1-176-16,1 2 0 0,-1 3 144 0,-1 1-144 16,-1 2 0-16,-1 0 0 0,-1 3 0 0,3 2 0 15,1 0-368 1,1 1-80-16,-1 1-32 0,4-1 0 15,1-1-2720-15,10-5-528 0</inkml:trace>
  <inkml:trace contextRef="#ctx0" brushRef="#br0" timeOffset="33698.51">10058 4670 27007 0,'0'0'1200'0,"0"0"240"0,0 0-1152 0,0 0-288 0,-10-5 0 0,10 5 0 0,-10-5 736 0,10 5 96 16,-11-3 0-16,-2 3 16 0,2-5-432 0,0 5-96 15,-1 0 0-15,12 0-16 0,-12 0-304 0,0 3 0 0,12-3 128 0,-11 2-128 16,11-2 0-16,0 0 0 0,-11 3 0 0,11-3 0 15,0 0 0-15,0 0 0 0,0 0 0 0,0 0 0 16,0 0 0-16,0 0 0 0,0 0 0 0,0 0 160 16,0 0-16-16,0 0 0 0,0 0 0 0,16 3 0 15,-2-3 48-15,1 0 16 0,-1-1 0 0,2-4 0 16,2 0-64-16,3 0-16 0,5 2 0 0,1 0 0 16,0-2-128-16,4-3 192 0,1 0-192 0,1-2 192 15,3-1-192-15,-3 0 0 0,0 3 0 0,-3-2 128 16,-1-1-128-16,1 1 192 0,1-1-192 0,-1 3 192 15,1-1-64-15,-1-1 0 0,-1 0 0 0,0-1 0 16,0 1-128-16,-2 2 0 0,-1 2 144 0,0 0-144 16,-1-1 0-16,1-1 0 0,1 0 0 0,-1 2 0 15,0-1-304-15,-2 4-16 0,-2-2-16 0,-3 0 0 16,1 2-240-16,-3-2-32 0,1 5-16 16,-2-3 0-16,-16 3-192 0,14 0-32 0,-14 0-16 0,0 0-7792 15,0 0-1568-15</inkml:trace>
  <inkml:trace contextRef="#ctx0" brushRef="#br0" timeOffset="34073.92">10168 4546 8287 0,'0'0'736'0,"0"0"-592"0,0 0-144 16,0 0 0-16,0 0 4288 0,15 5 816 0,-15-5 160 0,14 0 48 15,-14 0-3600-15,13 3-720 0,-13-3-144 0,14 0-16 16,-14 0-464-16,15 3-96 0,-1-3-16 0,-14 0 0 16,13 2-96-16,-13-2-32 0,13 8 0 0,0 0 0 15,-13-8 112-15,13 11 16 0,-5-1 0 0,-2 3 0 16,-6-13 96-16,7 14 32 0,-3-1 0 0,-2 0 0 15,-2 0-16-15,0 3 0 0,0 0 0 0,0 5 0 16,-2-2-112-16,2 5 0 0,-1 2-16 0,-2 6 0 16,-2 3-64-16,-2 4-16 0,-2 6 0 0,-1-2 0 15,-1 2-160-15,0 1 0 0,-1 3 144 0,-2 0-144 16,-4 0 0-16,1 0 0 0,-1-4 0 0,0 2 0 16,1-2-1344-16,-1 0-272 0,0-2-64 15,1-4-13040-15</inkml:trace>
  <inkml:trace contextRef="#ctx0" brushRef="#br0" timeOffset="54095.32">11231 5243 11055 0,'0'0'480'0,"0"0"112"0,0 0-464 0,0 0-128 0,0 0 0 0,0 0 0 15,0 0 2048-15,0 0 384 0,0 0 64 0,0 0 32 0,-10 6-1696 0,10-6-352 16,-13 2-64-16,2-1-16 0,0 4-272 0,11-5-128 16,-15 2 128-16,2-1-128 0,1 4 0 0,0-1 0 15,1-1 0-15,0-2 0 0,0-1 0 0,11 0 128 16,-13 0-128-16,2 4 0 0,-1-4 256 0,1 3-16 15,-2-3-16-15,2 0 0 0,11 0 64 0,-13-3 16 16,2-1 0-16,1 3 0 0,-1-2-96 0,3-2-16 16,2-2 0-16,6 7 0 0,0 0-32 0,0 0-16 15,-8-13 0-15,4 5 0 0,4 8 80 0,2-9 16 0,-2 9 0 16,2-11 0-16,1 1-96 0,-3 10-16 0,8-11 0 0,-8 11 0 16,0 0 48-16,8-8 0 0,-8 8 0 0,0 0 0 15,0 0-32-15,10-8 0 0,-10 8 0 0,9-5 0 16,-9 5-144-16,0 0 0 0,0 0 144 0,13-7-144 15,-13 7 0-15,0 0 0 0,14-1 0 0,-14 1 0 16,13-3 0-16,-13 3 0 0,0 0 0 0,15 0 0 16,-15 0 0-16,14-2 0 0,-14 2 0 0,13 0 0 15,-13 0 0-15,14 2-128 0,-14-2 128 0,13 4 0 16,-13-4 0-16,0 0 0 0,13 7 0 0,-13-7 0 16,10 9 0-16,-10-9-128 0,6 15 128 0,-3-2 0 15,-1 0 0-15,0-1-128 0,-2 0 128 0,0 0 0 16,0-12 0-16,-2 17 0 0,0 0 0 0,1-2 0 15,-1-3 0-15,1 1 0 0,-1 0 0 0,2-2 0 0,-3 2 0 16,0 0 0-16,-2-2 0 0,0 2 128 16,-2-2-128-16,1 2 144 0,0 3-144 0,-2-3 160 15,-2-2-160-15,0 5 0 0,1-3 0 0,-3 3 128 16,0 0-128-16,-3-3 0 0,-1 3 144 0,-3 4-144 0,-4-3 128 16,-2-1-128-16,-4 5 128 0,-2-2-128 0,-2-1 0 15,-6 4 0-15,-4-1 0 0,-4 2-8336 16,-4 1-1664-16</inkml:trace>
  <inkml:trace contextRef="#ctx0" brushRef="#br0" timeOffset="57894.7">11749 5673 17967 0,'0'0'784'0,"0"0"176"0,0 0-768 0,0 0-192 0,0 0 0 0,0 0 0 15,0 0 848-15,0 0 128 0,0 0 32 0,0 0 0 0,0 0-80 16,11-5-16-16,-11 5 0 0,11-11 0 0,-1 1-320 16,-2-1-64-16,0 0-16 0,0-2 0 0,0 3 0 0,0-2-16 15,-3-3 0-15,1-1 0 0,-1 3 16 0,0-3 16 16,-2 3 0-16,0-3 0 0,1 0-128 0,-1-1-16 16,-1-3-16-16,1 1 0 0,0-3-32 0,0-6 0 15,2-1 0-15,1 0 0 0,1-3 96 0,1-5 16 16,1 1 0-16,4-5 0 0,2-4-64 0,1 1 0 15,0-6 0-15,0 0 0 0,0-1-112 0,0 4-16 16,0-1-16-16,2 0 0 0,1 1-48 0,0-1 0 16,-1 3 0-16,3 3 0 0,0 4-64 0,-2 1 0 15,-2 3-128-15,0 2 192 0,-1 6-192 0,0 2 0 16,1 0 0-16,-2 3 0 0,-1 2 0 0,1 3 0 16,-1 2 0-16,-1-1 0 0,-2 2 0 0,-1 5 0 15,-1 4 0-15,-9 4 0 0,13-4 0 0,-13 4 0 0,0 0 0 0,16 4 0 16,-3 0 0-16,-13-4-128 15,10 12 128-15,-1 0 0 0,1 6 0 0,0-2 0 16,-2 5-128-16,0 1 128 0,0 4 0 0,0 3 0 0,0 6 0 0,-2 4 0 16,1 1 0-16,-1 8 0 0,2 2 0 0,-3 3 0 15,0 3 0-15,-1 0 0 0,0-1 0 0,-1 3 0 16,0-2 0-16,2-2 0 0,1-1 0 0,1-4 0 16,1-1-272-16,1-7 48 0,1-4 16 0,0 2 0 15,-1-4-80-15,-1-4-16 0,0-6 0 0,-1 1 0 16,-1-7 112-16,-1-3 0 0,-3-3 16 0,-2-13 0 15,-4 13-16-15,4-13-16 0,0 0 0 0,0 0 0 16,-11 6-304-16,11-6-64 0,-14 2-16 0,1-4 0 16,0-4-1776-16,2 1-368 0,-2-3-64 0</inkml:trace>
  <inkml:trace contextRef="#ctx0" brushRef="#br0" timeOffset="58124.1">11860 5159 8287 0,'0'0'736'0,"-2"-8"-592"15,1-5-144-15,-1 5 0 0,2 0 3600 0,0 8 688 0,2-8 144 0,-2 8 32 16,4-12-2672-16,3 4-544 0,-1 0-96 0,2 3-32 16,3-3-512-16,2 3-96 0,2-2-32 0,-1 1 0 15,4-2-224-15,1 2-32 0,4-2-16 0,1 0 0 16,3 1-80-16,3 1 0 0,1-2-128 0,1 0 192 15,-2-2-192-15,3 2-208 0,0-3 32 0</inkml:trace>
  <inkml:trace contextRef="#ctx0" brushRef="#br0" timeOffset="58589.95">12864 4718 24879 0,'0'0'1088'0,"0"0"256"0,0 0-1088 0,-1 14-256 16,1-14 0-16,-2 18 0 0,-1 0 1312 0,0-2 208 0,-1 0 32 0,1 0 16 0,0 5-944 0,-3 1-192 15,-1 4-48-15,1 0 0 0,1 1-240 0,-1 2-144 16,-1 3 160-16,-1-3-160 0,2 6 0 0,-1 0 0 16,1 1 0-16,-1 1 0 0,1 0 0 0,0 3 0 15,1-2 0-15,0-3 0 0,0 1 0 0,2-6 0 16,-2-1 0-16,2 0 0 0,0-5 128 0,0 0-128 15,-1-3 0-15,1-5 0 0,0 0 0 0,3-16 0 16,-3 11 0-16,3-11 0 0,0 0 128 0,-10 8-128 16,10-8 0-16,-11 2 144 0,11-2-16 0,-11-5 0 15,1-3 0-15,4-1 0 0,1-6 288 0,0 2 48 0,2 0 16 0,1-1 0 16,2-4 16-16,0 1 0 0,0-3 0 0,3 0 0 16,1-3-96-16,0-3-16 0,3 1 0 0,2-4 0 15,3-2-64-15,2-1-32 0,2-5 0 0,5 0 0 16,1-1-64-16,3 1-16 0,-1 0 0 0,0-1 0 15,1 1-208-15,3 3 0 0,-3-1 128 0,1 4-128 16,-4 4 0-16,1 3 0 0,-2 3 0 0,-2 3 0 16,-1 2 0-16,-2 3 0 0,-2 4 0 0,1 2 0 15,-1 1 0-15,-1 6 0 0,0-2-160 0,0 2 160 16,-13 0-336-16,12 7 16 0,-4 2 0 0,0 4 0 16,-1 3-512-1,-1 2-80-15,-1-2-32 0,-2 5 0 16,1 3-2512-16,-1-3-512 0</inkml:trace>
  <inkml:trace contextRef="#ctx0" brushRef="#br0" timeOffset="59488.08">13673 5089 8287 0,'19'-8'736'0,"-6"4"-592"0,2 0-144 0,-1 0 0 0,1 0 3376 0,-1-1 640 0,-1-2 128 0,-2 1 16 0,-1 0-2176 0,-1 1-432 16,-9 5-80-16,8-11-32 0,-8 11-624 0,5-9-128 15,-5 9-32-15,0-12 0 0,0 12-288 0,-8-10-64 16,-1 2-16-16,-1 2 0 0,-1-1-288 0,-2 1 160 16,0 4-160-16,-1 1 128 0,-2-1-128 0,-2 2 128 15,-1 2-128-15,-2 1 128 0,-2-3 144 0,-1 6 32 0,-1 1 0 16,-3 1 0-16,-1 0 80 0,2 4 0 0,0 0 16 16,1 4 0-16,0-3-128 0,1 6-16 0,-1 3-16 15,2 4 0-15,0 3-240 0,1 1 0 0,3 6 128 0,2 2-128 16,4 2 0-16,4 4 0 0,5-3 0 0,8 1 0 15,4-2-176-15,6 2 176 0,4-5-160 0,9-5 160 16,4-1-400-16,9-9 16 0,6-6 0 0,5-3 0 31,3-10-448-31,-1-4-64 0,1-7-32 0,-1-4 0 16,-1-1 192-16,-1-6 32 0,-2 0 16 0,2-7 0 0,-4 1 496 0,1-3 192 0,-2-1-128 0,1-3 128 16,1-1 0-16,-1-4 0 0,-2-7 0 0,-4 4 128 15,-3-6-128-15,-2 1 0 0,-4-3 0 0,-3 3 0 16,0-4 0-16,-3 0 0 0,-1 1 0 0,-3-4 0 15,-5 1 144-15,-1-2 16 0,-4 5 0 0,-1-2 0 0,-4 0 112 16,-1 0 32-16,-2 2 0 0,-3 8 0 0,-3 0 96 16,1 3 32-16,-2-1 0 0,-1 2 0 0,0 3 112 0,0 0 32 15,0 1 0-15,0 3 0 0,-1 1-272 0,1 3-48 16,0 5-16-16,2 2 0 0,0 2-240 16,-2 1 176-16,5 3-176 0,0 12 160 0,-3-8-160 0,3 8 0 15,0 0 0-15,0 0 0 0,0 0 192 0,0 0-64 16,0 0 0-16,-5 12 0 0,-1 11-128 0,1 3 0 15,0 2 0-15,2 9 0 0,0 7 160 0,-1 2-160 16,0 2 192-16,-1 9-192 0,0-3 224 0,3 7-64 16,-1 0-16-16,0 5 0 0,0-5-144 0,0 3 160 15,1-1-160-15,0-2 160 0,2-3-160 0,2-6 0 16,0-3 144-16,1-4-144 0,2 3 0 0,1-7 144 16,-3 3-144-16,2-7 0 0,-2-4 0 0,-1-4 0 0,-1 0 0 0,1-6 0 15,-4-6 128-15,1 3-128 16,-1-8 0-16,2-12 0 0,0 0 128 0,0 0-128 0,0 0 192 0,0 0-192 15,0 0 240-15,0 0-64 0,-11-3-16 0,11 3 0 16,-8-9-160-16,3-6 0 0,5-1-192 0,2-6 192 16,1-2-160-16,3-4 160 0,1-1 0 0,2-3-144 15,3-5 144-15,2-1 128 0,2-2-128 0,0 0 176 16,0-1-176-16,0 0 0 0,2-4 144 0,1 0-144 16,1 3 144-16,-1 2-144 0,0 0 192 0,0 3-192 15,1 0 144-15,-3 5-144 0,1 3 0 0,-2 0 144 16,-2 8-144-16,2-1 160 0,-1 1-160 0,1 5 160 15,-3 3-160-15,0 3 160 0,-4 4-160 0,-9 6 160 16,13-5-160-16,-13 5 0 0,14 8 144 0,-4 5-144 0,-2 3 0 16,-1 8 0-16,-1 0 0 0,-3 5 0 0,0 5 0 15,1 1-128-15,-3 2 128 0,2 3 0 0,1 5 0 0,2 2 0 16,0-2 0-16,4 0 0 0,1-5 0 16,2 0 0-16,0 0 0 0,1 2 0 0,-1-2 0 0,0-2 0 15,2-1 0-15,-3-5-128 16,1 0-320-16,0 4-48 0,-5-6-16 0,-1-2-10624 15,-3-3-2144-15</inkml:trace>
  <inkml:trace contextRef="#ctx0" brushRef="#br0" timeOffset="59718.56">15307 5281 38415 0,'0'0'1696'0,"0"0"352"0,0 0-1632 0,0 0-416 0,0 0 0 0,0 0 0 16,-3 15 592-16,3-15 48 0,-4 13 0 0,4-13 0 16,0 0-352-16,-3 12-64 0,3-12-16 0,0 0 0 31,-8 13-1360-31,8-13-256 0,-9 8-64 0</inkml:trace>
  <inkml:trace contextRef="#ctx0" brushRef="#br0" timeOffset="67839.35">15984 5179 23951 0,'0'0'2128'0,"0"0"-1696"0,0 0-432 0,0 0 0 16,0 0 1408-16,0 0 192 0,0 0 32 0,0 0 16 16,0 0-1072-16,0 0-192 0,0 0-64 0,13 4 0 15,-13-4-96-15,0 0-32 0,0 0 0 0,13 4 0 16,-13-4-192-16,0 0 128 0,0 0-128 0,11 8 0 15,-11-8 0-15,0 0 0 0,6 13 0 0,-1 3 0 16,-2 1 0-16,-3-1 0 0,-3-1 0 0,0-1 0 16,-2 1 0-16,-1 2 0 0,-2 3 0 0,-2 0 0 15,-3-4 128-15,0 4-128 0,-1-6 176 0,-2 5-176 16,-3-1 208-16,-1-2-64 0,0 3-16 0,-4-1 0 0,-2-2-128 16,-1 5 0-16,-2-2 144 0,-2 0-144 15,1-1-1584 1,-2-2-384-16</inkml:trace>
  <inkml:trace contextRef="#ctx0" brushRef="#br0" timeOffset="68418.66">17428 4607 24991 0,'0'0'1104'0,"0"0"240"0,0 0-1088 0,0 0-256 0,0 0 0 0,0 0 0 16,-14-3 448-16,1 1 48 0,-1-1 0 0,-1 3 0 16,-2 0-240-16,-4 0-32 0,-2-3-16 0,-1 3 0 15,-3 3-208-15,-4 2 0 0,-1 0-192 0,0-2 192 16,-1-3-192-16,-1 5 64 0,0-2 128 0,0 3-208 16,-2 1 208-16,-1-4 0 0,-2 2-160 0,2 1 160 15,0-1 0-15,4 0 160 0,-1 3-16 0,3-2 0 0,4-4-16 16,3 3-128-16,2-2 192 0,1 0-64 0,3 7-128 15,2-4 160-15,2-4-160 0,1 6 160 0,0-2 0 16,3 2 0-16,2-1 0 0,8-7 0 0,-8 8 64 0,8-8 16 16,0 0 0-16,-8 11 0 0,2-1 64 0,6-10 16 15,-3 14 0-15,1-1 0 0,2 0 64 0,2 3 32 16,1 0 0-16,0 5 0 0,0 3-16 0,0 3 0 16,-1 4 0-16,-2 4 0 0,0 5-16 0,-2 7 0 15,-1 2 0-15,-2 8 0 0,-1-1-160 0,0 2-32 16,-2 4-16-16,-1 2 0 0,0-3-176 0,2 4 0 15,1-6 0-15,3-4 0 0,1-9 0 0,2-1 0 16,0-5 0-16,2-6 0 16,1 1-368-16,2-9-96 0,0-2-32 0,-1-5 0 15,1-4-368-15,0-6-80 0,-5-9-16 0,0 0 0 16,0 0-1216-16,0 0-256 0</inkml:trace>
  <inkml:trace contextRef="#ctx0" brushRef="#br0" timeOffset="69274.89">16477 5371 31391 0,'0'0'1392'0,"0"0"272"0,13-5-1328 0,-1 2-336 0,0-2 0 0,1 4 0 0,-1-2 800 15,1-1 96-15,2-4 0 0,-1 5 16 0,2-2-400 0,0 1-96 16,2-5-16-16,-1 5 0 0,1-3-400 0,1 1 0 15,2-1 0-15,0 3 0 16,0 0-480-16,1 3 32 0,3-1 0 0,-1 1 0 16,0-3 16-16,0 4 16 0,1-1 0 15,1 1 0-15,0 1 208 0,-1 4 32 0,1-3 16 0,-2-2 0 0,0-2 160 0,0 1 0 16,2-3 0-16,1 3 0 0,1-2-176 0,-1-1 176 16,0 3-208-16,0-6 80 0,1 2 128 0,-3-3 0 15,-1 0-144-15,-1 0 144 0,-2 0 0 0,-2 0 0 16,0 0 0-16,-1 0 0 0,-2-1 176 0,0-3 48 15,-1 3 16-15,-1-2 0 0,-1 1 64 0,-2-1 16 16,-1-2 0-16,1 2 0 0,-1-1-96 0,-2 0-16 16,-8 12 0-16,3-10 0 0,0-1-16 0,-3 11-16 0,-2-8 0 15,2 8 0-15,-6-5 16 0,-2 2 0 0,-3 1 0 0,-2 0 0 16,-2 6 0-16,-2 0 0 0,-6 3 0 0,-1 2 0 16,-1 8-192-16,-1 5 192 0,-1 0-192 0,-2 6 192 15,-2-3 16-15,2 4 16 0,0 0 0 0,4 2 0 16,1-1-96-16,3 1 0 0,2-6-128 0,4 3 192 15,4-6-192-15,3-1 0 0,1-5 0 0,4-1 0 16,2-3-320-16,1-12-64 0,0 0-16 0,4 10 0 31,-4-10-48-31,12 8 0 0,0-2 0 0,1-9 0 0,0-2 448 0,2-3-128 0,-1-3 128 0,2 2 0 16,0-4 0-16,2-2 0 0,1-1 0 0,0 0 0 16,1 2 0-16,-1-1 0 0,0-2 0 0,2 1 0 15,-2-4 0-15,2 4 0 0,2-5 0 0,1 9 0 0,0-1 0 16,0 1 0-16,0 3 0 0,-2 1 0 15,-2 0 0-15,-3-3 0 0,-1 1 0 0,0 3 0 16,-1 7 0-16,-1 0 0 0,-14 0 0 0,16 0-128 0,-1 4 128 0,-1-3 128 16,-14-1-128-16,16 4 176 0,-1 2-48 0,-3 0-128 15,1 2 192-15,0-1-64 0,-2-1-128 0,1 1 192 16,-12-7-192-16,12 11 192 0,0 2-192 0,-3 0 192 16,-1-1-192-16,-1 3 192 0,-2-2-192 0,-1 1 160 15,0 1-160-15,-3 2 160 0,-1-1-160 0,0 4 0 16,-1-4 0-16,-1-2 0 0,-1-3 0 0,-2 2 0 15,0 2 0-15,-1-3 0 0,-1 1 0 0,-1 0 0 0,0-2 0 16,0-1 0-16,0 0 0 0,8-10 0 0,-9 9 0 16,1-1 0-16,8-8 0 0,0 0 0 15,-12 5 0-15,12-5 0 0,0 0 0 0,-11 0 0 0,11 0 0 16,-6-5 0-16,1-3 0 0,3-1 0 0,2-3 0 16,3 1 0-16,2-2 272 0,2-3-16 0,1-1-16 0,1-4 0 15,4-3 112-15,3-5 32 0,2-7 0 16,1 4 0-16,2 0-64 0,1-1 0 0,1-4 0 0,1 1 0 15,0 1-192-15,0 3-128 0,-1 3 128 0,-3 2-128 16,0-1 0-16,-3 6-288 0,-1 1 48 0,0 2 16 31,-3 1-2208-31,0 0-448 0</inkml:trace>
  <inkml:trace contextRef="#ctx0" brushRef="#br0" timeOffset="70930.39">18634 4766 3679 0,'0'0'320'0,"0"0"-320"0,0 0 0 0,9 10 0 0,-9-10 6832 0,12 8 1296 15,-12-8 256-15,11 8 48 0,-11-8-6192 0,9 13-1216 16,-9-13-256-16,7 11-64 0,-7-11-224 0,1 16-48 16,-2 2-16-16,-2 1 0 0,-2 5-416 0,-3 5 128 15,0 5-128-15,-2-2 0 0,-3 3 0 0,2 2 0 16,-2 3 0-16,2-2 0 0,1 3 0 0,1-1 0 15,1-3 128-15,1 0-128 0,2-4 0 0,2 3 0 16,2-3 0-16,-1-5 0 0,2-4 0 0,0-7 192 0,2 1-192 16,-1-2 192-16,-1-16-368 0,0 0-64 0,5 11-16 15,-5-11 0-15,0 0 256 0,0 0 0 0,0 0 0 0,14-8 0 16,-1-1 0-16,0-6-192 0,0-6 192 0,1-3-192 16,1-5 192-16,1 0-144 0,0 1 144 0,0-5-128 15,2 1 128-15,1 0 0 0,2-5 0 0,0 4 0 16,0-1 0-16,-2 2 0 0,0 0 0 0,-1 4 0 15,-2 0 0-15,-2 2 0 0,-1 2 0 0,-2 8 0 16,-3 0 0-16,0 6 0 0,-8 10 0 0,0 0 0 16,7-8 192-16,-7 8 0 0,0 0 16 0,0 0 0 15,3 13-80-15,-1 8-128 0,-2 6 176 0,-2 3-176 16,-1 3 144-16,0 2-144 0,-1 3 0 0,3 3 144 16,1 2-144-16,3-5 0 0,3 3 0 0,2-5 0 15,0 0 0-15,4-6 0 0,-1-1 0 0,2-8 0 16,1-3 0-16,-1-4 0 0,1-6 0 0,1 0 0 15,-1 0 128-15,2-8-128 0,-1-1 192 0,1-6-64 16,1 4-128-16,3-7 0 0,1-2 0 0,-1-8 0 0,1-1 0 0,2-3 0 16,-1 0 0-16,1 0 128 0,-1-5-128 0,-1 0 0 15,0 0 0-15,0 1 0 0,0 0 192 0,1-2-64 16,-1-6 0-16,-2 8 0 0,0-5 128 0,1 5 0 16,-1-5 16-16,-1 0 0 0,-4 1-16 0,1 1-16 15,-4 1 0-15,0 6 0 0,0-2-80 0,-1 8-16 16,-2 1 0-16,-2 4 0 0,-6 13-144 0,0 0 0 15,0 0 0-15,0 0 0 0,0 0-256 0,0 0-96 16,0 0-16-16,-1 14 0 16,-4 4-128-16,0 8-16 0,0-1-16 0,0 3 0 15,1-4-224-15,-1 0-32 0,2 3-16 16,3-3 0-16,1-3 128 0,4-3 32 0,3 1 0 0,2-3 0 0,-1-2 400 0,1-2 96 0,1 0 16 0,2-4 0 16,0 0 128-16,-2 0 176 0,-11-8-48 15,16 5 0-15,-1-5 304 0,-3-5 48 0,1 1 16 0,-1 0 0 16,-1 0-48-16,0-1-16 0,-1-3 0 0,-1 0 0 15,1-3-224-15,-2-2-32 0,0 3-16 0,-2 0 0 16,-6 10 0-16,5-12 0 0,-5 12 0 0,0-13 0 16,0 13 112-16,0 0 32 0,0 0 0 0,0 0 0 15,-13 0-144-15,0 8-32 0,1 1 0 0,0 3 0 16,0 4-128-16,0 5 0 0,-1-1 144 0,5 0-144 16,2-1 0-16,1 2 0 0,0-4 0 0,4 0 0 15,-1-5 0-15,2-12 0 0,5 13-160 0,-5-13 160 16,8 8-432-16,-8-8 32 0,13 3 0 0,1-3 0 15,1 0 208-15,-1-4 32 0,1-4 16 0,1 0 0 0,0 3 144 16,1-2 0-16,1-2 0 0,1 2 0 0,1-2 128 0,-1 2 48 16,-2 2 16-16,1 1 0 0,-2 4-64 15,-1 0 0-15,-3 0 0 0,-12 0 0 0,17 8 64 0,-6 4 16 16,-3 1 0-16,-2 3 0 0,-1 0-80 0,-2 4 0 16,-1-3-128-16,-2 6 192 0,0-1-192 0,-2 2 0 15,1 4 0-15,1-6 0 0,0-6 0 0,0 3 0 16,-4-3 0-16,3 2 0 0,1-5 0 0,0-2 0 15,0-11 0-15,0 0 0 0,0 0 0 0,0 0 128 16,0 0-128-16,0 0 0 0,0 0 128 0,0 0-128 16,0 0 0-16,0 0 144 0,0 0-144 0,0 0 0 15,0 0 0-15,0 0 0 0,0 0 0 0,3-16 0 0,5 7 0 16,3-6 0-16,4-1 0 0,2-5 160 0,6 0-160 16,1 0 160-16,0 2 48 0,2-2 16 0,-1-1 0 0,1-1 0 15,0-1-64-15,-1 2-16 0,-1-1 0 0,-3 11 0 16,-5 2-144-16,-1 3 0 0,-2-1 144 0,-2 4-144 15,-11 4 0-15,13 0 0 0,1 0 0 0,-1 3 0 16,-2 3 0-16,2 2 0 0,-2 2 0 0,2 0 0 16,0 2-160-16,0 0 0 0,3-1 0 0,-2-2 0 31,1 3-240-31,1-3-48 0,1 3-16 0,1-4 0 16,0 0-48-16,1-4-16 0,0 1 0 0,2-2 0 0,0-3 368 0,1 4 160 0,3-8-128 0,-1 1 128 15,0-2 0-15,0 2 0 0,0-3 0 0,0-1 0 16,-2-1 144-16,-2-4-144 0,-1 0 192 0,-1-1-192 15,-2 1 160-15,-2-1-160 0,-1-2 128 0,-4 2-128 16,-1-3 192-16,-3 7-32 0,-1-4-16 0,-1 2 0 0,-3 11-144 16,0-12 0-16,-2 4 0 0,2 8 0 0,-6-9 0 0,-2 4 0 15,8 5 0-15,-13 0 0 0,-2 5 0 16,-1 3 0-16,-3 1 0 0,-3 8 0 0,-2-1 0 0,-4 9 0 16,-2 3 0-16,-2 0 0 0,0 1 0 0,1 3 0 15,4-3 0-15,3 3 0 0,3-3 0 0,5-1 0 16,5-3 0-16,4-4 0 0,2 2 0 0,2-2 0 15,3-1-192-15,2-2 192 0,1-2-352 0,3-3 48 16,1-3 16-16,2-4 0 0,-9-6 288 0,16 8 0 16,1-5 0-16,0-6 0 0,1 1 0 0,3-4 0 15,1 0 160-15,2-6-32 0,4-4-128 0,4-3 0 16,1-3 128-16,3-3-128 0,-1-2 0 0,2-2 0 0,-2 0 0 16,2-6 0-16,2-3 0 0,-1-4 0 0,-1-5 0 15,2 2-128-15,-1 0 128 0,1-4 128 0,-1-4-128 16,4 0 176-16,1-5 32 0,5-3 16 0,2-3 0 0,0-4 0 15,-2-4-96-15,0 0-128 0,0-2 176 0,-1 0-176 16,-1-5 0-16,-2 7 0 0,-4 5 0 0,-3 4 0 16,-4 2 0-16,-5 10 0 0,-6 6-144 0,-3 6 144 15,-3 9 0-15,-4 6-160 0,-4 5 160 0,-2 3 0 16,-3 3 0-16,-3 13 0 0,0 0 160 0,0 0-32 16,0 0 32-16,0 0 16 0,-11 6 0 0,-2 7 0 15,-3 5-32-15,-3 6 0 0,-4 8 0 0,1 1 0 16,-4 8-144-16,1 7 128 0,-1 2-128 0,2 11 128 15,-2 4-128-15,2 1 128 0,3 6-128 0,2 1 128 0,0 2 192 16,1 2 48-16,5-3 0 0,0 3 0 0,1 2-224 16,0-6-144-16,3-5 192 0,-1 3-192 0,2 4 0 15,0-4 0-15,-2-6 0 0,1 0 0 16,-1-8-576-16,-1 1-192 16,-2-5-16-16,-1-3-17136 0</inkml:trace>
  <inkml:trace contextRef="#ctx0" brushRef="#br0" timeOffset="71712.73">22421 5073 14735 0,'0'0'1312'0,"0"0"-1056"0,0 0-256 0,0 0 0 15,0 0 4992-15,-3-8 960 0,3 8 176 0,-5-8 32 16,5 8-4496-16,-5-8-912 0,5 8-176 0,0 0-48 15,-9-5-256-15,-1 0-48 0,10 5-16 0,-13 0 0 16,2 2-208-16,0 6 0 0,-2 0 0 0,-2 8 0 16,-1 9-160-16,-3 7 160 0,-2 9-128 0,0 8 128 0,2 4 0 15,0 8-160-15,-2-1 160 0,3-1 0 16,2 2 0-16,3-5-128 0,2 2 128 0,5-5 0 0,1 0-208 16,2-3 16-16,3-7 0 0,1-4 0 15,3-9-624-15,0-6-112 0,1-6-32 16,0-2-15104-16</inkml:trace>
  <inkml:trace contextRef="#ctx0" brushRef="#br0" timeOffset="71914.77">22484 4527 38703 0,'0'0'3440'0,"0"0"-2752"0,0 0-560 15,0 0-128-15,0 0 128 0,0 0-128 0,-7 10 192 0,7-10-64 16,0 0-128-16,0 0 0 0,0 0-160 0,0 0 160 31,-6 9-1664-31,6-9-256 0,-3 13-32 0,3-13-13344 0</inkml:trace>
  <inkml:trace contextRef="#ctx0" brushRef="#br0" timeOffset="72637.57">22630 5105 21183 0,'-4'25'1888'0,"0"11"-1504"0,-3 4-384 0,2-2 0 15,2-1 1856-15,0 0 288 0,1 0 64 0,2 0 16 0,0-5-832 16,4-1-176-16,-1-2-16 0,2-4-16 0,1 1-704 0,0-7-144 16,-1-3-16-16,0-3-16 0,-5-13-304 0,6 15 128 15,-6-15-128-15,0 0 0 0,0 0 144 0,0 0-144 16,0 0 0-16,0 0 144 0,0 0-144 0,0 0 160 15,0 0-160-15,0 0 160 0,4-15-160 0,-1 2 0 16,-1-3 144-16,1-3-144 0,0-4 0 0,0-1 0 16,2-3 0-16,1-2 128 0,1 0-128 0,1 0 176 15,1-3-176-15,4 0 192 0,3-5-48 0,2 4 0 16,0 1 0-16,1-1 0 0,0 5-144 0,-1 2 192 16,-2 7-192-16,-2 3 192 0,-4 3-64 0,0 5 0 15,-10 8 0-15,9-5 0 0,-9 5 0 0,0 0 0 0,0 0 0 16,0 0 0-16,11 13-128 0,-4 0 0 0,-4 6 0 15,-1-2 0-15,-2 8 0 0,0-1 0 0,-2 0 0 0,-1 0 0 16,0 0 0-16,3-2 0 0,3 1 0 0,0-6 0 16,-1 4 0-16,2-5-176 0,3-3 176 0,-1-2-192 31,2-3-224-31,2 0-48 0,3-4-16 0,0-3 0 16,-1-1-464-16,3 0-80 0,-1-5-32 0,2-3 0 15,0-3-704-15,2-2-144 0,0-3-16 0,3 0-16 16,-1 3 544-16,3 1 112 0,-2-4 32 0,0-1 0 0,-4 1 1248 0,1 4 336 0,0-1 32 0,-1 2 0 15,-1 1 752-15,0 0 160 0,-3-3 16 0,0 5 16 16,0 7-304-16,-13 1-64 0,13-3-16 0,-13 3 0 16,0 0-256-16,13 4-48 0,-13-4-16 0,0 0 0 15,9 8-112-15,-9-8-32 0,0 0 0 0,8 15 0 16,-8-15-144-16,7 14-48 0,-7-14 0 0,6 12 0 0,-6-12-112 16,0 0-32-16,0 0 0 0,0 0 0 0,8 11-128 0,-8-11 128 15,0 0-128-15,13 5 128 0,-13-5 80 0,14 3 16 16,1-3 0-16,-1-3 0 0,1-1 112 0,-1 0 32 15,-1 0 0-15,0 4 0 0,-13 0-48 0,14 4-16 16,-1-4 0-16,-13 0 0 0,13 8 16 0,-3 3 16 16,-2 2 0-16,-2 0 0 0,-1 4 64 0,-2 6 16 15,0 2 0-15,-3 7 0 0,-1 10-112 0,-3-2-32 16,-2 5 0-16,0 0 0 0,-2 0-144 0,-2 3-128 16,-1-3 192-16,-1 3-192 0,0 2 0 0,-3 0 0 15,-2 3 0-15,-1 0 0 0,-5-3 128 0,-1-4-128 0,-3 1 0 16,-2 2 0-16,-5 0 0 0,-6-4 0 0,-6-1 0 15,-6-2 0-15,-4-3 0 0,-8-2-176 0,-7 0 176 16,-2-5-208 0,-6-3-2800-16,4-4-576 0</inkml:trace>
  <inkml:trace contextRef="#ctx0" brushRef="#br0" timeOffset="93106.44">17997 6049 13823 0,'0'0'608'0,"0"0"128"0,0 0-592 0,0 0-144 0,4-13 0 0,0 5 0 0,-4 8 1872 0,0 0 352 15,4-8 64-15,-4 8 16 0,4-16-1280 0,-1 3-256 16,-2 2-64-16,-1-2 0 0,0 3-384 0,-1-1-64 16,-2 3-32-16,-1-2 0 0,0 1-16 0,-3-4 0 15,-1 0 0-15,0 3 0 0,-3 1 112 0,0 1 0 16,-4 3 16-16,1-3 0 0,-2 3 144 0,0-3 32 15,-2 5 0-15,-1-2 0 0,-2 5-32 0,-2-2 0 16,-1 2 0-16,-1 2 0 0,-1-2-96 0,-1 6 0 16,-1-1-16-16,0 0 0 0,-5 3-144 0,0 3-32 15,-4 2 0-15,-2 0 0 0,1 5 16 0,1-1 0 16,0 1 0-16,2 1 0 0,-2 4 80 0,1 1 16 0,0 3 0 16,-1 2 0-16,0-3-80 0,1 6-16 0,6 0 0 15,1 1 0-15,3 0-80 0,5 2-128 0,4-5 176 16,2 2-176-16,3 1 144 0,4 0-144 0,3 3 0 15,3-3 144-15,4-1-144 0,3 2 0 0,-1-2 0 16,6 4 0-16,3-6 0 0,3 2 0 0,3-8 0 0,4 3-176 16,2 1 176-16,4-6 0 0,2-1-144 0,2-3 144 15,1-7 0-15,1-3 0 0,1 0 0 0,1 0 0 16,1-3 0-16,2-2 0 0,2-6 0 0,1 1 0 16,-1-4-144-16,0 1-112 0,-1-6-32 0,0 1 0 31,-3-4-528-31,-1-4-96 0,-2 5-32 0,-1-6 0 0,-2-2-2256 0,-1-3-464 15,-4 0-96-15,-1 3-16 0</inkml:trace>
  <inkml:trace contextRef="#ctx0" brushRef="#br0" timeOffset="93346.29">18179 6371 10127 0,'0'0'896'0,"0"0"-704"0,0 0-192 0,9-5 0 0,-9 5 2784 0,6-8 528 16,-6 8 96-16,8-4 32 0,-8 4-1696 0,0 0-336 15,0 0-64-15,0 0 0 0,8-8-368 0,-8 8-64 16,0 0-16-16,0 0 0 0,0 0-208 0,0 0-48 15,0 0-16-15,0 0 0 0,0 0-80 0,0 0-16 16,3 12 0-16,0 9 0 0,1 3-80 0,-4 0 0 16,-2 9-16-16,0 0 0 0,1 7-144 0,1 2-32 15,3 1 0-15,-1-4 0 0,-1-4-256 0,1 2 160 16,-1-3-160-16,3 1 128 0,0-3-128 0,1-6 0 0,0-5 0 16,1 0 0-1,1-5-448-15,1 0-80 0,0-5-16 0,-8-11 0 16,0 0-1392-16,11 5-288 0,-11-5-48 0,0 0-11168 0</inkml:trace>
  <inkml:trace contextRef="#ctx0" brushRef="#br0" timeOffset="93558.07">18674 5933 31327 0,'0'-11'2784'0,"0"11"-2224"0,0 0-560 0,0 0 0 16,0-10 1296-16,0 10 160 0,0 0 16 0,0 0 16 15,0 0-384-15,0 0-80 0,0 0 0 0,-11 0-16 16,11 0-672-16,-12 5-128 0,1 0-16 0,1 3-16 0,10-8-176 0,-11 13-224 16,0-2 48-16,1 2 16 15,1 0-704-15,-1 1-144 0,2 0-16 0,0 3-16 16,0-3-3072-16,2-4-624 0</inkml:trace>
  <inkml:trace contextRef="#ctx0" brushRef="#br0" timeOffset="94127.55">18606 6235 23951 0,'0'0'2128'0,"0"0"-1696"0,5 13-432 0,-5-13 0 0,7 12 1552 0,1 3 240 16,0-1 32-16,1 6 16 0,1-3-496 0,1 3-80 16,2-1-32-16,0 2 0 0,1 0-560 0,2-1-112 0,0 4-32 15,0 2 0-15,0 3-336 0,1 3-64 0,-3 0 0 16,0 0-128-16,-1 0 128 0,0 2-128 0,-2-5 0 15,1 6 0-15,-4-1 0 0,0 3 0 0,-4-2 128 0,0-1-128 16,-3-5 0-16,1-2 0 0,-1-1 0 0,-1-5 0 16,-3-2 128-16,0-6-128 0,3-13 0 0,0 0 0 15,-5 16 0-15,5-16 0 0,-6 10-240 0,6-10 80 32,0 0-256-32,0 0-48 0,-11-2-16 0,11 2 0 15,-13-6-160-15,1-4-16 0,4-1-16 0,0-2 0 0,0-5-304 16,2-1-64-16,0 1-16 0,-1-1 0 0,1 0 480 15,3-2 112-15,1 0 16 0,4-3 0 0,1 0 448 0,2 1 128 0,-1-1 16 0,4-3 0 16,2-2 48-16,1 0 16 0,0-3 0 0,2-2 0 16,2-6 16-16,1 0 0 0,1-2 0 0,3 2 0 0,-1 2 176 15,2-2 48-15,0 0 0 0,0-1 0 0,-1 3 64 0,1-1 32 16,2 1 0-16,-1 2 0 0,1 3-96 16,-1 1-32-16,-1 3 0 0,0 5 0 0,-2 0-64 0,0 6-16 15,-1 2 0-15,0 5 0 0,-2 1 0 0,0 4 0 16,-2 1 0-16,-1 5 0 0,-13 0-64 0,16 6-16 15,-3 1 0-15,0 7 0 0,0 2-256 0,-1 2 128 16,-2 3-128-16,1 3 0 0,-1 5 0 0,0 3 0 16,-2 1 0-16,0 6 0 0,0 3 176 0,-2 3-176 15,-1 3 160-15,0 2-160 0,-2-2 0 0,0 1 0 16,-1 0 0-16,-2 0 0 0,-2 4 0 0,-1-3 0 16,-2-5 0-16,-1 5 0 0,-2-4-128 0,-2-4-128 0,-1-5-32 15,0-3 0-15,-2-2 112 0,0-3 32 0,-2-2 0 16,-1-3 0-16,-3-1-48 0,0-4-16 0,-2 2 0 0,0-5 0 31,-1-3-448-31,-1 1-96 0,2-8-16 0,4 1-9504 0,-1-2-1904 0</inkml:trace>
  <inkml:trace contextRef="#ctx0" brushRef="#br0" timeOffset="94591.52">19924 6514 35583 0,'0'0'1584'0,"0"0"320"0,0 0-1520 0,11 8-384 0,2 0 0 0,0 5 0 16,0-2 512-16,0 5 16 0,-1-3 16 0,0 2 0 0,-3-3-192 0,4 1-32 16,1 0-16-16,3 6 0 0,-1 2-304 0,0 0 0 15,0 0 0-15,-2 1 0 0,-1-1 0 0,3 2 0 16,0-1-176-16,0 4 176 0,-1-2-208 0,-1 0 64 15,-1-3 16-15,-2 0 0 0,-1 1 0 0,-1-1 0 16,3-3 0-16,-3 1 0 0,-1-6-32 0,-1 0 0 16,-7-13 0-16,3 16 0 0,-3-16-176 0,0 13-48 15,0-13 0-15,0 0 0 0,0 0 144 0,0 0 32 16,-8 8 0-16,8-8 0 0,0 0 208 0,0 0 128 16,-11 3 0-16,11-3-128 0,0 0 576 0,0 0 0 15,4-16 0-15,4-2 0 0,4-4 96 0,2-2 32 16,4-2 0-16,4-1 0 0,6-7-192 0,2-3-48 15,4-3 0-15,3-2 0 0,1-1-144 0,2-2-48 0,2 0 0 16,5-5 0-16,4-3-272 0,2 5 0 0,0-2 0 16,1 5 0-16,1 4 0 0,-4 0 0 0,-4 9 0 0,-2 2 0 15,-4 3 0-15,0 3 0 0,-6 7 0 0,-1 5 0 16,-6 0 0-16,-3 6-144 0,-5 0 16 0,-2 6 0 31,-3 0-576-31,-15 0-128 0,0 0 0 0,9 8-16 16,-2 6-1904-16,-6 0-384 0,-4 3-80 0,-5-1-16 0</inkml:trace>
  <inkml:trace contextRef="#ctx0" brushRef="#br0" timeOffset="95683.44">22026 5845 6447 0,'0'0'576'0,"0"0"-576"0,0 0 0 0,13-7 0 0,0-4 4384 16,0 0 768-16,0 3 160 0,-2 3 16 0,-2-3-4048 15,-9 8-832-15,10-8-144 0,0 5-48 0,-10 3 176 0,11-5 16 16,-11 5 16-16,0 0 0 0,0 0-160 0,13 3-48 15,-13-3 0-15,13 8 0 0,-1 2-128 0,0 1-128 16,-1 2 144-16,0 3-144 0,-1 5 176 0,1 3-176 16,2 2 192-16,1-1-192 0,1-2 336 0,-1 6-32 15,1-5-16-15,-1 5 0 0,-1-2 0 0,-2 2 0 16,0 0 0-16,1 3 0 0,-3 0 32 0,-1 2 16 16,-1 1 0-16,-3-1 0 0,1 6-32 0,-1 0-16 15,-3 2 0-15,-1-1 0 0,-1 4-80 0,-3 0-16 16,-1 0 0-16,-1 0 0 0,-5 0-192 0,0 0 144 15,-4 0-144-15,-2-5 128 0,-8-3-128 0,-2 5 0 0,-3-4 144 16,-4-1-144-16,-5-3 0 0,-4 3 0 0,0-2 0 16,-2-1 0-16,-3 3-144 0,-2-2-48 0,-1-1-16 0,-4-1 0 31,-3 3-272-31,-6-3-48 0,-8 3-16 0,-5-3 0 16,-5-4-1472-16,-1 3-288 0,-3-3-64 0</inkml:trace>
  <inkml:trace contextRef="#ctx0" brushRef="#br0" timeOffset="96317.41">16785 5769 25679 0,'0'0'1136'0,"0"0"240"0,0 0-1104 15,13-6-272-15,0 1 0 0,-2 2 0 0,0-2 352 0,2 2 16 0,0 1 0 0,-13 2 0 16,13-6-176-16,-4-1-16 0,-9 7-16 0,0 0 0 16,0 0-160-16,0 0 0 0,0 0 0 0,0 0 0 15,0 0-320-15,0 0 48 0,0 0 16 0,0 0 0 16,-9-6 112-16,-3 6 144 0,-2-2-208 0,1 2 80 16,-3 2 320-16,-2 1 80 0,1 2 16 0,-3 3 0 15,0-3 80-15,-1 3 16 0,0 0 0 0,2 6 0 16,1 4-16-16,-1-2 0 0,-1 3 0 0,0 2 0 0,-1 3-240 15,1 2-128-15,3 3 160 0,-2 3-160 0,-1 2 0 16,1 6 0-16,0 3 0 0,1 4 0 0,0 6 0 0,6 4 0 16,0 4 0-16,4 8 0 0,0 5 176 0,8 8-16 15,4 3 0-15,5 5 0 0,6 5 160 0,9-4 16 16,6 1 16-16,12 2 0 0,9 0-352 0,12-1-160 16,7-7 16-16,12-5-13904 0</inkml:trace>
  <inkml:trace contextRef="#ctx0" brushRef="#br0" timeOffset="108489.2">2690 6084 8287 0,'0'0'368'0,"0"0"80"0,0 0-448 0,0 0 0 0,0 0 0 0,0 0 0 0,0 0 1696 0,3-11 256 15,-3 11 48-15,3-10 16 0,-3 10-1440 0,0 0-272 16,2-11-64-16,-2 11-16 0,0 0-224 0,0 0 0 16,0 0 128-16,0 0-128 0,0 0 176 0,0 0-16 15,0 0 0-15,0 0 0 0,0 0 240 0,0 0 48 16,1-11 16-16,-1 11 0 0,0 0 48 0,0 0 16 16,0 0 0-16,0 0 0 0,0 0-128 0,-3-10-16 15,-2 2-16-15,5 8 0 0,0 0-48 0,-11-5 0 16,0-1 0-16,0 1 0 0,-2-3-112 0,-2 5-16 15,-1 3-16-15,0 0 0 0,-1-2-176 0,-3-1 0 16,1-2 144-16,2 2-144 0,-1 3 256 0,0 0 0 16,1-2-16-16,-1 2 0 0,2-1 160 0,0 4 48 15,0 5 0-15,0-3 0 0,0 3-192 0,-2 0-48 0,-3 3 0 16,2 2 0-16,1 3-208 0,-1 3 0 0,-2-1 0 16,0 1 0-16,2 2 0 0,0 1 0 0,1 1 0 0,2-2 0 15,0 0 272-15,2 3-32 0,-3-4-16 0,6 1 0 16,3 3 0-16,2-3 0 0,-1-1 0 0,3 0 0 15,0 4-224-15,3 4 176 0,-1-1-176 0,2 0 160 16,0 2-160-16,2 0 0 0,3-2 0 0,-1-1 0 16,1 3 0-16,3-5 0 0,3 0 0 0,4-5 0 15,3-3 0-15,2 1 0 0,3-5 0 0,1-2 0 16,2-2-144-16,3-3-64 0,-1-5-16 0,3 0 0 16,-2 0 224-16,0-5 0 0,0-3-160 0,1 0 160 15,1 0 0-15,-1-5 0 0,1 0 0 0,-1-3 0 0,1-3-192 16,-3-2-80-16,1-3-16 0,0-2-7904 15,-2-3-1568-15</inkml:trace>
  <inkml:trace contextRef="#ctx0" brushRef="#br0" timeOffset="108790.41">3141 5652 20271 0,'0'0'896'0,"0"0"192"0,-15 0-880 0,2 0-208 0,1 3 0 0,-1 2 0 0,2-5 1936 0,-1 5 352 16,1 3 64-16,1-2 16 0,10-6-1440 0,-9 10-288 16,1 3-48-16,0-2-16 0,-2 5-432 0,2 2-144 0,0 1 0 0,2 5 0 15,2 2 0-15,3 6 0 0,1 5 0 0,0 0 0 16,0 6 176-16,0-1-176 0,1 0 160 0,1 3-160 16,0-1 240-16,1 5-48 0,2-4-16 0,0-4 0 15,1-2-48-15,0-1 0 0,1-2 0 0,1-3 0 16,0 1-128-16,-2-3 0 0,-1-6 0 0,1 3 128 15,4-4-128-15,-2-2 0 0,0-3-192 0,-1-6 192 32,-7-13-704-32,8 11 0 0,-8-11-16 0,11 2 0 15,3 1-432-15,-1-3-96 0,-2 0-16 0,2-8 0 16,0-5-2064-16,0-3-400 0</inkml:trace>
  <inkml:trace contextRef="#ctx0" brushRef="#br0" timeOffset="109563.23">3332 6371 5519 0,'16'-29'240'0,"-5"8"64"0,0-3-304 0,-1 2 0 0,-2-1 0 0,0 1 0 16,0 0 4144-16,-2 5 768 0,-2 0 144 0,-3 1 48 15,2 0-2768-15,-1 4-544 0,-2 3-128 0,0 9 0 0,0 0-576 0,0 0-96 16,-8-7-32-16,8 7 0 0,-11-4-304 0,0 4-64 16,-1 3-16-16,-1 5 0 0,-1 1-288 0,-2 3-64 15,-2 5-16-15,-1 3 0 0,-2 4-208 0,2 1 0 16,0-1 0-16,-1 5 0 0,1-5 0 0,3 4 0 16,2-4 0-16,2-2 0 0,3-1 0 0,1-2 0 15,1-3 0-15,4 0 0 0,2 2-192 0,2-2-48 16,1-3 0-16,-2-13 0 15,0 0-432-15,9 8-96 0,-9-8 0 0,15 3-16 16,-1-4 80-16,1-6 32 0,-1-4 0 0,2-2 0 0,0 4 496 16,0-4 176-16,0-7 0 0,0 4-144 0,0-3 144 0,-3 1 256 0,2 2-64 15,-1 0-16-15,-1 0 256 0,0 2 48 16,-4-1 16-16,1 3 0 0,-2 4 64 0,-8 8 16 0,8-8 0 16,-8 8 0-16,0 0-112 0,16 4-16 0,0 3 0 0,-3 6 0 15,-3 3-192-15,-2 1-64 0,-2 6 0 0,4-1 0 16,3 10-32-16,-2-3-16 0,3 3 0 0,1 0 0 15,-2-3-144-15,1-1 0 0,0-3 0 0,3-4 0 16,0 0 0-16,2-5-176 0,1-5 48 0,-1-1 0 31,-3-2-432-31,2-5-80 0,-2-3 0 0,0-8-16 16,1-1-352-16,1-7-64 0,1-4-16 0,1-1 0 16,-1 1-256-16,0-3-48 0,0-3-16 0,2 1 0 0,0-3 848 0,0-1 176 0,-2 2 16 0,-1 3 16 15,-1 2 976-15,1-1 192 0,0-2 32 0,-1 0 16 16,1 0-96-16,0 2 0 0,-1 1-16 0,-2 3 0 15,-2 1-176-15,0 2-48 0,-2 0 0 0,-2 3 0 0,1 2-112 16,-10 11-32-16,0 0 0 0,6-10 0 0,-6 10 0 0,0 0-16 16,0 0 0-16,0 0 0 0,0 0-48 0,0 0-16 15,-11-6 0-15,0 6 0 0,-3 0-48 16,-1 3 0-16,-1 0 0 0,0 2 0 0,0 3-48 0,-2 2-16 16,1-2 0-16,-1 4 0 0,0-4-192 0,2 7 144 15,0-2-144-15,0 0 128 0,2-2-128 0,1-2 0 16,2 4 0-16,3-1 0 0,-2 0 0 0,4-4 0 15,-1 4 0-15,7-12 0 0,-3 12 0 0,3-12 0 16,-2 17 0-16,2-17 0 0,0 0 0 0,7 12-176 16,-7-12 176-16,11 13-192 0,0-5 32 0,2 0 0 15,2 0 0-15,1-1 0 0,1-3 160 0,2 0 0 16,1-3 0-16,1 6-128 0,-1-6 128 0,1 7 0 0,2 0 0 16,1-3 0-16,0 2 0 0,2-3 0 0,1 1 0 15,-3 3 0-15,-3 5 0 0,-2-2 0 0,0 2-144 0,1 3 144 16,-1-3 0-16,-5-2-176 0,-4 5 176 0,-2 0-128 15,-3 2 128-15,-4-2 0 0,-2 0-144 16,-1 3 144-16,-4 2-128 0,-2-3 128 0,-5-2-160 0,-2 3 160 16,-5 2-208-16,0 0 48 0,1-5 16 0,-2 0 0 15,-1-3-32-15,2 0 0 0,3-5 0 0,-1-2 0 32,4-1-1808-32,2-5-384 0,12 0-64 0,0 0-10352 0</inkml:trace>
  <inkml:trace contextRef="#ctx0" brushRef="#br0" timeOffset="110032.13">4524 6281 10127 0,'15'-14'896'0,"2"-4"-704"0,1-3-192 0,-2 1 0 0,0 3 3424 0,-2 3 656 16,-1 3 128-16,-2 3 16 0,-11 8-2320 0,8-8-480 15,-8 8-80-15,0 0-32 0,0 0-592 0,0 0-112 16,0 0-32-16,0 0 0 0,0 0-272 0,0 0-64 16,0 0-16-16,0 0 0 0,-11 11 32 0,-2 2 0 15,-1 0 0-15,-2 3 0 0,-2 0-128 0,1-3-128 16,-1 3 176-16,0 0-176 0,-1 1 208 0,3-1-64 15,0 4-16-15,0-3 0 0,-2-1 160 0,2 5 32 16,2-5 0-16,1 0 0 0,0 0-96 0,2-3-16 16,3 2 0-16,1-2 0 0,-1-1-208 0,4 1 0 15,-1-2 128-15,5-11-128 0,0 0 0 0,-2 13 0 16,2-13-144-16,2 13 144 0,1-2-256 0,-3-11 32 16,0 0 16-16,6 13 0 0,2-2 64 0,2-3 16 15,1-3 0-15,2 3 0 0,0-3 128 0,1 0 0 0,2-2 0 0,2 2 0 16,1-2 0-16,4 5 0 0,-1-1 0 0,2-3 0 15,2-2 0-15,0 1 0 0,1 2 0 0,0 3 0 16,-1-1 0-16,1 1 0 0,1 0 0 0,-3-2 0 16,-2 5 0-16,-2-1 0 0,-4-1 0 0,2 1 0 15,4-2 0-15,-5 0 0 0,-6 0 0 0,0 2 0 16,-4-1 0-16,-4 1 0 0,-4-10 0 0,0 13 128 16,0-2-128-16,-3 2 0 0,-2 0 128 0,-3-2-128 15,-4 2 128-15,-3 3-128 0,-1-3 160 0,-2 3-160 16,-2-5 0-16,-3 2 128 0,1 3-128 0,-2-3 0 15,0 3 0-15,-1 0-208 0,1-3 32 0,2 0 16 16,-1-2-256-16,3-3-48 16,-1-3-16-16,3 3 0 0,0-2-656 0,4 1-128 15,1-4-16-15,13-3-12384 0</inkml:trace>
  <inkml:trace contextRef="#ctx0" brushRef="#br0" timeOffset="110259.7">5115 6297 15663 0,'0'0'1392'0,"0"0"-1120"16,0 0-272-16,14 8 0 0,-3-3 3136 0,-11-5 560 15,12 11 112-15,-4 6 32 0,-2-1-2192 0,-1 4-432 16,0 6-96-16,-4 1-16 0,-1 2-480 0,0 5-112 0,-1 1 0 0,-1 2-16 16,0-3-304-16,1-2-48 0,-1 3-16 0,2-1 0 15,-1-5-128-15,1 0 0 0,-2-5 0 0,4 3 0 16,-2-1 0-16,0-7-176 0,-2-3 16 0,0-1 0 31,2-15-720-31,0 0-144 0,-6 9-16 0,6-9-8752 0,0 0-1760 0</inkml:trace>
  <inkml:trace contextRef="#ctx0" brushRef="#br0" timeOffset="110423.14">5059 6522 6447 0,'4'-37'272'0,"0"8"80"0,-3-3-352 0,2-2 0 0,1-2 0 0,-1 0 0 15,2 3 3360-15,-1 0 608 0,0 5 112 0,0 3 16 16,1 3-2080-16,0 4-416 0,-2 6-96 0,-3 12-16 15,3-13-288-15,-3 13-64 0,2-10-16 0,-2 10 0 16,0 0-544-16,0 0-128 0,0 0 0 0,0 0-16 16,0 0-432-16,5 10 128 0,1 3-128 0,1 1 0 15,-7-14-464-15,9 18-176 0,1-2-48 0,0 0-12992 16</inkml:trace>
  <inkml:trace contextRef="#ctx0" brushRef="#br0" timeOffset="110904.24">5448 6347 21247 0,'25'3'944'0,"-8"1"192"16,4-1-912-16,3-2-224 0,3-1 0 0,1 0 0 0,2-1 1520 0,-1-2 256 16,-2-4 48-16,1 1 16 0,-1-1-688 0,2-2-144 15,-2-3-32-15,0 0 0 0,1-4-496 0,-1 3-96 16,0 0-32-16,1-2 0 0,-1-5-224 0,-2 0-128 16,1-2 128-16,-2 1-128 0,-1-2 0 0,-1 3 0 0,-1-1 0 15,-3-3 128-15,-4-2-128 0,1-1 0 0,-3 3 128 0,0 0-128 16,-3-2 208-16,-1 2-16 0,-3-5-16 15,-2 5 0-15,-4 3 144 0,-3 2 16 0,-2-2 16 0,0 3 0 16,-1-1-48-16,-1 3-16 0,-5 1 0 0,1 1 0 16,-3 6-112-16,1 0-32 0,-2 0 0 0,1 1 0 15,1 1-144-15,-2 4 192 0,-2-4-192 0,-1 6 192 16,-2 3-192-16,0 0 0 0,0 2 144 0,0 0-144 16,4-2 0-16,-1 2 0 0,-1 0 0 0,3 1 0 15,1 1 0-15,4 1 0 0,1 0 0 0,2 0 0 16,0 3 0-16,2 5 0 0,1-3-144 0,2 6 144 15,1 4 0-15,1 1 0 0,-1 6 0 0,2 6 0 16,0 2-144-16,-2 4 144 0,1 3 0 0,1 5 0 16,0 1 0-16,0 2 0 0,0 0 0 0,0-2 144 15,0 1-144-15,0 1 128 0,-2 1-128 0,4 1 128 16,-2-4-128-16,0 2 0 0,0 3 0 0,0-3 0 16,0-3 0-16,1-5 0 0,-1 0 0 0,0-5 0 0,0-3-288 15,0 0-32-15,-1-5-16 0,-1-3 0 16,1-2-368-16,-1-3-80 0,-1-1-16 0,1-7 0 15,2-16 192-15,0 0 32 0,0 0 16 0,0 0 0 16,0 0 112-16,0 0 32 0,0 0 0 0,0 0 0 16,0 0-1712-16,0 0-352 0,-6-12-64 0,1 0-4656 15,-1-1-928-15</inkml:trace>
  <inkml:trace contextRef="#ctx0" brushRef="#br0" timeOffset="111053.5">5702 6875 9215 0,'0'-19'816'0,"0"19"-656"15,3-16-160-15,-1 5 0 0,1-2 2512 0,-3 13 480 16,2-13 80-16,1 3 32 0,-3 10-1072 0,8-11-224 0,2 3-32 0,-1-3-16 15,1 1-816-15,3-1-176 0,1 0-16 16,2 1-16-16,2 1-416 0,-1-3-96 0,1 1-16 0,0 3 0 16,-1 0-208-16,1-2 0 0,0-1 0 0,-1 0 0 31,1-2-1680-31,-2 3-384 0,0-1-80 0,2-5-16 0</inkml:trace>
  <inkml:trace contextRef="#ctx0" brushRef="#br0" timeOffset="111493.03">6432 6259 23039 0,'0'0'1024'0,"0"0"192"0,0 0-960 0,0 0-256 0,0 0 0 0,8 10 0 15,-8-10 2640-15,8 16 496 0,-1 1 80 0,-2-1 32 0,-2 0-2064 16,0 5-416-16,-1-2-64 0,-1 2-32 0,1 3-464 0,-1 0-80 16,1-3-128-16,1 3 176 0,0 0-176 0,1-3 0 15,-1 0 0-15,2 0 0 16,-2-5-512-16,0-3 32 0,0-2 0 0,2 0 0 15,0 2-160-15,0-3-48 0,-5-10 0 0,0 0 0 16,0 0 224-16,11 0 32 0,-11 0 16 0,13-6 0 0,-2-3 112 0,0-2 32 16,0-5 0-16,2-1 0 0,0-8 64 0,0-2 16 15,0-2 0-15,0-3 0 0,1 3 64 0,-1 0 128 16,-2 0-208-16,0-3 80 0,-3 4 272 0,2 3 64 16,-2 1 16-16,0 3 0 0,0 1 272 0,0 2 48 15,0 4 16-15,0 1 0 0,0 5-32 0,0 3 0 16,-8 5 0-16,0 0 0 0,0 0-80 0,13 0 0 0,-13 0-16 15,13 5 0-15,-13-5-256 0,10 17-48 0,-2-1-128 0,-2 4 192 16,-1 0-64-16,-2 5-128 0,2 3 176 0,0 1-176 16,-2 7 144-16,-3 2-144 0,-2 2 0 0,-1 2 144 15,0 3-144-15,-2 2 0 0,-1-1 144 0,-1 4-144 16,1-2 160-16,-1 5-32 0,-1-3-128 0,-3-2 192 16,-3 2-64-16,-2-2-128 0,-2 0 176 0,-3 0-176 15,-1 2 144-15,-6-2-144 0,-2-1 0 0,-5-4 144 16,-4-6-144-16,0-3-192 0,3 1 32 0,-3-5 16 15,1-6-1632 1,1 0-320-16,0-6-64 0</inkml:trace>
  <inkml:trace contextRef="#ctx0" brushRef="#br0" timeOffset="111766.74">7302 6771 34847 0,'0'0'1536'0,"0"0"320"0,0 14-1472 0,2 4-384 0,-2-2 0 0,-2 5 0 0,0-5 704 0,-1 3 64 16,-2-3 0-16,-1-1 16 0,-2 4-256 0,-2 0-48 15,-1-1-16-15,0 3 0 0,-2 0-336 0,-1 1-128 16,-2-1 0-16,-4 3 0 0,1 2 128 0,-2 3-128 0,-1 3 0 0,-2 3 144 15,-2 4-144-15,-8 4-192 0,-6 2 32 0,-10 1 16 32,-9 6-1600-32,-7 2-320 0</inkml:trace>
  <inkml:trace contextRef="#ctx0" brushRef="#br0" timeOffset="119964.1">8342 6199 23951 0,'0'0'1056'15,"0"0"224"-15,0 0-1024 0,0 0-256 0,0 0 0 0,-13 4 0 0,2-4 2176 0,11 0 368 16,0 0 80-16,-13 3 0 0,2-1-1552 0,11-2-320 0,-11 4-64 0,11-4-16 16,0 0-416-16,-12 4-64 0,1-1-32 0,11-3 0 15,0 0 32-15,-8 8 0 0,8-8 0 0,-10 9 0 16,1-5-192-16,1 7 192 0,0 2-192 0,0 3 192 15,1 1-192-15,1 3 0 0,0 1 0 0,1 7 0 16,0 1 0-16,2 7 0 0,-2 1 0 0,2 4 0 16,-1 3 0-16,3-1 0 0,-1 0 0 0,-1-1 0 15,0-2 0-15,0 0 0 0,-1 0 0 0,3-4 0 16,-1-4-192-16,2-2 16 0,0 1 16 0,0-2 0 31,-1-7-688-31,1-1-144 0,3-3-32 0,2 1 0 16,-2-1-2096-16,3 1-416 0,1-6-96 0,2-5-7440 0</inkml:trace>
  <inkml:trace contextRef="#ctx0" brushRef="#br0" timeOffset="120159.07">8509 7020 21999 0,'0'0'960'0,"0"0"224"0,14-5-944 0,-1 2-240 0,-13 3 0 0,0 0 0 0,0 0 1344 0,0 0 240 16,0 0 32-16,0 0 16 0,0 0-480 0,0 0-112 15,0 0-16-15,0 0 0 0,0 0-528 0,0 0-112 16,0 0-32-16,-14 0 0 0,-1 0-352 0,1 3 144 15,-2 0-144-15,0 2 0 0,0 0 0 0,-2 3 0 16,-3 0 0-16,2 0 0 0,1 0 0 0,-1 3 0 16,-2-1 0-16,-1-2 0 15,-4-8-1488-15,-1 5-256 0,-1-5-48 0</inkml:trace>
  <inkml:trace contextRef="#ctx0" brushRef="#br0" timeOffset="120404.27">7915 6325 28559 0,'0'0'2544'0,"11"-4"-2032"0,1 1-512 0,2-2 0 15,2-3 1280-15,2 5 176 0,1-2 16 0,2 1 16 16,1-4-784-16,1 3-176 0,1-3-16 0,2 1-16 15,1 1-272-15,2-1-48 0,1-1-16 0,-3 0 0 16,-1 0-512-16,0-4-96 0,-2 2-32 0,-2-1 0 16,-2-1-1952-1,-3 4-400-15,1-1-80 0</inkml:trace>
  <inkml:trace contextRef="#ctx0" brushRef="#br0" timeOffset="120898.13">8525 6342 22751 0,'0'0'1008'0,"0"0"208"0,0 0-976 0,5 16-240 0,-2-1 0 0,2 2 0 0,0 3 944 0,-2 1 144 15,0 1 16-15,2 2 16 0,-2 3-448 0,0-1-96 16,0 5 0-16,1-1-16 0,-3 2-320 0,1 0-64 0,-1 2-16 0,1-2 0 16,1 2-160-16,0-4 160 0,1 1-160 15,-3-4 160-15,3-3-160 0,-1-1 0 16,-2-4 144-16,1 2-144 0,0-5 128 0,-1 0-128 0,-1-3 128 15,0-13-128-15,0 0 208 0,-1 14-16 0,1-14-16 0,0 0 0 16,0 0-48-16,0 0 0 0,0 0 0 0,0 0 0 16,0 0 0-16,0 0-128 0,0 0 192 0,0 0-64 15,-5-14-128-15,2 1 0 0,3-3-160 0,1-2 160 16,2-1 0-16,2 1 0 0,2-6 0 0,1 0 0 16,0 0 0-16,0 0 240 0,1 3-32 0,2-3 0 15,-1-2 144-15,1-1 32 0,1 6 0 0,0-3 0 16,3-5-80-16,1 4-16 0,-3-6 0 0,3 5 0 15,0 2-16-15,5 5 0 0,3-2 0 0,-2 0 0 16,-4 0-32-16,0 5-16 0,-1 4 0 0,2 0 0 16,2 4-64-16,-1 0-16 0,-4 3 0 0,-16 5 0 0,0 0 16 15,16 4 0-15,-2-3 0 0,-3 10 0 0,-3 2-160 0,0 3 192 16,0 5-192-16,0 0 192 0,-3 2-192 16,0 2 0-16,-2-1 0 0,1 5 0 0,-1 5 0 0,0-2 128 15,0 5-128-15,-1-5 0 0,-2 0 0 0,1-3 0 16,3 3 128-16,-1-6-128 0,-5 3 0 0,1-5 0 15,-1 0 0-15,0 0 0 16,2 0-368-16,0-6-48 16,-1 1-16-16,-1-6 0 0,2-13-1616 0,-1 13-336 0,1-13-64 0</inkml:trace>
  <inkml:trace contextRef="#ctx0" brushRef="#br0" timeOffset="121391.83">9815 6488 16575 0,'0'0'736'0,"0"0"160"16,0 0-720-16,0 0-176 0,0 0 0 0,0 0 0 0,0 0 3360 0,-8 13 640 0,0-5 128 0,0 0 32 15,-2 0-2672-15,-1-3-528 0,0-2-96 0,-3 2-32 16,-4 3-512-16,0 0-128 0,-1-3 0 0,-3 1-16 15,-7-1-176-15,-2 3 0 0,1-3 0 0,-2 0 0 16,-2-2-224-16,2 2 32 0,0-2 0 0,1-3 0 16,2 3-128-16,4-3-32 0,-1 0 0 0,3-3 0 15,1 3-416-15,3-1-96 0,3-1-16 0,1-3 0 16,4 0-1680-16,3-3-352 0,0-3-64 16,3 5-16-16,0-6 1072 0,5 12 192 0,-1-12 64 0,2-3 0 15,1 1 320-15,1-1 80 16,2-1 16-16,1 2 0 0,1-1 1888 0,-1 2 384 0,2 2 80 0,0-2 16 0,2 4 560 0,-2 1 112 15,2 1 32-15,-10 7 0 0,12-8-336 0,0 3-64 16,-12 5-16-16,14-1 0 0,-1-2-256 0,-13 3-48 16,14 0-16-16,-14 0 0 0,15 3 0 0,-15-3-16 15,9 14 0-15,-1 2 0 0,-1 5-304 0,-4 3-48 16,-1 4-16-16,-2 2 0 0,-2 2-192 0,0 5-64 16,-1 2 0-16,0-2 0 0,0-2-192 0,1 0-64 0,-1-3 0 0,1 0 0 15,1-1-192-15,-1-1 144 0,1-7-144 16,-1 1 128-16,0 0-416 0,1-3-96 0,-1-2 0 15,2-1-16 1,-1-4-624-16,1-14-128 0,0 13-32 0,0-13 0 16,0 0-2288-16,0 0-464 0,0 0-96 0,0 0 0 0</inkml:trace>
  <inkml:trace contextRef="#ctx0" brushRef="#br0" timeOffset="122092.4">9679 6801 14735 0,'0'0'1312'0,"14"-6"-1056"0,-1-2-256 0,-13 8 0 16,13-5 2688-16,-13 5 496 0,14-5 80 0,-1 2 32 15,-13 3-1392-15,13 3-288 0,-13-3-48 0,13 2-16 16,-13-2-752-16,13 0-160 0,-13 0-16 0,14 5-16 16,-14-5-368-16,13 3-80 0,-13-3-16 0,14 5 0 0,-1-7-144 0,-13 2 0 15,13-3 0-15,0 0 0 0,-13 3 0 0,14-5-192 16,-1-3 32-16,-2 3 16 0,1 0 16 0,-1-1 0 16,-1-1 0-16,-1 1 0 0,-1-4 128 0,-8 10 0 15,10-11 0-15,-2 2 0 0,-2-1 0 0,-6 10 0 16,7-13 160-16,-7 13-160 0,0 0 288 0,0 0-32 15,0 0-16-15,0 0 0 0,0 0 0 0,0 0 0 16,0 0 0-16,-12 0 0 0,0 8-240 0,-3 8 128 16,1 0-128-16,-1 2 0 0,1 1 0 0,1 0 0 15,0 2 0-15,2 2 0 0,1 1 0 0,2-5-160 16,3-6 32-16,2 1 0 0,3-14-208 0,0 0-48 16,0 0 0-16,0 0 0 15,0 0-240-15,10 10-48 0,-10-10-16 0,14 0 0 16,-1 0-16-16,0-3 0 0,1-4 0 0,1-2 0 0,1-6 256 0,2 1 64 0,-1-1 0 0,1 1 0 15,0-2 384-15,-1 1-128 0,-1 1 128 0,0 1 0 16,-3-3 0-16,2 6 304 0,-3-1-48 0,1 0-16 16,-2-2 208-16,1 3 32 0,-3 1 16 0,-9 9 0 15,0 0-48-15,13-5-16 0,-13 5 0 0,0 0 0 16,0 0-112-16,0 0-32 0,0 0 0 0,13 11 0 16,-3 2-288-16,-4-2 0 0,-6-11 0 0,5 13 0 15,3-2 0-15,0-1 0 0,-8-10 0 0,11 8 0 31,-11-8-496-31,13 5 0 0,0-5 0 0,1 0 0 16,-1 0-80-16,0-5-32 0,1 2 0 0,-2-4 0 0,-4-2 368 0,1-1 80 0,3-1 16 0,-3-2 0 16,-1 0 544-16,0 2 112 0,0-2 32 0,0 5 0 15,2-5 304-15,0 2 64 0,-1 3 16 0,1-2 0 0,-2 2-176 16,-8 8-48-16,9-8 0 0,-9 8 0 16,0 0-240-16,12-3-48 0,-12 3-16 0,0 0 0 0,13 5-96 15,-13-5-32-15,8 11 0 0,-4 5 0 0,0 0-272 16,-3 2 128-16,1 4-128 0,-2 4 0 0,-2 3 0 0,1 3 0 15,-1 0 0-15,0 0 0 0,-1-1 0 0,0 1 0 16,0 3 0-16,0 1 0 0,-2-1-128 0,0 0 128 16,-2 1 0-16,1-1-144 0,0-1 144 0,-2 2 0 15,-2-3 0-15,-3 3 0 0,-3 1 0 0,-3-4 0 16,-4 0 0-16,-2-6 0 0,-4 2 0 0,-3-5 0 16,-7 4 0-16,-1-6 0 15,-2-1-576-15,2-5-16 0,3-1-16 0,4-6 0 16,-1-1-2528-16,5-3-512 0</inkml:trace>
  <inkml:trace contextRef="#ctx0" brushRef="#br0" timeOffset="123497.96">10759 6792 26079 0,'0'0'1152'0,"0"0"256"0,0 0-1136 0,0 0-272 0,0 0 0 0,0 0 0 16,0 0 1312-16,0 0 208 0,0 0 32 0,0 0 16 15,-8 9-688-15,8-9-144 0,0 0-32 0,-8 7 0 16,8-7-528-16,-11 3-176 0,11-3 0 0,0 0 0 0,0 0 0 0,0 0-320 16,0 0 32-16,0 0 16 0,-12 5-48 15,12-5-16-15,0 0 0 0,0 0 0 0,0 0 96 0,0 0 32 16,0 0 0-16,0 0 0 0,0 0 208 0,0 0 0 15,0 0 0-15,0 0 0 0,0 0 0 0,0 0 0 16,0 0 0-16,0 0 0 0,0 0 0 0,0 0 0 16,0 0 0-16,0 0 0 0,0 0 128 0,0 0-128 15,0 0 192-15,0 0-192 0,0 0 240 0,0 0-64 16,0 0-16-16,12-5 0 0,-12 5 16 0,12-3 0 16,-12 3 0-16,0 0 0 0,12-5-176 0,-12 5 160 15,0 0-160-15,0 0 160 0,0 0 48 0,12-2 16 16,-12 2 0-16,0 0 0 0,0 0-32 0,0 0-16 15,13-1 0-15,-13 1 0 0,15 1-176 0,-1 1 0 0,-14-2 144 0,16 3-144 16,0-1 0-16,2 1 0 0,3-3 0 0,0 3 128 16,-2-3-128-16,0-3 144 0,-1 3-144 0,3-3 160 15,-2 1-160-15,0-1 0 0,0-2 144 0,-1 0-144 16,-2-3 0-16,0 0 0 0,0-3 0 0,0 0 128 16,0-2-128-16,-1 3 0 0,1-1 0 0,-3-5 128 15,0-2-128-15,-4 2 128 0,-1 2-128 0,-1 1 128 16,-1 0-128-16,-4 2 0 0,1 1 0 0,-3-2 128 15,-2-3-128-15,1 7 0 0,-3 0 128 0,4 8-128 16,-8-6 0-16,8 6 144 0,-11-2-144 0,0 2 0 16,-2-2 0-16,0 6 0 0,-1 0 0 0,-1 6 0 15,1 3 0-15,-1 3 0 0,-1 0 0 0,0 5 0 16,0-2 0-16,2 5 0 0,-4 2 0 0,1-2 0 16,-3-2 0-16,1 1 0 0,0 1 0 0,3-3 0 15,1 1 0-15,4-4 0 0,1 0 0 0,4-2-144 0,0 0-16 16,2-2 0-16,4-14 0 0,2 13 0 0,-2-13-48 0,8 13-16 15,-8-13 0-15,13 8 0 0,0-3 80 0,0-2 16 16,-1-3 0-16,3-3 0 0,1-5 128 0,0 3 0 16,0 2 0-16,0-4 128 0,0 1-128 0,0-2 192 15,2 3-64-15,-2 0 0 0,1 2 48 0,3 0 16 16,-1 3 0-16,0 3 0 0,-1-3 32 0,0 3 16 16,-2 4 0-16,0 2 0 0,0 1-48 0,-2 6 0 15,1-3 0-15,-3 3 0 0,0 0-192 0,-3 0 0 16,1 0 0-16,-2 2 0 0,-2-2 0 0,-1 0 0 15,0-3 0-15,-5-13 0 0,3 16 0 0,-3-16 0 0,0 0-144 16,-1 12 144-16,-3 0 0 0,0-1 0 16,4-11-128-16,-10 8 128 0,10-8 0 0,-13 2 0 0,0-2 0 15,13 0 0-15,-14-5 192 0,3-3-64 0,3-4 0 0,1-2-128 16,4-2 240-16,1-3-64 0,4-1-16 0,3 0 0 16,1-3-32-16,5-4-128 0,4-2 192 0,-1 2-64 15,1-2-128-15,2-2 0 0,1-1 0 0,4 0 0 16,3 0 0-16,-1 0 0 0,1-5 0 0,3 0 0 15,0-1 0-15,1-1 0 0,-1 2 0 0,-1 3 0 16,-1 2 0-16,-1 8 0 0,-1 3 0 0,-3 5-176 16,-5 0-144-16,-1 3-16 0,-1 9-16 0,-1 0 0 15,-13 4-112 1,13 8-32-16,-5 4 0 0,1 0 0 0,0 6 112 0,-3 1 32 0,0 5 0 0,1 2 0 0,-2 6 208 16,3-3 144-16,-2 2-192 0,2-4 192 0,2 0 0 15,1-1 0-15,-1-2 0 0,1 0 0 0,0-8 0 0,2 0 0 16,1-3 0-16,-2 0 0 0,-3-5 0 0,1 3 144 15,-1-6-16-15,3 0 0 0,-12-5 128 0,12 3 32 16,1-3 0-16,-1 0 0 0,-12 0-96 0,14 0-32 16,-3-2 0-16,0-1 0 0,-11 3-160 0,13-8 0 15,-3 0 0-15,1 0 0 0,-1 0 0 0,-1-3 0 16,-2-2 0-16,-1 3 0 0,-1-1 0 0,-2 0 0 16,-3 11 0-16,0-15 0 0,0-6 0 0,0 5 0 15,-3 2 144-15,0 4-144 0,-2 4 160 0,5 6-32 16,-11-5-128-16,0 4 192 0,-1-3-192 0,1 4 128 15,-2 4-128-15,-1 5 0 0,-1 7 128 0,-2 5-128 16,-4 3 0-16,0 0 0 0,0 0 144 0,2 2-144 0,3-2 128 0,1 2-128 16,3-4 128-16,0-4-128 0,4-2 0 0,2 0 128 15,3 0-128-15,3-3 0 0,0-13 0 0,3 13 128 16,-3-13-128-16,6 11 0 0,-6-11-160 0,13 5 160 16,0 0-192-16,1-7 192 0,4-1-208 0,1-5 80 15,2 0 128-15,2-5 0 0,-1 2 0 0,4-2 0 16,-1 0 0-16,1 3 0 0,0-4 0 0,0 1 0 15,-1 0 0-15,-1 2 128 0,-1 3-128 0,-4 0 176 16,-3 0 96-16,-2 3 32 0,-1 2 0 0,0 1 0 16,-13 2 96-16,13 5 32 0,-2 5 0 0,-1-1 0 15,-7 4-96-15,-1 3-16 0,-4 0 0 0,0 5 0 16,-1 2-128-16,0 1-16 0,-2 0-16 0,4 0 0 16,-1-3-160-16,0-2 0 0,1-1 0 0,1-2 0 15,0-16 0-15,3 16 0 0,-3-16-224 0,0 0 80 16,0 0-272-16,8 13-48 0,-8-13-16 0,11 6 0 15,-11-6-448-15,15-8-96 0,-1-6 0 0,1-1-9856 16,1-1-1984-16</inkml:trace>
  <inkml:trace contextRef="#ctx0" brushRef="#br0" timeOffset="123902.45">13108 6549 25567 0,'24'-4'1136'0,"-8"-3"224"0,0-1-1088 0,0 3-272 16,-1 2 0-16,-2-2 0 0,-13 5 1520 0,13-3 240 15,-13 3 48-15,0 0 16 0,0 0-784 0,0 0-144 0,0 0-48 0,0 0 0 16,-16 8-624-16,-4-1-224 0,-2 2 144 0,-4 2-144 16,-1 1 0-16,-2-3-144 0,-2 4 0 0,-1-2 0 15,-1 1-144-15,-1-3-32 0,-1-1 0 0,3 0 0 32,3-3-320-32,3 2-64 0,0-6 0 0,4 2-16 15,1-6-352-15,7 3-64 0,-1 0-16 0,4 0 0 16,11 0 288-16,-10-8 48 0,4 3 16 0,6 5 0 0,0 0 1008 0,0 0 208 0,-2-11 32 0,2 11 16 15,3-13 464-15,2 2 96 0,0-2 0 0,-5 13 16 16,10-5-96-16,-10 5-32 0,14-3 0 0,-1 1 0 16,-13 2-336-16,14 0-80 0,-14 0-16 0,15 9 0 15,-2 5-16-15,-4 4 0 0,-1 2 0 0,-1 5 0 16,-2 0-112-16,-1 4-32 0,0 0 0 0,-1 3 0 16,2 2-80-16,-1-2-32 0,3 0 0 0,-1-3 0 15,2 0-208-15,0 0 128 0,0-5-128 0,-1 0 0 0,-2-3 0 16,-2 1 0-16,2-3-128 0,1-2 128 15,-6-17-576-15,8 14 0 0,-8-14 0 0,11 10 0 16,-1-2-320-16,3-4-64 0,0-4 0 0,-1-4-16 16,1-4-1840-16,0-5-352 15,2 0-80-15</inkml:trace>
  <inkml:trace contextRef="#ctx0" brushRef="#br0" timeOffset="124077.29">13100 6922 7359 0,'0'0'320'16,"10"-13"80"-16,-2-6-400 0,0-2 0 0,0 3 0 0,0-1 0 0,2-2 5328 0,-1 2 992 15,2-4 192-15,-1 2 32 0,0-1-4128 0,-1 6-832 16,1-2-176-16,0 2-16 0,-2 3-512 0,-2 2-112 15,-6 11 0-15,0 0-16 0,0 0-272 0,0 0-48 16,0 0-16-16,0 0 0 0,0 0-256 0,0 0-160 0,2 13 192 0,-4-2-192 16,2-11 0-16,-3 18 0 0,0-2 0 15,-1-2 0 1,1 2-224-16,3-1-160 0,0-4-16 0,0-11-16 16,3 13-1472-16,2-5-288 0,-5-8-64 0,11 14-16 15,1-4-1552-15,2 3-304 0</inkml:trace>
  <inkml:trace contextRef="#ctx0" brushRef="#br0" timeOffset="124715.93">13490 6973 10127 0,'24'2'448'0,"-8"-2"96"0,2 3-544 0,3-1 0 0,1-2 0 0,1-2 0 16,-1-1 4384-16,-1-2 768 0,-2-3 160 0,1 3 16 15,-3-3-3504-15,1-3-704 0,0 1-144 0,-2-1-16 16,-2 3-656-16,2-2-128 0,-1-4-32 0,1-2 0 16,-2 1-144-16,-1-1 160 0,0-3-160 0,-4 6 160 15,1-3-160-15,-2 0 0 0,-3 3 144 0,0 0-144 0,-2-1 352 16,-2 1 0-16,-1 0 0 0,-1 0 0 15,-2 4 208-15,3 9 32 0,-8-10 16 0,8 10 0 0,-13-3-192 0,0-2-32 16,-1 5-16-16,-1 8 0 0,-3 2-192 0,-2 6-48 16,-3 3 0-16,-1 2 0 0,0 0-128 0,-2 1 0 15,-3 1 0-15,5 4 0 0,2-3 0 0,3-3 0 16,1-5-192-16,2-3 192 16,3 0-448-16,5 0 16 0,8-13 16 0,0 0 0 15,0 11-128-15,0-11-32 0,0 0 0 0,11 8 0 0,2-3 320 16,2-7 64-16,-1-3 16 0,2-1 0 0,0-4 176 0,2 4 0 15,-1-2 0-15,1-2 0 0,-2-3 0 0,2-1 128 16,1 1 0-16,0 2 0 0,1-2 160 0,0 3 32 16,3 1 16-16,-2-1 0 0,0 2-64 0,-1 5-16 0,0-2 0 15,-1 5 0-15,-1-2 0 0,-2 2-16 0,-2 2 0 0,-1 6 0 16,-13-8 16-16,13 11 16 16,-4 2 0-16,1 0 0 0,-2 0-272 0,-2 1 0 0,1 1 0 0,-1-1 0 15,-6-14 0-15,7 16-272 16,-1-1 48-16,-1-4 16 15,-5-11-192-15,3 16-48 0,-3-16 0 0,2 16 0 16,-2-3-192-16,0 0-64 0,0-13 0 0,0 0 0 16,0 0 176-16,0 0 16 0,0 0 16 0,0 0 0 0,0 0 944 0,0 0 176 0,13 0 32 0,-1-5 16 15,1-3-176-15,0-3-48 0,2-4 0 0,1 2 0 16,-2-1-256-16,5 1-64 0,1-3-128 0,0-2 192 16,1-1 32-16,2 1 0 0,-1 1 0 0,1-1 0 15,-1-1 32-15,1 3 0 0,-1-2 0 0,1 5 0 16,-3 0 80-16,1 5 32 0,-1 2 0 0,-3 1 0 0,1 5 80 15,-2 0 32-15,-2 3 0 0,-1 4 0 16,0 4 32-16,-2 5 0 0,0 0 0 0,-1 5 0 16,-2 3-320-16,0 2-48 0,-1 4-16 0,-1 1 0 0,0 1-128 15,2 0 0-15,0 0 0 0,2 2 0 0,0 1-240 0,1-1-16 16,2 1-16-16,1-1 0 16,2 0-384-16,4-2-80 0,2 0-16 0,4-3 0 15,-1 3-432-15,3-3-96 0,-1-9 0 0,-1 1-9776 16,-2-1-1936-16</inkml:trace>
  <inkml:trace contextRef="#ctx0" brushRef="#br0" timeOffset="149442.97">3176 7330 8287 0,'0'0'368'0,"0"0"80"0,0 0-448 0,0 0 0 0,0 0 0 0,0 0 0 0,0 0 3680 0,0 0 656 16,0 0 128-16,0 0 16 0,0 0-3392 0,0 0-704 15,0 0-128-15,0 0-16 0,0 0-240 0,0 0 0 16,0 0 128-16,-5 3-128 0,5-3 0 0,-5 5 0 16,2 3 0-16,0 3 0 0,0-2 0 0,1 6 0 15,1-1-128-15,-3 22 128 0,1-3 0 0,2-1 0 0,-1 1 128 16,0-1-128-16,1-2 240 0,1 1-48 0,0-2-16 0,0-1 0 15,-2 3-48-15,1-1-128 0,-1 1 192 16,0-2-64-16,1 1-128 0,-1-4 128 0,1 1-128 0,1-3 128 16,-2-1-128-16,0-2 0 0,1-5 0 0,-1 3 0 15,-1-6 0-15,1 3 0 0,1-3 0 0,1-13 0 32,-4 11-320-32,4-11-128 0,-1 10-48 0,1-10-7136 0,0 0-1440 0</inkml:trace>
  <inkml:trace contextRef="#ctx0" brushRef="#br0" timeOffset="149866.85">3089 7379 4607 0,'0'0'400'16,"0"0"-400"-16,0 0 0 0,0 0 0 0,0 0 4192 0,8-9 752 16,2 1 160-16,0 0 16 0,1 3-3840 0,2-2-768 15,1 3-144-15,2 0-48 0,2 0-128 0,0 2-48 16,-1 0 0-16,2 2 0 0,1 0-16 0,-1 4 0 16,-1 0 0-16,-1 4 0 0,1 0-128 0,1 5 0 15,0-2 0-15,2 1-176 0,2-3 176 0,-1 6 144 16,-1-2-16-16,3 3-128 0,2 0 448 0,0 1-32 0,-2 3 0 0,-2-3 0 15,1 3-96-15,-3-3 0 0,3 4-16 0,-4-2 0 16,-3 2-128-16,0-2-32 0,-1-1 0 0,-2-2 0 16,-4 3-144-16,-1-1 160 0,-1-2-160 0,-3 0 160 15,1 0-32-15,-2 0-128 0,-3 0 192 0,-1 2-64 16,-4-2-128-16,-1 3 192 0,-6-1-192 0,0 3 192 16,-6-2-192-16,-3-1 0 0,-5-2 0 0,-3 3 128 15,-4 0-128-15,-3-1 0 0,0 0 0 0,-1-4 0 31,1-1-448-31,3 0 16 0,2 1 16 0,1-4 0 16,2-2-2096-16,4 0-432 0</inkml:trace>
  <inkml:trace contextRef="#ctx0" brushRef="#br0" timeOffset="150381.87">3958 7856 8287 0,'0'0'736'0,"0"0"-592"15,12 3-144-15,-12-3 0 0,13 3 2944 0,-13-3 544 16,13 2 112-16,-13-2 32 0,15 5-2240 0,-15-5-448 16,12 3-96-16,-12-3-16 0,15-2-272 0,-15 2-64 15,14 0-16-15,-14 0 0 0,16-1-160 0,-3-1-16 0,-13 2-16 16,15-3 0-16,-1 3-144 0,1-2-16 15,-15 2-128-15,17-3 192 0,1 0-192 0,-1 0 128 0,-2-2-128 0,3 2 0 16,-1-2 128-16,-1-3-128 0,0 3 0 0,0-3 0 16,0 0 0-16,2 0 0 0,-3 0 0 0,-3 0 0 15,-2 3 0-15,1-3 128 0,-1 0-128 0,-10 8 0 16,5-11 0-16,1 1 0 0,0 2 128 0,-6 8-128 16,0-8 144-16,0 8-16 0,0-9 0 0,0 9 0 15,-3-12-128-15,-3 1 128 0,-2 3-128 0,-2 3 128 16,-3 0-128-16,-3 2 160 0,-5 2-160 0,-3 1 160 15,0 1-160-15,0 4 0 0,-3 1 0 0,1 2 0 16,1 2-144-16,-1 5 144 0,3-1 0 0,3-1 0 16,0-2 0-16,1 5 0 0,1 5 0 0,1 1 144 0,1-1 64 15,0 0 16-15,1 0 0 0,2 5 0 16,4-2-80-16,1 0-16 0,3-3 0 0,2 1 0 0,3-1-128 16,5-3 160-16,-1 3-160 0,3-2 160 0,2 2-160 0,3 0 0 15,0-1 0-15,3-2 128 0,1-3-128 0,2-1-224 16,1-4 48-16,3-2 16 15,1-3-240-15,1-2-48 0,0-3-16 16,0 0 0-16,0-3-608 0,2-2-112 0,1-3-32 0,0 0-10176 16</inkml:trace>
  <inkml:trace contextRef="#ctx0" brushRef="#br0" timeOffset="150745.6">4699 7618 26079 0,'0'0'1152'0,"0"0"256"16,0 0-1136-16,0 0-272 0,0 0 0 0,0 0 0 0,0 0 768 0,0 0 80 0,0 0 32 0,-2 13 0 15,2-13-432-15,0 18-64 0,0-4-32 0,0 2 0 16,-1 5-224-16,1 0-128 0,1 0 160 0,-1 6-160 16,0 2 192-16,2 3-48 0,-2 2-16 0,0 1 0 15,0-1-128-15,0 3 192 0,2-2-192 0,-2-1 192 16,1 0-192-16,-1-2 128 0,0 5-128 0,0-5 128 0,-1-3-128 16,-1 0 0-16,0-5 0 0,1 1 128 15,-1-2-128-15,1-6-272 0,-3 3 64 0,1-3 16 16,0-4-336-16,3-13-64 0,-5 11-16 15,5-11 0-15,0 0-304 0,0 0-64 0,0 0-16 0,0 0-7024 16,-13-1-1408-16</inkml:trace>
  <inkml:trace contextRef="#ctx0" brushRef="#br0" timeOffset="151046.07">4561 8073 1839 0,'5'-34'160'16,"0"10"-160"-16,-1-5 0 0,1-3 0 0,0-2 3808 0,2-1 736 15,-1-2 128-15,2 3 48 0,0-1-2544 0,0 1-512 16,0 5-112-16,0 2-16 0,0 3-352 0,3-2-80 15,1 1-16-15,-1 2 0 0,0 2-368 0,2 2-80 0,0 0 0 0,1 3-16 16,2 0-240-16,0 1-32 0,2 6-16 0,0 1 0 16,-6 0-128-16,3-1-16 0,-1 6-16 0,1-2 0 15,-1 2 48-15,1 6 16 0,-1 1 0 0,0 0 0 16,-14-4-112-16,17 13-128 0,-1 2 176 0,-2-1-176 16,-1 2 128-16,-4 5-128 0,0 0 0 0,-3 3 0 15,-1 0 0-15,0 3 0 0,-5-1 128 0,0-2-128 16,0 2 0-16,-2-2 0 0,-3 3 0 0,-1-1 0 15,-4-2 0-15,0 3 0 0,-1-1-128 0,0-2 128 16,-2 2-288-16,0-4 32 0,-3-1 16 0,-3-3 0 16,-2-2-96-16,-1 3-32 0,-2-6 0 0,3 0 0 15,1-2-2240-15,3-3-448 16,-7 0-80-16,8 2-32 0</inkml:trace>
  <inkml:trace contextRef="#ctx0" brushRef="#br0" timeOffset="151673.25">5370 7012 26719 0,'0'0'2368'16,"0"0"-1888"-16,-7 13-480 0,1-2 0 0,0 8 1840 0,1-1 272 15,0 1 48-15,0 2 16 0,-1-2-1296 0,1 4-256 16,-2 1-48-16,1 0-16 0,0 5-240 0,1-1-32 0,-2 3-16 0,3-1 0 16,-3 3-144-16,2 0-128 0,-1 4 192 0,0 3-192 15,-2 2 128-15,-1 1-128 0,1-1 0 0,2 3 0 16,-2 0 0-16,2-2 0 0,-2-1 0 0,3 0 0 16,-2-4 0-16,4 1-144 0,0-2 16 0,1-2 0 31,2-4-896-31,4-4-192 0,0-3-16 0,3-5-16 15,-1-4-1888-15,2-1-368 0,3-6-80 0,1-1 0 16,1-4 1600-16,1-3 336 0,0-2 64 0,2-4 16 16,4-2 96-16,-1-2 32 0,2-1 0 0,1 0 0 0,1-2 1440 0,2-3 480 0,3 1 0 0,2-1 0 15,2-3 688-15,2-2 144 0,-2-3 32 0,0 0 0 16,-3-2-64-16,0-1 0 0,-3 1 0 0,-2-1 0 16,-2 3 0-16,-1-2 0 0,-3 2 0 0,-1 5 0 15,-2 1-16-15,-2 2-16 0,-5 0 0 0,-2 5 0 0,-1 1-400 0,-5 10-80 16,0 0 0-16,0 0-16 0,-7-8-288 15,7 8-48-15,-12 0-16 0,-1 3 0 0,-3 6-192 0,0 0-32 16,-4-1-16-16,1 8 0 0,-2 0 112 0,-1 5 32 16,-2 0 0-16,-3 3 0 0,-1 3 32 0,3-1 16 15,-1 3 0-15,2-5 0 0,1 3-160 0,2-4-16 16,2-4-16-16,2 2 0 0,2-5-160 0,5 0 0 16,4-3 0-16,1-2 0 0,5-11 0 0,0 0 0 15,0 0 0-15,0 0 0 0,0 0-352 0,10 8 48 16,-10-8 16-16,18 0 0 0,-1-3 144 0,2 0 144 15,4-4-208-15,1-4 80 0,0-5 128 0,2-2-160 16,-1-1 160-16,-1 0-160 0,-1-2-48 0,-1 3-16 16,-1-1 0-16,-1-2 0 0,-3 0-96 0,-1 2 0 15,0-2-16-15,-1 2 0 16,1 3-592-16,0-2-112 0,0 2-32 0,0 0-12624 0</inkml:trace>
  <inkml:trace contextRef="#ctx0" brushRef="#br0" timeOffset="152150.95">6148 7480 16575 0,'0'0'736'0,"0"0"160"0,0 0-720 0,0 0-176 0,0 0 0 0,5 13 0 15,-5-13 2832-15,-2 16 544 0,-1-1 96 0,0-1 32 16,-3-1-2112-16,-2-2-432 0,-2 9-64 0,0-3-32 16,1 6-352-16,-1-2-64 0,-3-1 0 0,4 4-16 15,1 1-256-15,1 0-48 0,-1 2-128 0,3-1 192 0,-1 0-192 0,1-2 0 16,2-2 128-16,0 1-128 0,1-1 0 0,2-4 0 15,2 0 0-15,-1-4 0 0,-1-14-160 0,5 13-80 16,-5-13-16-16,10 5 0 16,-10-5-176-16,14 0-32 0,-1-5-16 0,3-3 0 15,3-3-144-15,2-7-16 0,0-1-16 0,3-5 0 16,3-5-928-16,1-2-176 0,-3-4-32 0,1 1-16 16,0-1-160-16,-1 1-16 0,-2 2-16 0,-2 2 0 0,-2 2 2000 0,-1 3 416 15,-2-3 80-15,-2 4 16 0,0 3 1280 0,-1 5 272 16,0 8 48-16,-3-1 16 0,-1-1-576 0,-9 10-112 15,10-6-32-15,-10 6 0 0,0 0-512 0,0 0-128 16,11 5 0-16,-11-5-16 0,0 0-176 0,7 12-16 0,-6 8-16 16,1-3 0-16,-4 4-128 0,-1 2-32 0,-5 2 0 15,2 1 0-15,-4 1-144 0,0 2-48 0,1 3 0 16,-2 5 0-16,-1 0-64 0,1 5-128 0,0-2 176 0,1 3-176 16,-1-1 144-16,-2 6-144 0,0-6 0 0,0 3 144 15,-1 3-144-15,0-3 0 0,-1-3 0 0,1-2 0 16,-1-2 0-16,1-2 128 0,-2 1-128 0,0-2 0 15,0-1 0-15,0-2 0 0,-4-2 0 0,1-3 0 16,-2 2 0-16,-1-3-304 0,-2-3 48 0,0 1 16 31,-4-4-1696-31,1 1-352 0,-2-3-64 0</inkml:trace>
  <inkml:trace contextRef="#ctx0" brushRef="#br0" timeOffset="153041.16">6774 7880 30063 0,'0'0'1328'16,"0"0"272"-16,6 16-1280 0,1-5-320 0,-1-1 0 0,-1 3 0 0,0 1 512 0,-2 2 16 0,-3 2 16 0,2 6 0 16,-1-3-256-16,-1 8-48 0,-3-2-16 0,0 4 0 15,0 1-224-15,-4 3 0 0,-4-4 0 0,0 1 0 16,1 0 0-16,1 1 0 0,-1 0 0 0,0-1-160 15,1-3 0-15,1-2 0 0,0-3 0 0,1-2 0 16,-1-2 0-16,2-3 0 0,1-2 0 0,-1-6 0 16,6-9 0-16,0 0 0 0,0 0 0 0,0 0 0 15,0 0 160-15,0 0 0 0,-10-11 0 0,5-3 0 16,4-6-144-16,2-4 144 0,4-1-160 0,1-3 160 16,2-1 0-16,2-1 0 0,0-2 208 0,1 0-64 15,0 0 32-15,2-2 0 0,0-3 0 0,3 0 0 16,3 0-48-16,2-1-128 0,0-4 192 0,3 5-64 15,0 0 64-15,2 0 16 0,1 2 0 0,-1 3 0 16,-1 1 16-16,-1 4 0 0,-4 3 0 0,-1 3 0 0,-1 8 32 16,-2 2 16-16,0 5 0 0,-2-1 0 15,-1 6-80-15,-13 1 0 0,16 1-16 0,-2 7 0 0,1 3-176 0,-2 2 0 16,-1 0 0-16,1 8 0 0,-1 1 0 0,-1 1 0 16,-2 1 0-16,-1 5 0 0,0 3 0 0,1 0 0 15,-1 2 0-15,0-2 0 0,0 5 0 0,-2-2 0 16,2-1 0-16,-2 1 0 0,1-1 0 0,-1-5 0 15,-1 0 0-15,2-2 0 0,-3-3-192 0,1-2-64 16,0-2 0-16,-2-4-16 0,-1-3 80 0,-2-13 0 16,0 12 16-16,0-12 0 0,0 0 48 0,0 0 0 0,0 0 0 15,0 0 0-15,0 0-224 0,0 0-32 16,0 0-16-16,-3-9 0 16,-1-4-304-16,4-1-64 0,0-4-16 0,4-3 0 15,0-3 400-15,3 0 64 0,-1-3 32 0,2-2 0 0,0 0 416 0,2-3 96 0,1 1 16 16,2-1 0-16,1-3 208 0,2 3 64 0,2-5 0 0,1 0 0 15,1-5-64-15,0 5 0 0,0 3 0 0,2 2 0 16,-1 5-160-16,0 3-32 0,1 2-16 0,-2 2 0 16,-6 4-112-16,1 0 0 0,-3 7-128 0,1 1 192 15,-3 1 0-15,-10 7-16 0,13-2 0 0,-13 2 0 16,0 0 48-16,14 9 16 0,-1 0 0 0,-5 4 0 16,0 1 32-16,-2 7 16 0,1 3 0 0,-2 2 0 15,-1 3-48-15,0 3-16 0,-1 0 0 0,-1 2 0 16,1 1-96-16,-3 2 0 0,0-3-128 0,0 1 192 15,-2-1-192-15,1 1 0 0,-1-4 0 0,0-1 0 0,-1-4 0 16,3 1 0-16,-3-1 0 0,0-2 0 16,-2-3-512-16,0 0-80 0,0-9-32 15,0 3 0-15,5-15-544 0,-4 13-112 0,4-13-32 0,0 0-8224 16,0 0-1664-16</inkml:trace>
  <inkml:trace contextRef="#ctx0" brushRef="#br0" timeOffset="153715.87">7836 8174 7359 0,'0'0'656'0,"13"-11"-528"0,-1 3-128 0,-1 0 0 0,-2 1 4128 0,3 1 800 16,2-2 144-16,-1 3 48 0,0 0-3088 0,1-1-624 16,-1-1-112-16,0 1-16 0,1 4-576 0,1-4-96 15,-2 3-32-15,-1-2 0 0,3 0-352 0,-1 0-80 0,1-1-16 0,-1 1 0 16,1-3-128-16,-1 3 128 0,-1 0-128 0,1-1 128 16,-1-2 256-16,0 0 32 0,0-2 16 0,-2-1 0 15,-1 0 0-15,-1-2 0 0,1 3 0 0,-2-3 0 16,0-1-128-16,0 1-32 0,0-6 0 0,-1 3 0 15,-4 1-144-15,-2 2-128 0,3-1 192 0,-1 6-192 16,-3 0 176-16,0 8-176 0,0 0 160 0,0 0-160 16,0 0 0-16,-11 0 0 0,-1 6 0 0,-2 9 0 15,-4 4 160-15,-1 7-160 0,-4-2 160 0,1 8-160 16,0 0 0-16,1 2 128 0,0 1-128 0,3-1 0 16,2 3 0-16,2-5 0 0,2-3 0 0,3-2 0 15,2-5-272-15,3-2 0 0,2-7 0 0,2-13 0 16,0 0-272-1,0 0-48-15,13 8-16 0,0-8 0 0,1-5 112 16,2-7 32-16,2 0 0 0,3 0 0 0,1 0 64 0,1-4 16 0,1-1 0 0,0 3 0 16,-2-2 240-16,1 3 144 0,-2 3-160 0,-2 2 160 15,0 2 320-15,-1 3 144 0,-2 3 48 0,-2 5 0 0,-3 3 128 0,2 6 48 16,-2 1 0-16,1 5 0 0,-3 0-400 0,1 4-80 16,-2 1-16-16,-2 3 0 0,1-4-192 0,-1 2 0 15,-1-2 0-15,0 3 0 0,0-5 0 0,0 2 0 16,-2-4 0-16,0-3 0 0,0-1 0 0,-1-3 0 15,-2-13 0-15,0 0 0 0,1 11 0 0,-1-11 0 16,0 0 0-16,0 0 0 0,0 0 128 0,0 0 0 16,7-12-128-16,1-8 192 0,1-1-192 0,4-4 128 15,2-4-128-15,-1-2 0 0,1 1 0 0,1-2 0 16,1 0 0-16,1 0 0 0,0 3 0 0,-1-3 0 16,1 3 0-16,0 5 0 0,-1 0 176 0,1 3-176 0,-2 3 192 15,0 2-192-15,0 0 368 0,0 5-48 16,-2 4 0-16,-1 1 0 0,-13 6 64 0,15 0 0 0,-15 0 0 15,14 8 0-15,-1 0-192 0,-2 5-48 0,-3 3 0 0,0 5 0 16,0 3-144-16,0 0 0 0,-1 5 0 0,-2 0 0 16,-2-2 0-16,2 2 0 0,-1 0 0 0,0 0 0 15,0-2 0-15,3-1 0 0,-1 1-176 0,2-3 176 16,0-3-224-16,0-4 32 0,0-1 16 0,2-3 0 16,0-1-112-16,-10-12-32 0,13 4 0 0,-1 1 0 31,-12-5-1312-31,16-5-272 0,2 1-48 0,0-8-13184 0</inkml:trace>
  <inkml:trace contextRef="#ctx0" brushRef="#br0" timeOffset="153959.01">10085 7720 21183 0,'13'-4'1888'0,"1"1"-1504"0,-1 2-384 0,-13 1 0 0,11-4 2384 0,-11 4 416 16,0 0 80-16,0 0 0 0,0 0-1584 0,0 0-320 15,0 0-64-15,-11 5-16 0,-7 3-512 0,-3 0-96 16,-1 0-32-16,-4 3 0 0,-3-1-256 0,-3 3 128 16,-5-5-128-16,-1 3 0 0,-2 2 0 0,0 0 0 15,-2-2 0-15,-1-3 0 0,-2 2 0 0,0-2 0 16,0 0-240-16,5-2 80 16,1-3-352-16,5-1-64 0,4 3 0 0,3-5-16 15,3-2-768-15,3-1-160 0,3-2-16 0,4-3-7408 0,2-3-1472 16</inkml:trace>
  <inkml:trace contextRef="#ctx0" brushRef="#br0" timeOffset="154135.9">9444 7676 5519 0,'25'-13'496'0,"-8"5"-496"0,2-3 0 16,2 1 0-16,0 2 2736 0,-2 2 448 0,-1 0 80 0,0 2 32 15,-2 4-1168-15,0 4-224 0,-2 0-48 0,1 4-16 16,-4 2-368-16,-1 6-80 0,-2 5-16 0,0 6 0 16,-2 5-448-16,0 7-96 0,-1 4 0 0,-1 5-16 15,-4-1-432-15,0 1-64 0,-2 2-32 0,0 1 0 16,1-1-160-16,-1 0-128 0,0-2 144 0,1 0-144 15,-2-1 0-15,1-2 0 0,2-5 0 0,0-3 0 16,2-4-1712-16,2-1-224 16,1-3-48-16</inkml:trace>
  <inkml:trace contextRef="#ctx0" brushRef="#br0" timeOffset="170277.53">578 8495 8287 0,'0'0'368'0,"0"0"80"0,0 0-448 0,-5-10 0 0,2 1 0 0,3 9 0 0,-5-12 2528 0,5 12 416 15,0 0 96-15,-3-13 16 0,-2 4-1744 0,5 9-352 16,0 0-64-16,0 0 0 0,-3-11-448 0,3 11-64 0,-5-8-32 0,5 8 0 16,0 0 48-16,0 0 16 0,-5-8 0 0,5 8 0 15,0 0 16-15,0 0 0 0,0 0 0 0,0 0 0 16,0 0-16-16,0 0 0 0,0 0 0 0,0 0 0 15,-9 3-160-15,9-3-16 0,0 0-16 0,-8 8 0 16,1 1-48-16,4 7-16 0,0-3 0 0,1 3 0 16,-1 0-32-16,3 0 0 0,-2 5 0 0,1-1 0 15,-1-3 16-15,2 7 0 0,-2 0 0 0,2 5 0 16,0-1-144-16,2 2 192 0,-4 7-192 0,2 2 192 16,0-1-192-16,0 5 160 0,0-4-160 0,0 4 160 15,0-1-160-15,0 3 160 0,2 0-160 0,0 0 160 16,-2-2-160-16,1-1 0 0,1 0 144 0,-1-2-144 15,-1-3 0-15,0 0 0 0,0 0 0 0,2-5 0 16,0 0-160-16,-1-7-96 0,1-1-32 0,1-3 0 16,0-1-672-16,2-8-128 15,-5-12-16-15,0 0-11424 0</inkml:trace>
  <inkml:trace contextRef="#ctx0" brushRef="#br0" timeOffset="170682.03">1170 8291 10127 0,'0'0'448'0,"0"0"96"0,0 0-544 0,0 0 0 16,0 0 0-16,0 0 0 0,-11-2 4384 0,0 1 768 0,-1-2 160 0,12 3 16 15,0 0-3840-15,-12 6-768 0,-1-4-144 0,1 4-48 16,1-1-288-16,2 0-64 0,-3 3-16 0,3-4 0 16,-3 5-160-16,12-9 160 0,-9 6-160 0,-2 4 160 15,-2 2-160-15,3 0 192 0,10-12-192 0,-11 12 192 16,0 3-16-16,1-1 0 0,4-1 0 0,1-2 0 16,0 4 16-16,0-1 16 0,-3 2 0 0,3 0 0 15,2-3-80-15,2 3-128 0,-3 0 176 0,0 4-176 16,-1 1 128-16,0-1-128 0,2 1 0 0,-1 3 0 15,-2 4 0-15,0 2 0 0,1 7 0 0,0 2 0 16,0-1 0-16,2 7 0 0,0 0 0 0,0 6 0 0,1 4 0 16,0 3 0-16,-1 1 0 0,2 4 0 15,-1-2 0-15,2-2-176 0,0-1 32 0,2-4 0 16,-2-5-2032-16,1-1-384 0,1-7-96 0,-1-4-16 16</inkml:trace>
  <inkml:trace contextRef="#ctx0" brushRef="#br0" timeOffset="171096.25">1189 9264 21183 0,'0'0'944'0,"0"0"192"0,0 0-912 0,0 0-224 0,0 0 0 0,0 0 0 16,13-5 2128-16,-13 5 384 0,16-5 80 0,0-1 16 15,0 1-1840-15,0-3-352 0,-1 5-80 0,1-2-16 16,3-3-160-16,0 3-32 0,1-1-128 0,0 1 192 16,1 0-48-16,2 2-16 0,1-2 0 0,2 2 0 0,-2 3-128 0,1 0 0 15,-1 3 144-15,0 0-144 0,-1 2 128 0,-2 0-128 16,-4 6 128-16,1-3-128 0,1 0 128 0,-1 0-128 16,0 2 128-16,-2 2-128 0,0 0 0 0,0 1 0 15,3-5 0-15,0 0 128 16,1 0-1712-16,-1 0-336 0</inkml:trace>
  <inkml:trace contextRef="#ctx0" brushRef="#br0" timeOffset="180465.56">2701 8878 3679 0,'0'0'320'0,"-3"-8"-320"0,3 8 0 0,-3-8 0 16,3 8 3120-16,-2-11 544 0,-1 0 112 0,3 11 32 0,-3-13-2192 0,3 5-432 15,0-2-96-15,0 10 0 0,-2-11-240 16,2 11-32-16,0 0-16 0,0 0 0 0,-2-11-64 0,2 11-16 16,0 0 0-16,-1-10 0 0,1 10-80 0,0 0 0 15,0 0-16-15,0 0 0 0,-3-13-96 0,3 13-16 16,0 0 0-16,0 0 0 0,-5-8-160 0,5 8-32 16,0 0-16-16,0 0 0 0,0 0-96 0,0 0-16 15,0 0 0-15,-10 7 0 0,4 3-192 0,1 4 0 16,-2 2 0-16,3 3 0 0,0 2 128 0,1 6-128 15,0 4 0-15,0-1 0 0,0 1 128 0,1 1-128 16,-1 5 0-16,1 0 0 0,1-2 0 0,-1-1 0 16,0 0 0-16,2-2 0 0,2 0 0 0,-2 0 0 15,0-3 0-15,0 0 0 0,0-4 0 0,2-1 0 0,1 1 0 16,-2-5-160 0,1 3-288-16,0-5-64 0,-1-6-16 0,2 4 0 15,-3-16-464-15,4 15-96 0,-4-15 0 0,3 13-16 16,-3-13-1808-16,0 0-352 0,0 0-80 0</inkml:trace>
  <inkml:trace contextRef="#ctx0" brushRef="#br0" timeOffset="181057.25">2637 8856 15551 0,'0'0'688'0,"1"-16"144"0,-1-5-672 0,2 5-160 0,0-2 0 0,1 2 0 16,0-3 1264-16,2 1 208 0,0 2 64 0,1 0 0 0,2 0-448 0,0 5-64 16,0-2-32-16,2-3 0 0,-2 3-240 0,1 4-48 15,1-3-16-15,3 8 0 0,0-3-240 0,1 2-32 16,1 2-16-16,-2-2 0 0,-1 2-160 0,3 2-48 16,1 2 0-16,0 1 0 0,2-2-192 0,-1 1 144 15,2 7-144-15,1 0 128 0,-1 4-128 0,-1 2 0 16,-1-3 0-16,-1 2 0 0,-1 0 0 0,-2-2 0 15,-1 4 0-15,1-1 0 0,-3 2 0 0,1 0 128 16,-3-3-128-16,0 3 0 0,-1-3 0 0,-3 1 128 16,-2 2-128-16,1-1 0 0,2-4 0 0,-2 2 0 15,-3-13 0-15,-1 19 0 0,1-3 0 0,-2 0 0 16,-1-1 0-16,0-1 0 0,-2-1 0 0,-2-2 0 0,1-1 0 16,-4 3-176-16,-4-2-96 0,-1 2-32 0,1-5 0 0,-2 5 0 15,-2-2 0-15,1 2 0 0,1-5 0 0,0 0 0 16,-2-3 64-16,5 1 16 0,3-1 0 0,10-5 0 15,-11 0 224-15,11 0 128 0,-9-2 0 0,9 2-128 16,0 0 448-16,-5-8-32 0,2 0 0 0,3 8 0 16,0 0-208-16,0 0-32 0,9-11-16 0,-2 3 0 15,-7 8 160-15,6-11 16 0,2 1 16 0,-8 10 0 16,11-5-16-16,2 2 0 0,2-2 0 0,-3 4 0 16,-12 1-64-16,18 3-16 0,0 2 0 0,-1 1 0 15,-1 2-64-15,0 5 0 0,1 3-16 0,0 0 0 16,-1 0-16-16,2 2 0 0,0 1 0 0,-1 4 0 15,2 2-160-15,1 1 0 0,-4 0 144 0,0 1-144 0,-2-6 0 16,1 4 0-16,1-2 0 0,-3-2 0 0,-1 0 0 16,0-2 128-16,-3-1-128 0,1 1 0 0,0-2 0 0,-2-1 0 15,-2-3-192-15,0-1 64 16,-6-12-528-16,0 0-112 0,0 0 0 0,0 0-8688 16,0 0-1728-16</inkml:trace>
  <inkml:trace contextRef="#ctx0" brushRef="#br0" timeOffset="181556.44">3560 9150 16575 0,'0'0'1472'0,"0"0"-1168"16,0 0-304-16,0 0 0 0,0 0 2016 0,0 0 352 16,0 0 64-16,0 0 0 0,0 0-1184 0,12 8-240 0,-12-8-48 0,17 3-16 15,-3-3-592-15,-1-3-112 0,-13 3-32 0,16-2 0 16,1-1-208-16,0-2 0 0,-1-1 0 0,-2-2 0 15,-3 3 0-15,2-3 0 0,0 3-192 0,1-1 192 16,1-2-128-16,-1-2 128 0,1 2 0 0,-1-2 0 16,-1 1 0-16,1-1 192 0,1-1 0 0,-1 3 0 15,-1-5 80-15,0 0 16 0,-2 2 0 0,0-2 0 16,-1 3-48-16,0-1-16 0,-2 0 0 0,0-2 0 16,-2 2-48-16,1-2-16 0,-3-3 0 0,0 3 0 15,-4 2-160-15,0 11 160 0,-2-13-160 0,2 13 160 16,-6-13-160-16,1 2 0 0,-5 5 144 0,-1-1-144 15,-2 5 0-15,0 4 0 0,-1 3 0 0,-2 1 0 16,-2-1 0-16,-1 8 0 0,0 1-128 0,-1 7 128 16,1 2 0-16,0 1 128 0,-2 0 0 0,3 5 0 0,2 1-128 0,-1 4 144 15,-1 0-144-15,2 1 160 0,3-1-160 0,2-2 0 16,1-3 0-16,5-4 0 0,4 1 0 0,1-3 0 16,3-4 0-16,2-1 0 0,3 1-320 0,5-2 48 15,3-1 16-15,0-3 0 0,-2-3 64 0,4-2 32 16,1-2 0-16,4 1 0 0,-1-6 160 0,2 3-192 15,2-8 192-15,-1 0-192 0,0-1-64 0,0-6 0 16,1-1-16-16,1-1 0 16,-1-3-208-16,1 4-32 0,0-4-16 0,2-1 0 15,0-3-416-15,0-1-80 0,-2 0 0 0,2 0-16 16,0-3-688-16,0 0-144 0,-2 3-32 0,-3-1-4208 16,-1 1-848-16</inkml:trace>
  <inkml:trace contextRef="#ctx0" brushRef="#br0" timeOffset="182079.09">4524 8967 3679 0,'0'0'320'0,"0"0"-320"0,13-5 0 0,-13 5 0 16,13-8 1984-16,-2 3 320 0,-11 5 64 0,11-8 0 16,-3-2-784-16,0 2-176 0,-1-1-16 0,-7 9-16 15,6-13-224-15,1 3-64 0,-7 10 0 0,4-13 0 16,0 2-336-16,-4 11-80 0,0 0-16 0,0 0 0 16,1-13-240-16,-1 13-48 0,0 0-16 0,0 0 0 15,-6-11-96-15,6 11-32 0,-10-5 0 0,10 5 0 16,-13-3-32-16,0 3-16 0,2 5 0 0,0-2 0 15,-2 2 128-15,0-2 16 0,-1 2 16 0,-1 0 0 16,-1 1 128-16,0 2 32 0,0 2 0 0,0 1 0 16,0 2 96-16,2-2 32 0,-1 0 0 0,-1 2 0 0,-3-3-160 15,-2 4-16-15,2-4-16 0,3 3 0 16,1-2-240-16,6-3-64 0,9-8 0 0,-8 10 0 0,0-2-128 0,8-8 0 16,0 0 0-16,0 0 128 0,0 0-128 0,0 0 0 15,0 0 0-15,0 0 0 0,13 11-160 0,1-3 160 16,0-3 0-16,1 0-144 0,-1-2 144 0,1 3 0 15,-1-4 0-15,2 3 0 0,0-4 0 0,2 1 0 16,1-2 0-16,0 3 0 0,1 2 0 0,-1 0 0 16,3-2 128-16,-1-3-128 0,0 0 144 0,0 0-144 15,-2 3 192-15,1-1-192 0,-3 6 128 0,1-2-128 16,-2 1 0-16,-2-1 0 0,-1-1 0 0,0 3 0 0,-13-8 0 16,13 13 0-16,-2 1 0 0,-1 1 0 15,-2-4 0-15,-2 5 0 0,-3-3 0 0,-1 0 0 16,-2-13 0-16,0 19 0 0,0 0 0 0,0-1 0 0,-5-5 0 15,-1 1 0-15,-2-1 0 0,0-3 0 0,-2 2 0 16,-1 3 0-16,-2-2 0 0,-1-1 0 0,-1 5 0 0,-1-5 0 16,-2 0 0-16,1 5 0 0,-2-2 0 0,-2-2 0 15,-2-2-160-15,1-2 160 0,-1 4-160 0,2-1 160 16,1-1-400-16,-1-2 16 0,-2-1 0 0,2 0 0 31,4 0-1616-31,-1-3-320 0,0-2-64 0</inkml:trace>
  <inkml:trace contextRef="#ctx0" brushRef="#br0" timeOffset="183896.69">5246 8999 26079 0,'0'0'1152'15,"0"0"256"-15,0 0-1136 0,0 0-272 0,0 0 0 0,13-2 0 0,-13 2 592 0,13-6 64 16,-3-2 16-16,-1-2 0 0,-1-1-432 0,0-5-96 16,-1 1-16-16,1 1 0 0,-2-2-128 0,1 0-224 15,-1 0 48-15,-1 1 16 0,-4 4 160 0,1 0-160 16,-2-2 160-16,0 13-160 0,0-11 160 0,0 11 144 0,0 0-16 0,-6-13-128 15,6 13 560-15,-12-5 0 0,1 2 0 0,11 3 0 16,-13 8 16-16,0 0 0 0,-1 8 0 0,0 0 0 16,-3 3-176-16,0 5-16 0,-2 4-16 0,-1 4 0 15,-1 0-176-15,1 5-48 0,-1 0 0 0,3 3 0 16,2-3-16-16,3 0-128 0,4 0 192 0,-1-5-64 16,2-3-128-16,3-2 0 0,3-6 0 0,2-4 0 15,4 0 0-15,1-1 0 0,1 0-160 0,0-5 160 16,-6-11-176-16,12 6 176 0,-12-6-192 0,16 3 192 15,0-3 0-15,0-1 0 0,0-6 0 0,3-1 0 16,0-1 0-16,4-4 0 0,-1-1 0 0,2-4 0 16,0-5 0-16,0 1 0 0,2-2 0 0,0 0 0 15,1 0-192-15,2 0 192 0,0 3-192 0,-3-3 192 16,-2 1-240-16,0-1 64 0,-2 0 16 0,1 0 0 16,-3 5-224-16,3-2-32 0,-2 0-16 0,-2 3 0 15,-3-1-416-15,0 1-96 0,-1-4-16 16,-3 4 0-16,1-1-464 0,2 3-112 0,-4-5 0 15,0 0-16-15,0 2 64 0,1 1 16 0,-3 2 0 16,-1 0 0-16,-1 0 896 0,-1 0 176 0,1 3 32 0,1 0 16 0,-2 2 864 0,0 2 160 16,-6 9 32-16,8-12 16 0,-8 12 400 0,0 0 80 15,0 0 16-15,0 0 0 0,0 0-176 0,0 0-16 16,0 0-16-16,0 0 0 0,5 13-192 0,-3 6-48 16,-4 2 0-16,1 0 0 0,-3 3-112 0,1 2-16 15,0 6-16-15,0-1 0 0,-2-3-128 0,2 3-32 16,1-2 0-16,1 0 0 0,-1-2-256 0,0 0-48 15,1 2-16-15,2 2 0 0,1-4-144 0,1 2 192 0,0 0-192 16,1-2 192-16,-1-3-192 0,0-1 0 0,2-4 0 16,-2-2 0-16,2 0 0 0,0-1 0 0,0-2 0 15,-5-14 0-15,0 0-128 0,6 8-16 0,-6-8 0 0,0 0 0 16,0 0-48-16,13-2 0 0,-2-4 0 0,0-4 0 16,0-2 32-16,1-4 0 0,1-2 0 0,-1-6 0 15,1 0-96-15,2-5 0 0,-1-3-16 0,-1 3 0 16,0-3 272-16,0 3 0 0,-2-3 0 0,3 1 0 15,1 1 0-15,-1 1 0 0,2 0 0 0,0 5 0 16,0-5 144-16,0 5-16 0,0-2 0 0,-1 9 0 16,-2 2 32-16,0 2 0 0,-2 5 0 0,-11 8 0 15,11-3 128-15,-11 3 32 0,0 0 0 0,13 8 0 16,-5 5 64-16,-2 6 32 0,-3 7 0 0,1 0 0 0,-1 1-32 0,2 0-16 16,-2-1 0-16,-1 4 0 0,-2 2-208 0,3-1-32 15,0-2-128-15,-1 0 192 0,1-5-192 16,0 3 0-16,-1-1 128 0,1-2-128 0,3 0 0 0,1-3 0 15,1-5 0-15,-2 0 0 0,-1-3-368 0,-5-13-16 16,0 0 0-16,6 8 0 16,-6-8-320-16,0 0-64 0,0 0 0 0,0 0-16 15,12-4-288-15,-12 4-48 0,9-8-16 0,1-1 0 16,-1-4 16-16,1-1 0 0,0-3 0 0,-2 0 0 0,0 1 752 0,0 3 160 16,5-3 16-16,-2 0 16 0,0 0 752 0,-1 3 160 15,3 2 32-15,-1 3 0 0,1-5 112 0,0 5 16 16,0 0 16-16,-2 3 0 0,-11 5-144 0,15 0-48 0,-15 0 0 15,14 5 0-15,-14-5-176 0,13 13-32 16,-4-2-16-16,3 2 0 0,-6 3-192 0,1 5-48 0,-4 1 0 0,2-1 0 16,-2-3-256-16,0 2 128 0,-1 0-128 0,-1-1 0 15,1 3 0-15,-2-2 0 0,0 1 0 0,1-5 0 16,-1 0 0-16,0 0-176 0,-3-3 176 0,0-2-208 16,3-11 208-16,-5 14 0 0,-1-4-160 0,6-10 160 15,0 0 0-15,0 0 0 0,-10 5 0 0,10-5 0 16,0 0 224-16,0 0-32 0,-9-5-16 0,9 5 0 15,-5-11 96-15,3-2 32 0,4-3 0 0,3-3 0 16,1-2-112-16,2 0 0 0,0-3-16 0,2-2 0 16,2-1-176-16,3-2 192 0,1-3-192 0,0-2 192 15,0-6-192-15,2 0 0 0,1 1 144 0,3 1-144 16,7-4 0-16,2 2 0 0,1-7 0 0,0 4 128 16,-2 1-128-16,-1 5 0 0,0 0 0 0,-1 5 0 15,-4 0 0-15,-2 10 0 0,-3 2 0 0,-1 4 0 0,-4 5-384 16,-1 5 0-16,-2-1 0 0,-11 7 0 15,0 0-240-15,12 13-32 0,-4 3-16 0,-3 8 0 16,-5 0-160-16,0 5-48 0,0 3 0 0,1 0 0 16,-2 2-16-16,1-2-16 0,0-3 0 0,3 0 0 15,0 0 368-15,3-5 80 0,1 0 16 0,1-3 0 0,0-5 448 16,0 2 0-16,2-4 0 0,-1-4 0 0,-9-10 384 0,15 8 80 16,-15-8 16-16,14 3 0 0,-1 2 256 0,0-5 48 15,-13 0 16-15,16-5 0 0,-2 0-256 0,-1-3-48 16,0-3-16-16,-3 1 0 0,-1-4-480 0,-1 1 0 15,0 0 0-15,0-1 0 0,0-4 0 0,0 7 0 16,-1 1 0-16,-4-1 0 0,0-2 0 0,-1 4 0 0,-2 9 0 16,1-12 0-16,-1 12 0 0,0 0 192 0,0 0 0 15,0 0 0-15,0 0 112 0,0 0 16 0,0 0 0 0,-9 10 0 16,-3 1 0-16,1 2 16 0,-2 6 0 0,-1 2 0 16,-2 0 80-16,0 3 16 15,-3 3 0-15,1-1 0 0,0 6-176 0,1-3-48 0,-1-3 0 0,4 1 0 16,-1-3-208-16,4 0 0 0,3-3 128 0,1 1-128 15,3 1 0-15,2-2 0 0,2-2 0 0,3-4 0 16,4-3-176-16,1 0 176 0,1-4-160 0,4 0 160 16,0-4 0-16,1 0-144 0,4-1 144 0,0-3 0 15,3 0 0-15,1-3-128 0,0-1 128 0,4 0 0 16,0-8 0-16,3 0 0 0,1 2 0 0,1-4 0 16,1-3 0-16,2-3 0 0,-1-1 0 0,1 0 128 0,-4 3 32 15,-1-1 16-15,-3 0 0 0,-4 3 0 0,-2-5-48 16,-3 5 0-16,-2 1 0 0,-4 1 0 0,-3 1 0 0,-3 2-128 15,-2-2 192-15,-3 13-64 0,0-11 0 0,0 11-128 16,-3-13 192-16,3 13-64 0,-8-5-128 0,8 5 0 16,-11-3 144-16,11 3-144 0,-15 0 0 0,2 6 0 15,0-1 0-15,2 3 0 0,0 5 0 0,-2 3 0 16,0 2 0-16,2 1 0 0,0 0 128 0,1 2-128 16,2 3 160-16,2 2-160 0,3 1 192 0,1-1-48 15,2 1-16-15,6-1 0 0,7 3 96 0,3-1 16 16,5-3 0-16,0 2 0 0,0-3-80 0,5-2-16 15,2 1 0-15,6-5 0 0,5-6-144 0,1 0 0 0,2-8 0 16,2 0 0 0,3-8-624-16,3-4 0 0,4-4 0 0,6-5-11216 0,4-3-2256 0</inkml:trace>
  <inkml:trace contextRef="#ctx0" brushRef="#br0" timeOffset="186845.17">9392 9066 31615 0,'0'0'1408'0,"0"0"272"0,0 0-1344 0,0 0-336 16,0 0 0-16,0 0 0 0,0 0 992 0,0 0 128 16,-7-9 32-16,7 9 0 0,0 0-608 0,0 0-112 0,0 0-32 0,0 0 0 15,0 0-272-15,0 0-128 0,0 0 0 0,0 0 128 16,0 0-128-16,0 0 0 0,0 0 0 0,0 0 0 15,-5 6 0-15,0 5 0 0,-1 4-128 0,1 6 128 16,2 3 0-16,-2 6 0 0,2 4 0 0,1 3 0 16,1 29 0-16,1-5 0 0,3-4 0 0,2-4 0 15,0-4 0-15,1 0 0 0,0-4 0 0,1-5 0 0,1 0 0 16,0-6 0-16,0 3 128 0,0-5-128 0,0-5-224 0,-2-4-80 16,-1-2-16-16,2-7 0 15,-1-2-640-15,-6-12-144 0,0 0-32 0,0 0-8912 16,0 0-1792-16</inkml:trace>
  <inkml:trace contextRef="#ctx0" brushRef="#br0" timeOffset="187204.4">9441 9259 10127 0,'0'0'896'0,"0"-13"-704"0,-3-3-192 0,1 0 0 0,-1-3 3520 0,0 3 656 15,-2 0 144-15,4 0 32 0,2-2-2432 0,2 2-496 0,-3 0-80 0,2 3-32 16,1-3-576-16,0 5-112 0,2-4-32 0,2 1 0 15,-1-1-592-15,2 1 0 0,2 1 0 0,3 2 0 16,1-2 0-16,0 2 0 16,3-2 0-16,-1 5 0 0,0 0 0 0,1 1 0 0,3 1 0 0,-3 1 0 15,1 0 192-15,-1 2-48 0,1 3 0 0,-2 5 0 16,-1 3 128-16,1 0 32 16,0 5 0-16,0 1 0 0,0 4-112 0,1 3 0 0,3 3-16 0,1 0 0 15,-4 5-16-15,1 6 0 0,-2 4 0 0,0 1 0 16,2 0 16-16,-4-2 0 0,-1 1 0 0,0 0 0 15,-2 1-176-15,2-5 192 0,-5 0-192 0,-2-3 192 16,-1 4-192-16,-2-4 128 0,-1-2-128 0,-4-1 128 16,-1-2-128-16,-3-1 0 0,-4-2 144 0,0 0-144 15,-2-3 0-15,-3 2 0 0,-2-6 0 0,-3 3 0 16,-1-6-192-16,1 0-64 0,-1 1-16 0,1-4 0 16,3-3-480-16,1 0-80 15,1-3-32-15,4-2-9216 0,11-3-1840 0</inkml:trace>
  <inkml:trace contextRef="#ctx0" brushRef="#br0" timeOffset="187454.54">10663 8954 23039 0,'0'0'1024'0,"0"0"192"0,0 0-960 0,0 0-256 15,0 0 0-15,9 13 0 0,-9-13 2560 0,8 16 480 16,-1 0 96-16,-3 3 0 0,0-1-1920 0,-1 6-400 0,-2-3-80 0,1 3-16 15,-2 5-352-15,0 0-80 0,0 1-16 0,0 1 0 16,-2 4-144-16,1-1-128 0,1 3 192 0,-2-1-192 16,1 8 144-16,1-6-144 0,0-2 0 0,0-3 144 15,-2-1-144-15,2 2 0 0,-2-3 144 0,2-6-144 16,0 4 0-16,-1-5 0 0,1-4 0 0,-2-4 0 31,1-4-1536-31,1-12-240 0,-7 10-32 0,7-10-13472 0</inkml:trace>
  <inkml:trace contextRef="#ctx0" brushRef="#br0" timeOffset="187641.4">10773 8753 35007 0,'0'0'1552'0,"0"0"320"0,0 0-1488 0,0 13-384 0,0 2 0 0,-1-3 0 0,-1 1 336 0,2-13 0 15,3 13 0-15,-3 2 0 16,0-15-1232-16,0 0-256 0,0 0-64 0,-3 12-13664 16</inkml:trace>
  <inkml:trace contextRef="#ctx0" brushRef="#br0" timeOffset="188126.14">11370 9111 21183 0,'18'-6'1888'0,"-4"3"-1504"15,1-2-384-15,4 0 0 0,2-6 1760 0,0 1 288 0,1-6 48 0,-1 0 16 16,-2 5-1184-16,-1-2-224 0,0-3-64 0,-4 6 0 16,-3-1-336-16,-3 0-80 0,-3 1-16 0,-5 10 0 15,0 0-208-15,2-8 0 0,-2 8 0 0,-7-8 0 16,-2 5 0-16,-6 3 128 0,-4 3-128 0,0 2 192 15,-2 0-48-15,-3 3-16 0,-3 1 0 0,-2 4 0 16,0 0 192-16,2 5 16 0,-2-2 16 0,1 0 0 16,-1 0 16-16,2 0 0 0,0 0 0 0,1 2 0 15,2 4-224-15,2 1-144 0,-1-4 192 0,2 2-192 16,4-5 0-16,2-3 0 0,2 1 0 0,4 2 0 0,1-1 0 16,5-4 0-16,1 2 0 0,2-2 0 0,0-11 0 15,5 11 0-15,1-1 0 0,4-2 0 16,1-3 0-16,3 3 0 0,3-4 0 0,0 0 160 0,4 0-160 15,2 0 160-15,-1-1-160 0,2-2 160 0,0 3-160 0,2-1 0 16,-1-2 0-16,3 3 0 0,-3 0 0 0,3 1 0 16,1-2 0-16,-2 6 0 0,0-3 0 0,-1 2 0 15,0 2 0-15,-4-2 0 0,-3 3 0 0,-1 2 0 16,-5 0 0-16,0-1 0 0,-4-4 0 0,-1 7 0 16,-3-1 0-16,-5 1 0 0,-3-1 0 0,-5 2 0 15,-5 0 0-15,-3-1 0 0,-5-1-224 0,-3 5 80 16,-5 1 16-16,-1-3 0 15,-2 3-304-15,-4-4-48 0,-2-2-16 0,1 2 0 16,0 0-784-16,2 0-176 0,1-4-16 0,3-4-11920 0</inkml:trace>
  <inkml:trace contextRef="#ctx0" brushRef="#br0" timeOffset="188998.24">12437 8957 32015 0,'0'0'1408'0,"0"0"320"0,0 0-1392 0,0 0-336 0,0 0 0 0,0 0 0 16,0 0 736-16,0 0 80 0,0 0 16 0,0 0 0 0,0 0-464 0,0 0-96 15,0 0-16-15,-9 5 0 0,-4 1-256 0,-1 1 0 16,-4 1 0-16,-1 3-144 0,-2 5 144 0,-2 0-160 15,-2 0 160-15,-3 2-160 0,1 6 160 0,-2 5 0 16,-1 0 0-16,1 3 128 0,0 0 32 0,2 2 16 16,-1-2 0-16,6 5 0 0,-1 0-176 0,3-2 128 15,2-1-128-15,2-2 128 0,1-7-128 0,4 3 0 16,3-7 0-16,5-1 0 0,1 1-272 0,6-5 16 16,0-1 0-16,6-6 0 15,3-4-128-15,6 3-32 0,5-5 0 0,7-3 0 0,4-3 224 0,5-5 32 16,3-1 16-16,6-4 0 0,4-3 144 0,-1-4 0 15,0 4 0-15,-4-5 0 0,0-3 0 0,-1 0 0 0,-2 0 0 16,-4-1 0-16,-2 0 0 0,-2 1 192 0,-5 2-64 16,-2-1 0-16,-4 3 320 0,-4 2 64 0,-4 2 0 15,-3 0 16-15,-6 0 176 0,-2 3 16 0,-3 0 16 0,-2 3 0 16,-2 10-256-16,0 0-48 0,-11-6-16 0,-5 3 0 16,-5 8-208-16,-2 3-32 15,-2 6-16-15,-4 7 0 0,-2 5-160 0,1 9 0 0,-2 2-192 0,1 1 192 16,2 3-176-16,4-1 176 0,1-7-128 15,6 3 128-15,4-4-128 0,4-5 128 0,4-4-128 0,4-3 128 16,2-2-368-16,3-2 16 0,4-5 0 0,-7-11 0 16,14 13-192-1,2-6-32-15,2-7-16 0,3-4 0 0,1-2 352 0,2-4 80 0,2-6 16 0,1 0 0 16,2-8 144-16,1 0-192 0,1-5 192 0,1 0-192 16,2-1-240-16,-1-1-48 15,1-1-16-15,0-1 0 0,0-4-336 0,-2 5-64 0,-4-5 0 16,-3 0-16-16,-3 8 272 15,-1 5 48-15,-2 0 16 0,-1 3 0 0,-2 3 576 0,-2 4 0 0,1 4 144 0,-2 5-16 0,-13 5 400 0,16 2 96 16,-5 3 16-16,2 3 0 0,-13-8 208 16,14 14 48-16,-3 1 16 0,-1 4 0 0,-2 7-352 0,-2 1-80 15,1 8-16-15,-2-1 0 0,-1-2-272 0,3 2-48 16,-2-1-16-16,0-1 0 0,1 1-128 0,0-5 0 16,1 1 0-16,1-1 0 0,0-4 0 0,-2-7-192 15,-1-1 32-15,-5-16 16 0,0 0 144 0,0 0-192 16,0 0 192-16,0 0-192 0,0 0 384 0,0 0 80 0,0 0 16 15,0 0 0-15,10-9 144 0,-2-6 16 16,-3-6 16-16,-1 1 0 0,1-4-96 0,2-5-32 0,-3-3 0 0,3-1 0 16,1-4-160-16,1-1-48 15,1-9 0-15,5 2 0 0,1 1-128 0,3-3 0 0,2-1 0 0,1-5 128 16,1 3 0-16,1 0-128 16,-2-1 192-16,1 6-64 0,-1-2-128 0,1 4 0 0,-3 3 0 0,1 3 0 15,-3 3 0-15,-2 6 0 0,-3 3 0 0,-2 6 0 31,-3 10-320-31,-8 9-160 0,0 0-32 0,0 0 0 16,0 0-1984-16,8 16-384 0,-3 4-96 0,-7 6-11216 0</inkml:trace>
  <inkml:trace contextRef="#ctx0" brushRef="#br0" timeOffset="189927.64">13869 9338 26719 0,'0'0'1184'0,"0"0"240"0,13 6-1136 0,0-4-288 0,-1-2 0 0,1 0 0 0,0 0 1008 0,0 0 144 16,-13 0 16-16,16-5 16 0,0-3-736 0,-1 0-128 15,-3-8-48-15,1 6 0 0,-3 0-272 0,1 1 0 16,0-2-128-16,-1-4 128 0,-2 1 0 0,0-2 128 16,0 1 16-16,0 1 0 0,-3 1 480 0,-4 0 80 15,1 2 32-15,-2 0 0 0,-3-2-128 0,0 5-32 16,-1 1 0-16,4 7 0 0,-11-3-272 0,0 6-64 15,-2 4-16-15,-1 1 0 0,-1 5-224 0,-2 4 0 0,-6 6-192 0,1 6 192 16,-2 6-144-16,-1 2 144 16,3 0 0-16,1 3-144 0,0-6 144 0,5 2 0 0,3-3 0 15,4-5 0-15,2-3 0 0,4 0 0 0,3-6 0 0,5-1 0 16,-5-18-160-16,13 10 160 0,3-4-192 0,0-3 192 16,0-4-160-16,3-6 160 0,2-1-128 0,2-1 128 15,1-7 0-15,1 0 0 0,-1-4 0 0,2-1 0 16,1 1 0-16,1-4 0 0,-3-1 160 0,1 5-160 15,-2-1 160-15,0 1-160 0,-1 6 160 0,-1-2-160 16,-1 0 128-16,1 0-128 0,-1 0 0 0,0 0 0 16,-2 6 0-16,-1 4 128 0,-2 2-128 0,-3 3 0 15,-13 1 0-15,0 0 0 0,14 3 0 0,-1 5 0 16,-5 2 0-16,0 3 0 0,-1 1 0 0,-3 0 0 16,1 1 0-16,0-2-128 0,-2 0 128 0,2-1 0 15,0 1-256-15,-5-13 16 0,5 12 0 0,-5-12 0 16,0 0-336-1,0 0-80-15,0 0-16 0,0 0 0 0,0 0-224 0,9 8-32 0,-9-8-16 16,12-2 0-16,-1-4 80 0,0-3 16 0,0-3 0 0,2 0 0 16,2 0-448-16,2-1-96 0,2-7-16 0,4 3 0 15,-1-7 320-15,2 0 64 0,2 0 16 0,0 0 0 0,1 1 1584 0,2-1 320 16,0 0 64-16,-2 0 16 0,-3 3 656 0,2 5 128 16,-2 0 32-16,-2 3 0 0,-2 5-384 0,-4 0-64 15,-16 8 0-15,13 3-16 0,-13-3-400 0,0 0-80 16,12 13-16-16,-5 5 0 0,-4 6-64 0,-1 6-32 15,-2 6 0-15,-2 4 0 0,-1 3-352 0,0-1-80 0,-1-1-16 16,3 0 0-16,-1 0-144 0,2-2-16 16,0-5-128-16,3-6 192 0,2 1-192 0,0-5 0 0,2-4 0 15,-1-6 0-15,0-3-160 0,-6-11-32 0,12 5 0 0,0-2 0 16,-12-3 192-16,16-8 0 0,-1-4 0 0,1-8-128 16,2-2 128-16,2-5 176 0,1-2-48 0,2-3 0 15,-2-5 32-15,1 3 0 0,-1-5 0 0,1 1 0 16,-1 1-160-16,0 0 0 0,0-3 0 0,0 5 0 15,0 1 0-15,-2 2 0 0,-1 1 0 16,1 4-176-16,0 6 176 0,-1 0 0 0,-5 5 0 0,1 5-128 16,-1 1 128-16,-2 4 0 0,-11 6 0 0,11-3 0 15,-11 3 128-15,0 0-128 0,15 8 128 0,-4 0-128 16,-1 3 0-16,-2 8 0 0,-2 4 0 0,-1 1 128 16,-2 6-128-16,2 4 0 0,-2 3 0 0,0 0 128 15,-1 3-128-15,-2 2 0 0,0 3 0 0,2 4 0 16,-1 4 0-16,-2 0 0 0,-3 4 0 0,0-1 0 0,-4 5 0 0,-4 1 0 15,-2 4 0-15,-4 2 128 0,-3-3-128 0,-3 3 176 16,-6-1-176-16,-2-1 192 0,-4 3-192 0,-4-5 0 16,-3-4 0-16,-4-3 128 0,-2-5-128 0,-3-7-192 15,1-8 32-15,-5-4 16 16,-7-5-1936-16,1-9-384 0</inkml:trace>
  <inkml:trace contextRef="#ctx0" brushRef="#br0" timeOffset="192274.75">9870 9773 2751 0,'0'0'256'0,"0"0"-256"0,0 0 0 0,0 0 0 16,0 0 1072-16,0 0 160 0,0 0 48 0,0 0 0 15,0 0-208-15,0 0-48 0,0 0 0 0,0 0 0 16,0 0-16-16,0 0-16 0,0 0 0 0,0 0 0 15,0 0-80-15,0 0-16 0,0 0 0 0,0 0 0 16,0 0-176-16,0 0-32 0,0 0-16 0,0 0 0 16,0 0-80-16,0 0-16 0,0 0 0 0,0 0 0 0,0 0-32 0,0 0-16 15,0 0 0-15,-11-2 0 16,1 0-32-16,10 2-16 0,-11 5 0 0,1 3 0 0,0-1-112 0,2 1-32 16,2 1 0-16,-2-1 0 0,-2 0-176 0,-1 2-32 15,0-2-128-15,1 0 192 0,1-2-192 0,-3 2 144 16,0 2-144-16,-1-2 128 0,-2 3-128 0,-1-3 0 15,-5-3 0-15,0 8 0 0,1 0-272 0,-1-2 16 16,0-3 0-16,0-3 0 16,0 1-448-16,2-1-64 0,1-2-32 0,1-1 0 0</inkml:trace>
  <inkml:trace contextRef="#ctx0" brushRef="#br0" timeOffset="194488.95">15870 9299 7359 0,'0'0'656'0,"0"0"-528"16,0 0-128-16,0 0 0 0,0 0 2368 0,0 0 432 15,0 0 80-15,0 0 32 0,-11 2-1568 0,11-2-320 16,0 0-64-16,0 0-16 0,-11 0-288 0,11 0-48 0,0 0-16 0,-10 6 0 15,10-6-256-15,0 0-48 0,0 0-16 0,0 0 0 16,0 0-128-16,0 0-16 0,0 0-128 0,0 0 192 16,0 0-192-16,0 0 176 0,0 0-176 0,0 0 160 15,0 0 32-15,0 0 16 0,0 0 0 0,0 0 0 16,0 0 48-16,0 0 0 0,0 0 0 0,8 13 0 16,-8-13 32-16,13 10 16 15,-13-10 0-15,16 8 0 0,-2 0 16 0,1 0 0 0,-1-5 0 0,2 2 0 16,2-1-112-16,1 0-16 0,1-4 0 0,4 0 0 15,1 4 0-15,4 0 0 0,3 0 0 0,4 3 0 16,2-6 16-16,4 3 0 0,-2-3 0 0,-2 1 0 16,-2-2-48-16,1 2-16 0,0-2 0 0,1 0 0 15,-1-2-144-15,0-1 128 0,-2-1-128 0,1 1 128 16,-3-2-128-16,1 1 0 0,-4-1 0 0,3-2 128 16,0 6-128-16,1-2 128 0,0-2-128 0,-1 0 128 0,1-1-128 0,-2 4 0 15,-1-1 0-15,-4-2 0 16,-1-1 0-16,-1-3 0 0,-1 5 0 0,-1-1 0 0,-2-3-160 15,-2 0 160-15,-3 0 0 0,-2 3-144 0,-1-1 16 0,-2 1 0 16,-3 0 0-16,-8 5 0 0,0 0-32 0,8-8 0 16,-3-3 0-16,-5 11 0 0,0 0 160 0,0 0-160 15,0 0 160-15,-3-8-160 0,-3-2 160 0,-2 4 0 16,-2 1 0-16,-1 0 0 0,-2-1 0 0,0-1 0 16,-1 1 0-16,-2 4-128 0,-2-1 128 0,0 3 0 15,1-3-144-15,-1 3 144 0,-1 3 0 0,0 0 0 16,-2-3-144-16,1 2 144 0,3 6 0 0,-3 0 0 15,1-5 0-15,2 2 0 0,1 3 0 0,1 0 0 16,1 0 0-16,1-3 144 0,2 1-144 0,11-6 160 0,0 0-160 0,0 0 160 16,0 0-160-16,0 0 0 15,0 0 0-15,0 0 0 0,6 10 0 0,5 1 0 0,4-9 0 16,2-2-176-16,4 0 176 0,3 0 0 0,2-5 0 0,0 3 0 16,-2-1 0-16,0 0 0 0,-2-2 0 0,1 2 0 15,-2-5 0-15,-2 4 0 0,-2 0 0 0,1 2 0 16,-2-4 0-16,-1 4 0 0,-3-4 0 0,-12 6 0 15,0 0 192-15,13 3-16 0,-13-3-16 0,0 0 0 16,0 0-32-16,0 0 0 0,8 11 0 0,-8-11 0 16,0 0 64-16,0 16 16 0,-5-1 0 0,-1-1 0 15,-4 2-64-15,-1-2-16 0,-2-2 0 0,-1 4 0 16,-4 0-128-16,2 0 128 0,-1 1-128 0,-3 0 128 16,1-1 0-16,-2 0-128 0,-1 0 192 0,-2 0-64 15,-5-2-128-15,1 1 0 0,0-3 144 0,0 6-144 0,1-3 0 16,0-3 0-16,-2 0 0 0,3-3 0 15,2-1-768-15,2-1-64 0,-2-2 0 0</inkml:trace>
  <inkml:trace contextRef="#ctx0" brushRef="#br0" timeOffset="194801.22">17063 9259 6447 0,'-2'8'272'0,"0"-3"80"0,2-5-352 0,0 0 0 16,-3 5 0-16,2 3 0 0,-1 0 4464 0,0 0 816 0,-1 0 160 0,0-2 48 15,-2-1-3824-15,2 3-752 0,-2 0-144 0,-1 0-48 16,-2 0-448-16,0 0-80 0,-2-3-32 0,0 3 0 16,-1 0-384-16,1 1-80 0,-1-2-16 0,0 1 0 31,-2-3-704-31,0 0-128 0,0-1-48 0,1 3-10144 0</inkml:trace>
  <inkml:trace contextRef="#ctx0" brushRef="#br0" timeOffset="195026.14">16950 9240 21183 0,'0'0'1888'0,"0"0"-1504"0,0 0-384 0,0 0 0 0,0 0 1856 0,0 0 320 16,0 0 48-16,11 12 16 0,-11-12-1792 0,0 0-448 16,0 0 0-16,8 12-8576 15,-8-12-1808-15</inkml:trace>
  <inkml:trace contextRef="#ctx0" brushRef="#br0" timeOffset="-193866.33">435 10235 4607 0,'0'0'192'0,"0"0"64"16,0 0-256-16,0 0 0 0,-8-5 0 0,8 5 0 0,0 0 1600 0,0 0 288 16,-8-11 48-16,3 3 16 0,5 8-1440 0,0 0-304 15,0 0-48-15,-3-13-16 0,3 13 416 0,0 0 80 0,0-11 0 16,0 11 16-16,-3-13 320 0,3 13 64 0,0 0 16 0,0 0 0 16,-3-10-112-16,3 10-32 0,0 0 0 0,0 0 0 15,0 0-112-15,0 0-32 0,0 0 0 0,0 0 0 16,0 0-256-16,0 0-64 0,-7-11-16 0,7 11 0 15,0 0-176-15,0 0-16 0,0 0-16 0,0 0 0 16,-8-8-48-16,8 8-16 0,0 0 0 0,0 0 0 16,0 0 96-16,0 0 0 0,0 0 16 0,0 0 0 15,-11-3 0-15,11 3 0 0,0 0 0 0,0 0 0 16,0 0-32-16,0 0-16 0,0 0 0 0,0 0 0 16,0 0-32-16,0 0-16 0,0 0 0 0,0 0 0 15,3 14-16-15,0-4 0 0,-3-10 0 0,3 16 0 16,-3-16-32-16,7 13 0 0,-7-13 0 0,6 16 0 15,-1 3 48-15,0-3 0 0,0 0 0 0,0 2 0 16,-2-2 64-16,2 5 16 0,1 0 0 0,0 7 0 0,1 0-48 16,1 5 0-16,0 8 0 0,0 2 0 0,-2 3-208 0,4 4 144 15,-4-2-144-15,1 5 128 0,-1 3-128 0,1-1 0 16,-1 1 0-16,-1 2 0 0,-2-5 0 0,0 3 0 16,1-3 0-16,-1-3 0 0,3-2 0 0,-1-6 0 15,0 0 0-15,1-4 0 0,1-4-240 0,2-2 80 16,-1-6 16-16,2-2 0 15,-2-4-400-15,2 1-80 0,-1-3-16 0,2-4 0 16,-1-1-1600-16,0-5-336 0,-1-1-64 0,-9-7-16 0</inkml:trace>
  <inkml:trace contextRef="#ctx0" brushRef="#br0" timeOffset="-192858.13">1035 10607 11055 0,'0'0'976'0,"0"0"-784"16,-8-5-192-16,8 5 0 0,-8-3 2720 0,8 3 496 15,0 0 112-15,0 0 0 0,-9-6-2336 0,2-1-480 16,7 7-80-16,0 0-32 0,-6-8-240 0,-1 3-160 15,-1 4 192-15,8 1-192 0,0 0 0 0,0 0 0 16,-13-3 0-16,4-1 0 0,9 4 0 0,0 0 0 16,-10 0 0-16,-1 0 0 0,-2 0 0 0,3-1 0 15,10 1 128-15,0 0-128 0,-11-2 240 0,11 2-64 0,-13-1-16 0,13 1 0 16,-9-4-160-16,9 4 128 0,0 0-128 0,0 0 128 16,-5-8-128-16,3 0 0 0,2-1 0 0,0 9 128 15,5-11-128-15,0 1 160 0,3-5-160 0,0 7 160 16,0 0 96-16,0 0 0 0,-1-1 16 0,4 1 0 15,3 0 80-15,-1-4 16 0,-3 4 0 0,1 4 0 16,-11 4-16-16,16-2 0 0,-2-4 0 0,-14 6 0 16,0 0-16-16,16 0 0 0,-1 0 0 0,-15 0 0 15,13 3-16-15,-13-3 0 0,14 8 0 0,1 0 0 16,-3 0-176-16,1 0-144 0,0-3 192 0,-2 0-192 16,1-1 128-16,0 0-128 0,1 0 0 0,0 0 0 15,0 4 0-15,-2-4 0 0,-1 3 0 0,-1-1 0 16,3 2 0-16,-3 2 0 0,1-4 0 0,0 6 0 15,1 0 0-15,0 0 0 0,0-3 0 0,-1-1 0 16,-2 4 0-16,0-3 0 0,-8-9 0 0,8 11 0 0,-2-3 0 16,1 5 0-16,-2 0 0 0,-5-13 0 0,1 11 144 15,-1 5-144-15,0-3 0 0,-3 3 144 0,-2-3-144 0,-3 2 0 16,-3 1 0-16,0 0 0 0,-4 1 0 0,-1 3 0 16,-3-3 0-16,0 7 0 0,-4-3 0 0,1 3-144 15,-2-3 144-15,0 5-208 0,0 0 208 0,-1-1-192 16,3 1 192-16,-2-2-192 0,-3 3 192 0,3-1 0 15,1-5-160-15,1 3 160 0,-2-3 0 0,1-5 0 16,2 0 0-16,5 0 0 0,3 0 0 0,2-3 0 16,1-5 0-16,4 3 0 0,6-11 0 0,0 0 0 15,0 0 0-15,0 0 0 0,0 0 128 0,0 0-128 16,0 0 0-16,0 0 128 0,0 0 0 0,14 5 0 16,-1 0 0-16,2-5 0 0,1-5 32 0,1 0 0 0,3-6 0 0,1 1 0 15,3-1-160-15,-2 0 0 0,-1-2 144 16,0 3-144-16,0 1 0 0,1-4 0 0,1 3 0 0,-1-1 128 15,2 0-128-15,0-2 0 0,0 3 0 0,0-1 128 16,0 3 0-16,1 0 0 0,-1 3 0 0,0 2 0 16,0-2 48-16,-2 2 16 0,1 1 0 0,-1-1 0 15,-1 3-16-15,-2 0 0 0,-1 0 0 0,1 5 0 16,4-5-176-16,-4 3 192 0,-3 2-192 0,-2-2 192 16,-1 2-192-16,0 1 192 0,0-4-192 0,-13-2 192 15,0 0-192-15,0 0 0 0,13 6 144 0,-13-6-144 16,0 0 0-16,14 5 0 0,-1-2 0 0,-13-3 0 15,0 0-192-15,0 0-128 0,0 0 0 0,0 0-16 16,0 0-592-16,0 0-112 0,11-6-32 16,-3-2-8656-16,-1-2-1744 0</inkml:trace>
  <inkml:trace contextRef="#ctx0" brushRef="#br0" timeOffset="-192513.91">1854 10789 19407 0,'0'0'848'0,"0"0"192"0,-10 4-832 15,10-4-208-15,-11 8 0 0,1-3 0 0,1 3 1216 0,9-8 192 16,-10 8 32-16,10-8 16 0,-10 8-624 0,2 2-112 16,8-10-16-16,-8 10-16 0,8-10-144 0,0 0-32 0,-6 9 0 0,6-9 0 15,0 0-96-15,-7 11-32 0,7-11 0 0,0 0 0 16,0 0-64-16,0 0 0 0,0 0-16 0,0 0 0 15,0 0 16-15,0 0 0 0,0 0 0 0,15 5 0 16,-1-5 16-16,4 0 16 0,-2-3 0 0,5-2 0 16,1 2-96-16,4-3 0 0,1-2-16 0,2-2 0 15,0 0-96-15,2-1-16 0,-1 6 0 0,2-3 0 16,0-1-128-16,4 1 0 0,0-4 144 0,3 4-144 16,-2 0 0-16,-2 0 0 0,-1 0 0 0,-2 5 0 15,-2-2 0-15,-2 0 0 0,-4 2 0 0,-2 6 0 16,-1 2-320-16,-2 3-48 0,1 0 0 0,-4 3-9856 15,-2 2-1968-15</inkml:trace>
  <inkml:trace contextRef="#ctx0" brushRef="#br1" timeOffset="-170302.27">2882 10248 20959 0,'0'0'928'0,"0"0"192"0,-12-5-896 0,2 0-224 0,2-1 0 0,1-1 0 0,3-1 1024 0,-1 0 176 15,2 0 16-15,-1 0 16 0,0 0-384 0,2-3-80 16,2 11 0-16,-2-10-16 0,-1-1-240 0,3 11-32 0,0 0-16 0,0 0 0 16,-9-11 96-16,1 3 16 0,-2 1 0 0,10 7 0 15,-10-3-48-15,-1 3 0 0,0 0 0 0,0 3 0 16,3-1 48-16,8-2 16 0,-12 11 0 0,3 2 0 15,-3 3-336-15,3 2-80 0,1 6-16 0,-2 0 0 16,-3 8-160-16,4 2 192 0,-3 6-192 0,1 8 192 16,-2-2-192-16,-1 7 0 0,0 5 0 0,-1 3 0 15,1 2 0-15,1-1 0 0,3-4 0 0,1 0 0 16,-1-2 0-16,3-4 0 0,3-8 0 0,2-2 0 16,4-3 0-16,-1-7 0 0,1-3 0 0,1-5 0 15,2 0-240-15,0-8 80 0,-4-3 16 0,-1-13 0 16,0 0-128-16,0 0-32 0,0 0 0 0,16 0 0 15,-1-5 0-15,-1-6 0 0,1-5 0 0,1-5 0 0,-2-3 96 16,4-2 16-16,-1-6 0 0,0 3 0 0,-3-5 192 0,0-1-144 16,1-2 144-16,-1 3-128 0,1-1 128 15,-1 3 0-15,1 1 0 0,-1 1 0 0,1-4 176 0,-1 5-48 16,0 0 0-16,1 4 0 0,-2 2 64 0,-4 2 0 16,-2 1 0-16,1 0 0 0,1-1 16 0,-1 5 16 15,-1 4 0-15,-7 12 0 0,5-12-32 0,-5 12 0 16,6-8 0-16,-6 8 0 0,0 0-64 0,0 0-128 15,0 0 176-15,0 0-176 0,7 8 128 0,-1 8-128 16,0 4 0-16,-1 4 0 0,-8 6 144 0,-2 6-144 16,-1 2 0-16,1 5 144 0,2-1-144 0,-2 6 0 15,-2 0 0-15,3-1 0 0,4-2 0 0,0 0 0 16,1-5 0-16,1-3 0 0,-1-8 0 0,3-2 0 16,0-6 0-16,3-2 0 0,3-3 0 0,1-6 0 0,-2-5 0 0,4-5 0 15,0-5 0-15,3 0 0 0,2-6 0 16,-1-2 0-16,-1-6 0 0,2-4 0 0,1-4 144 0,1-5-144 15,-1 0 0-15,-1-5 0 0,-1-2 0 0,-2-1 0 16,-3 0 0-16,1 0 0 0,-1 1 0 0,-1-1 0 16,0 0 0-16,2 3 0 0,0-1 0 0,0-1 128 15,-2 1-128-15,0-2 0 0,0-1 0 0,-4 9 0 16,-1 2 0-16,0 1 0 0,-2 0 0 0,2 2-128 31,1 1-1152-31,-3 4-208 0,3 1-48 0</inkml:trace>
  <inkml:trace contextRef="#ctx0" brushRef="#br1" timeOffset="-170077.77">3521 10330 15663 0,'-6'24'1392'0,"4"-5"-1120"0,4 7-272 0,-4 2 0 0,-3 5 4192 0,0 3 784 15,2 0 144-15,2-3 48 0,2 4-3632 0,1 0-704 16,-1 3-160-16,1 1-32 0,-2-1-336 0,-2 1-80 15,-1 1-16-15,2 1 0 0,1 1-208 0,-2-1 0 16,0-1 0-16,-1 1 0 0,0-3 0 0,1-4 0 16,1-4 0-16,1-3 0 0,1-5 128 0,3 0-128 15,0-8 0-15,3-3 144 0,-7-13-320 0,9 6-64 16,4-6-16-16</inkml:trace>
  <inkml:trace contextRef="#ctx0" brushRef="#br1" timeOffset="-169868.71">3831 10081 27647 0,'-16'29'2448'0,"6"-10"-1952"0,-1 0-496 0,1 4 0 0,1-1 1824 0,1 2 272 0,0-1 48 0,1-3 16 15,2 0-1264-15,2 1-256 0,0 1-64 0,0-4 0 16,1-2-576-16,1-3-256 0,1-13 0 0,0 12 16 15,0-12-2448 1,1 17-480-16,-1-17-96 0,3 12-9728 0</inkml:trace>
  <inkml:trace contextRef="#ctx0" brushRef="#br1" timeOffset="-168167.53">3842 10623 19167 0,'3'15'848'0,"-1"-1"176"0,-1 2-816 0,1 3-208 0,-2 2 0 0,0 7 0 0,0-4 1760 0,0 3 304 16,-2 3 64-16,1 3 16 0,-4 2-640 0,0 0-128 15,-1 2-32-15,-1 0 0 0,-2 0-512 0,-1-2-128 16,1-3 0-16,-3-1-16 0,1-4-368 0,0-4-64 16,1-4 0-16,1-3-16 0,-3-3-80 0,1 3-16 15,-2-8 0-15,2 0 0 0,0-3 112 0,-2-2 0 16,-3-3 16-16,1-3 0 0,3 1-32 0,-1-4-16 16,2-4 0-16,1-1 0 0,4-2-48 0,2-3-16 15,4 0 0-15,2-5 0 0,1-5 0 0,4-4 0 0,5 1 0 16,4-8 0-16,4-3-32 0,2-2 0 0,2-6 0 15,2 3 0-15,1-5 0 0,2 2 0 0,3-2 0 0,2 5 0 16,0-3-128-16,2 7 128 0,1 0-128 0,-3 4 128 16,1 5-128-16,-1 7 0 0,-2 4 0 0,0 5 0 15,0 1 0-15,-1 2 0 0,-4 5 0 0,-1 4 0 16,-1-1-320-16,0 2 64 0,-1 6 16 0,-5 0 0 31,-1 2-464-31,-2 3-80 0,0 0-32 0,0 2 0 16,-2 6-624-16,-1-4-128 0,-2 4-32 0,0-1 0 15,2-1-128-15,-3 2-16 0,0-3-16 0,-2-1 0 0,0 0 1120 0,-2 3 240 0,0-2 32 0,1-1 16 16,-1 6 912-16,1-2 176 0,-4 0 32 0,2 4 16 16,1-3 336-16,1-1 64 0,-1 0 16 0,2 0 0 15,0 0-368-15,2 4-64 0,-1-6 0 0,3-3-16 0,-1-3-352 16,2 0-64-16,-1-3-16 0,4-2 0 0,1-6-64 0,0 3 0 16,2 0-16-16,6-8 0 0,0-5-80 0,4-3-16 15,2 0 0-15,-1-5 0 0,-3 0-144 0,1 1 0 16,-3-1 0-16,-2-2 0 0,-2-1-192 0,-5-1 192 15,-3-1-192-15,-4 2 192 0,-2 3-144 0,-3-2 144 16,-4 3 0-16,-1 2 0 0,-1-1 0 0,-4 3 0 16,-2 0 0-16,-5 6 0 0,-3 3 176 0,-2 3-16 15,2 4 0-15,-2 4 0 0,-2 3 32 0,-1 3 0 16,0 4 0-16,-2 7 0 0,-1 3-48 0,0 2 0 16,2-1 0-16,-1 6 0 0,-1 2 16 0,2 4 0 15,-2 0 0-15,1 0 0 0,1 3 0 0,3 0 0 0,-1 2 0 16,6 0 0-16,1-2-160 0,5 3 0 0,3-4 144 15,5 1-144-15,5-6 0 0,5-2 0 16,4 0 0-16,7 0 0 0,3-6-144 0,5-4-48 0,3-4-16 0,6-7 0 31,4-4-176-31,2-4-16 0,0-6-16 0,3-7 0 16,-4-3-96-16,-3-6-32 0,-3-5 0 0,2-5 0 16,-5 0-288-16,-2-3-64 0,-3-5-16 0,-1 0 0 15,1-3-112-15,-1-2-32 0,-1 2 0 0,-3-5 0 16,-2 0 96-16,-2-1 32 0,-1-1 0 0,0 1 0 15,0-6 192-15,-2-2 32 0,-6-3 16 0,-2 4 0 0,-1 0 688 0,-1 2 128 0,-1 0 16 0,-1 4 16 16,-3 1 672-16,-2 1 128 0,0 1 16 0,-2 4 16 16,-4 0-48-16,-2 6-16 0,-2 2 0 0,2-3 0 15,0 6-96-15,2 0 0 0,-3 8-16 0,1 2 0 16,-1 6-80-16,-1 5-16 0,2 5 0 0,8 3 0 0,0 0-80 16,-11 3-32-16,11-3 0 0,-11 16 0 15,-1 0-64-15,3 4-16 0,1 0 0 0,1 6 0 0,-1 6-16 16,2 5-16-16,1 5 0 0,0 1 0 0,2 4-192 0,0 1-48 15,1 8 0-15,2-1 0 0,0 6-48 16,4-4-16-16,2 0 0 0,-1-1 0 0,0 2-32 0,1-2-16 16,0-2 0-16,2-4 0 0,4-5-144 0,-3-2 0 15,-1-1 144-15,2-2-144 0,-2 0-128 0,-2-6-112 16,-1-2-16-16,0-3 0 16,0-3-416-16,0-4-96 0,-2-4 0 0,0-5-16 15,-3-13-720-15,0 0-144 0,0 0-16 0,0 0-16 16,0 0-176-16,0 0-48 0,10-10 0 0,-2-1 0 15,0-2 416-15,1 0 80 0,1 0 0 0,1-1 16 0,2 1 1392 0,0-3 336 16,1 3 48-16,1 4 0 0,-2-3 1104 0,-1 1 240 0,0 3 32 0,-1 3 16 16,2 2-320-16,-2-2-64 0,0 5-16 0,-1 0 0 15,0 0-416-15,2 5-96 0,0-5-16 0,0 3 0 16,1 2-304-16,2-5-64 0,-1 0-16 0,2 3 0 16,0-6-208-16,2 3-32 0,0-5-16 0,2 2 0 15,4-5-48-15,-1 0-16 0,-1-5 0 0,3 5 0 16,-1-8-144-16,0 3 0 0,-2-3 0 0,-1 6 0 15,-3-1 0-15,-2-2 0 0,-2-1 0 0,1 0 0 16,-1-3 128-16,-1 1 64 0,-2-3 0 0,-1 3 0 16,-4-2 0-16,1 1 0 0,-1-2 0 0,0-1 0 15,-2 3-192-15,-3-3 128 0,-1 4-128 0,-1 3 128 16,-4 5-128-16,-2 5 192 0,-2-2-192 0,-1 9 192 16,-1 0-192-16,-4 11 0 0,-4 4 0 0,-2 8-176 0,-3 7 176 0,0 6 0 15,-5 5 0-15,2 3-128 0,0 5 128 0,4 4 0 16,4-5 0-16,3 0-128 0,3-4 128 0,5-5 0 15,3-4 0-15,5-2 0 0,7-2-224 0,2-4-16 16,4-4 0-16,3-6 0 16,3-5-336-16,7-8-80 0,0-3-16 0,6-7 0 15,2-6-208-15,1-5-32 0,3-4-16 0,4-6 0 16,3-6 160-16,3-6 48 0,4-2 0 0,-4-3 0 0,-2-2 304 16,-1 2 64-16,-1-5 16 0,-1 5 0 0,-1-3 336 0,3-1 0 15,-5 7 0-15,0-3 0 0,-3 3 0 0,-2-1 0 16,-3 1 0-16,0 5 0 0,-1 4 384 0,-4 8-16 15,-1-1 0-15,-7 5 0 0,-6 3 272 0,-8 2 64 16,-5 11 16-16,0 0 0 0,0 0 96 0,-12-4 16 16,-4 6 0-16,-8 4 0 0,-8 2-320 0,0 8-64 0,-3 0-16 15,-2 5 0-15,-2 3-256 0,1 4-48 0,-2 2-128 0,-1 1 192 16,5-1-192-16,2-1 176 0,3-5-176 0,4 0 160 16,5 0-160-16,4 0 0 0,4-3 0 0,6-5 0 15,1-3 176-15,6 0-48 0,1-13-128 0,9 13 192 16,6-5-192-16,2-2 0 0,4-3 0 0,6-3 0 15,7-1 0-15,1-4 0 0,4 0 0 0,3-3 0 16,1-3 0-16,3 3 144 0,1-2-144 0,1 2 192 16,2-3-192-16,3 3 0 0,1 0 0 0,-4 3-176 15,-5-3 176-15,0 3 0 0,2 1 0 0,-2 2 0 16,-5 0 0-16,-2 2 0 0,-3 4 192 0,-2 2-64 16,-5 0-128-16,-5 2 0 0,-2 2 128 0,-4 6-128 0,-2 0 128 15,-4 3-128-15,-4-1 160 0,-4 6-160 16,-5-3 224-16,1 3-48 0,-4-3-16 0,-3 3 0 0,-4-3 16 0,0 3 0 15,-3-3 0-15,1 3 0 0,-4-3-176 0,-1 3 0 16,-4 0 0-16,1-3 128 0,-2 0-128 0,0 3 0 16,0-3 0-16,-2 1 128 0,0 1-128 0,4-4-144 15,-2 0 144-15,0-1-208 16,-2-1-208-16,2-2-32 0,-3-6-16 0,1-1 0 16,2-8-512-16,0 0-112 0,0 4 0 0,6-4-16 15,5-5-832-15,7-6-176 0,3-2-16 0</inkml:trace>
  <inkml:trace contextRef="#ctx0" brushRef="#br1" timeOffset="-167799.87">7485 10769 7359 0,'40'-17'656'15,"2"-6"-528"-15,0-1-128 0,-1-2 0 0,-1 2 4160 0,-1-1 784 0,-1-3 176 0,-1 4 16 16,-3 0-2752-16,0-1-544 0,-2-1-112 0,-5 2-32 16,-1 3-608-16,-2 2-128 0,-3 1-32 0,-5 2 0 15,-2 0-352-15,-4 1-64 0,-4 3 0 0,-6 12-16 16,0 0-240-16,-5-8-32 0,-1 3-16 0,-4 5 0 15,-2 5-80-15,-4 6 0 0,-5 0-128 0,-3 7 192 16,-4 3-192-16,-1 6 128 0,1-1-128 0,-1 1 0 16,-2 2 272-16,4 0-32 0,0 0-16 0,3-1 0 15,3 1-48-15,1 0-16 0,4-5 0 0,0-1 0 16,2-1-160-16,4-3 128 0,7-1-128 0,3-2 128 16,5-5-128-16,4 1 128 0,4-3-128 0,7 4 128 15,-1-5-128-15,7 0 0 0,4-1 0 0,4-6 0 0,6 4 0 16,2-5 0-16,1 0 128 0,2 0-128 0,0 0 128 0,3 0-128 15,3 3 0-15,-1 2 128 0,-2 3-128 0,-3 0 0 16,-3 0 0-16,-5 7 0 0,-4-1 0 0,-5 2 0 16,-4 3 0-16,-3 4 0 0,-4 1 0 0,-4 0 0 15,-5 0-192-15,-6 3 192 0,-5 4-224 0,-7-1 80 16,-3 1 16-16,-6 1 0 0,-7 3-160 0,-8-1-32 16,-9-2 0-16,-11 0-11296 15,-11-1-2272-15</inkml:trace>
  <inkml:trace contextRef="#ctx0" brushRef="#br1" timeOffset="-166918.45">2330 11630 20271 0,'-13'9'896'0,"5"-1"192"0,0 0-880 0,8-8-208 0,-6 12 0 0,6-12 0 16,0 0 3360-16,0 0 624 0,0 0 128 0,0 0 32 15,5 12-3008-15,-5-12-608 0,0 0-112 0,13 8-32 16,1 0-256-16,1-3-128 0,-3 0 128 0,3-2-128 16,-1-3 0-16,2 5 128 0,0-3-128 0,4-1 0 15,2 3 0-15,2-1 0 0,2-2 128 0,4 7-128 16,4 0 0-16,5 2 0 0,4 1 144 0,7 2-144 16,6-2 272-16,5 2-16 0,3-2 0 0,0-1 0 0,-3-4 64 0,2-1 16 15,1 3 0-15,3-3 0 16,2-2-128-16,4 1-16 0,0-3-16 0,3-2 0 0,-1-3-176 15,-1 0 128-15,-2-4-128 0,2 4 128 0,0-4-128 0,5 5 192 16,4-2-192-16,4 4 192 0,1-3-192 0,0 1 160 16,0 0-160-16,1 1 160 0,4 4-160 0,8 1 128 15,6 0-128-15,-1 1 128 0,-5-3-128 0,2 4 0 16,3-2 0-16,5-3 128 0,3 3-128 0,-2-6 0 16,-8 0 0-16,1-2 0 0,-3-3 0 0,3 3 0 15,2-3 0-15,-4-3 0 0,-5 3 0 0,-3-2 0 16,-4-1 0-16,2 2 0 0,-3-3 0 0,1 1 0 15,4-2 0-15,-5 5 0 0,-7 0 0 0,-2 0 0 16,-4 2 0-16,0 3 0 0,-3-1 0 0,-1 3 0 16,0-1 0-16,-3 2 0 0,-1 3 0 0,-5 4 0 0,-6-1 0 15,-3 1 0-15,-2 1 0 0,-2 1-144 0,-1-1 0 16,0 5 0 0,-2-5-496-16,1 5-80 0,3-2-32 0,-1 2 0 15,1-2-1760-15,-3-6-368 0,-4 2-64 0</inkml:trace>
  <inkml:trace contextRef="#ctx0" brushRef="#br1" timeOffset="-166511.28">9292 10381 19343 0,'0'0'848'0,"0"0"192"0,0 0-832 0,-5 13-208 0,-1-2 0 0,1 2 0 0,0 0 3568 0,0 4 656 0,-1-1 144 0,0 4 32 15,-3-1-2864-15,1 2-576 0,0 3-128 0,0 0 0 16,-1-2-272-16,2 6-48 0,1-4-16 0,-2 1 0 16,0-1-304-16,3 1-64 0,-1-3-128 0,2-3 192 15,3-3-352-15,1 2-80 0,0-2-16 0,1-2 0 31,4 1-2944-31,-2-4-608 0</inkml:trace>
  <inkml:trace contextRef="#ctx0" brushRef="#br1" timeOffset="-166376.34">9424 11052 26719 0,'-8'19'2368'0,"-4"5"-1888"0,0 2-480 0,0 4 0 15,-1 1 3568-15,2-2 608 0,-2 3 128 0,1-5 32 16,-1-3-3184-16,0-1-624 0,2-4-128 0,1-3-16 15,2-6-1344-15,8-10-272 16,-8 8-48-16</inkml:trace>
  <inkml:trace contextRef="#ctx0" brushRef="#br1" timeOffset="-160277.77">2619 12211 2751 0,'0'0'128'15,"0"0"16"-15,0 0-144 0,0 0 0 0,0 0 0 0,0 0 0 0,0 0 3728 0,0 0 720 0,0 0 144 0,0 0 16 16,5 14-3088-16,-5-14-624 0,0 0-128 0,0 0-32 15,0 0-288-15,0 0-64 0,0 0-16 0,5 13 0 16,-5-13-16-16,0 0 0 0,3 13 0 0,-3-13 0 16,0 0 144-16,0 0 16 0,5 13 16 0,-5-13 0 15,0 0-48-15,0 0-16 0,0 0 0 0,0 0 0 16,0 0 48-16,13 8 0 0,-13-8 0 0,0 0 0 16,14 3-176-16,-14-3-16 0,0 0-16 0,0 0 0 15,15 0-144-15,-15 0-32 0,0 0 0 0,9-8 0 16,-9 8 0-16,0 0-128 0,5-10 192 0,-5 10-64 15,-3-11-128-15,-2 0 0 0,-3 3 144 0,-3 3-144 0,-2-3 0 0,-2 5 0 16,-1-2 0-16,-3 5 0 0,-2 0 0 0,0 0 0 16,-1 5 0-16,-2-2 0 0,0 5 0 0,-2 0 0 15,0 5 0-15,-1 0 0 0,0 1 0 0,-2 2 0 16,-1 0 0-16,-1 2 0 0,1 0 0 0,1 1 0 16,3-3 0-16,0 5 0 0,1-2 0 0,1-1 0 15,4-2 0-15,6 0 0 0,-1-3 0 0,4 1 0 16,0-1 0-16,3 0 0 0,1 0 0 0,3-2 0 15,-1-2 0-15,5-9 0 0,-3 15 160 0,3-15-32 16,-2 14-128-16,4 1 192 0,2-2-32 0,4-1-16 16,2 4 0-16,5 1 0 0,1-1 48 0,4 0 16 15,5 0 0-15,2-3 0 0,2-1 96 0,1 3 16 0,2-1 0 16,-1 1 0-16,-1-2-112 0,1-1-16 0,-2 1 0 0,-2 2 0 16,-1-6 0-16,1 4 0 15,0-5 0-15,2 5 0 0,-3-2 0 0,-2 2 0 0,0-5 0 16,-2 3 0-16,1 1-192 0,-4-3 176 0,-1-1-176 0,-2 3 160 15,-3-1-160-15,-2-2 0 0,-11-8 144 0,8 15-144 16,-8-15 0-16,6 14 144 0,-6-14-144 0,2 16 0 16,-4-1 256-16,-1-3-48 0,-3-2-16 0,-6 1 0 15,0 0-64-15,-4-1 0 0,-5 1-128 0,-2 2 192 16,-2 0-400-16,-3-2-96 0,1 2-16 0,-4-2 0 31,1-1-400-31,0 1-96 0,-1-1-16 0,1-2 0 0,1 0-1408 16,-3-2-304-16,-2-4-48 0,2-2-10208 0</inkml:trace>
  <inkml:trace contextRef="#ctx0" brushRef="#br1" timeOffset="-159410.05">3077 12675 23039 0,'0'0'2048'0,"4"12"-1648"16,-4-12-400-16,7 16 0 0,-2-3 1984 0,-5-13 320 16,4 13 64-16,-4-13 16 0,7 11-1392 0,-7-11-288 15,0 0-48-15,0 0-16 0,0 0-368 0,13 8-80 16,-13-8 0-16,0 0-16 0,16 5-176 0,-16-5 192 16,16 0-192-16,-16 0 192 0,16-5-192 0,-3 1 160 0,-2-3-160 0,-11 7 160 15,10-13-160-15,1 4 192 0,2-3-192 0,-1 1 192 16,0-2-192-16,-4-3 192 0,1 4-192 0,-1 0 192 15,0-1-192-15,-1 1 0 0,-1 0 0 0,-1 3 0 16,-3-2 128-16,-2 11-128 0,0-12 0 0,-2 3 128 16,-1-1-128-16,-2 2 0 0,-3 0 144 0,0 2-144 15,-2 2 0-15,-1 0 128 0,-3 4-128 0,-1-2 0 16,1-1 0-16,-2 8 144 0,-4 1-144 0,3 2 0 16,-2 2 0-16,1 6 0 0,-1 0 0 0,-1 5 0 15,1-1 0-15,3 8 0 0,0 1 0 0,2-1 0 16,-1-2 0-16,2 1 0 0,4 1 0 0,2-1-144 15,2-3 144-15,5-1 0 0,4-3-144 0,0-2 144 16,4 1-352-16,2-3 0 0,1-3 0 0,4-5 0 16,1 2-176-16,3-7-48 0,-1-3 0 15,-1 0 0-15,3-8 0 0,-1 0-16 16,2-5 0-16,1 0 0 0,-1-3 16 16,0-1 0-16,0-3 0 0,-2 0 0 0,-1 0 384 0,-2 3 192 0,-2 1-192 0,-3 1 192 0,1 2 0 0,-3 5 0 15,1 0 0-15,0 0 0 0,-10 8 384 0,11-5 32 16,-11 5 16-16,16-1 0 0,-16 1 288 0,18 1 64 15,-1 4 16-15,1 2 0 0,-1-3-112 0,3 4-32 16,-4 4 0-16,1 2 0 0,-1 2-352 0,1 5-80 16,0 3-16-16,-2 3 0 0,-3 2-208 0,1 0 0 15,-3-1 0-15,-2 2 0 0,-3 1 0 0,0-3 0 16,1 3 0-16,-3-4 0 0,-3-1 0 0,0 1 0 0,0-3 0 16,0-1 0-16,-5-4 0 0,1 2 0 0,0-5 0 15,1 0 0-15,-3-5 0 0,6-11 0 0,0 0 128 0,0 0-128 16,-8 7 0-16,8-7 0 0,-13 0-192 0,13 0 192 15,-8-10-432-15,1-1 32 0,1-2 0 0,3-3 0 32,1-2-48-32,1-1-16 0,-1-2 0 0,4 0 0 0,1-1 240 0,2-4 48 0,1 2 16 0,2 0 0 15,0-5 160-15,3 5 256 0,5-5-64 0,0 3-16 16,0-3 208-16,1-1 32 0,0-1 16 0,2-1 0 16,1 0-48-16,1 3 0 0,1 0 0 0,4 4 0 15,-2-3-160-15,0 4-32 0,-2 0-16 0,1 3 0 16,1 1-176-16,-3 7 128 0,0-2-128 0,-2 7 128 15,-3 2-128-15,0 3 0 0,-16 3 144 0,18 4-144 16,-4 1 0-16,-1 3 0 0,-3 4 0 0,-1 4 0 0,1 3 0 16,-2 3 0-16,0 2 0 0,-2 5 0 15,-1-1 0-15,-2 2 0 0,0 2 0 0,2 7 0 0,0-1 0 16,0-1 0-16,1-5 0 0,1-3 0 0,-2 0-288 0,-1-5 32 16,3-3 0-16,1-5 0 15,0-3-1792-15,1-5-336 0,-9-8-80 16</inkml:trace>
  <inkml:trace contextRef="#ctx0" brushRef="#br1" timeOffset="-158963.31">4884 12500 15663 0,'0'0'1392'0,"0"0"-1120"15,0 0-272-15,0 0 0 0,0 0 3968 0,0 0 720 0,0 0 160 0,0 0 16 16,0 0-3264-16,0 0-640 0,0 0-144 0,0 0-32 15,0 0-512-15,-13-8-96 0,0 3-32 0,-2 0 0 16,-1-1-144-16,-3 4-272 0,-3-1 64 0,-1 6 16 16,-1-1-112-16,-3 6-16 0,-5 0 0 0,0 8 0 15,-2 1 160-15,2 3 32 0,1 0 0 0,1 3 0 16,1-1 128-16,2 2 176 0,4 4-48 0,2-4 0 16,5-2 0-16,2-2 0 0,1-4 0 0,2-4 0 15,4 6-128-15,3-2 128 0,2-5-128 0,2-11 128 16,2 13-128-16,2-2 0 0,6-2 0 0,1-5 0 15,2-4 0-15,2 0 0 0,2 0 0 0,2-1 0 16,2-2-128-16,2-1 128 0,1 1 0 0,0 1 0 16,0 2 0-16,0 0 0 0,-1 2 0 0,-1 1 0 15,0 4 0-15,-2-1 0 0,-1 2 0 0,-5 0 0 0,1 5 0 16,-2-2 0-16,-4 5-144 0,1 0 144 0,0 0 0 0,-4 0 0 16,-3-1 0-16,-4-1 0 0,-3 2 0 0,-2 0 0 15,-4 2 0-15,-1-2 0 0,-3 5 128 0,-7-5-128 16,0 3 0-16,-5-1 144 0,-3-2-400 0,1 0-96 15,-3 0-16-15,1 0 0 16,-3 2-560-16,5-4-112 0,2-1-32 0,3-3 0 16,4-4-352-16,5 1-80 0,1-4-16 0,13-3 0 15,0 0-464-15,0 0-112 0,0 0-16 0</inkml:trace>
  <inkml:trace contextRef="#ctx0" brushRef="#br1" timeOffset="-158291.64">5047 12806 14047 0,'26'-9'624'0,"-7"2"128"0,2 1-608 16,3-1-144-16,0-1 0 0,4 7 0 0,-3-3 1952 0,2 0 352 0,1-3 80 0,-1 2 16 16,0 2-624-16,1-2-128 0,-3-3-32 0,1 4 0 15,0-3-640-15,-1 1-128 0,-1-1-16 0,-1 2-16 16,-4 2-304-16,-3-2-64 0,-3 1-16 0,-13 4 0 16,0 0-48-16,0 0 0 0,0 0 0 0,0 0 0 15,0 0 144-15,0 0 32 0,0 0 0 0,-8-8 0 16,-3 3 0-16,-4 3 0 0,-4 1 0 0,-2 4 0 15,2-2-208-15,-2 7-32 0,-3 5-16 0,0-1 0 16,0 5-128-16,-2-2-32 0,0-3 0 0,4 5 0 16,-2-1-144-16,1 0 0 0,4-2 0 0,2 1 0 0,1 1 0 0,3-2 0 15,3-3 0-15,0 0 0 0,2-1-256 0,8-10 80 16,0 0 16-16,-4 16 0 16,4-16-32-16,0 15-16 0,0-15 0 0,8 12 0 15,-8-12-192-15,12 8-48 0,3-6 0 0,1-2 0 16,3 0-80-16,4-5-32 0,-1-3 0 0,5-3 0 15,2-2-160-15,2-3-48 0,-1-2 0 0,1-1 0 16,2-2 32-16,3 4 0 0,-1-3 0 16,-1 4 0-16,-2 0 464 0,-2 3 80 0,-1-3 32 0,-3 0 0 0,-4 0 160 0,-1 2 128 15,-1-1-128-15,-3 3 176 0,-1 0 336 0,0 4 64 16,-1 4 0-16,1 0 16 0,-3-1 128 0,-1 5 32 16,-12 0 0-16,13 5 0 0,-13-5-208 0,12 8-32 15,-4 7-16-15,-2 1 0 0,-1 1-272 0,0 8-48 16,-2-1-16-16,-3 1 0 0,-2 7-160 0,1 5 0 0,-3 0 0 0,0 3 0 31,-1-3-480-31,0-3 32 0,-1 1 0 0,-1-1 0 0,1-5 80 0,-1 1 32 0,-2-4 0 16,-1 1 0-16,0-4 112 0,1 1 32 0,-3-5 0 0,1-3 0 15,0-1 192-15,0-4-176 0,-2 2 176 0,0-2-160 16,0-3 160-16,-1-3 0 0,-1 0 0 0,-1-2 0 16,0-3 192-16,0-2-48 0,0-4 0 0,3 1 0 15,2-6 96-15,1 1 16 0,6-3 0 0,2-3 0 16,2-3 0-16,5-5 16 0,5-2 0 0,2-3 0 15,6-1 64-15,3-4 16 0,3-3 0 0,2 0 0 16,-1-3-16-16,4 0 0 0,0-2 0 0,3 5 0 16,0 0-160-16,2 1-48 0,0-1 0 0,-2 1 0 15,1 4-128-15,3 3 0 0,-3 0 144 0,4 5-144 16,0-1 0-16,2 1 0 0,-1 4 0 0,-1 3-192 16,-3 1-528-16,0 0-112 0,-2 0-32 15,0 3-9824-15,0 1-1984 0</inkml:trace>
  <inkml:trace contextRef="#ctx0" brushRef="#br1" timeOffset="-157795.28">7042 12487 23039 0,'0'0'2048'0,"5"-13"-1648"16,0-1-400-16,0 1 0 0,1-5 1920 0,-1 2 288 0,-2 2 64 0,0 1 16 15,0 0-1248-15,-1 2-240 0,0 1-48 0,-2 10-16 16,0 0-448-16,-2-11-96 0,2 11 0 0,0 0-16 16,-11-3-176-16,-2 3 0 0,0 3 144 0,-5 8-144 15,-7 2 0-15,-4 8 0 0,-3 3 0 0,-5 5-192 16,-8 0 192-16,2 3 0 0,2 0 0 0,3 1 0 15,-1 0 144-15,4 2-144 0,3-5 192 0,6 2-192 16,2-6 192-16,5-2-192 0,3-3 192 0,3-3-192 16,2-4 144-16,4 2-144 0,4-5 0 0,3-11 144 15,0 0-384-15,5 13-80 0,-5-13 0 0,13 8-16 16,1 0-48-16,2 0 0 0,4-4 0 0,1-3 0 16,1 4 224-16,2-2 160 0,2 0-208 0,1 1 80 0,2-3 128 0,1 4 0 15,3-2 0-15,0 2 0 0,3 2 192 0,-1-1 32 16,-1 0 0-16,-2-1 0 0,-2 3 32 0,-3 0 0 15,-1 5 0-15,0 0 0 0,-1-2-112 0,-1 2-16 16,1-2 0-16,-3 2 0 0,-4 3-128 0,-2 0 0 16,-2 0 144-16,-1 2-144 0,-3-2 224 0,-2 3-32 15,-4-1 0-15,-2 3 0 0,-4-2-32 0,-4 5-16 16,-4 0 0-16,-4 2 0 0,-4-2-144 0,-3 5-256 16,-4 3 64-16,-4-3 16 15,-3-2-512-15,-8-1-96 0,-8 3-32 0</inkml:trace>
  <inkml:trace contextRef="#ctx0" brushRef="#br1" timeOffset="-151365.85">8458 12092 19407 0,'0'0'848'0,"0"0"192"0,0-10-832 0,0 10-208 0,1-13 0 0,1-1 0 0,-2 3 576 0,0 11 80 0,0-13 16 0,0 0 0 15,0 13-512-15,-2-10-160 0,-1-1 0 0,3 11 0 16,-7-8 0-16,1 0-320 0,6 8 32 0,-11-3 16 16,-2 3 80-16,0 3 32 0,0 0 0 0,-1 4 0 15,-2-1 320-15,0 2 64 0,0 2 16 0,0 1 0 16,-2 0 352-16,-1-1 80 0,1 4 16 0,0-1 0 15,-1-3-256-15,2 6-48 0,1 0-16 0,-2 3 0 16,3-1-368-16,1 3 128 0,0 1-128 0,-1 1 0 16,2 1 0-16,2 5 128 0,1 1-128 0,2 4 0 15,0 0 192-15,4 3-48 0,0 3 0 0,4 3 0 16,2 2 400-16,1 2 80 0,2 5 16 0,1 1 0 16,2 0-80-16,2 0-16 0,0 0 0 0,2 4 0 15,3-4-304-15,1-2-64 0,0-3-16 0,3-3 0 16,2 0-160-16,3-5 0 0,0-3 0 0,4-3 0 15,-4-7-368-15,0-1-96 16,1-7-32-16,-2-3 0 0,-1-5-2608 0,-1-4-528 0</inkml:trace>
  <inkml:trace contextRef="#ctx0" brushRef="#br1" timeOffset="-151027.31">9107 12050 22111 0,'0'0'976'0,"0"0"208"0,-11 10-944 0,0-1-240 15,1 1 0-15,1 1 0 0,1-4 2624 0,0 1 496 0,0 3 80 0,1 2 32 16,-1 0-2032-16,2 1-416 0,-1-1-80 0,3 5 0 15,-1-2-416-15,2 0-80 0,-2 8-16 0,2 0 0 16,-1 2-192-16,1 1 0 0,1 7 0 0,1 1 0 16,-2 3 0-16,-1 3 0 0,3-1 0 0,-1 5 0 15,-1-2 0-15,1 0 0 0,1 1 0 0,2 1 0 16,-1-4 0-16,2 3 0 0,3-3 0 0,0-4 0 16,-1 0 0-16,1-3 0 0,2-4 0 0,-2-4 0 15,1-2-1408-15,2-6-240 16,0-2-32-16,2-5-8208 0,2-6-1632 0</inkml:trace>
  <inkml:trace contextRef="#ctx0" brushRef="#br1" timeOffset="-150843.75">9457 12874 11967 0,'0'0'1072'0,"-3"14"-864"0,-3 1-208 0,-2-1 0 0,-2 2 3504 0,-1 0 656 15,-2-1 128-15,0-1 16 0,-1-3-2704 0,-2 5-528 16,-4-3-112-16,1 3-32 0,-2-3-576 0,-1 3-112 15,-2-5-32-15,-2-1 0 0,0 4-208 0,-1-4 0 16,-2 1 0-16,0-3 0 16,2-3-432-16,0 0-128 0,-1 3-16 0,1-8-8448 0,-7 0-1664 0</inkml:trace>
  <inkml:trace contextRef="#ctx0" brushRef="#br1" timeOffset="-150593.6">8575 12320 24879 0,'0'0'2208'0,"0"0"-1760"0,14 3-448 0,4-3 0 16,1-3 2304-16,3 0 368 0,3-2 80 0,3-3 0 15,5-2-1664-15,3-4-352 0,5-2-64 0,2-2-16 16,2-1-384-16,0 1-80 0,-2-3 0 0,-1-1-16 15,-4-1-176-15,4 1-176 0,-3 1 48 0,-1-3 0 16,1 3-672-16,-1 0-128 0,-1 0-32 0,0 2 0 16,-2 3-2896-16,1 3-592 0</inkml:trace>
  <inkml:trace contextRef="#ctx0" brushRef="#br1" timeOffset="-150103.2">9850 12275 5519 0,'17'26'496'0,"-8"-10"-496"16,1 0 0-16,1 0 0 0,0 0 2944 0,-1-3 480 15,-2 3 96-15,2-3 32 0,-2-5-1664 0,-8-8-336 16,0 0-64-16,11 12-16 0,-11-12-384 0,11 7-64 0,-11-7-32 0,0 0 0 16,0 0-240-16,0 0-48 0,11-3-16 0,-11 3 0 15,12-10-304-15,-4-1-48 0,-2 3-16 0,-6 8 0 16,3-13-96-16,-1 2-32 0,-2-2 0 0,0 2 0 16,0-2 48-16,-2 3 0 0,2 10 0 0,-3-14 0 15,-2-1 80-15,0 4 0 0,-1 0 16 0,-2 3 0 16,0 0 16-16,8 8 0 0,-13-10 0 0,0 4 0 15,-1 1-128-15,-1 3-32 0,1 4 0 0,-1 3 0 16,3-2-192-16,-4 5 128 0,-4 5-128 0,-1 3 0 16,1 0 0-16,-1 5 0 0,0 0 0 0,-2 3 0 15,-1 0 0-15,0 5 0 0,0-1 0 0,0 1 0 16,0-1 144-16,3 1-144 0,2-1 128 0,3 0-128 16,5-3 192-16,1 0-64 0,0 2 0 0,6-3 0 15,2-6-128-15,5 2 128 0,0 0-128 0,5-3 128 16,2 3-128-16,3-3 0 0,3-1 0 0,2 0 0 0,1 0 0 15,3-6-144-15,-3-4 144 0,2-2-208 0,-1-4 208 16,0 0-192-16,0-7 192 0,2-1-192 0,-1-5 192 0,0 2 0 16,0-5 0-16,0-2 0 0,-4 1 192 15,1-3-192-15,0-4 192 0,-1 0-192 0,-1 0 128 0,0-5-128 16,-1 0 0-16,-2 1 0 0,-2-1 128 0,-3 0-128 16,-3-3 144-16,0 3-144 0,-2-3 288 0,-3 6-32 15,0-1-16-15,-3 3 0 0,-2 3 0 0,-2 2 0 16,-1-2 0-16,0 6 0 0,-1-1-240 0,-4 5 0 15,0 3-192-15,0 5 192 16,0 3-496-16,0 6 16 0,1-1 0 0,0 5 0 16,1-2-1888-16,3 0-368 0,8-8-80 0,-11 14 0 0</inkml:trace>
  <inkml:trace contextRef="#ctx0" brushRef="#br1" timeOffset="-149798.24">10382 12031 23951 0,'0'0'2128'0,"0"0"-1696"0,0 0-432 0,13 11 0 16,-13-11 2592-16,14 8 432 0,0-3 96 0,1 1 16 16,-1-4-1840-16,4 1-352 0,0-1-80 0,-1-2-16 15,1 0-512-15,1-2-96 0,0-1-32 0,2 3 0 16,-1-3-208-16,2 1 0 0,0-1 0 0,3-2 0 0,-1 2 0 0,1-2 0 15,1 0 0-15,3-1 0 16,3 1 0-16,0-3 0 0,0 3 0 0,2-3 0 0,0-3 0 0,-1 3 0 16,-1-2 0-16,-1-1 0 0,-2-2 0 0,-2 0 0 15,0-1-176-15,1 1 176 16,-3-3-624-16,-1 6 0 0,0-1 0 0,-4 3 0 16,-4 0-1744-16,-3-1-368 0,-1-3-64 15,-4 4-10576-15</inkml:trace>
  <inkml:trace contextRef="#ctx0" brushRef="#br1" timeOffset="-149521.7">10618 11978 26719 0,'0'0'2368'0,"-2"21"-1888"0,-1-5-480 0,1 0 0 15,1 3 1472-15,1-1 208 0,0-2 48 0,1 3 0 16,2-1-768-16,1 6-128 0,-1-3-48 0,0 6 0 16,0-1-368-16,0 3-80 0,2 1-16 0,0 2 0 15,0-1 32-15,0 4 0 0,0-1 0 0,-1 6 0 16,3 0 32-16,-2 3 0 0,-1 4 0 0,1 3 0 16,-2-1-144-16,2 8-32 0,-2 4 0 0,1 1 0 15,0-1-208-15,1-3 0 0,0-3-144 0,0-6 144 16,0-4-2768-16,0-6-464 15</inkml:trace>
  <inkml:trace contextRef="#ctx0" brushRef="#br1" timeOffset="-148950.14">11943 11338 11967 0,'0'0'1072'0,"0"0"-864"0,-3 14-208 0,1-1 0 16,2-13 4368-16,0 16 832 0,4-3 176 0,-1 3 16 15,2-3-3536-15,1 1-704 0,-6-14-128 0,10 18-48 0,2 1-528 0,1-1-128 16,2 1 0-16,-1 3-16 0,2 2-176 0,2 4-128 16,0 2 192-16,1 2-192 0,3 4 320 0,1 2-64 15,-1 2 0-15,1 2 0 0,-1 1 192 0,-1-1 16 16,-2 3 16-16,-1 0 0 0,0 0-48 0,-2 6-16 16,0 2 0-16,-3 5 0 0,-1-2-192 0,0-1-32 15,-3 3-16-15,-2-2 0 0,-3 0-176 0,0-1 128 16,-3-3-128-16,-1 1 128 0,-5 0-128 0,-1 7 0 15,-2-2 0-15,-3-1 0 0,-4 6 0 0,-2 1 128 16,-9 2-128-16,-6 0 0 0,-7-2 0 0,-2 2 0 16,-4 3 0-16,-5 3 0 0,-5 5-384 0,-4 3 0 15,-5 1 0-15,-5 0 0 16,-5 1-2304-16,-11 0-448 0</inkml:trace>
  <inkml:trace contextRef="#ctx1" brushRef="#br1">5653 14112 0</inkml:trace>
  <inkml:trace contextRef="#ctx0" brushRef="#br1" timeOffset="-144064.02">12998 12858 17503 0,'0'0'768'0,"0"0"176"16,0 0-752-16,0 0-192 0,0 0 0 0,0 0 0 0,0 0 3216 0,0 0 624 15,0 0 112-15,0 0 16 0,0 0-2880 0,0 0-592 16,0 0-112-16,0 0-32 0,0 0-352 0,0 0 144 16,-12-7-144-16,12 7 0 0,-11-1 0 0,11 1 0 0,-11-4 0 0,11 4 0 15,-13 0 128-15,2 0-128 16,1 0 0-16,-1 0 0 0,0 4 160 0,11-4-160 0,-15 1 128 0,4-1-128 16,0 0 0-16,0 3 128 0,-1-3-128 0,12 0 0 15,-14-3 0-15,1 3 0 0,2-1 0 0,0-3 0 16,-1 1 0-16,1 2 0 0,0-4 0 0,3-2 0 15,0-1 0-15,8 8 0 0,-8-8-144 0,1 0 144 16,1-1 0-16,3-3 0 0,0 4 128 0,3 8-128 16,0 0 208-16,3-11-48 0,2-2-16 0,-5 13 0 15,6-13-144-15,2 4 160 0,0 1-160 0,-8 8 160 16,10-7-160-16,1 3 160 0,-11 4-160 0,14-4 160 16,1 4-16-16,-15 0 0 0,14 7 0 0,1 2 0 15,-1 3-16-15,-1-3-128 0,-2 2 192 0,-1 7-64 16,-2 1-128-16,0 2 160 0,0 3-160 0,-2 5 160 15,-3 0-160-15,1 0 128 0,-1-2-128 0,-1 2 128 0,-4 3 0 16,-1-3-128-16,-1 3 192 0,-2-1-64 16,-4-4-128-16,-2 0 0 0,-4-1 0 0,-5 1 0 0,-3-1 0 15,-5 1-144-15,-7 2 0 0,0 0 0 16,-5 0-656-16,-4-3-128 16,-3-2-32-16,-1 0-14176 0</inkml:trace>
  <inkml:trace contextRef="#ctx0" brushRef="#br1" timeOffset="-143295.45">13437 12997 23903 0,'0'0'1056'0,"-6"5"224"0,-1 0-1024 0,7-5-256 0,0 0 0 0,0 0 0 0,0 0 1232 0,0 0 208 15,0 0 32-15,0 0 16 0,0 0-800 0,0 0-176 16,0 0-16-16,0 0-16 0,15-7-96 0,-1 1 0 16,-2-2-16-16,0 0 0 0,1-5 128 0,2 0 16 15,-1-3 16-15,1 3 0 0,-3-3 144 0,1-1 32 16,2-3 0-16,-2 0 0 0,1-3-16 0,0 2 0 0,1 0 0 0,-1 0 0 16,2-4-128-16,-1-2-32 0,-2-1 0 0,-1-1 0 15,1 0-256-15,2 1-48 0,-1-5-16 16,-1 5 0-16,0-1-208 0,0 1 0 0,-2-5 128 0,0 4-128 15,0 1 0-15,-1 3 0 0,0 1 0 0,-2 0 0 16,0 3 0-16,-2 5 0 0,1-2 0 0,-1 4 0 16,-1 1 0-16,-5 13 0 0,6-10 0 0,-6 10 0 15,0 0 0-15,10-8 0 0,-10 8 0 0,0 0 0 16,9-6 0-16,-9 6 0 0,0 0 0 0,0 0 0 16,0 0 0-16,15 6 0 0,-4 4 0 0,-3 6 0 15,0 5 0-15,-1 3 0 0,-1 11 144 0,-1 4-144 16,0 4 0-16,1 3 0 0,-1 3-144 0,1 4 144 15,1 0-128-15,-1 0 128 0,2-4 0 0,0-1 0 16,0 2 0-16,5-2 0 0,-2-3 0 0,-1-3 0 0,-2-2 0 16,0 0 0-16,-2-6 0 0,1-5-160 15,-1-5-208-15,-3-2-32 0,1-7-16 0,-3-1 0 16,-1-14-576-16,0 0-112 0,0 0-32 0,0 0 0 16,0 0-1792-16,-11 2-352 0,-3-7-80 0,1-6-9296 15</inkml:trace>
  <inkml:trace contextRef="#ctx0" brushRef="#br1" timeOffset="-142588.23">13869 12785 25167 0,'0'0'1104'0,"0"0"240"0,-13-8-1072 0,2 4-272 15,0-5 0-15,-1 1 0 0,3 0 1792 0,-1 0 320 16,2-1 48-16,0-1 16 0,0-3-960 0,2 4-176 0,-1-3-32 0,2 1-16 16,2-2-544-16,2 4-128 0,-3-2 0 0,4 1-16 15,0 10-304-15,7-11 0 0,-7 11 0 0,9-12 0 16,1 4-400-16,1 4 16 0,2-1 0 0,2 2 0 31,1-1-224-31,0 3-32 0,1-2-16 0,3 3 0 16,-1 0-432-16,2 3-64 0,3 0-32 0,1-1 0 15,1 2-1696-15,1 0-320 0,4 0-80 0,1 3-16 16,0-2 1392-16,3 4 288 0,1-1 48 0,-3 2 16 16,-2 0 448-16,-2 1 80 0,-2-2 32 0,-1 3 0 0,-1-3 1584 0,-2-1 320 0,-1 4 64 0,-1-3 16 15,0-1 1232-15,-2-1 240 0,1-3 48 0,0 1 16 16,0-2-528-16,-3 1-96 0,1-8-32 0,1 4 0 15,-3-3-640-15,0-2-128 0,0 1-16 0,-1-4-16 16,-2-4-560-16,0-1-96 0,-2 2-32 0,0-2 0 16,-1-3-128-16,-2 4-48 0,-3-5 0 0,1 1 0 0,-1 4 48 15,-4 0 16-15,-2-2 0 0,-1 3 0 0,-3-1 16 0,2 3 0 16,-2 1 0-16,-1 0 0 0,-1 3 16 0,7 5 0 16,-11-3 0-16,-2 4 0 0,1 3-176 0,-3 7-128 15,-3 2 192-15,-1 4-192 0,-3 7 0 0,-1 5 0 16,1 3 0-16,-2 0 0 0,-4 2 0 0,4 1 0 15,0 2 0-15,3-1 0 0,5-3-192 0,4 0 48 16,0-8 16-16,4 4 0 0,2-8-96 0,4-5-16 16,2-16 0-16,3 11 0 0,-3-11-80 0,0 0 0 15,17 5-16-15,0-5 0 0,1-8 160 0,3-5 48 16,1-3 0-16,4-8 0 0,0 0 128 0,1-5 0 16,3-5 0-16,1 2 128 0,1-5-128 0,3 0 192 15,2-8-64-15,2 4 0 0,1-7 48 0,3-1 16 0,-1-4 0 16,-1 1 0-16,-2-6-64 0,-2 2-128 15,-2-5 192-15,1 1-64 0,-3 1 128 0,-2 1 32 0,-1 3 0 16,-1-1 0-16,-2 0 96 0,-4 3 32 0,-2 3 0 0,-2 2 0 16,0-2-64-16,-3 5-16 0,-3 1 0 0,-2 3 0 15,-4 8 48-15,1 1 0 0,-3 8 0 0,-1 3 0 16,0 11-96-16,-4 10-16 0,0 0 0 0,0 0 0 16,0 0-144-16,0 0-128 0,0 0 192 0,-8 19-192 15,-2 9 0-15,0 13 0 0,-2 7 0 0,-5 10 0 16,1 8 0-16,0 5 0 0,-1 4 0 0,1 2 0 15,0 2-128-15,1 1 128 0,2 0 0 0,1-1-144 16,0-5-48-16,3-5 0 0,1-3 0 0,1-1 0 16,4 0-1152-16,-2-4-224 0,0-7-48 15,1-2-9584-15,-1-6-1920 0</inkml:trace>
  <inkml:trace contextRef="#ctx0" brushRef="#br1" timeOffset="-141360.2">15877 11654 15663 0,'0'0'1392'0,"0"0"-1120"0,0 0-272 0,0 0 0 16,0 0 3072-16,0 0 576 0,3-11 96 0,-3 11 32 16,0 0-2112-16,0 0-432 0,0 0-80 0,0 0 0 15,0 0-512-15,0 0-112 0,0 0-16 0,11 11 0 0,-3 3-96 0,-2 5-32 16,-1 9 0-16,-2 2 0 0,-1 7-96 0,0 6-32 16,-2 6 0-16,0 2 0 0,-2 8-256 0,2-1 128 15,-2 0-128-15,4 3 0 0,-2 3 0 0,0-1 0 16,2-2 0-16,-1 0 0 0,1 0 0 0,0-3-192 15,1-1 48-15,0-5 16 0,-1-4-128 0,1-2-32 16,-2-2 0-16,-1-1 0 0,0-4 80 0,0-2 16 16,0-7 0-16,-1-3 0 0,-2-9 192 0,-1-4 0 15,1-4 0-15,3-10 0 0,0 0 0 0,0 0 0 16,0 0 0-16,0 0 0 0,0 0 0 0,0 0-256 16,-11-13 80-16,6-3 16 0,0-5-160 0,4 0-16 15,1-3-16-15,1-1 0 0,2-3 352 0,1 1-144 16,0 1 144-16,1 1 0 0,3-4 0 0,-1-2 128 15,-1 2 0-15,1 1 16 0,1 0 288 0,1 1 48 0,2-4 16 16,1 3 0-16,-1-5 80 0,0 5 0 0,0-5 16 0,1 3 0 16,-3-1-64-16,4 1-16 0,-2-2 0 0,2 3 0 15,2-3-176-15,-1 3-32 0,1 3-16 0,-1 2 0 16,0 2-160-16,-1 1-128 0,2 8 144 0,-1 5-144 16,2-2 0-16,-3 2 0 0,-3 2 0 0,1-2 0 15,-2 3 0-15,-9 5 0 0,0 0 0 0,15 3 0 16,-1 2 0-16,-14-5 0 0,13 10 0 0,-3 4 0 15,-4 7 0-15,-1 6 0 0,0 4 0 0,-2 6-160 16,-3 3 160-16,2 2-128 0,-2 1 128 0,1-1-128 16,1 3 128-16,0-4 0 0,-1 0 0 0,2-5-128 15,2 0 128-15,2-3 0 0,-3 0 0 0,1-5 0 0,-2-3 0 16,1-5 0-16,-1 1-160 0,0 0 160 0,-1-6-384 16,1-6 16-16,-3-9 16 0,0 0 0 15,0 11-416-15,0-11-64 0,0 0-32 16,0 0 0-16,0 0-1824 0,14-4-352 0,1-8-80 0,2 1-16 15,3 2-656-15,4-8-144 0,0 1-32 0,1-3 0 16,3-2 2096-16,1 0 400 0,0 1 96 0,-1-1 16 0,0 0 1360 16,1 2 416-16,-1-2 16 0,0 0 0 0,-1 0 2112 0,0-2 416 15,2 3 96-15,-2-4 16 0,-1 3-176 0,-2 0-16 16,-3-3-16-16,-5 6 0 0,0-1-1104 0,-1 6-224 16,-4-1-32-16,-3 1-16 0,-8 13-592 0,5-13-128 15,0 5-32-15,-5 8 0 0,-2-11-224 0,2 11-32 16,-5-10-16-16,-3 5 0 0,-3 2-128 0,-2 3-16 0,-1 5-16 15,-2 1 0-15,-4 4-160 0,-1 3-16 0,-1 1-128 0,-1 4 192 16,-1 3-192-16,0 3 176 0,-1 5-176 0,1 3 160 16,0-3-160-16,1 3 0 0,4 1 144 0,1-1-144 15,2 1 0-15,3 0 0 0,2-2 0 0,5-6 0 16,-1 3 0-16,4-6-128 0,0-3 128 0,3-1-192 16,3-2 64-16,0-3 0 0,4-3 0 0,1-2 0 15,1-3 128-15,6-4 0 0,-1-6 0 0,4-3 0 16,1-5-192-16,7-6 32 0,4-10 16 0,6 0 0 15,2-8-48-15,4-3 0 0,1-5 0 0,-3-1 0 16,-4-2 192-16,-3 0-192 0,-2 3 192 0,-4 3-192 16,-3 0 192-16,-3 4 0 0,-3 1 0 0,-4 8 128 15,-3 3 112-15,-3 4 16 0,-3 4 16 0,-2 2 0 16,-3 6 80-16,0 10 16 0,0 0 0 0,0 0 0 0,-8-6-16 16,-3 6 0-16,-2 8 0 0,-3 5 0 0,0 3-224 0,-2 5-128 15,-1 3 160-15,0 5-160 0,0-2 0 16,-1 2-128-16,1-5-16 0,0 2 0 15,0-2-384-15,3 0-80 0,0-3-16 0,3-7 0 16,1 0-2576-16,12-14-512 0,0 0-96 16,0 0-32-16</inkml:trace>
  <inkml:trace contextRef="#ctx0" brushRef="#br1" timeOffset="-140973.2">17894 12069 20271 0,'0'0'1792'0,"0"0"-1424"0,13 2-368 16,-13-2 0-16,0 0 2752 0,13 0 464 0,-13 0 112 0,0 0 0 15,0 0-2192-15,6-8-448 0,-3 0-96 0,-3 0-16 16,-5 0-576-16,-1 3 0 0,-4-3 0 0,-3 5 0 16,-1-4 0-16,-2 6 0 0,-3 2 128 0,-1 4-128 15,0 3 512-15,-1 2 48 0,0 6 0 0,2-2 0 16,-2 1 112-16,1 9 32 0,0 0 0 0,-3 8 0 15,-1 2-240-15,0 3-32 0,2 3-16 0,-1 2 0 16,-3 3-224-16,6 0-64 0,2 3 0 0,5-5 0 16,2-1-128-16,6-2-224 0,5-2 48 0,6-1 16 15,6 2 160-15,7-9-192 0,7-1 192 0,6-1-192 16,1-3 192-16,4-1-192 0,0-3 192 0,2-2-192 16,1-6 192-16,0 0 0 0,2-5-144 0,-2-3 144 0,-2-5 0 15,1-2 0-15,-4-6 0 0,4 4 0 0,-1-5 128 16,1-2-128-16,-1-2 192 0,-1-3-64 0,-2 0-128 0,1 0 192 15,-3 0-192-15,0-5 192 0,-5-3-336 0,0 0-64 16,-4-5-16-16,-2 0 0 16,-4 1-2000-16,-2-1-400 0,0-12-64 0,-10 9-32 0</inkml:trace>
  <inkml:trace contextRef="#ctx0" brushRef="#br1" timeOffset="-140234.89">13827 13553 11967 0,'31'8'1072'0,"-9"-4"-864"0,4 0-208 0,4-4 0 0,2 0 2976 0,4 0 544 16,1-4 128-16,4 4 0 0,3 0-2016 0,1-1-416 15,4-2-64-15,1 3-32 0,-2-4-624 0,2 3-128 0,0-2-32 0,3 3 0 16,3-2-336-16,3 0 128 0,4 2-128 0,6 0 0 16,3 0 0-16,0 0 0 0,5 0 0 0,-1 0 0 15,-1 2 0-15,4-2 0 0,-1 0 0 0,6 0 0 16,7 0 0-16,-2 5 0 0,-3 0 0 0,-1 3 0 15,0 3 0-15,-1 3 0 0,-4-2-144 0,4 4 144 16,-3-4 672-16,1 0 208 0,0-1 32 0,-6-6 16 16,-4 0-160-16,-2-5-16 0,3-4-16 0,0 0 0 15,3-4-576-15,2 0-160 0,4-2 0 0,-3-1 0 16,-4 3 0-16,1 0 0 0,-4 0 0 0,-3 0 0 16,0 0 0-16,-2-1 0 0,1 5 0 0,-4 0 0 15,-5 4 0-15,-4-1 192 0,-5-2-64 0,-4 3 0 16,-1 3 48-16,-5-2 16 0,-4-1 0 0,-3-1 0 15,-1-2-192-15,-3 3 0 0,-3-4 0 0,-2 0 0 16,-5 2-384-16,-3-1-128 0,-3 0 0 16,-13 3-10240-16,0 0-2032 0</inkml:trace>
  <inkml:trace contextRef="#ctx1" brushRef="#br1" timeOffset="19222.25">14765 14036 0</inkml:trace>
  <inkml:trace contextRef="#ctx0" brushRef="#br1" timeOffset="-126756.77">18712 12756 3679 0,'0'0'160'0,"0"0"32"0,0 0-192 0,0 0 0 0,0 0 0 0,0 0 0 16,0 0 5712-16,0 0 1104 0,0 0 224 0,0 0 32 15,0 0-5136-15,0 0-1024 0,0 0-208 0,0 0-32 16,12-8-416-16,0 4-64 0,0-1-32 0,0-2 0 15,1 4-160-15,2 2 0 0,-1-3 0 0,-14 4 0 16,13 0 272-16,-2 5 32 0,-11-5 0 0,13 7 0 0,-13-7 272 0,10 9 48 16,-10-9 16-16,6 15 0 0,-3 2-256 0,-3 4-32 15,-4 6-16-15,-5 6 0 0,-2 5-208 16,-6 2-128-16,-4 5 128 0,-5 7-128 0,-4-1 0 0,-3 2 0 16,-2 0 0-16,-2 3-128 0,0-1 128 0,-3-2-160 15,0-2 160-15,2-1-160 0,-4-2-64 0,3-6-16 16,2-1 0-16,2-5 0 15,0-4-1376-15,3-2-288 0,1-6-48 0</inkml:trace>
  <inkml:trace contextRef="#ctx0" brushRef="#br1" timeOffset="-125956.83">19268 13333 28559 0,'0'0'1264'0,"-7"11"272"0,7-11-1232 0,0 0-304 0,0 0 0 0,0 0 0 15,0 0 544-15,0 0 48 0,0 0 16 0,0 0 0 16,13 0-480-16,0-3-128 0,-13 3 0 0,14-8 0 15,-1-2 0-15,-2-1 0 0,2 0 0 0,0-2 0 16,0 3 0-16,1-4 224 0,1-2-48 0,-1-5-16 16,-1 5 304-16,3-7 64 0,2-4 16 0,1-2 0 15,2-3 16-15,1 0 0 0,6-3 0 0,-3-4 0 0,-2-6-304 16,-1 3-48-16,1-1-16 0,1-2 0 0,-3 0-192 16,1-1 128-16,-1-3-128 0,0 1 0 0,0-1 144 15,-2 0-144-15,0 0 128 0,-1 4-128 0,1-2 0 0,-3 4 0 16,-1 1 0-16,-1 5 0 0,-1 5 0 0,0 5 0 15,-2 4 144-15,-1 4-144 0,-2 6 0 0,-2 2 144 16,-6 11-144-16,0 0 0 0,11-3 240 0,-11 3-64 16,0 0-16-16,13 14 0 0,-5 2 80 0,-1 5 16 15,-3 3 0-15,0 7 0 0,-1 1 112 0,-2 8 16 16,-1-3 16-16,-3 6 0 0,2 2-144 0,-1-2-48 0,-1 2 0 16,1 0 0-16,1 0-80 0,-1-5 0 0,2 0-128 15,2 2 192-15,-1-3-192 0,1-1 0 0,-2-2 0 16,0-3 0-16,0-4 128 0,0 0-128 0,1-2 0 0,1-6 0 15,-2-2 0-15,2-2 0 0,-2-17 0 0,3 14 0 16,-3-14-368-16,0 0 48 0,0 0 0 0,0 0 0 16,0 0-16-16,14-2 0 0,-1-4 0 0,-2-4 0 15,2-3 96-15,2-3 32 0,-3-4 0 0,3-3 0 16,-1-3 208-16,2-1 0 0,0-2-160 0,2-3 160 16,1 3 0-16,1 0 160 0,2-8-16 0,-1 4 0 15,0-3 32-15,0 0 0 0,-1-1 0 0,1 0 0 16,-1 1-32-16,0 1 0 0,0 0 0 0,-1 3 0 15,0 1-16-15,-1 1-128 0,-2 1 192 0,-2 5-64 16,-1 3 48-16,-3 3 0 0,-2 4 0 0,-2 1 0 16,-6 13 96-16,0 0 32 0,0 0 0 0,0 0 0 0,0 0 112 15,11 3 32-15,-1 2 0 0,-2 8 0 0,0 6-192 16,-1 2-16-16,-1 6-16 0,-1 4 0 0,0 1-80 0,-4 5-16 16,2 0 0-16,-1 3 0 15,0 1 32-15,-1 0 0 0,1 2 0 0,1-1 0 0,-1-4-160 0,-1 1 192 16,1-1-192-16,0 1 192 0,1-6-192 0,0 0-144 15,-1-8 144-15,1-1-208 16,0-3-256-16,2-5-48 0,0-5-16 0,-5-11 0 16,0 0-1488-16,0 0-288 0,0 0-64 0,14-3-16 15,0-5-1072-15,1-5-224 0,1-14-32 0,2-2-7728 0</inkml:trace>
  <inkml:trace contextRef="#ctx0" brushRef="#br1" timeOffset="-125215.2">20949 12614 9215 0,'0'0'816'0,"0"0"-656"0,0 0-160 0,0 0 0 15,0 0 3808-15,0 0 736 0,15 4 128 0,-1 3 48 16,-14-7-2576-16,15 5-512 0,-15-5-96 0,16 3-32 16,0-3-688-16,-2 0-144 0,1-2-32 0,1-3 0 15,1 4-368-15,3-6-80 0,1-1 0 0,-1 0-16 16,3-4-176-16,-1 2 192 0,1-5-192 0,-1 3 192 16,1-1 16-16,-1-3 16 0,-1 0 0 0,-3-2 0 15,-1 2-64-15,1 2-16 0,-2-1 0 0,-3 1 0 16,-3-2 80-16,-6 3 16 0,1 5 0 0,-5 8 0 15,-1-10 288-15,-4-1 64 0,-2 3 16 0,-1 5 0 16,-3 1 32-16,-2 4 0 0,-1 1 0 0,-2 2 0 16,-4 3-192-16,-2 4-16 0,-4 3-16 0,-1 3 0 15,-2 6-96-15,-1 0-32 0,-2 1 0 0,1 6 0 16,1-1-160-16,4 6-128 0,3-4 144 0,4-2-144 16,0 2 0-16,6-3 0 0,3-5 0 0,4 4 0 0,1-4 0 15,4-2 0-15,1-2 0 0,3-3-160 0,3 2-32 0,1-3 0 16,1-3 0-16,1 0 0 0,3 0 48 0,2-3 0 15,0-4 0-15,6 0 0 0,-3-4 0 0,3 1 0 16,0-6 0-16,3 1 0 0,-1-4 144 0,2-4-160 16,4-2 160-16,-3-3-160 0,1-1-32 0,0 0 0 15,1-5 0-15,-1 0 0 0,3 2-128 0,1 0-16 16,1 1-16-16,-1-3 0 0,-1 0 48 0,0 1 16 16,0-1 0-16,-2 0 0 0,-3 2 96 0,-1-1 0 15,-3 3 16-15,-2 1 0 0,-2-2 176 0,-1 2 0 0,-4 1 0 16,-2 3 0-16,-2 4 0 0,-7 8 0 0,0 0 128 15,-2-13-128-15,-3 5 256 0,-3 3-32 0,-3 0 0 16,-5 5 0-16,-5 2 96 0,-4 2 32 0,-6 4 0 0,-4 5 0 16,-5-1-144-16,1 4-16 0,2 0-16 0,5 0 0 15,2-3 32-15,4 3 16 0,4-4 0 0,4 3 0 16,5-5-80-16,2-2-16 0,3 3 0 0,8-11 0 16,0 0-288-16,-2 14-64 0,2-14-16 0,7 15 0 15,1-6-16-15,4 4 0 0,3-2 0 0,4 1 0 16,2-3 128-16,5-1 128 0,1 0-208 0,2 4 80 15,1-3 128-15,4 2 0 0,1 2 0 0,-1 2 128 16,-3-2 0-16,-1-1 0 0,1 6 0 0,-1-4 0 16,-3 3 0-16,1-3 16 0,-3 0 0 0,1-1 0 15,-2 5-16-15,-3-2 0 0,-2-2 0 0,-1 1 0 0,-2-4-128 16,-3 4 128-16,-2-3-128 0,-3 1 128 0,-8-13 112 16,3 16 16-16,-4-3 0 0,-3 0 0 0,-4 0-128 0,-3-2 0 15,-5 2-128-15,-2 0 192 0,-2-2-192 0,-5 0 128 16,0-1-128-16,-2 1 0 0,-2-6 0 0,0 3 0 15,3-2-128-15,0-1 128 0,-1-5-384 0,1-3 16 16,-1 0 16-16,1-7 0 16,1-6-464-16,4 0-80 0,5-8-32 0,6-5 0 15,5-8-2512-15,4-3-496 0</inkml:trace>
  <inkml:trace contextRef="#ctx0" brushRef="#br1" timeOffset="-124717.81">22135 11888 29375 0,'24'-14'1296'0,"-6"6"272"0,-2-2-1248 0,2 2-320 0,1 2 0 0,-1-1 0 16,-5 2 1504-16,1 5 240 0,0 0 48 0,1 5 16 16,-1-2-656-16,-1 2-128 0,-13-5-16 0,16 16-16 15,-1 0-416-15,-1 4-64 0,-3 0-32 0,1 6 0 16,-1 5-176-16,-2 4-48 0,1 3 0 0,-2 7 0 16,0 2-64-16,2 6 0 0,-2 6-16 0,-2 4 0 15,-1-2-48-15,-2 1-128 0,0 3 192 0,2 0-64 16,-3 1-128-16,1-2 0 0,0-3 0 0,0 4 0 15,-1-6 0-15,1-3 0 0,-1-6-144 0,1-2 144 16,-1-3-320-16,1-2 64 0,0-6 0 0,-3-6 0 16,0-2-176-1,0-7-16-15,0-4-16 0,0-4 0 0,0-14 96 0,0 13 32 0,0-13 0 0,0 0 0 0,0 0 336 16,0 0 128-16,0 0 0 0,-5-19 0 16,2-5-128-16,1-2 0 0,1-6 144 0,1 0-144 15,1-7 0-15,3-1 0 0,-1-1 0 0,3-6 0 0,1 2 0 16,2 0 0-16,3 3 0 0,2 1 0 0,2 1 0 0,5 3 0 15,1 0 0-15,1 5 0 0,-1-1 0 0,6 5 176 16,1 4-176-16,1-1 192 0,4 5-192 0,1 4 192 16,-1 3-192-16,-2 0 192 0,-3 2 0 0,0 7 0 15,-2 0 0-15,-1 4 0 0,-4 3 16 0,-1 0 16 16,-2-1 0-16,-1 6 0 0,-2 0-48 0,-3 4-16 16,-2 5 0-16,-1 3 0 0,-2 3-160 0,-2 3 0 15,-1 2 144-15,-2 5-144 0,0 7 0 0,-1 0 0 16,-2 2 0-16,1-1 0 0,3 3 0 0,-1 1 0 0,0-4 0 15,2 7 128-15,0-6-128 0,3 3 0 0,-2-3 0 16,1-2 0-16,-3-3-336 0,1 0-48 0,2 0 0 0,-4-5 0 31,-2-3-2336-31,-2-5-480 0</inkml:trace>
  <inkml:trace contextRef="#ctx0" brushRef="#br1" timeOffset="-82449.28">3112 13935 21183 0,'0'0'1888'0,"0"0"-1504"0,0 0-384 0,0 0 0 16,0 0 2048-16,0 0 352 0,0 0 64 0,0 0 16 0,6-16-1792 15,1 1-368-15,-7 15-64 0,6-16 0 0,-6 16-256 16,7-14 0-16,-4-1 128 0,-3 15-128 15,0-16 0-15,0 16 0 0,0 0 0 0,0-14 0 0,0 14 160 0,-2-15-160 16,2 15 160-16,-5-9-160 0,5 9 224 0,-6-8-48 16,-1 0-16-16,7 8 0 0,-9-7 0 0,1 2 0 15,-3 1 0-15,3 0 0 0,-2-1-160 0,-3 2 0 16,-3-2 0-16,0 4 0 0,-3-1 0 0,-4 1 0 16,-6-3-144-16,-1 4 144 0,-4 4-384 0,-3-1 48 15,0-2 0-15,0 4 0 0,-1-2 48 0,1 1 16 16,0 4 0-16,0 0 0 0,0 0 272 0,2 1 256 15,1 3-64-15,2 0 0 0,0 1 192 0,2 3 16 16,-2 0 16-16,-1 2 0 0,0-2-80 0,-1 5-16 16,0-2 0-16,2 5 0 0,2 2-80 0,1-2-32 0,0 0 0 0,5 5 0 15,3 0-208-15,3 3 0 0,2 2 0 16,4 1 0-16,-1 2 0 0,5 3 0 0,3 0 0 0,2-1 0 16,1 1 0-16,5-3 0 15,2-2 0-15,1-1 0 0,2-2-176 0,4-2 176 0,4-2-160 0,3-3 160 16,2-2-176-16,5-5 176 0,4-2-192 0,5-4 192 15,4 1-176-15,1-1 176 0,0-4-160 0,0-4 160 16,2 0 0-16,0-4 0 0,1 0 0 0,4-4 0 16,-3-2 0-16,3 0 0 0,-2-3 160 0,3 0-160 15,2-6 256-15,1 1-48 0,2-4 0 0,-1-3 0 16,-4 1 32-16,-2-4 0 0,-2 3 0 0,-3-3 0 16,-1-1-48-16,-1 0 0 0,-2-1 0 0,-3 2 0 15,-4-3-32-15,-1 3-16 0,-5 0 0 0,-3-2 0 16,0 5-16-16,-4-3 0 0,-1 0 0 0,-3 3 0 15,-3 2 0-15,-2 3 0 0,-3 1 0 0,-2 4 0 0,-3 0 64 0,0 11 16 16,0 0 0-16,-8-7 0 0,8 7 64 0,-15 0 16 16,-2 7 0-16,1 4 0 0,0 5-160 0,-4 5-128 15,0 6 144-15,0 2-144 0,-1 2 0 0,2 1 0 16,0-2 0-16,3 1 0 0,3-4 128 0,2 2-128 16,1-5 0-16,4-2 0 0,4-2 160 0,1-4-160 15,1-3 160-15,1 1-160 0,-1-14 0 0,7 10 128 16,-7-10-128-16,12 8 0 0,1-3 0 0,0-2 0 15,2-3-192-15,1-3 192 0,1-2-176 0,2-5 176 16,4-4-160-16,1 1 160 0,0-5-224 0,2-4 48 16,-2 1 16-16,5-5 0 15,1-3-416-15,1-3-64 0,-1-3-32 0,1-2 0 16,-2 3-464-16,-2-6-80 0,-3 3-32 0,0-3 0 16,-3 3-432-16,0 5-96 0,-2 1-16 0,-1 4 0 15,-2 2 208-15,0 2 48 0,-2 5 0 0,-1 4 0 0,-2 1 1392 0,-1 5 272 0,-10 8 64 0,0 0 16 16,0 0 1152-16,13-2 240 0,-13 2 32 0,0 0 16 15,11 10 16-15,-3 3 16 0,-2 1 0 0,1 4 0 16,-2 3-592-16,-1 1-112 0,0 1-16 0,0 1-16 16,1 0-432-16,2 5-96 0,-1 3-16 0,2 0 0 15,0 0-160-15,0-1-48 0,2-1 0 0,-1 2 0 16,4-1-64-16,2 1-128 0,-2-6 176 0,-1-2-176 16,0-2 128-16,-3-1-128 0,1-3 0 0,0-2 0 15,-2-3 0-15,-8-13 0 0,0 0 128 0,0 0-128 16,0 0 144-16,0 0-16 0,0 0-128 0,0 0 192 15,0 0 32-15,0 0 0 0,0 0 0 0,3-16 0 0,-3-2 208 16,-3-3 32-16,-1-6 16 0,3-2 0 0,-1-3-160 0,1 1-48 16,-1-4 0-16,0-2 0 0,2 0-48 0,2 0-16 15,1-3 0-15,0 6 0 0,-1-1-32 0,0 4-16 16,1-4 0-16,3 3 0 0,2 3-160 0,0 5 0 16,-1 0 144-16,-1 3-144 0,2 4 0 0,2 2 0 15,-1 1 0-15,1 2 0 0,-10 12-224 0,11-4-64 16,2-1-16-16,0 5 0 15,0 5-144-15,0 3-48 0,-1 4 0 0,1 6 0 16,-2 1-256-16,2 9-48 0,-1 2-16 0,-3 1 0 16,1-4-416-16,-2 3-96 0,0 3-16 0,-2-3 0 15,1 2 0-15,-2 0 0 0,-2-3 0 0,2-2 0 0,-1-4 832 16,1 1 176-16,0 0 16 0,-2-5 16 0,0-1 752 0,1-5 160 0,-1 1 32 0,3-1 0 16,-6-13 256-16,10 8 64 0,0-3 16 15,1 0 0-15,-11-5-320 0,17 0-64 0,1-5-16 0,1-3 0 16,1 0-112-16,0-3-16 0,1-7-16 0,2 0 0 15,1-4 144-15,-2-1 16 0,1-2 16 0,-2-1 0 16,-4 0-224-16,-1-1-32 0,0 3-16 0,-3 0 0 16,-3 1-64-16,-2 4-16 0,-2 10 0 0,-6 9 0 15,5-10-80-15,-5 10-32 0,0 0 0 0,0 0 0 16,0 0-16-16,-10 3 0 0,-2 5 0 0,-3 11 0 16,1 2-128-16,-1 5 0 0,-1 1 144 0,2 4-144 15,1-1 0-15,2-4 0 0,1 1 0 0,4-4 0 16,1-6 0-16,2-2 0 0,1 1 0 0,2-3 0 0,0-13 0 15,6 11-128-15,-6-11 128 0,0 0 0 0,13 8 0 0,0-3-128 16,-13-5 128-16,18 0 0 0,-2-5 0 0,-2 2 0 16,-1 1 0-16,3-1 128 0,2-2-128 15,1 2 144-15,2 3-144 0,0 5 160 0,-4-2-160 0,8 5 0 16,0 2 0-16,1 1 0 0,0 2 0 0,-1 1 0 16,1 2 0-16,-2 5 0 0,-2 1 0 0,-1 3-176 15,-3-5 176-15,-2 0-192 0,0 1-48 0,-3-2-16 16,-3-2 0-16,-2 0 0 0,-2-1 80 0,-3-4 16 15,-3 0 0-15,0-12 0 0,-5 12 160 0,5-12 0 16,-9 8-144-16,-1 1 144 0,-3-3 0 0,2-1 0 16,0 0 0-16,0-5 0 0,1 0 176 0,10 0 0 15,0 0 0-15,0 0 0 0,0 0 256 0,0 0 48 16,0-16 16-16,6-2 0 0,4-6-112 0,3-3-32 0,3-2 0 16,0-5 0-16,3-6-80 0,4-2-16 0,1-6 0 0,0 0 0 15,2-5-256-15,1-5 128 0,0 0-128 0,-1 0 0 16,1 4 0-16,-1 2 0 0,1 1 0 0,-1 11 0 15,-5 3 0-15,1 7-320 0,-1 2 32 0,-2 11 16 32,0 1-656-32,1 4-128 0,-1 3-32 0,-1 5 0 15,-6 9-1296-15,4 3-272 0,0 8-48 0,1 5-16 16,-3 3 1376-16,2 5 288 0,-2 3 48 0,3 0 16 0,-3 1-464 16,2-3-80-16,0 5-32 0,0-1 0 0,2-5 976 0,1 1 192 0,-1-4 32 0,1-2 16 15,0-3 752-15,0-2 160 0,-1-3 16 0,0-1 16 16,-4-7 144-16,-1 0 32 0,-2 0 0 0,-11-8 0 15,13 8 160-15,-13-8 32 0,0 0 16 0,15 5 0 16,-15-5 32-16,0 0 0 0,0 0 0 0,14 0 0 16,-14 0-192-16,0 0-48 0,13-5 0 0,-13 5 0 0,8-13-240 0,0 0-48 15,-3-1-16-15,-1-2 0 0,0-2-144 0,-3-1-48 16,-1-2 0-16,-1 0 0 0,-3-3-128 0,1 3-16 16,-2-3-128-16,-1 6 192 0,0-1 64 0,-1 8 0 15,7 11 0-15,-8-10 0 0,8 10-128 0,-9-5 0 16,9 5-128-16,-12 2 192 0,-1 3 32 0,1 3 0 15,0 3 0-15,1 5 0 0,0 3-224 0,0-1 0 16,-1 3 0-16,4 1 0 0,4-2 0 0,-1-1 0 16,0 0 0-16,2-3 0 0,1-1 128 0,2-4-128 15,0-11 0-15,2 13 0 0,-2-13 0 0,0 0 0 16,0 0 0-16,0 0-160 0,13 8-144 0,-2-3-16 16,-11-5-16-16,16-5 0 15,-2 0-96-15,2-3-16 0,0-2 0 0,1-1 0 0,-1-2 192 0,0-1 16 16,1-1 16-16,1 1 0 0,-4-2 224 0,1 3 0 0,-1-3 0 15,1 5 0-15,-2-2 0 0,-4 0 0 0,2 3 192 0,1 4-192 16,-12 6 304-16,0 0-48 0,12-5-16 0,-12 5 0 16,0 0 16-16,15 5 0 0,-15-5 0 0,11 13 0 15,-3-2-64-15,-1 5-16 0,-1-3 0 0,-1 1 0 16,1-1-176-16,2 2 0 0,-1-4 0 0,1 0 0 16,-8-11-128-16,13 10-16 0,-1-2 0 0,0-2 0 15,-3-1-96-15,4-3-16 0,0-2 0 0,0-2 0 16,1-1-32-16,-1 1-16 0,0-1 0 0,0-2 0 15,-2 2 112-15,2-2 32 0,0-1 0 0,-1 1 0 16,1-3 160-16,0 3-160 0,0-1 160 0,0-2-160 0,-2-5 160 16,3 6 0-16,-1-2 0 0,0-4 0 0,-2 0 0 0,2 0 0 15,2-1 0-15,-4-1 0 16,-1 1 0-16,-1 0 0 0,1-1 160 0,-1 2-160 0,-1-3 256 0,-1 3-32 16,-2-3-16-16,0 3 0 0,-2 1 112 0,0-3 32 15,-1 2 0-15,-1 4 0 0,-1 9 32 0,2-12 0 16,-2 12 0-16,0 0 0 0,0 0-128 0,0 0-32 15,1-11 0-15,-1 11 0 0,0 0-96 0,0 0-128 16,0 0 176-16,0 0-176 0,0 0 128 0,0 0-128 16,13 15 0-16,-3-2 0 0,-1 1 0 0,1 4 0 15,0-1 0-15,-1 4 0 0,-2-2 0 0,1 4 0 16,1 1 0-16,3 3 0 0,-1 2 0 0,-2 0 0 0,0 0 0 16,0 1 0-16,4-1 0 0,0 2 0 15,-2 1 0-15,-3 2 0 0,0 1 0 0,-3 0 0 0,-2-1 160 0,-4-2-160 16,-3-1 0-16,-5-3 0 0,-6 0 0 0,-2-1 0 15,-4-1 0-15,-3 1 0 0,-5-1 0 0,-3-1 0 32,-7-1-320-32,-1 4-128 0,-5-3-48 0,2-1 0 15,1-3-656-15,-1 3-144 0,-1-3-32 0,4-5 0 16,3-1-1504-16,4-6-304 0,4-1-64 0,5-3-16 0</inkml:trace>
  <inkml:trace contextRef="#ctx0" brushRef="#br1" timeOffset="-82045.42">7073 14363 23199 0,'22'2'1024'0,"-6"-2"224"0,0 3-992 0,3-1-256 0,2-1 0 0,0 1 0 0,0-2 1776 0,0 0 304 16,0 0 64-16,0 3 16 0,-1 0-880 0,0-1-160 15,-1-2-32-15,0 0-16 0,0 0-432 0,1 0-96 16,1 0-16-16,-1-3 0 0,-2-2-176 0,5 0-32 15,1-1-16-15,0-1 0 0,0-1-64 0,1 0-16 16,1-3 0-16,-2 1 0 0,0-4-48 0,-4 1-16 16,-3 2 0-16,-1-4 0 0,-1-1 16 0,-2 0 0 15,-2-3 0-15,-3 3 0 0,-3-2 32 0,-2-1 16 16,-2 3 0-16,-1 1 0 0,-4-1 0 0,-3 2 0 16,-4 1 0-16,-2 3 0 0,-5 1-32 0,-1 2 0 0,-3 1 0 15,-2 6 0-15,-4 6-192 0,-2 1 0 0,1 2 0 16,-2 8 0-16,1 5 0 0,0 7 0 0,-1 9 0 15,2 4 0-15,2 5 192 0,1 1-64 0,2 3-128 0,2-1 192 16,1 0-192-16,3-2 176 0,4-3-176 0,6-3 160 16,1-1 48-16,6-5 16 0,1-7 0 0,6-1 0 15,4 0-224-15,7-3 0 0,4 3 0 0,6-6 0 32,4-3-784-32,11-6-112 0,7-2 0 0,9-7-16 15,6-8-2160-15,2-4-448 0</inkml:trace>
  <inkml:trace contextRef="#ctx0" brushRef="#br1" timeOffset="-80143.09">8191 14588 19343 0,'0'0'848'0,"0"0"192"16,0 0-832-16,0 0-208 0,13-6 0 0,-3-1 0 0,-1 1 1632 0,1 1 288 16,-1-2 48-16,1 3 16 0,0-1-1056 0,1 0-208 15,-1-1-32-15,-1 1-16 0,-9 5-224 0,10-5-32 16,-10 5-16-16,0 0 0 0,11-5 80 0,-11 5 16 0,0 0 0 0,0 0 0 15,0 0-112-15,11 0 0 0,-11 0-16 0,10 2 0 16,-10-2-48-16,10 8-16 0,-2 0 0 0,-8-8 0 16,4 13 16-16,3 1 16 0,-4-1 0 0,-1 0 0 15,-2 0-112-15,-2 6-32 0,2-1 0 0,-3 2 0 16,-4 0 16-16,-1 0 0 0,-3 1 0 0,-3 2 0 16,-4 1-208-16,-4 3 176 0,-2 0-176 0,-5 2 160 15,-5 0-400-15,-1 2-80 0,-1-4 0 0,1 0-16 31,1-1-2096-31,2-2-400 0</inkml:trace>
  <inkml:trace contextRef="#ctx0" brushRef="#br1" timeOffset="-79311.32">9746 14662 18431 0,'0'0'1632'0,"0"0"-1312"0,0 0-320 0,0 0 0 0,-6 11 3136 0,6-11 544 15,0 0 112-15,0 0 32 0,0 0-2608 0,0 0-528 16,0 0-112-16,0 0 0 0,0 0-576 0,11-6 0 0,-1-2 0 0,-1-5 0 16,2-3 0-16,1-2 0 0,1-4 0 0,-1 1 0 15,0-5 160-15,-1-1-160 0,-2 3 128 0,1 0-128 16,-2-2 256-16,2 2-48 0,-4 0 0 0,1 1 0 16,-3 1 224-16,0-1 32 0,-3 1 16 0,-1-2 0 15,0-2 48-15,-1 2 16 0,-4 0 0 0,-2 1 0 16,-1-4-96-16,-1 3-32 0,-1 0 0 0,-3 0 0 15,-3-2-160-15,0 2-48 0,-3 0 0 0,1 6 0 16,1-1-208-16,-1 6 0 0,-3 0 0 0,-1 2 0 16,-4 3-192-16,-1 5 0 0,-5 1 16 0,1 6 0 15,-3 0 0-15,1 6 0 0,-1 1 0 0,0 9 0 16,4 5 176-16,-1 4-160 0,1 6 160 0,1 7-160 16,2 6 160-16,-1 7-192 0,1 3 192 0,1 1-192 15,2 2 192-15,2 2 0 0,1-2 0 0,3 0 0 16,4-4 0-16,3 0 0 0,4-4 0 0,6 0 0 0,4-5 0 15,5-7 0-15,5 1-192 0,8-2 64 0,4-6-144 0,6-2-32 16,4-3 0-16,5-5 0 0,4-1 48 0,5-9 0 16,7-1 0-16,-1-5 0 0,0-5 80 0,-4-5 32 15,-3-4 0-15,-1-4 0 0,-4-4 144 0,0-4 0 16,-3-1-144-16,-1-3 144 0,-2-2 0 0,-3-4 0 16,-2 3 0-16,-4-4 0 0,0 0 0 0,-3-2-224 15,-2-1 32-15,-5-2 0 16,-2 2-560-16,-5 3-96 0,-3 5-32 0,-5 0 0 15,-5 2-656-15,-4-1-128 0,-5 1-16 0,-2 3-16 16,-3 3-416-16,-3 0-96 0,-4 3-16 0,-2 5 0 16,-4 4 544-16,1 3 96 0,-2 2 32 0,3 3 0 0,-2 4 1552 0,1 0 272 15,3 3 80-15,2 2 16 0,2 0 1168 0,2-1 256 0,2 5 32 0,2-1 16 16,2 0-176-16,0 0-48 0,2-3 0 0,3-1 0 16,2 4-496-16,1 4-96 0,3-3-32 0,2 3 0 15,2-1-320-15,1-1-64 0,0 2-16 0,5 0 0 16,4-3-128-16,0 3-16 0,3-3-16 0,1 2 0 15,0-2-96-15,2-5-16 0,-1 1 0 0,3 0 0 16,0-3-96-16,3-1-32 0,-2-1 0 0,1-3 0 16,2-2-192-16,0-3 0 0,0 0 0 0,0-3 0 31,2-2-288-31,0-3-96 0,3 0-32 0,3-5 0 0,0-3-1744 16,3-3-336-16,2 1-80 0,-2-2-16 0</inkml:trace>
  <inkml:trace contextRef="#ctx0" brushRef="#br1" timeOffset="-78923.59">10688 14557 4607 0,'10'-14'400'0,"-10"14"-400"0,8-11 0 0,-2 0 0 0,-1-2 4976 0,0 3 912 16,-2-1 176-16,-3 0 32 0,0 11-3584 0,-1-13-720 15,-4 0-128-15,5 13-48 0,-7-8-1040 16,7 8-192-16,0 0-64 0,-14-3 0 0,-2 3-320 0,-2 6-192 16,0 4 32-16,1 6 0 0,-4 5 160 0,2 8 0 15,-2 1 0-15,3 4-128 0,-1 1 256 0,1 0 64 16,2 1 16-16,2-3 0 0,1-1 304 0,2 2 64 15,1-3 16-15,4-6 0 0,2-1-208 0,3 1-64 16,1-6 0-16,3-5 0 0,2 2-320 0,3-3 0 16,0-2-160-16,5-6 160 0,1 2-368 0,2-6 48 0,2-1 0 0,4-1 0 15,4-7 96-15,1-4 32 0,2-1 0 16,3-6 0-16,0-2 192 0,2-4 0 0,5-6 0 16,1 1 0-16,0-1 0 0,-2-3 0 0,1-2 0 0,-4-1 0 15,-3 0 0-15,-1-3 0 0,-7 3 0 0,-3 0 0 16,-4 0 0-16,-2 3 0 0,-2 2 0 0,-7 5 0 15,-1 3 304-15,-3 3-48 0,-2 3-16 0,-5 4 0 16,-3 1 64-16,-4 5 16 0,0 0 0 0,-4 6 0 16,-5-1-128-16,-3 8 0 0,-5 6-16 0,-3 2 0 15,-10 6-320-15,3 5-64 0,1 5-16 0,3 2 0 16,-1-1-448 0,6-1-96-16,2-3 0 0,6-2-16 15,1-3-1616-15,5-2-320 0,3-6-64 0</inkml:trace>
  <inkml:trace contextRef="#ctx0" brushRef="#br1" timeOffset="-78488.38">11897 14079 21183 0,'12'3'1888'15,"1"-1"-1504"-15,0-2-384 0,2 0 0 0,1 0 2720 0,0-2 480 16,-3-1 80-16,-13 3 32 0,14-3-1936 0,-4-2-384 15,-10 5-80-15,0 0-16 0,0 0-448 0,0 0-80 16,0 0-32-16,0 0 0 0,0 0-336 0,0 0 0 16,-21-2-160-16,-5 2 160 0,-1 5-176 0,-5 3 176 15,-5 2-160-15,1 4 160 0,1 4 0 0,0 3 0 0,0 1 0 0,1 2 0 16,0-1 0-16,2 1 192 0,2 2-16 0,4-4 0 16,3 1-48-16,4-4-128 0,0 0 192 0,4-1-64 15,4-2-128-15,3 0 0 0,5-3 0 0,3 3 0 16,0-16-208-16,6 16 16 0,6-3 16 0,2 1 0 15,4-1 176-15,3-3-160 0,4 1 160 0,4-2-160 16,2 1 160-16,2 0 0 0,3-2 0 0,2 5-128 16,2-5 128-16,2 4 128 0,1 0-128 0,4 1 176 15,1 1-32-15,0 0 0 0,2 1 0 0,1 1 0 16,2 2-144-16,-5 1 128 0,-1-1-128 0,-7 2 128 16,-3 3-128-16,-5 3 0 0,-6-1 0 0,-5 3 0 15,-5-1 0-15,-4 2 0 0,-3 0-128 0,-6-1 128 0,-3-2 0 16,-8 5 0-16,-5-1 128 0,-8-1-128 15,-6 2 0-15,-10-1 0 0,-11 1 0 0,-12-4 0 16,-9-3-1680-16,-8-2-320 16</inkml:trace>
  <inkml:trace contextRef="#ctx0" brushRef="#br1" timeOffset="-74535.86">13354 14500 6447 0,'0'0'576'0,"0"0"-576"0,0 0 0 0,0 0 0 16,0 0 5248-16,0 0 928 0,0 0 192 0,0 0 32 16,-3-8-4352-16,3 8-896 0,0 0-160 0,0 0-32 15,-5-13-496-15,5 13-80 0,0 0-32 0,-5-8 0 16,5 8-224-16,0 0-128 0,0 0 128 0,0 0-128 16,-6-8 0-16,6 8 0 0,0 0 0 0,0 0 0 0,0 0 0 0,0 0 0 15,0 0 0-15,0 0 0 0,0 0 0 0,0 0 0 16,0 0 0-16,17 8 0 0,-1-2 0 0,0 4 0 15,-1-2 0-15,-1 5 0 0,1-2 0 0,-3 0 0 16,-4 2 0-16,-1 0-128 0,-4 0 128 0,-4 6 0 16,-4 2 0-16,-7 3-128 0,-2 0 128 0,-5 2-128 15,-4 1 128-15,-4 2-128 0,-3 3-32 0,-4-2 0 16,-1 6 0-16,-1-6 0 0,-1 2-112 0,2-3-32 16,3 2 0-16,3-6 0 15,2-4-1424-15,4 0-304 0,7-5-48 0,3 0-16 0</inkml:trace>
  <inkml:trace contextRef="#ctx0" brushRef="#br1" timeOffset="-73756.89">13965 14336 5519 0,'5'27'240'0,"-3"-12"64"0,-4-1-304 0,0 2 0 0,-1 7 0 0,0 1 0 16,0 0 6656-16,0 3 1264 0,-2 4 256 0,2 1 48 16,-2 3-6576-16,2-1-1328 0,-2 6-320 0,0 0 0 15,0 2 0-15,0 4-288 0,-1 1 48 0,1-4 16 16,-1-3 224-16,1 5-192 0,0-1 192 0,0-3-192 16,0 1 192-16,1-3 0 0,-1-3 0 0,0-2 0 15,0-2 192-15,0-6-192 0,-1-2 192 0,3-5-192 0,-2-4-144 16,0-6-144-16,5-9-32 0,0 0 0 15,0 0-1024-15,0 0-224 0,-14-14-32 16,2-4-16-16,1-4-656 0,2-4-128 0,-1-1-32 0,0-4 0 16,1-1 464-16,-1-2 96 0,0-1 16 15,2-2 0-15,0 0 1856 0,2-3 256 0,-1 0 128 0,1-2 0 0,-2 1 1152 16,2 0 240-16,2 1 32 0,1 2 16 0,2-6-48 0,-1 4-16 16,5-1 0-16,4 1 0 0,-1-2-272 0,2-3-48 15,-2 5-16-15,6 0 0 0,2-2-544 0,1 5-112 16,1-3-32-16,3 1 0 0,2 2-352 0,1 2-64 15,1-2 0-15,2 10-16 0,1 1-48 0,0 2-16 0,-1 3 0 16,1 2 0-16,0 1-64 0,1 5-16 0,0 2 0 0,1 6 0 16,1 1 96-16,-1 0 32 0,1 1 0 15,-1 8 0-15,-3-2-16 0,-1 5 0 0,0 0 0 0,-1 5 0 16,-2 3-272-16,-2-1 160 0,0-3-160 0,-1 4 128 16,-2 2-128-16,-2 1 0 0,-1-1 0 0,0 3-176 15,-3 1-64-15,-2-1-16 0,-2 0 0 0,-1 0 0 16,-2-2-64-16,-3-1-32 0,-3 1 0 0,0-1 0 15,-2-2 96-15,-3 3 0 0,-2-3 16 0,-1 0 0 16,-2-3 64-16,0 0 16 0,-1 3 0 0,-2-3 0 16,-2-2 160-16,-3-1-192 0,-1-2 192 0,-4 0-192 15,2-2 192-15,0 1 0 0,0-4-144 0,2 2 144 16,1-2 0-16,1 2 0 0,4-2-144 0,2 0 144 16,-1-1 0-16,6 2 0 0,9-4 0 0,0 0 0 0,-10 4 160 0,10-4-16 15,0 0 0-15,0 0 0 16,0 0 96-16,0 0 16 0,0 0 0 0,0 0 0 0,0 0-32 15,15 16 0-15,-1-3 0 0,2 1 0 0,3-1-48 0,4 0-16 16,1 3 0-16,0 3 0 0,3 2 32 0,1 0 16 16,-3 0 0-16,-1-1 0 0,0 5-208 0,0 3 176 15,1-3-176-15,-1 2 160 0,0-2-160 0,-2 3 0 16,2-3 0-16,-3 1 128 0,0-7-128 0,-2 2 0 16,-1 0 144-16,-2-5-144 0,0-1 0 0,-2-6-192 15,-2 2 32-15,-3-2 0 16,-9-9-432-16,0 0-96 0,0 0-16 0,11 1 0 15,-11-1-1632-15,0 0-336 0,10-13-64 0,-10 13-10384 0</inkml:trace>
  <inkml:trace contextRef="#ctx0" brushRef="#br1" timeOffset="-73397.48">14731 14798 12895 0,'0'0'1152'0,"0"0"-928"0,0 0-224 0,0 0 0 16,0 0 3664-16,16 3 688 0,-16-3 144 0,17 7 32 15,-1-6-2512-15,-1 4-496 0,-15-5-112 0,18 3 0 16,-4-3-640-16,2 4-112 0,0-3-16 0,2-1-16 15,-2-5-400-15,3 4-80 0,0-2-16 0,1-2 0 16,-1-2-128-16,0 3 0 0,0-4 0 0,1 0 0 16,-1-2-144-16,0 0 144 0,5-3 0 0,-1 4 0 15,-2-2 0-15,-2-1 0 0,0-4 0 0,0-1 0 16,-1 1 0-16,-2-4 0 0,0-1 0 0,-1 4 144 16,-3-2-144-16,-2 2 0 0,-4-3 0 0,-1 4 0 15,-5 0 0-15,-1 1 0 0,-3 1-160 0,4 14 160 16,-9-10-208-16,-4 4 48 0,-3 1 16 0,-2 5 0 0,-1 6 144 15,-2 7 0-15,-1 5-144 0,1 4 144 0,-2 5 0 16,2 9 128-16,1 4 0 0,2-2 0 0,2 3-128 16,3 0 0-16,3 4 0 0,4-1 0 0,1-4 0 0,5-3 0 15,3-4 0-15,4 3 0 0,1-6 0 0,5 1 0 16,4-9 0-16,6 2 0 0,1-8-320 0,2 2 64 16,2-9 16-16,5-4 0 15,0-8-160-15,4 0-48 0,0-10 0 0,3-5 0 16,0-6-608-16,4-9-128 0,-1-8-32 0,0-7-12560 0</inkml:trace>
  <inkml:trace contextRef="#ctx0" brushRef="#br1" timeOffset="-73142.34">15905 13732 18431 0,'-3'-25'1632'0,"2"9"-1312"16,-3 0-320-16,1 3 0 0,0-3 2832 0,-2 3 496 0,0-2 112 0,1 7 16 15,4 8-1728-15,0 0-320 0,-7-4-80 0,7 4-16 16,0 0-688-16,-11 12-144 0,3 3-32 0,1 6 0 15,3 4-64-15,-1 8-32 0,0 0 0 0,2 7 0 16,0 5-160-16,3 5-48 0,0 6 0 0,3 2 0 16,2 1-144-16,3 7 128 0,1 3-128 0,4 2 128 15,2-2 48-15,1 0 0 0,1 5 0 0,3-5 0 16,-1-3-176-16,2 1 128 0,0-1-128 0,1-4 128 16,-1-2-128-16,0-7-224 0,-2-7 48 0,0-6 16 15,-3-11-176-15,-3-8-48 0,-2-5 0 0,-1-8 0 16,-10-8-1248-16,14-11-256 15,2-10-48-15</inkml:trace>
  <inkml:trace contextRef="#ctx0" brushRef="#br1" timeOffset="-72938.66">16456 14280 31327 0,'-2'19'1392'0,"1"-1"272"0,-3-1-1328 0,1 4-336 16,0 3 0-16,0 4 0 0,0-1 2304 0,-1 7 400 15,3-2 80-15,-1 5 16 0,1-2-2176 0,1 2-432 16,1 3-192-16,4-3 160 0,-2-3-288 0,2-1-64 16,0 3-16-16,1-3 0 0,1 3 80 0,2-3 128 0,-2-5-208 0,-1-6 80 15,1-3-160-15,-1-3-32 0,-1-6 0 0,-5-10-11504 16,0 0-2304-16</inkml:trace>
  <inkml:trace contextRef="#ctx0" brushRef="#br1" timeOffset="-72781.51">16724 14283 35935 0,'-3'16'3200'0,"-2"5"-2560"0,0 0-512 0,0 3-128 16,2-3 1232-16,0 3 240 0,1-5 32 0,2-3 16 15,0-16-3120-15,3 15-640 0,-3-15-112 16,0 0-16-16</inkml:trace>
  <inkml:trace contextRef="#ctx0" brushRef="#br1" timeOffset="-72359.9">17284 14834 27519 0,'0'0'1216'0,"14"-5"256"0,-1-3-1168 0,2-4-304 0,-2-4 0 0,1 4 0 0,-1-5 1088 0,0-2 176 16,-2-3 16-16,0-1 16 0,-1-2-784 0,-4 4-176 15,2 0-16-15,-3 2-16 0,-2 3-112 0,-3 3 0 16,0 3-16-16,0 10 0 0,-5-10 208 0,-1 4 64 16,-2 3 0-16,0 3 0 0,-5 3 80 0,2 5 32 15,-2 2 0-15,-1 11 0 0,-2 3-112 0,-2 3-32 0,-1 3 0 0,-1 3 0 16,0 3-240-16,2 0-48 0,2-3-128 16,1 4 192-16,4 0-192 0,2-8-240 0,2-5 48 15,4-3 16 1,3-2-400-16,3-6-64 0,2 2-32 0,-5-15 0 15,13 1 96-15,1-1 32 0,1-1 0 0,1-7 0 0,1-8 304 0,1-4 64 0,0 3 16 0,1-6 0 16,-1-1 352-16,-1-2 80 0,1 6 16 0,0-1 0 16,-1 1 400-16,-1 4 80 0,0 0 0 0,-1 4 16 15,-1 3-112-15,1 1-32 0,-3 5 0 0,1-2 0 16,2 5 64-16,-1 4 0 0,-14-4 0 0,19 9 0 16,-1 3-240-16,0 4-32 0,-1 4-16 0,-1 5 0 15,-3 2-272-15,0 2-144 0,0 1 160 0,0 1-160 16,-4-6 0-16,3 4-208 0,0 0 16 0,3-5 0 15,-2-5-384-15,0-1-80 0,-1-5-16 0,1-5 0 16,-1-5-1344-16,0-3-272 0,3-5-48 16,1-14-13648-16</inkml:trace>
  <inkml:trace contextRef="#ctx0" brushRef="#br1" timeOffset="-71889.71">18176 13915 35935 0,'0'0'3200'0,"0"0"-2560"15,0 0-512-15,0 0-128 0,-1-11 1648 0,1 2 304 16,0 0 64-16,0 9 16 0,0 0-1216 0,0 0-240 16,0 0-64-16,0 0 0 0,0 0-512 0,0 0 0 15,0 0 0-15,1 18 0 0,1 6 0 0,1 8-320 16,0 4 32-16,2 2 16 0,0 4 272 0,1 3 0 0,4 3 0 0,0 10 0 16,1-2 0-16,3-3 0 0,2 5 0 0,4-5-160 15,-3 3 160-15,1-2-160 0,0 1 160 0,-2-4-160 16,-2-6 160-16,0-1-160 0,-2-4 160 0,-4-2-160 31,-3 2-224-31,-2-6-64 0,-5-2 0 0,1-8 0 16,-4-4-288-16,0-6-64 0,-1-3-16 0,6-11 0 0,0 0 400 0,-13-3 80 0,-2-5 16 0,1-5 0 31,-1-4-240-31,4-6-32 0,3-4-16 0,5-4 0 0,1-1 368 0,5-2 80 0,2 2 16 0,3 0 0 16,4-5 144-16,0 0 144 0,3 1-16 0,2-1-128 15,3 0 256-15,1 0-48 0,-1 5-16 0,1 3 0 16,0 0 48-16,2 3 0 0,-1 4 0 0,1 1 0 15,-3 5 48-15,1 8 16 0,-1 0 0 0,-1 3 0 0,-2 3-48 16,0 4 0-16,-3 1 0 0,0 7 0 16,-1 6-128-16,-3 5-128 0,-2 3 144 0,-2 8-144 15,-1 3 0-15,-2 4 0 0,-3 1 0 0,-1 2 0 0,-2 7 0 0,1-2 0 16,-3-5 0-16,0 3 0 0,0-1 0 0,1 1 0 16,-3 0 0-16,2-3 0 0,-1-2 0 0,0-4-336 15,-2-6 48-15,1-6 16 16,-1-1-384-16,2-9-80 0,-1-3-16 0,7-11-10144 15,-5 12-2032-15</inkml:trace>
  <inkml:trace contextRef="#ctx0" brushRef="#br1" timeOffset="-71672.36">19173 14312 17503 0,'0'0'1552'0,"-5"19"-1232"0,0-1-320 0,2 4 0 16,0 1 5456-16,0 1 1040 0,1 0 208 0,0 3 32 15,-1 4-5088-15,3 1-1024 0,0 5-208 0,0 0-32 16,2 4-384-16,1 3-192 0,0 1 32 0,0 0 0 16,1 3 32-16,2-2 0 0,0 2 0 0,1-3 0 15,1-1 128-15,0-3 0 0,2-4 0 0,1-3 0 16,0-2-144-16,-1-8-112 0,-2-5 0 0,-2-6-16 31,-6-13-2112-31,0 0-432 0</inkml:trace>
  <inkml:trace contextRef="#ctx0" brushRef="#br1" timeOffset="-71497.14">19155 14124 32255 0,'-8'16'2864'0,"8"-16"-2288"0,-9 11-576 0,1 2 0 0,1 0 2240 0,2-2 320 16,5-11 80-16,-3 10 16 0,3-10-1936 0,-2 14-384 15,2-14-80-15,2 15 0 16,-2-15-736-16,5 11-144 0,1 0-16 0,-6-11-16 15,12 8-464-15,-12-8-96 0,0 0 0 0,12 5-9984 16,-12-5-2000-16</inkml:trace>
  <inkml:trace contextRef="#ctx0" brushRef="#br1" timeOffset="-70433.79">19794 13809 9215 0,'0'0'400'0,"-5"-11"96"0,0 2-496 15,0-3 0-15,1 4 0 0,-1-5 0 0,0 4 3968 0,2-2 688 0,3 11 144 0,-3-16 16 16,-1-1-2672-16,3 6-544 0,1-3-96 0,0-1-32 16,0 3-512-16,0 12-128 0,0-10 0 0,0 10-16 15,1-8-272-15,-1 8-48 0,0 0-16 0,0 0 0 16,0 0-48-16,0 0-16 0,0 0 0 0,13 10 0 16,-13-10 32-16,15 19 0 0,-1 3 0 0,1 2 0 15,-3 4-32-15,1 4 0 0,-3 5 0 0,1 4 0 16,-1 8-96-16,-1 0-32 0,-1 9 0 0,0 3 0 15,-1 5-96-15,-1 3-32 0,-1 0 0 0,2 0 0 16,-3 0-32-16,3-3 0 0,-2 0 0 0,-1 1 0 16,1-6 0-16,0 2 0 0,-2-2 0 0,2 0 0 15,0-7-400-15,0-6-96 0,-2-4-16 0,0-7 0 16,0-7-1264-16,2-6-256 16,0-1-48-16,0-9-9408 0,-2-6-1888 0</inkml:trace>
  <inkml:trace contextRef="#ctx0" brushRef="#br1" timeOffset="-70199.06">20271 14193 10127 0,'0'0'896'16,"-4"13"-704"-16,0 3-192 0,-1-2 0 0,0 1 4992 0,2 4 976 15,-2-1 192-15,0 6 48 0,2 3-4064 0,1 4-800 0,1-1-176 0,-1 4-16 16,-1 1-768-16,1-1-128 0,2 0-48 0,2 4 0 15,-1-3-208-15,4-2 128 0,2-1-128 0,-1-4 0 16,1 1 144-16,1 0-144 0,0-1 128 0,0-4-128 16,0-7 0-16,0-1-272 0,-2-3 32 0,-6-13 16 31,0 0-1936-31,0 0-384 0</inkml:trace>
  <inkml:trace contextRef="#ctx0" brushRef="#br1" timeOffset="-70051.7">20407 14246 38303 0,'-5'19'1696'0,"4"-6"352"0,-3-2-1648 0,3 2-400 0,1-13 0 0,1 13 0 16,-1-13-496-16,0 0-176 0,15 10-32 0</inkml:trace>
  <inkml:trace contextRef="#ctx0" brushRef="#br1" timeOffset="-69316.93">21861 14299 13823 0,'-10'19'608'0,"4"-9"128"0,-5-2-592 0,-4 0-144 15,-2 3 0-15,-6-1 0 0,-3-2 5248 0,-2 0 1024 0,-3 0 208 0,-4 0 48 16,-5-3-5504-16,-4 0-1024 0,-1-2-368 0,0 2 16 31,4-4-480-31,2 1-80 0,5-4-32 0,4 2 0 0,1-1 528 0,3-1 96 0,2-3 32 0,2-1 0 16,1 1 288-16,3-3 256 0,4-2-64 0,-1-4 0 16,3 1-192-16,0 0-160 0,3-3 32 0,1 2 0 15,3-4-96-15,2 2-16 0,1 0 0 0,2 3 0 16,2 0 240-16,1 2-176 0,-3 11 176 0,5-11-160 15,0 1 448-15,-5 10 96 0,8-8 0 0,-8 8 16 16,0 0 224-16,0 0 32 0,12 0 16 0,-12 0 0 16,15 8 48-16,-4 5 16 0,-1 1 0 0,-2 4 0 15,-2 6-96-15,1 2-32 0,-3 6 0 0,1 2 0 16,-2 4-224-16,-1 1-64 0,-2 1 0 0,0 5 0 0,0 0-192 16,2 0-128-16,1-2 128 0,0-5-128 15,0 3 0-15,2-8 0 0,0-1-192 0,1-4 64 16,1-4-448-16,1-7-96 0,1 1-16 0,1-7 0 15,1-3-336-15,4-1-80 0,-1-7-16 0,4-3 0 16,3-5 160-16,4-4 16 0,3-1 16 0,2-3 0 16,2-4 192-16,2-5 32 0,0 1 16 0,-1 2 0 15,-1-2 272-15,-1 0 48 0,-2-4 16 0,-4 3 0 0,1-2 512 0,-2 6 96 16,-3-3 32-16,-2 3 0 0,-1 3 704 0,-4 2 144 16,-1 2 16-16,-2 1 16 0,-1 1 48 0,-2 3 16 15,0 4 0-15,-8 5 0 0,0 0-400 0,8-6-64 16,-8 6-32-16,0 0 0 0,7-5-496 0,-7 5-112 0,0 0 0 15,0 0-128-15,0 0 0 0,0 0-272 0,0 0 16 16,12-3 16 0,-12 3-384-16,13-5-80 0,-1 0 0 0,0 0-16 15,1-1 176-15,0-2 32 0,-2 3 16 0,2-3 0 0,0 5 496 0,0-2 240 0,0 0-32 0,1 2 0 16,2 0 432-16,-1-2 96 0,-1 8 16 0,0 0 0 16,-1 2 16-16,0 3 0 0,-2 0 0 0,-1 5 0 15,-2 5-48-15,2 1 0 0,-4 8 0 0,-1 2 0 16,-4 3-224-16,-1 3-48 0,-3 4-16 0,0-1 0 15,-3 3-304-15,-2 4-128 0,-4-1 128 0,1 5-128 16,0-4 192-16,-4 1-64 0,-4 2 0 0,0 2 0 16,0-2-128-16,-1-3 0 0,1-8 0 0,0-2-176 15,-2-4-208 1,-1-7-32-16,-1-2-16 0,1-7 0 16,-1-4-2400-16,4-8-496 0</inkml:trace>
  <inkml:trace contextRef="#ctx0" brushRef="#br1" timeOffset="-69094.56">23167 14673 27647 0,'0'0'2448'0,"8"14"-1952"16,4 2-496-16,-4-1 0 0,0-2 2240 0,-4 3 368 15,-2 5 64-15,-4 3 16 0,-2 1-2080 0,-4 9-416 16,-4-2-64-16,-4 5-128 0,-5 3 144 0,-4 2-144 15,-4 3 128-15,-3 0-128 0,-4 1 560 0,-2-1 16 0,-9-1 16 0,-4-4 0 16,-4-3-272-16,-2-5-48 0,-1-5-16 0,-8-6-12272 16,-8-5-2448-1</inkml:trace>
  <inkml:trace contextRef="#ctx0" brushRef="#br1" timeOffset="-66177.17">2345 16033 23327 0,'0'0'1024'0,"0"0"224"16,0 0-992-16,-10 9-256 0,2-2 0 0,0-1 0 0,8-6 864 0,-8 6 128 16,8-6 32-16,0 0 0 0,-8 5-848 0,8-5-176 15,0 0 0-15,0 0 0 0,-8 8-160 0,8-8 16 16,0 0 0-16,0 0 0 0,-8 8 144 0,0 4 0 16,2-4 0-16,6-8 0 0,-7 12 0 0,1-2 256 0,-1 1-64 0,7-11-16 15,-5 12 160-15,-1-3 48 0,0-1 0 0,6-8 0 16,-5 11 0-16,5-11 0 0,-7 10 0 0,7-10 0 15,0 0-128-15,0 0 0 0,-6 6-16 0,6-6 0 16,0 0 16-16,0 0 0 0,0 0 0 0,-8-8 0 16,2-3-32-16,2 2 0 0,1-6 0 0,2-1 0 15,-4-2 128-15,1-1 32 0,1-3 0 0,2-1 0 16,1-1-96-16,1 0-16 0,2-5 0 0,1-1 0 16,-3-2-80-16,3-2 0 0,-1-1-16 0,2-1 0 15,3-1-32-15,-2-1 0 0,0-2 0 0,1 3 0 16,-1 5-16-16,1 0-128 0,-1-2 192 0,2 7-64 15,-1-2 64-15,1 5 0 0,0 1 0 0,0 2 0 0,-2 2 0 16,4 3 16-16,-1 8 0 0,1 0 0 0,-2 0-48 16,2 3-16-16,-1-3 0 0,-9 8 0 0,13-3-144 15,0 3 0-15,1-2 0 0,-2 4 0 0,-1 1 0 16,0 2 0-16,0 0 0 0,0 4 0 0,-1 6-144 16,1 4 144-16,1 2 0 0,-1 6 0 0,0-1 0 0,-1 6 0 15,-2 0 0-15,0 2 0 0,0 1 0 0,0-1 0 16,0-2 0-16,0 2 0 0,0 1 0 0,1-1 0 15,1 2 0-15,0-2 0 0,-1-2 0 0,3 0 0 16,-3-3 0-16,2-5 0 0,-4-3 0 0,2 0 0 16,0-5 0-16,-1 0 0 0,-2-1 0 0,-6-15-192 15,8 9 192-15,-8-9-208 0,0 0 0 0,0 0 0 16,0 0 0-16,0 0 0 0,14 0-32 0,-14 0 0 16,13-13 0-16,-6 1 0 0,-2-3-64 0,-1-1-16 0,0-6 0 15,-3-6 0-15,-1 3 192 0,-1-3 128 0,1-1-192 0,1 2 192 16,2-3 0-16,-1-2 0 0,1-1 0 0,0 3 0 15,1-5 192-15,-1 3 32 0,-2-2 16 0,6-1 0 16,1-2 80-16,0 3 0 0,-2-3 16 0,2 2 0 16,2 3-80-16,1 1-32 0,0 4 0 0,1 1 0 15,0-1-64-15,1 4-16 0,0 1 0 0,0 1 0 16,-2 5-144-16,4 0 0 0,-4 3 144 0,-1 5-144 16,-2 0 0-16,-8 8 0 0,12-3 0 0,0 3 0 15,-12 0 0-15,9 8-160 0,-1 3 160 0,-1 8 0 16,-2 4-144-16,-1 4 144 0,0 7 0 0,0 4-144 15,1 1 144-15,0 4 0 0,0 4 0 0,3 4 0 16,1 0 0-16,-1-2 0 0,-1 2 0 0,1-4 176 0,2 2-16 0,-1-2 0 16,-1-4 0-16,0 1 0 0,2-3-160 15,-1-1 0-15,-1 2 0 0,2-3 0 16,-2-2-368-16,0-7-48 0,-1-1-16 0,-1-7 0 16,0-4-1392-16,1-2-288 0,-1-5-48 0,-6-11-12064 15</inkml:trace>
  <inkml:trace contextRef="#ctx0" brushRef="#br1" timeOffset="-65695.25">3531 16079 21183 0,'-10'15'944'0,"5"-6"192"0,0 4-912 0,-1-5-224 0,0 3 0 0,6-11 0 15,0 0 2480-15,-8 8 448 0,1-3 80 0,7-5 32 16,0 0-2480-16,0 0-560 0,-8 0 0 0,8 0 0 15,0 0-320-15,-6-5 0 0,-2-3-16 0,1 0 0 16,1 0 208-16,1-1 128 0,2-3-160 0,1 1 160 16,1-2 128-16,-1 0 128 0,2-3 32 0,0 0 0 15,-2 3 208-15,1-3 32 0,1-8 16 0,1 4 0 16,1-6-32-16,1-1 0 0,2-6 0 0,0 1 0 16,0-1-128-16,0-8-48 0,-2 3 0 0,3-5 0 15,2-2-96-15,2-2-32 0,-2-1 0 0,1 0 0 16,-1 3-48-16,4 3-16 0,1-3 0 0,-2 5 0 15,-2 0 0-15,3 6 0 0,0 2 0 0,1 5 0 16,-1 4 16-16,-3 4 0 0,2 3 0 0,-1 6 0 0,0 2 64 16,-10 8 16-16,11-3 0 0,-11 3 0 15,14 0 16-15,-2 5 16 0,-12-5 0 0,12 16 0 0,0 0-16 16,-3 5 0-16,1 1 0 0,3 4 0 0,0 6-128 0,1 2-128 16,0 8 144-16,4 3-144 0,-3 3 0 0,-1 3 0 15,2 4 0-15,-1 1 0 0,-3 0 0 0,1-1 0 16,-2 1 0-16,2-2 0 0,-2-1 0 0,-1 0-128 15,-2-3 128-15,2-2 0 0,-2-3 0 0,0-5 0 16,0 0 0-16,-2-6 0 0,1-5-160 0,-1-2-32 16,1-6 0-16,-3-3 0 15,1-7-480-15,-5-11-96 0,0 0-32 0,0 0 0 16,0 0-1312-16,0 0-272 0,0 0-48 0,0 0-12048 0</inkml:trace>
  <inkml:trace contextRef="#ctx0" brushRef="#br1" timeOffset="-65446.68">3560 15769 30527 0,'0'0'1344'0,"-12"7"288"0,0-4-1312 0,2-1-320 0,10-2 0 0,0 0 0 15,-10 3 1008-15,10-3 128 0,0 0 16 0,0 0 16 16,0 0-816-16,0 0-160 0,0 0-48 0,13-8 0 15,2 1-144-15,4 2 0 0,0 1-192 0,5-1 192 16,2-2 0-16,3 6 0 0,-4-2 0 0,3 3 128 0,-1-5-128 16,2 0 128-16,0-1-128 0,3 1 128 0,-2-6-256 0,1-2-64 15,1 0-16-15,2-6-10160 16,1-5-2048-16</inkml:trace>
  <inkml:trace contextRef="#ctx0" brushRef="#br1" timeOffset="-64995.7">5065 15225 21183 0,'0'0'944'0,"0"0"192"0,0 0-912 0,0 0-224 16,0 0 0-16,-6 8 0 0,6-8 2224 0,0 0 400 15,-12 5 64-15,4-5 32 0,8 0-2432 0,-9-5-480 16,1 0-112-16,0-1-16 15,0-2-384-15,-2 0-96 0,-3 0-16 0,3 0 0 0,2 0 496 0,0-2 112 0,-4-1 16 0,0 5 0 16,-1-2 544-16,1-1 112 0,-3 1 32 0,2 0 0 16,-1-3 224-16,-1 2 48 0,-1 2 16 0,2 2 0 15,-2-1-320-15,-2 1-64 0,1 5-16 0,-3 5 0 16,0-2-96-16,-3 5-32 0,1 0 0 0,-2 5 0 16,-1 1 80-16,1 4 16 0,0-2 0 0,2 8 0 15,-2 0 144-15,0 2 16 0,-2 3 16 0,2 1 0 16,0 1-16-16,1 4 0 0,1 4 0 0,1 1 0 15,-1 5-48-15,1 0-16 0,3 0 0 0,2 0 0 16,2 0-80-16,6-4-32 0,4-2 0 0,4-5 0 0,2-1-208 16,4-1-128-16,10-1 128 0,4-1-128 15,1-2 0-15,1-3-128 0,4-4 0 0,4-2 0 0,4 1-32 16,4-6 0-16,3 2 0 0,0-1 0 0,1-6 160 0,1-4-192 16,2-2 192-16,3 1-192 0,1-8 192 0,-1 1 0 15,1-5 0-15,-2-5-128 0,-4 2 128 0,-1-7 0 16,0 1-144-16,-2-6 144 0,-3-2-352 0,-2-8 0 15,-1 0 0-15,-2-4 0 16,-3-2-1936-16,-4-2-384 0,-2 0-80 0</inkml:trace>
  <inkml:trace contextRef="#ctx0" brushRef="#br1" timeOffset="-64370.65">2266 16673 24639 0,'40'2'1088'0,"-11"1"240"0,-2-6-1072 16,6 3-256-16,2-5 0 0,2 2 0 0,1-5 1104 0,6 3 176 16,-3-3 16-16,1 0 16 0,0 0-752 0,1 3-160 15,0-3-16-15,4 0-16 0,-1 5-240 0,1-2-128 16,-4 3 160-16,-1 2-160 0,1 2 128 0,-1 1-128 15,1 2 0-15,6-2 144 0,-1 2 176 0,2 0 16 0,1-1 16 0,7 0 0 16,4 0 96-16,2-2 0 0,2-2 16 0,-3 0 0 16,-2-2-224-16,-3-2-48 0,-1 2-16 0,3-4 0 15,-4 1-176-15,0 2 0 0,-1-5 0 0,-1 3 128 16,1-3-128-16,-1 0 0 0,1 0 0 0,1 0 0 16,-6-2 0-16,-2-1 0 0,-2 3 0 0,1 0 0 15,0 3 0-15,-3 0 0 0,0-1 0 0,-2 4 0 16,-1-1 0-16,3 0 0 0,1 1-144 0,-1-1 144 15,-2 3-576-15,-2-2-16 16,-1 1 0-16,-5 1-9296 0,-6 3-1856 0</inkml:trace>
  <inkml:trace contextRef="#ctx0" brushRef="#br1" timeOffset="-63166.21">5551 15952 11967 0,'0'0'1072'16,"0"0"-864"-16,-13 7-208 0,2-2 0 0,1-2 4672 0,10-3 880 0,0 0 176 0,-8 0 32 15,0 0-4064-15,8 0-816 0,0 0-176 0,0 0-16 16,0 0-464-16,0 0-96 0,0 0 0 0,0 0-128 16,-8-2 176-16,8 2-176 0,0 0 160 0,0 0-160 15,0 0 256-15,0 0-64 0,0 0 0 0,0 0 0 16,0 0 96-16,0 0 16 0,0 0 0 0,0 0 0 15,0 0-112-15,8 11 0 0,-1-3-16 0,-7-8 0 16,0 0-176-16,6 18 192 0,2 1-192 0,-3 1 192 16,-5 0-192-16,0 5 0 0,-1 0 0 0,-3 2 0 15,-1 2 0-15,-3 3 0 0,-4-1 0 0,-3 4 0 16,-2-1-160-16,-3 3 160 0,-2 0-208 0,-2 1 80 16,-4-2-256-16,0-1-32 0,-1-1-16 15,-2-2-10608-15,1 3-2128 0</inkml:trace>
  <inkml:trace contextRef="#ctx0" brushRef="#br1" timeOffset="-62453.2">6496 16252 36399 0,'0'0'1600'0,"0"0"352"0,-6 10-1568 0,6-10-384 0,0 0 0 0,0 0 0 0,0 0 1056 0,0 0 128 15,0 0 32-15,0 0 0 0,5-13-1040 0,1-3-176 16,2-3 0-16,2-4-160 0,0-4 0 0,-1 3 0 16,-1-5 0-16,0 4 0 0,0-3 160 0,0-1 0 15,-1 2 128-15,-1-3-128 0,1-3 256 0,-1 1 0 16,0 2-16-16,1-5 0 0,1 1 112 0,0-3 32 16,0-3 0-16,3-2 0 0,0-1-224 0,2 1-32 15,0-6-128-15,0 8 192 0,0 0-192 0,-1 6 0 16,1 5 0-16,2 5 0 0,-2 0-240 0,-1 8 16 15,0 1 0-15,-3 4 0 0,-9 11 32 0,0 0 0 16,0 0 0-16,18-3 0 0,-18 3 192 0,21 0 240 16,-5 5-48-16,0-2-16 0,0 3-32 0,0 1 0 15,-2 1 0-15,4 0 0 0,0 3-144 0,-1-1 160 0,-2-2-160 16,1 3 160-16,-2 5-160 0,1 2 0 0,-1 4 0 16,1 4 0-16,-4 9 0 0,2 4 0 0,0 1 0 0,-2 5 0 15,-2 0 0-15,1 4 0 0,-2 0 0 0,2 2 0 16,-2 0 0-16,-2-3 0 0,1 1 0 0,-1-4 0 15,-1-1 0-15,0-2 0 0,-2 0 0 0,3-4 0 16,-3-4 0-16,1-5-224 0,-3-2 32 0,1-4 0 31,1-7-544-31,-1 0-96 0,-2-16-32 0,0 0 0 16,0 13-2656-16,0-13-512 0,0 0-128 0</inkml:trace>
  <inkml:trace contextRef="#ctx0" brushRef="#br1" timeOffset="-62198.28">6673 15789 20271 0,'-24'12'896'16,"8"0"192"-16,-3 0-880 0,1 1-208 0,0-5 0 0,5 4 0 0,1-3 3488 0,2-1 656 16,10-8 128-16,0 0 16 0,0 0-3120 0,0 0-624 15,0 0-128-15,0 0-32 0,13 3-384 0,3-3 0 16,2-1-144-16,1-1 144 0,0 1 0 0,2-3 0 15,1 1 0-15,2-2 0 0,-1 4 0 0,3-6 176 16,2 3-48-16,5-4-128 0,3 3 0 0,5-8 0 0,2-2 0 0,-1-5-192 31,-4 0-1584-31,2-9-304 0,4-1-64 0</inkml:trace>
  <inkml:trace contextRef="#ctx0" brushRef="#br1" timeOffset="-61926.21">7446 15508 33119 0,'-9'8'1472'0,"9"-8"288"0,-7 8-1408 0,7-8-352 0,0 0 0 0,0 0 0 16,0 0 912-16,0 0 112 0,0 0 32 0,0 0 0 15,0 0-880-15,0 0-176 0,18 0 0 0,0-2 0 0,3-1 0 0,-1 0 0 16,0 1 0-16,-1-1 0 15,0 3 192-15,2 0 112 0,2 0 16 0,1 3 16 0,0-1 208 0,0 1 32 16,-2-1 16-16,1-1 0 0,-1 1-240 0,1-2-48 16,-1-2-16-16,1 1 0 0,1-4-288 0,-2 3 0 15,-3-1-208-15,1 0 80 16,-3-2-368-16,3-3-64 0,-4 3-16 0,0-1 0 16,-2-2-560-16,-1 0-112 0,-3-2-32 15,-2-1-9408-15,1-2-1872 0</inkml:trace>
  <inkml:trace contextRef="#ctx0" brushRef="#br1" timeOffset="-59721.05">7446 15413 6447 0,'0'0'576'16,"0"0"-576"-16,0 0 0 0,0 0 0 0,0 0 5632 0,0 0 1008 0,0 0 208 0,0 0 32 16,0 0-4272-16,0 0-864 0,0 0-160 0,0 0-48 15,0 0-768-15,0 0-144 0,0 0-48 0,0 0 0 16,0 0-192-16,0 0-64 0,0 0 0 0,0 0 0 15,0 0 48-15,12 10 0 0,-4-1 0 0,-2 6 0 16,2 6-112-16,0 4 0 0,-1 6-16 0,1 1 0 16,0 5 32-16,0 6 16 0,0 4 0 0,1 1 0 0,-1 2-128 15,0 3-32-15,0-1 0 0,-3 1 0 16,-2 0-128-16,4 0 0 0,-2 0-160 0,-2-3 160 0,-3-2 0 16,1-3 0-16,1-5 0 0,0-1 0 0,-1-4 0 0,-1-4 0 15,0-6 0-15,0-2 0 0,-3-2 0 0,0-5-144 16,-2-3 144-16,5-13-192 0,-6 11 32 0,6-11 0 15,-8 6 0-15,0-4 0 0,8-2-96 0,-12-3 0 16,-2-10-16-16,3 0 0 0,-1-3 0 0,1-3 0 16,0-4 0-16,3-4 0 0,3-2 144 0,2 0 128 15,-3 0-192-15,6-3 192 0,4 3-144 0,3-3 144 16,-1-2 0-16,4-1-144 0,1-2 144 0,2 0 0 16,1 0 0-16,2 0 128 0,0-3-128 0,4 2 128 0,2-6-128 0,2 3 128 15,2-4-128-15,0 0 128 16,-1 0-128-16,-1 0 128 0,4 2-128 0,0 2 0 0,0 3 0 15,-3 3 128-15,1 4-128 0,-3 4 0 0,-3 6 0 0,0 3-128 16,-3 4 128-16,-2 3 0 0,-2 1 0 0,-2 7 0 16,-11 3 0-16,11 6 144 0,-1 2 0 0,-4 7 0 15,1 1 112-15,-3 8 0 0,0 8 16 0,0 8 0 16,1 2-80-16,-2 3-32 0,-1 4 0 0,1 0 0 16,0 2-160-16,-1 0 192 0,-2 1-192 0,2-3 192 15,-1 1-192-15,1-2 192 0,-1-3-192 0,3-3 192 16,-1-2-192-16,0 0 128 0,-1-3-128 0,1-3 128 15,0-5-128-15,0-2-176 0,-1-1 48 0,-2-7 0 32,0 0-512-32,0-4-80 0,0-15-32 0,0 11 0 0,0-11-1872 15,0 0-368-15,0 0-80 0</inkml:trace>
  <inkml:trace contextRef="#ctx0" brushRef="#br1" timeOffset="-59463.13">9053 15614 12895 0,'0'0'576'0,"0"0"112"0,0 0-560 0,0 0-128 16,-2 14 0-16,2-14 0 0,0 0 5184 0,0 0 992 16,-9 6 208-16,-1-2 32 0,-1 1-5008 0,0-2-1024 0,-2-3-192 0,-3 3-32 15,-4-1-320-15,-2 1-64 0,-4 2-16 0,-1 3 0 16,-2 0 96-16,-3 0 16 0,2 0 0 0,1 0 0 15,-2 3 128-15,1-1 0 0,-1-2 0 0,1-2 0 16,-1-4-320-16,2-2 0 0,-1-2 16 0,1-1 0 31,2-5-2608-31,3-3-528 0,-7-7-96 0,12-1-32 0</inkml:trace>
  <inkml:trace contextRef="#ctx0" brushRef="#br1" timeOffset="-59258.64">8552 15286 11055 0,'0'0'480'0,"13"8"112"0,-13-8-464 0,16 13-128 0,-1 0 0 0,-1 3 0 16,-1 0 3904-16,0 8 752 0,-2-3 144 0,0 8 48 16,-1 0-2800-16,-1 6-576 0,-2 2-96 0,-1 1-32 15,-3 1-576-15,1 0-112 0,-3 1-16 0,1 0-16 16,-4 1-304-16,2 0-64 0,0-4-16 0,0-1 0 0,-1 0-240 0,-1-3 176 16,0-4-176-16,1-1 160 0,1-3-160 0,0 1-192 15,0-4 32-15,1-1 16 16,1-3-544-16,0-2-96 0,1-1-32 0,-3-15 0 15,0 0-3168-15,9 12-640 0</inkml:trace>
  <inkml:trace contextRef="#ctx0" brushRef="#br1" timeOffset="-58638.83">9021 16026 11967 0,'0'0'1072'0,"17"-5"-864"16,0 2-208-16,-1-3 0 0,0-2 3632 0,0 0 672 15,1 0 144-15,1-4 32 0,1 4-2512 0,0-3-496 16,-1-2-112-16,0 0-16 0,-1 5-704 0,1-3-160 0,0-2-32 0,-2 0 0 15,-2 5-192-15,-1-1-32 0,-2-1-16 0,-1 1 0 16,-2-3-208-16,0 4 0 0,-8 8 128 0,0 0-128 16,5-13 0-16,-5 13 128 0,0 0-128 0,0 0 0 15,0 0 256-15,0 0-64 0,0 0 0 0,0 0 0 16,-15 0-192-16,3 8 176 0,-3 1-176 0,2 7 160 16,-1 1-160-16,3 2 0 0,-2 6 0 0,1-5 0 15,1 5 0-15,3-5 0 0,2 1 0 0,1-5 0 16,0 0-192-16,2 0-64 0,1-3 0 0,2-13-16 31,0 0-208-31,0 0-32 0,0 0-16 0,0 0 0 16,13 8 80-16,0-5 0 0,0-6 16 0,1 3 0 0,1-8 432 0,-1 3 144 0,1-3 0 0,1 0 0 15,0 4 272-15,1-3 48 0,1 1 16 0,1-1 0 0,2-1 80 16,3 0 16-16,-1 3 0 0,-1 2 0 0,-3 3-64 16,1 0-16-16,-1 3 0 0,-1 2 0 0,-2 3-96 15,-2 0-16-15,1 0 0 0,-3 0 0 0,-2 8-160 16,0-3-32-16,-1 3-16 0,-2 0 0 0,-3 2-176 0,1-4 0 15,0-1 0-15,-5-13 0 0,2 13-224 0,-2-13 32 16,0 0 0-16,0 0 0 0,0 0 0 0,0 0 16 16,0 0 0-16,0 0 0 0,0 0 176 0,0 0-192 15,0 0 192-15,0 0-192 0,6-13 192 0,2-3 0 16,0 0-144-16,2-1 144 0,-1-3 0 0,3 4 160 16,-1-5-16-16,0 0 0 0,0-3 160 0,2 4 16 15,0-5 16-15,2 5 0 0,-1-1 80 0,2 1 16 16,0 1 0-16,0 2 0 0,-1 0-64 0,1 1-16 15,1 7 0-15,-1 1 0 0,0 0-80 0,0 3-16 0,-1 3 0 0,-2 2 0 16,0 0 0-16,-1 4-16 0,-12-4 0 16,13 12 0-16,-2 3-48 0,-1 2 0 0,-2 4 0 0,-2 2 0 15,-1-1-192-15,-1 7 0 0,-3 0 128 0,1-2-128 16,-2 2 0-16,0-1 0 0,0-3 128 0,-2 4-128 16,1-2 0-16,1-3-208 0,0-6 32 0,0 1 16 31,0-1-912-31,0-2-176 0,1-3-32 0,-1-13-16 15,0 0-1904-15,0 0-368 0,27-13-80 0,-3-11 0 0</inkml:trace>
  <inkml:trace contextRef="#ctx0" brushRef="#br1" timeOffset="-57828.99">10929 15442 8287 0,'21'8'368'0,"-21"-8"80"0,13 8-448 0,-13-8 0 0,12 13 0 0,-12-13 0 0,10 11 6912 0,-10-11 1280 16,8 13 272-16,-8-13 48 0,0 0-6464 0,-1 13-1280 15,-3-2-272-15,-2-1-48 0,-5-1-448 0,-2 1-144 16,-3-2 0-16,-5 3 0 0,-5-1 144 0,-3 4 0 16,-1-1 0-16,-2 0 0 0,-2 0-256 0,2 0 0 15,-3-2-16-15,-1 0 0 0,-1-3 272 0,4 0-160 16,1-3 160-16,3-2-128 0,1-1-16 0,3-2 0 16,1-2 0-16,3-4 0 15,3 1-624-15,4-6-112 0,-2-2-16 0,4 2-16 16,3-2-768-16,2 0-160 0,1-3-16 0,4 0-16 15,2 0 368-15,4 0 80 0,-1 1 16 0,5-1 0 0,3-3 1408 0,2 3 224 16,1 0 80-16,-1 0 16 0,3-2 656 0,2 4 144 0,1 1 32 0,-1 5 0 16,-1-5-272-16,1 8-48 0,-2 0-16 15,0 4 0-15,0 1-384 0,-1 3-80 0,-2 5-16 0,-2 8 0 16,-2 5 64-16,1 11 16 0,-2 5 0 0,-3 8 0 16,-2 8 128-16,0 5 32 0,1 1 0 0,-3 2 0 15,2-2 64-15,1-3 32 0,-3 2 0 0,2-5 0 16,2-3 16-16,0-3 0 0,1-6 0 0,2 1 0 15,0-7-224-15,2-3-32 0,-4-1-16 0,6-4 0 16,1-6-656-16,-1 0-128 0,3-7-16 0,2-4-16 16,0-5 176-16,5-2 32 0,2-3 16 0,0 0 0 15,3-3 176-15,1-2 0 0,-3-5 0 0,4 1 0 16,0-4 0-16,-2-3 0 0,-1 1-144 0,0-1 144 0,-5-3 0 16,0 3 0-16,-2-5 0 0,-2 5 0 15,-2-2 0-15,-1 2 0 0,-4 0 0 0,-2 2 0 16,-2-1 320-16,-1 4-32 0,-5 11 0 0,0 0 0 0,3-9 64 0,-3 9 16 15,0 0 0-15,0 0 0 0,0 0-16 0,0 0 0 16,0 0 0-16,0 0 0 0,0 0-352 0,0 0 0 16,-3 14 0-16,0 1 0 0,0-3 0 0,1 1-240 15,2-13 64-15,0 13 16 0,3 1-160 0,2-4-48 16,-5-10 0-16,10 8 0 0,1 0 0 0,4-3 0 16,1-5 0-16,1 0 0 0,2-5 160 0,2-3 16 15,0 0 16-15,0-3 0 0,-2-2 176 0,4-1-128 16,-1-2 128-16,2-1-128 0,-1 3 128 0,-1-4 0 15,1-2 0-15,-4 0 0 0,-1 4 0 0,-2 0 0 0,0 0 0 16,0 0 0-16,0-2 304 0,0 2-16 0,-5 0 0 16,0 3 0-16,-1 2 112 0,0 2 32 0,-1-3 0 0,1 8 0 15,1-1 48-15,-3 2 16 0,-8 3 0 0,0 0 0 16,0 0 32-16,13 0 16 0,-13 0 0 0,11 9 0 16,-3-1-144-16,0 3-16 0,-1 5-16 0,-3 5 0 15,0 3-64-15,-1 4-16 0,2-3 0 0,-2 3 0 16,-1 1-160-16,-1 1-128 0,1-1 192 0,1-2-192 15,0 2 0-15,0-5 0 0,2 0 0 0,2-3-144 32,-1-3-272-32,2-1-48 0,2-2-16 0,-1 1 0 15,3-5-560-15,-1-1-112 0,2-2-32 0,1-2 0 16,-1 1-2304-16,0-4-464 0</inkml:trace>
  <inkml:trace contextRef="#ctx0" brushRef="#br1" timeOffset="-56332.05">12110 16358 6447 0,'0'0'576'0,"0"0"-576"0,0 0 0 0,0 13 0 0,-2 0 4800 0,2-13 864 15,-3 13 160-15,3-13 48 0,0 0-3920 0,0 0-784 16,-1 8-144-16,1-8-48 0,0 0-528 0,0 0-128 16,0 0 0-16,0 0-16 0,0 0-16 0,8 8 0 15,-8-8 0-15,0 0 0 0,6 11 320 0,-6-11 64 0,0 0 16 16,8 10 0-16,-8-10 80 0,0 0 0 0,7 11 16 0,-7-11 0 16,0 0-176-16,0 0-32 0,4 11-16 0,-4-11 0 15,7 15-176-15,-7-15-16 0,1 16-16 0,3 0 0 16,-4-16-96-16,1 16 0 0,-2 0-16 0,-1 3 0 15,0-1-80-15,-2 6-16 0,-6 2 0 0,-1 6 0 16,-1-3-144-16,-2 6 0 0,-4 3-160 0,-1 3 160 16,-3 4-416-16,-6 3 16 0,-2 0 0 0,-5 3 0 31,-7 2-1024-31,-6 7-208 0</inkml:trace>
  <inkml:trace contextRef="#ctx0" brushRef="#br1" timeOffset="-54391.28">14155 15667 2751 0,'0'0'256'0,"0"0"-256"0,0 0 0 0,0 0 0 16,0 0 3584-16,0 0 688 0,0 0 128 0,0 0 16 15,0 0-2224-15,0 0-448 0,0 0-80 0,0 0-32 16,12-2-544-16,-12 2-96 0,0 0-32 0,0 0 0 16,0 0-432-16,0 0-80 0,0 0-32 0,0 0 0 15,0 0-96-15,0 0 0 0,0 0-16 0,0 0 0 0,0 0 0 0,0 0 0 16,0 0 0-16,-11 10 0 0,0-4-16 0,1 2 0 16,2 2 0-16,0 1 0 0,0-1 16 0,-5 2 0 15,-3-4 0-15,2 0 0 0,0 5-128 0,-1-1-32 16,-1-4 0-16,-3 0 0 0,-2 0-144 0,0-4 0 15,-1 4 0-15,-1-1 0 0,-1-2-256 0,2-1 64 16,-4 0 0-16,2-3 16 0,0-1 176 0,0-1 0 16,1-4 160-16,4-2-160 0,-2 4 480 0,0-2 0 15,0 1 0-15,-1 0 0 0,1 0-48 0,2 0-16 16,1 3 0-16,0-2 0 0,-2-1-192 0,2 4-32 16,0-1-16-16,1 2 0 0,2 3-176 0,2-4 0 0,2 4 0 15,11-4 128-15,-13 8-128 0,2 0 0 16,0 7 0-16,4-2 0 0,7-13 128 0,-6 16-128 0,0 0 0 0,2 1 128 15,3 8-128-15,2-1 128 0,-1 1-128 0,4 3 128 16,-1-3-128-16,3 9 0 0,1 1 0 0,1 7 0 16,-2 3 0-16,0 3 0 0,2 2 0 0,1 6 0 15,-1 0 0-15,3 2 0 0,0-2 0 0,0-1 0 16,0 3-208-16,-1-2 80 0,-3 0 128 0,2-3-208 16,-1-3 208-16,-1-5 0 0,-3-8 0 0,1-1 0 15,-2-7-304-15,1-1 48 0,-1-11 0 0,-3-2 0 31,0-15-576-31,0 0-96 0,0 0-32 0,0 0-14400 0</inkml:trace>
  <inkml:trace contextRef="#ctx0" brushRef="#br1" timeOffset="-54130.18">13323 16344 22111 0,'0'0'1968'0,"0"0"-1584"0,0 0-384 0,0 0 0 0,0 0 2800 0,0 0 464 16,0 0 112-16,0 0 16 0,10 13-2096 0,0-5-400 15,-10-8-96-15,16 3-16 0,-2 0-512 0,5-1-96 16,1-2-32-16,0 0 0 0,3 0 32 0,3 0 0 16,1 3 0-16,2-3 0 0,0 0 112 0,0 3 32 0,-1-1 0 15,-2-2 0-15,-3 0-320 0,-1 0 0 16,0 0 0-16,-2 0 0 15,-4 0-608-15,0 0-128 0,2 0-32 0,-2-2-10432 0,-2-1-2112 0</inkml:trace>
  <inkml:trace contextRef="#ctx0" brushRef="#br1" timeOffset="-53590.39">13952 16305 13823 0,'0'0'1216'0,"0"0"-960"0,0 0-256 0,0 0 0 0,0 0 2768 0,0 0 512 15,0 0 112-15,0 0 0 0,0 0-1728 0,0 0-336 16,0 0-80-16,0 0-16 0,0 0-608 0,0 0-128 15,0 0-32-15,0 0 0 0,0 0-64 0,15 5-16 16,-15-5 0-16,16 8 0 0,-16-8-16 0,18 16-16 16,-4 2 0-16,-1-2 0 0,0 3-160 0,0-1-16 15,-2 3-16-15,2 1 0 0,-1 1-160 0,0 4-144 16,-1-3 144-16,2 2-208 0,-2 1-144 0,0-1-32 16,0 3 0-16,1-5 0 15,-3 0-64-15,-1-3-32 0,-1 3 0 0,-2-3 0 16,-4-2 48-16,1-1 16 0,-2-4 0 0,-2 0 0 0,2-14 96 0,-5 13 32 0,-1-5 0 15,6-8 0-15,-8 8 288 0,8-8 256 0,0 0-64 0,-10-1 0 16,-1-4 224-16,1-3 32 0,2-7 16 0,0 1 0 16,-1-5 48-16,1-5 16 0,-2 0 0 0,4-1 0 15,-2 3-80-15,3-5 0 0,2-1-16 0,3-2 0 16,3-2 32-16,0 0 16 0,2-5 0 0,1-2 0 16,4-1-112-16,3 0-32 0,1-5 0 0,4 5 0 15,1-2-112-15,4 1-32 0,-1-3 0 0,2 7 0 16,0 0-192-16,-1 8 128 0,-1 2-128 0,-1 6 0 15,-3 0 0-15,-1 4-160 0,1 2 0 0,0 4 0 16,-1 1-224-16,-2 6-64 16,-3 0 0-16,1 4 0 0,-1 0-384 15,-1 8-64-15,-2 0-32 0,3 4-9424 0,-4 1-1872 0</inkml:trace>
  <inkml:trace contextRef="#ctx0" brushRef="#br1" timeOffset="-52624.41">14553 16294 17503 0,'0'0'1552'16,"0"0"-1232"-16,0 0-320 0,-2 13 0 0,2-13 2784 0,0 0 496 15,0 0 112-15,0 0 0 0,0 0-1920 0,0 0-384 16,0 0-64-16,0 0-32 0,0 0-544 0,13 6-128 16,-13-6 0-16,0 0-16 0,14-1 32 0,-14 1 16 15,13-2 0-15,-13 2 0 0,0 0 80 0,15-5 16 0,-15 5 0 0,14-8 0 16,-1 0-144-16,-4-3-32 0,1 3 0 0,0-5 0 15,-2-1-272-15,1-1 128 0,-1 1-128 0,-1-1 0 16,1 1 0-16,-2-2 0 0,-1 0-240 0,0 1 80 16,-2 1 0-16,0 1 0 0,-3 13 0 0,0-9 0 15,0 9 160-15,-3-12 0 0,3 12-144 0,-10-3 144 16,10 3 0-16,-12 3 208 0,-4 2-16 0,-2 10-16 16,0 2-48-16,-3 9 0 0,1 1 0 0,2 5 0 15,-1 2-128-15,3 1 0 0,0 2 0 0,3-3 0 16,1 1-176-16,4-1-16 0,2-5 0 0,3 0 0 15,1-7-16-15,4-4-16 0,1-2 0 0,3-3 0 16,-6-13-16-16,15 6 0 0,3-6 0 0,1-6 0 16,3-2-80-16,2-8 0 0,4-5-16 0,1-3 0 15,-1-5 16-15,1 0 16 0,2-6 0 0,-1 1 0 16,-1 2 112-16,0 1 0 0,-3 1 16 0,-2 1 0 16,-3 8 432-16,-4 0 96 0,-1 4 16 0,0 2 0 15,-8 4 336-15,2 1 80 0,-10 10 16 0,0 0 0 0,0 0-112 0,0 0-32 16,15 0 0-16,-15 0 0 0,9 10-272 0,1 4-48 15,-2 4-16-15,-2 1 0 0,-1 2-320 0,0 3 0 16,0-3 0-16,1 0-192 0,-3 1-32 0,4-4-16 16,-1 0 0-16,2-4 0 0,2-1-128 0,-1-5-16 15,1-3-16-15,1 0 0 16,2-7-128-16,2-3-32 0,1-6 0 0,-2 0 0 16,0-5 0-16,3-5 0 0,-1-2 0 0,0-4 0 0,0 0 304 15,-2-2 48-15,-1 0 16 0,0 3 0 0,0-1 192 0,-1 5 0 16,0-1 144-16,-3 5-144 0,-1 4 384 0,4 1-32 15,-3 4 0-15,-9 9 0 0,11-8 176 0,-11 8 48 0,0 0 0 0,0 0 0 16,18 0-96-16,-18 0-16 0,15 4 0 16,-4 8 0-16,-5 4-128 0,-1 4-16 0,-2 5-16 0,0 5 0 15,-3 2-304-15,-1 5 128 0,-4 0-128 0,0 6 0 16,-1-1-208-16,-1 3-160 0,-1-3-16 0,4-2-16 16,-3 2 16-16,1-2 16 0,-1 3 0 0,1-1 0 15,-1-5 16-15,3 3 0 0,-4 0 0 0,0-1 0 16,0 1 96-16,0-3 32 0,-1 3 0 0,1-7 0 15,0 3 224-15,2-4-192 0,1-2 192 0,-1-6-192 16,1 0 192-16,0-6 0 0,0-3 0 0,5-15 0 16,-3 12 0-16,3-12 0 0,0 0 0 0,0 0 0 15,0 0 0-15,3-11 0 0,1-5-160 0,0-5 160 16,1-3 0-16,0-5 208 0,-2 0-16 0,2-3-16 0,0-1 336 0,0-3 80 16,-1-1 16-16,1 0 0 0,0 1 64 15,0-1 16-15,0 0 0 0,3 0 0 0,0 1-112 0,1 3 0 16,1-1-16-16,3 2 0 0,0 0-160 0,1 0-16 15,1 6-16-15,1 2 0 0,0 0-368 0,1 6 0 16,-1 2 0-16,0 3 0 0,0 2-144 0,-3 6-48 16,2 2-16-16,-1 3 0 0,1 3 208 0,-1 2-144 15,1 6 144-15,-3 2-128 0,1 3 128 0,0 2 0 16,0 3-144-16,-2 3 144 0,-1 0-192 0,1 5 48 16,0-2 0-16,0 4 0 0,-1-1-112 0,1 1 0 15,2-1-16-15,-2-1 0 0,1-3-16 0,0 1 0 16,0-3 0-16,1-3 0 15,-2-5-192-15,0-3-32 0,-11-13-16 0,11 8 0 16,-11-8-1648-16,13-3-320 0,-3-2-64 0</inkml:trace>
  <inkml:trace contextRef="#ctx0" brushRef="#br1" timeOffset="-52185.41">16032 16217 28959 0,'0'0'1280'0,"0"0"272"0,0-13-1232 0,0 13-320 0,-1-13 0 0,1 13 0 16,-2-11 1824-16,2 11 304 0,0 0 64 0,0 0 16 15,0 0-1184-15,0 0-224 0,0 0-48 0,0 0-16 16,-10 13-416-16,2 3-96 0,0 5-16 0,0 9 0 16,0 4-208-16,0 3 128 0,-1 5-128 0,1 1 0 15,0 4 0-15,1-1 0 0,2 1 0 0,2 1 0 16,2-6 0-16,1 1 0 0,1-4 0 0,2-3 0 16,1 0 0-16,0-7 176 0,0-5-48 0,2-7-128 0,0-1 0 0,1-3 0 15,-7-13-160-15,13 7 160 0,-13-7-336 16,16-3 48-16,-3-5 16 0,4-9 0 0,3 1 16 0,2-6 16 15,-1-5 0-15,3-5 0 0,2 1 112 0,-2-1 128 16,-2 0-208-16,4-2 80 0,-1-1 128 0,0 0 0 16,-5 1 0-16,1 0 128 0,-1 2 176 0,-3 0 32 15,-2 3 16-15,-1 0 0 0,-1 2 16 0,0 3 0 16,-4 1 0-16,1 4 0 0,-2 3 0 0,0 3 0 16,-2 0 0-16,-6 13 0 0,8-8-32 0,-8 8 0 15,0 0 0-15,0 0 0 0,0 0-112 0,10 10-32 16,-3 1 0-16,-3 8 0 0,1 4-192 0,-3 4 144 15,-2 5-144-15,0 2 128 0,0 3-128 0,-2 6 0 16,1 1 0-16,-1-1 0 0,0-1 0 0,2 3 0 16,0-1 0-16,2 1 0 0,1-4-288 0,0 0 64 0,2-4 16 0,2-5 0 31,-1 0-192-31,2-4-48 0,2-6 0 0,-1-3 0 16,3-3-1792-16,-1-4-352 0,2-6-80 0</inkml:trace>
  <inkml:trace contextRef="#ctx0" brushRef="#br1" timeOffset="-51119.35">16592 16291 21471 0,'0'0'960'0,"0"0"192"0,0 0-928 16,0 0-224-16,0 0 0 0,-4 13 0 0,-1-4 1712 0,5-9 288 16,-5 10 64-16,5-10 16 0,0 0-976 0,-3 13-192 0,3-13-32 0,-2 11-16 15,2-11-400-15,0 0-80 0,0 0 0 0,0 11-16 16,0-11-208-16,0 0-32 0,3 10-128 0,-3-10 192 16,0 0-64-16,0 0 0 0,8 13-128 0,-8-13 192 15,0 0 32-15,8 8 0 0,-8-8 0 0,0 0 0 16,8 11 32-16,-8-11 0 0,0 0 0 0,8 11 0 15,-8-11 16-15,0 0 16 0,0 0 0 0,4 10 0 16,-4-10 48-16,0 0 16 0,0 0 0 0,0 0 0 16,4 13 0-16,-4-13 0 0,0 0 0 0,0 0 0 15,0 0-16-15,0 0 0 0,0 0 0 0,0 0 0 16,0 0-16-16,0 0 0 0,0 0 0 0,0 0 0 16,0 0-128-16,0 0-16 0,0 0-16 0,0 0 0 15,0 0 16-15,0 0 0 0,0 0 0 0,0 0 0 16,0 0-176-16,0 0 0 0,0 0 144 0,0 0-144 0,8 13 160 0,-8-13-32 15,0 0-128-15,7 14 192 0,-2-1-192 0,-5-13 0 16,6 13 0-16,-1 1 0 0,-5-14 0 0,5 15 0 16,-2 1 0-16,2 0 0 0,-2 3 0 0,0-1-192 15,0 3 192-15,1-1-208 0,-1 3 32 0,0-2 16 16,-1-4 0-16,-1 3 0 0,1 1-32 0,-2 1-16 16,-2 1 0-16,2-1 0 0,0-4 64 0,0 3 16 15,0-2 0-15,-1-2 0 0,-1-1-16 0,0-3 0 16,2-13 0-16,-1 15 0 0,1-15 144 0,-2 13 0 15,2-13 0-15,0 0 0 0,-1 9 0 0,1-9 0 16,0 0 0-16,0 0 0 0,0 0 0 0,0 0 0 0,0 0 0 16,0 0 0-16,0 0 0 0,0 0 0 15,0 0 0-15,0 0-128 0,0 0 128 0,-10-5 0 0,10 5 0 16,0 0 0-16,-8-8 0 0,1 4 0 0,7 4 0 0,-6-12 0 16,1 3 0-16,5 9 0 0,-3-13 0 0,0 2 0 15,3-2 128-15,0-2-128 0,0 1 128 0,3-1-128 16,-1-1 192-16,1 2-16 0,0-4-16 0,2-1 0 15,-2-3-32-15,0 1-128 0,1 1 192 0,0-2-64 16,1-2 80-16,2-3 16 0,-3 3 0 0,1-2 0 16,2 0 0-16,-1-1 0 0,-1 1 0 0,1-1 0 15,2 0-80-15,0 1-16 0,2 2 0 0,1 0 0 16,-1 1 0-16,1 4 0 0,-1 3 0 0,-1 3 0 16,1 2-128-16,-2-2 0 0,3 5 0 0,0 0 0 15,-11 8 0-15,16-8-192 0,-3 0 32 0,-13 8 16 0,0 0 144 16,18-5 0-16,-2 0 0 0,-2 2 0 15,-14 3 0-15,15 0 0 0,-1 0 0 0,-1 5 0 0,-13-5 0 16,15 11 0-16,-4 2 0 0,-2 3 0 0,1 0 0 16,0 8 0-16,-2 0 0 0,0 2 0 0,-2 6-176 0,1 0 176 15,-1 0-208-15,0-1 80 0,1 1-32 0,-1-3 0 16,1 0 0-16,-1 1 0 0,1-3 160 0,1-1-128 16,-2-5 128-16,0-3-128 0,1 3-96 0,-1-5-16 15,1 0 0-15,-1-4 0 16,-6-12-192-16,8 13-32 0,-8-13-16 0,0 0 0 15,0 0-512-15,11 7-96 0,-11-7-32 0,0 0 0 16,10-7-1840-16,-2-2-368 0,2-4-80 0</inkml:trace>
  <inkml:trace contextRef="#ctx0" brushRef="#br1" timeOffset="-50881.18">17518 16281 7359 0,'0'0'656'0,"0"0"-528"0,0 0-128 0,0 0 0 0,7-11 2576 0,-7 11 496 0,6-10 80 0,-6 10 32 16,3-11-2176-16,-3 11-432 0,5-13-96 0,-5 13-16 15,0 0-608-15,0 0-128 0,0 0-32 0,0 0 0 16,0-11-592-1,0 11-128-15,0 0-32 0,0 0-6512 0</inkml:trace>
  <inkml:trace contextRef="#ctx0" brushRef="#br1" timeOffset="-50052.93">17873 16110 10127 0,'0'0'896'0,"0"0"-704"16,0 0-192-16,0 0 0 0,0 0 3328 0,0 0 640 0,0 0 128 16,0 0 32-16,0 0-2224 0,0 0-448 0,0 0-96 15,0 0-16-15,0 0-560 0,0 0-112 0,0 0-32 0,0 0 0 16,-3-12-352-16,3 12-80 0,0 0-16 0,-13-11 0 15,2 3 48-15,-4 3 0 0,1 4 0 0,-4 1 0 16,-3 1 16-16,4 4 16 0,-3 2 0 0,3 1 0 16,-3 1 48-16,3 6 16 0,-4-1 0 0,0 2 0 15,-1 0-64-15,1 5-16 0,1 0 0 0,1 1 0 16,0 2-112-16,1 5-16 0,2 5-128 0,3 1 192 16,2 2-192-16,5 2 128 0,3-2-128 0,3-2 0 15,3-3 224-15,3-1-48 0,4-2-16 0,3-2 0 16,0-3-160-16,3-6 0 0,3-2 0 0,3-5 0 15,1-3-432-15,2-3-16 16,1-5 0-16,1 0 0 0,1-5-256 0,-1-6-48 16,5-2-16-16,-1-6 0 0,-1-4-256 0,1-1-48 15,-1-3-16-15,1 1 0 0,-4-1 256 0,-2-2 32 0,-2 3 16 16,-1-1 0-16,1 3 592 0,-4 1 192 0,-3 1 0 0,-3 6 0 0,-2 0 384 0,0 3 192 16,1 3 48-16,-12 10 0 0,0 0 400 0,14-6 96 15,-14 6 16-15,13 0 0 0,-13 0-144 0,0 0-32 16,16 11 0-16,-3 5 0 0,-3 2-256 0,-2 4-64 15,0 2-16-15,-2 2 0 0,-1 0-208 0,0-2-32 16,-1 0-16-16,1 0 0 0,0-3-368 0,0 0 128 16,1 0-128-16,2-5 0 0,0 0 0 0,0 0 0 15,0-5 0-15,2-3-128 0,-10-8-128 0,14 5-32 0,-1-5 0 16,0-3 0 0,-13 3-176-16,15-13-48 0,-1-3 0 0,-1 0 0 0,0-5 176 0,1 0 16 0,1-3 16 15,-3 0 0-15,1 0 304 0,2-2 0 0,1 0 0 0,-2-1 0 16,-3 3 176-16,2 0 80 0,0 3 32 0,2 0 0 15,-1 3 112-15,0 1 32 0,1 2 0 0,-1 1 0 16,-1 1-32-16,0 3 0 0,-2 2 0 0,0 2 0 16,-11 6 16-16,13-5 0 0,-13 5 0 0,15 3 0 15,-15-3-64-15,9 5-16 0,-1 3 0 0,-1 2 0 16,-2 1 80-16,3 5 16 0,-4 2 0 0,1 1 0 16,0 7-192-16,0-2-48 0,-2 3 0 0,2-1 0 15,0 6-192-15,-2-3 144 0,0 3-144 0,0 0 128 16,1 2 0-16,-3-2-128 0,1 3 192 0,-1 0-64 15,-1 4-128-15,0-1 0 0,-1 7 0 0,-2-1 0 16,-2-3 0-16,-3 12-144 0,-3 5 0 0,-2 3 0 0,-3 0-176 0,-2 0-48 16,-3 0 0-16,-3-3 0 0,-3 3 368 0,-2 0-176 15,-6-3 176-15,-4 1-128 0,-7-1 128 0,-6 0 0 16,-6-5 0-16,-15-2-128 16,-12-4-1568-16,-7 2-304 0,-4 0-64 0</inkml:trace>
  <inkml:trace contextRef="#ctx0" brushRef="#br1" timeOffset="-46718.18">16599 15829 14911 0,'0'0'656'0,"0"0"144"0,0 0-640 0,-11 0-160 0,1 0 0 0,10 0 0 16,0 0 1472-16,-11 0 256 0,1 0 48 0,10 0 16 16,-10-4-592-16,10 4-112 0,-9 0-32 0,9 0 0 15,-11 0-256-15,11 0-48 0,-12 0-16 0,12 0 0 16,-11 5-160-16,11-5-16 0,-10 2-16 0,10-2 0 16,-11 0-64-16,11 0-16 0,0 0 0 0,0 0 0 15,0 0-80-15,0 0 0 0,0 0-16 0,0 0 0 0,0 0-176 0,0 0-48 16,0 0 0-16,0 0 0 0,11 10-144 0,2-2 0 15,0-4 0-15,2 4 0 0,1-3 0 0,0-2 160 16,0 2-160-16,1-3 160 0,1-1-16 0,0-1 0 16,-2 0 0-16,1 0 0 0,1-1 64 0,1-1 16 15,1-3 0-15,-1 2 0 0,0-5-32 0,0-1-16 16,1 1 0-16,-1 0 0 0,0-1-32 0,-1-2 0 16,-2-2 0-16,1 1 0 0,1-1-144 0,-2-2 128 15,-1-2-128-15,-1 1 128 0,-3 0-128 0,-1 3 0 16,0-3 144-16,-4 4-144 0,-1 0 176 0,0 4-48 0,-2-5 0 15,-3 13 0-15,0-12-128 0,0 12 128 0,-3-12-128 16,3 12 128-16,-7-13-128 0,7 13 192 0,-9-10-192 16,-4 4 192-16,-3 3-192 0,0 3 192 0,-4 0-192 0,-1 3 192 15,-1 2-192-15,0 1 0 0,-1-1 0 0,1 8 128 16,-1-1-128-16,1 5 160 0,1-1-160 0,2 6 160 16,1-1-160-16,2 0 0 0,1 0 0 0,3 4 0 15,2-1 0-15,2 5 0 0,1-1 0 0,4 5 0 16,0 3 0-16,3 1-176 0,2-1 16 0,1 5 0 15,2-3-160-15,3-1-48 0,1 0 0 0,4-2 0 32,0-1-256-32,5-2-48 0,4-3-16 0,5-2 0 15,4-6-1488-15,3-3-320 0,6-7-48 0</inkml:trace>
  <inkml:trace contextRef="#ctx0" brushRef="#br1" timeOffset="-44510.28">19797 16927 8287 0,'0'0'368'0,"0"0"80"0,0 0-448 0,0 0 0 0,-3 11 0 0,3-11 0 16,0 0 4064-16,0 0 736 0,0 0 128 0,0 0 48 15,0 0-3248-15,0 0-656 0,0 0-128 0,0 0-32 16,0 0-352-16,0 0-80 0,0 0-16 0,0 0 0 16,0 0 96-16,0 0 16 0,0 0 0 0,0 0 0 15,0 0-64-15,0 0 0 0,0 0 0 0,0 0 0 16,0 0-128-16,0 0-16 0,0 0-16 0,0 0 0 0,0 0-192 15,14-11-32-15,-1-5-128 0,2-5 192 0,1-7-64 0,1-2 0 16,1-5-128-16,1-2 192 0,1-3-192 0,-1 1 128 16,0-4-128-16,2-2 0 0,0 3 0 0,-2-1 128 15,0-2-128-15,2 0 0 0,-2-2 160 0,4 4-16 16,-2 4 0-16,0 4 0 0,-4 3 160 0,3 6 16 16,-3 2 16-16,-1 3 0 0,-3 5-144 0,-2 5-16 15,-3 1-16-15,-8 10 0 0,0 0-32 0,0 0-128 16,0 0 192-16,0 0-64 0,0 0-128 0,15 8 128 15,-6 5-128-15,-2 5 128 0,-2 4-128 0,-2 4 0 16,0 3 0-16,-1 8 0 0,-2 1 0 0,0 6 0 16,-2 2 0-16,2 1 0 0,0 4-144 0,0 1 144 15,2-1 0-15,-2-1 0 0,0-5-176 0,3 3 176 16,0-3-160-16,2-4 160 0,-2 0 0 0,0-8 0 16,-1-1 0-16,1-3 0 0,0-1-304 0,1-8-16 0,-1-3 0 15,-2-5 0 1,-1-12-576-16,0 0-112 0,0 0-16 0,0 0-16 15,0 0-2736-15,0 0-560 0,8-25-96 0,-4-3-32 0</inkml:trace>
  <inkml:trace contextRef="#ctx0" brushRef="#br1" timeOffset="-44279.46">20046 16691 4607 0,'0'0'400'0,"0"0"-400"0,3 12 0 0,-3-12 0 16,0 0 6928-16,11 9 1312 0,-11-9 256 0,20 3 48 0,-3-3-6544 0,7-5-1296 16,5-3-272-16,3-3-48 0,5 3-384 0,0-5-208 15,0 0 16-15,0-1 16 0,-3-1-48 16,1 1-16-16,2 1 0 0,-3 2 0 0,-4-4-96 0,-1 1-32 16,-2-1 0-16,1-1 0 15,-1-3-1744-15,-3 0-336 0,-2-2-80 0,2-5-16 0</inkml:trace>
  <inkml:trace contextRef="#ctx0" brushRef="#br1" timeOffset="-44014.68">20959 15681 4607 0,'0'0'400'0,"-5"14"-400"0,2 1 0 0,-2-2 0 15,5-13 6720-15,-5 16 1248 0,1-3 256 0,0 3 48 16,4-16-5808-16,-1 17-1168 0,1-1-224 0,0 4-48 15,0-3-704-15,0 7-128 0,0 9-16 0,0 2-16 16,0 3-160-16,-2 14 0 0,-1 5 0 0,-2 11 0 16,0 4-160-16,-1 8 160 0,-1 2 0 0,4-3-144 15,0 3 144-15,3-2 0 0,-2-1 0 0,2 3 128 16,4-2-128-16,0-3 0 0,3-3 0 0,-1-12 0 31,1-9-560-31,1-9-176 0,0-11-32 0,-2-7-16 16,-1-10-32-16,-5-16 0 0,0 0 0 0,0 0 0 0,13-8-2384 0,0-6-496 15,3-22-80-15,-5-4-32 0</inkml:trace>
  <inkml:trace contextRef="#ctx0" brushRef="#br1" timeOffset="-43731.23">21315 16118 15663 0,'0'-18'1392'0,"0"5"-1120"15,0 0-272-15,0 2 0 0,-1-2 3504 0,1-3 640 16,-2 2 128-16,2-1 16 0,0 2-2672 0,0 2-528 15,-2-2-128-15,2 13 0 0,0 0-592 0,0 0-112 16,-3-8-32-16,3 8 0 0,0 0 96 0,-3 13 0 16,-2 2 16-16,0 5 0 0,1 5 192 0,-4 7 48 15,1 6 0-15,-1 10 0 0,0 2-256 0,0 6-64 16,0 0 0-16,0 4 0 0,3 1-32 0,2 0-16 16,1 3 0-16,2-3 0 0,4-2 208 0,0 1 32 15,3-2 16-15,1-5 0 0,3-4-208 0,0-1-64 16,4 1 0-16,-2-8 0 0,-1-5-448 0,0-6-80 0,-1 1-32 0,-3-9 0 31,0-6-736-31,0-5-160 0,-8-11-16 0,0 0-16 16,0 0-1728-16,14 0-352 0,3-4-64 0,-1-8-9408 0</inkml:trace>
  <inkml:trace contextRef="#ctx0" brushRef="#br1" timeOffset="-43322">21895 16500 18431 0,'0'0'1632'0,"0"0"-1312"0,11-5-320 0,-11 5 0 16,13-8 2944-16,-4 0 528 0,-9 8 112 0,0 0 0 0,8-10-2224 0,-8 10-448 16,0 0-80-16,4-11-32 15,-4 11-464-15,0 0-80 0,0 0-32 0,-5-8 0 0,5 8 0 0,-11-5 0 16,-1 2 0-16,1 3 0 0,-2 3 144 0,2 2 16 16,-2 3 16-16,0 5 0 0,-1 1 16 0,-1 2 0 15,-1 2 0-15,0 3 0 0,-1 8-144 0,1 3-16 16,-2 1-16-16,2 3 0 0,-2 6-112 0,4-2-128 15,1 5 176-15,2 0-176 0,0-5 0 0,4-2 0 16,4-2 0-16,1-3 0 0,1-1 0 0,2-4 0 16,2-6 0-16,2-3 0 0,2-6 0 0,-1 0 0 15,-6-13-192-15,15 3 48 0,1 0-48 0,3-7-16 16,3-11 0-16,4-2 0 0,1-11-48 0,2-1-16 0,0-8 0 16,0 1 0-1,-2-5-176-15,-1 0-48 0,-4-4 0 0,-1 5 0 0,-3 3 144 16,-2 0 32-16,-2 5 0 0,-1 0 0 0,-2 1 320 0,-1 4 208 0,-2 3-16 0,-1 6-16 15,-3-1 208-15,0 6 64 0,-4 0 0 0,0 13 0 16,-4-11-192-16,4 11-16 0,-8-8-16 0,0 5 0 16,8 3-416-16,-13 3-64 0,-1 2-32 0,0 3 0 31,-1 1-720-31,2 1-144 0,0 0-16 0,2-1-9072 0,3-1-1792 0</inkml:trace>
  <inkml:trace contextRef="#ctx0" brushRef="#br1" timeOffset="-42813.04">22739 16275 10127 0,'0'0'896'0,"13"0"-704"0,-13 0-192 0,0 0 0 0,0 0 4416 0,0 0 832 16,0 0 192-16,0 0 16 0,0 0-3392 0,0 0-672 15,0 0-144-15,0 0-32 0,0 0-400 0,-5 16-96 16,-2-5-16-16,-2 2 0 0,-4 0-176 0,-2 3-32 15,-1 3-16-15,0 2 0 0,-1 0-128 0,-1 6-32 16,-1 2 0-16,0 2 0 0,-1 1-192 0,4 3-128 16,-1 2 160-16,4 0-160 0,2-3 0 0,2-2 0 15,3 1 0-15,1-5 0 0,0 1 0 0,4-2-208 16,1-5 16-16,1-6 0 16,3 0-352-16,-4-16-64 0,6 12-16 0,7-8 0 15,3-4-400-15,5-3-64 0,3-10-32 0,3-3 0 16,2-4-96-16,3-5 0 0,2 0-16 0,1-3 0 15,2 0-16-15,0-1 0 0,-2-3 0 0,-4 3 0 16,-1 0 464-16,-4 5 80 0,-4-2 32 0,-4 5 0 0,-3 2 1152 0,-3 3 224 0,0 3 64 0,-4 5 0 16,-8 8 752-16,0 0 144 0,0 0 48 0,0 0 0 15,0 0-144-15,0 0-32 0,0 0 0 0,0 0 0 16,0 0-544-16,0 0-112 0,0 0-32 0,-4 19 0 16,0-1-320-16,-4 8-64 0,-2-2-16 0,0 6 0 15,-1 1-128-15,1 1-48 0,1 5 0 0,1 3 0 16,0-2 16-16,3 1 0 0,3-2 0 0,-1-4 0 15,0 1 96-15,3-3 0 0,3-1 16 0,4-3 0 16,-1-1-400-16,4-3 0 0,1-6 0 0,0-1 0 16,0 0-224-16,2-4-128 0,0-6-32 0,1-3 0 15,1 5-128-15,1-9-48 0,-2-7 0 16,2-4 0-16,0 0-1040 0,1-8-224 16,-1-5-32-16,0-6-9104 0,-2-4-1824 0</inkml:trace>
  <inkml:trace contextRef="#ctx0" brushRef="#br1" timeOffset="-42393.91">23832 16273 33567 0,'-5'26'1488'0,"0"-7"304"0,-3 4-1424 0,-3 1-368 16,-4 5 0-16,-1-2 0 0,-3 2 976 0,-2 0 128 15,0-5 32-15,-3-3 0 0,-3 1-1136 0,-2-4 0 16,-3 1 0-16,-2-4-240 0,1-4-32 0,-1 2-16 0,0-7 0 15,4-1 0-15,1-5 112 0,3-3 32 0,0-1 0 0,4-5 0 16,1-7-192-16,3 0-48 0,2-5 0 0,4-5 0 31,0-4-432-31,6-4-80 0,1 0-32 0,3-1 0 16,4-2-2048-16,4 3-416 0,3 2-64 0,2 0-32 16,0 5 1888-16,2 1 384 0,0 7 80 0,1 1 16 0,1 2 1792 0,1 7 352 0,-2 1 80 0,2 4 16 15,-1 4 1376-15,1 5 256 0,-2 2 64 0,4 2 16 16,1 4-656-16,0 3-144 0,0 5-32 0,-1 3 0 15,0 0-560-15,-2 5-112 0,-2 0-32 0,1 6 0 16,-4-1-528-16,0 6-96 0,-1 0-32 0,-2 2 0 16,-2 6-272-16,1-1-64 0,-1-2-16 0,2 3 0 15,-1 1-32-15,1 0 0 0,1 0 0 0,2 0 0 16,-1-5-128-16,1 0-128 0,0-6 192 0,1-1-192 0,-3-5 0 0,-1 0-256 16,-1-3 32-16,-2-8 0 15,-1 0-1136-15,0-6-240 0,-4-15-32 0,0 0-16 16,0 0-1552-16,0 0-320 0,3-15-64 15,0-6-9824-15</inkml:trace>
  <inkml:trace contextRef="#ctx0" brushRef="#br1" timeOffset="-42196.57">23883 16695 12895 0,'0'0'1152'0,"11"-6"-928"15,-11 6-224-15,0 0 0 0,11-6 3840 0,-11 6 704 16,0 0 160-16,0 0 32 0,13 0-2160 0,-13 0-416 16,12 11-96-16,-4 2-16 0,-2 6-960 0,-3 2-192 15,0 3-32-15,-1 5-16 0,-2 1-496 0,-2 2-96 16,2-1-32-16,-1-1 0 0,-1 3-224 0,1-5 0 0,1 1 0 0,0-5 0 15,1-3 0-15,1-2 0 0,-1-6 0 0,-1-13 0 16,4 12-128-16,-4-12-80 0,0 0-16 0,9-12 0 31,4-7-576-31,0-10-112 0,0-13-32 0,1-6 0 16,4-6-2144-16,1-2-432 0,10-22-96 0,-3 16-9184 0</inkml:trace>
  <inkml:trace contextRef="#ctx0" brushRef="#br1" timeOffset="-41540.36">24300 16421 29663 0,'0'21'1312'0,"0"-2"272"0,-1 4-1264 0,-1-1-320 0,-1 4 0 0,0 1 0 16,-2 4 1712-16,0-4 272 0,2-1 64 0,1-2 16 16,-1 3-1344-16,1-3-272 0,-1-2-48 0,2 1-16 15,1-1-256-15,0-2-128 0,0-1 0 0,3-1 128 16,2-6-128-16,-2 3 0 0,-3-15 0 0,5 13 0 0,1-4-256 0,4-1 80 16,2-1 16-16,3-7 0 15,4-7-352-15,2 1-64 0,2-5 0 0,1-1-16 16,1-4-288-16,1 2-48 0,-2-4-16 0,-2 1 0 15,-1-1 432-15,-1 2 64 0,-4 1 32 0,-2 3 0 16,-1-1 672-16,-2 2 144 0,-3 1 32 0,-8 10 0 0,0 0 592 0,0 0 112 16,0 0 16-16,0 0 16 0,0 0-128 0,0 0-16 15,0 0-16-15,0 0 0 0,-6-11-368 0,6 11-80 16,-15-8-16-16,1 8 0 0,-2 0-320 0,1 4-64 16,-2 4-16-16,-3 7 0 0,-2 1-144 0,0 2 0 15,-1 1 0-15,4 2 0 0,-4 0 0 0,4 0 0 16,3-5 0-16,2 1 0 0,1-6 0 0,2 4 0 15,4-5 0-15,7-10 0 16,0 0-432-16,0 0-112 0,0 0-32 0,0 0 0 16,0 0-320-16,10-10-64 0,1-6 0 0,3 0-16 15,1-3 176-15,1 2 32 0,2 1 16 0,-1 4 0 0,-1 0 480 0,2 4 80 0,0-1 32 0,-2 5 0 16,-2 3 416-16,1 2 96 0,-1 6 16 0,-1 1 0 16,1 2 400-16,-1 2 64 0,0 4 32 0,-2 5 0 15,-1 2-112-15,1 1-32 0,-3-2 0 0,-2 6 0 16,-1-3-464-16,0-1-80 0,-2 4-32 0,0-4 0 15,1-3-144-15,-3-4-144 0,-1-1 144 0,0 2-208 16,0-2 0-16,2-2 0 0,-2-14 0 0,0 0 0 16,0 0-160-16,0 0-16 0,0 0-16 0,0 0 0 15,0 0-48-15,8-19-16 0,2 3 0 16,1-6 0-16,5-6-176 0,0 0-48 16,3 0 0-16,2-1 0 0,3 5 96 15,-1 0 16-15,-1 2 0 0,-1 2 0 0,-3 3 576 0,-2 2 0 0,-2 9 0 0,0 0 0 0,1 6 576 0,-15 0 256 16,13 3 32-16,-13-3 16 0,14 9 336 0,-4 7 80 15,-2 4 16-15,-2 1 0 0,1-1-464 0,-4 9-80 16,-3 2-32-16,-2-1 0 0,-1-1-384 0,0 3-80 16,-2 0-16-16,0 0 0 0,-3-6-96 0,2 1-32 15,1-1 0-15,0 1 0 0,-1-1-288 0,3-5-64 16,1-5-16-16,0-2 0 16,2-14-416-16,0 0-96 0,0 0-16 0,0 0 0 15,0 0-2400-15,0 0-480 0</inkml:trace>
  <inkml:trace contextRef="#ctx0" brushRef="#br1" timeOffset="-10658.19">2059 17426 2751 0,'0'0'256'0,"0"0"-256"0,0 0 0 0,0 0 0 15,0 0 240-15,7-13 0 0</inkml:trace>
  <inkml:trace contextRef="#ctx0" brushRef="#br1" timeOffset="-10192.93">2101 17342 5519 0,'0'0'240'0,"0"0"64"0,0 0-304 0,0 0 0 0,0 0 0 0,0 0 0 0,0 0 896 0,0 0 128 16,0 0 32-16,0 0 0 0,0 0-192 0,0 0-32 16,0 0-16-16,0 0 0 0,-8 10 400 0,8-10 96 15,0 0 16-15,0 0 0 0,0 0 32 0,0 0 16 16,0 0 0-16,0 0 0 0,0 0-432 0,0 0-96 15,0 0-16-15,0 0 0 0,0 0-80 0,0 0-32 16,0 0 0-16,0 0 0 0,0 0-16 0,0 0 0 16,0 0 0-16,8 11 0 0,-8-11-160 0,13 5-32 15,-13-5-16-15,14 5 0 0,-1-5 32 0,1 0 16 16,2-2 0-16,0-1 0 0,1 0-144 0,-1-2-16 16,0 0-16-16,3 0 0 0,2-1-64 0,-2 4-16 0,0-1 0 15,-1 0 0-15,0-3 32 0,1-1 0 0,-3-1 0 16,0 5 0-16,0-2 64 0,0 0 0 0,0 0 16 0,3 2 0 15,1 0 16-15,-1 1 0 0,3-1 0 0,1 3 0 16,-1-3 16-16,4 3 0 0,0-2 0 0,1 2 0 16,2-3-128-16,4 3-32 0,3-3 0 0,6-2 0 15,1 0-144-15,3-3-128 0,-1-3 192 0,0 3-192 16,0-2 128-16,-1-1-128 0,-4-2 0 0,0 2 0 16,0-2 0-16,-2 5 0 0,-2 0 0 0,-1 0 0 15,-1 0 0-15,-4 3 0 0,-3 0 0 0,1 2 0 16,-3 0 0-16,1-2-224 0,-2 5 64 0,-6-1 16 15,-2 1 144-15,-16 0-192 0,18 1 192 0,-4 6-192 16,-14-7-64-16,13 1 0 0,-13-1-16 0,0 0 0 16,0 0-256-16,0 0-48 0,0 0-16 0,0 0 0 15,0 0-336-15,0 0-64 0,0 0-16 16,0 0 0-16,-15 0-1792 0,-1-1-352 0,-5-6-80 16,1 4-9344-16</inkml:trace>
  <inkml:trace contextRef="#ctx0" brushRef="#br1" timeOffset="-9874.22">2923 17065 11055 0,'-17'8'976'0,"6"-2"-784"16,-3-3-192-16,1 5 0 0,2-3 2784 0,-4-2 512 0,2 5 96 16,4-3 32-16,1 0-1840 0,1 1-368 0,-2-1-80 0,9-5-16 15,-7 13-400-15,7-13-80 0,-5 8 0 0,2 3-16 16,-2-1 80-16,5-10 32 0,-4 11 0 0,4 5 0 15,3-3 64-15,2 3 16 0,-2 0 0 0,2 5 0 16,0 0-112-16,-1 0-32 0,3-2 0 0,-2 7 0 16,-1-1-160-16,3 6-16 0,-2-2-16 0,-1 6 0 15,0-1-176-15,-1 3-48 0,0 3 0 0,0 2 0 16,2-2-256-16,-2 5 160 0,0-4-160 0,-3 0 128 16,-3 2-128-16,0-5 0 0,1 3 0 0,-1-5 0 15,-2 1-256-15,1-1-16 0,-1-4-16 0,3-3 0 31,2-7-432-31,0 1-96 0,-3-6-16 0,3-4 0 16,0-13-1776-16,0 0-352 0,0 0-80 0</inkml:trace>
  <inkml:trace contextRef="#ctx0" brushRef="#br1" timeOffset="-9344.9">3707 17675 21183 0,'0'0'1888'15,"0"0"-1504"-15,11 8-384 0,-1-4 0 0,-10-4 2176 0,0 0 384 16,15 4 64-16,-3-4 0 0,-12 0-1584 0,13-4-320 16,-3 0-64-16,-1-4-16 0,1 0-160 0,0 0-32 15,-2-5-16-15,0 0 0 0,0 0-192 0,-2-1-48 16,-1-1 0-16,0-1 0 0,0 0 64 0,0 0 16 0,-2-3 0 0,2 3 0 15,-4-2-48-15,1 2-16 0,-1-2 0 0,-1 2 0 16,2-3-80-16,-4 6 0 0,1-3-128 0,-2 0 192 16,-1 5-64-16,0-2-128 0,-1 0 176 0,0 4-176 15,-3-3 288-15,-2 4-48 0,-1 0-16 0,-2 0 0 16,0 5-64-16,-3 1-16 0,-1-1 0 0,-3 8 0 16,-1 1-144-16,-4 4 0 0,-6 3 0 0,1 1 0 15,-2 2-176-15,-2 7 176 0,-4 4-128 0,2 2 128 16,1 6 0-16,3 2 0 0,3 2 0 0,3 1 0 15,1 2 192-15,2-2 80 0,4 0 16 0,3-2 0 16,1 1 80-16,3-1 16 0,0-2 0 0,6-3 0 16,1 0-256-16,2-1-128 0,3-7 128 0,3 3-128 15,2-3 0-15,4-1-128 0,3 0 0 0,2-3 0 0,4 0-32 16,1 0 0-16,4-2 0 0,2-6 0 0,1 0-64 0,6-3-16 16,0-4 0-16,7-3 0 0,-1-3-64 15,4 0-16-15,0-5 0 0,-4 1 0 16,-3-3-192-16,1-1-64 0,-1-1 0 0,2-6 0 15,-2 2-320-15,1-4-80 0,-3-6-16 0,1 2 0 16,-2-4 160-16,0-3 48 0,-1-1 0 0,-2-3 0 16,-1-5-1712-16,0 1-352 0,1-1-64 0,-2-4-16 0</inkml:trace>
  <inkml:trace contextRef="#ctx0" brushRef="#br1" timeOffset="-8719.1">4404 17281 11055 0,'8'-12'480'0,"-8"12"112"0,0 0-464 0,0 0-128 16,0 0 0-16,0 0 0 0,0 0 4288 0,0 0 832 0,0 0 160 0,0 0 32 15,0 0-3136-15,0 0-640 0,0 0-128 0,0 0-32 16,0 0-720-16,-13 9-144 0,2 7-16 0,3-3-16 16,1 3-208-16,1 5-32 0,-1 0-16 0,3 6 0 15,0 2-48-15,3 6-16 0,1-1 0 0,-2 3 0 16,1 3-32-16,1 2-128 0,1 1 192 0,1 4-64 16,-1 1-128-16,3 0 192 0,2-1-192 0,-3-3 192 15,-1-3-192-15,1 0 0 0,-1-1 0 0,1 2 0 16,2-2 0-16,-1-3-144 0,1-5 144 0,-1 2-160 15,-3-5-64-15,2-5-16 0,-1 0 0 0,1-5 0 16,0-3-80-16,-1-3-32 0,0-1 0 0,-2-12 0 16,-2 9-32-16,2-9 0 0,0 0 0 0,0 0 0 15,0 0 16-15,0 0 0 0,0 0 0 0,0 0 0 16,0 0 96-16,-2-13 16 0,2-6 0 0,-1-3 0 0,1-3 256 0,1-2 0 16,1-5 0-16,0 2 0 0,1-6 0 0,0-1 176 15,-1 0-48-15,-1 2-128 0,1-3 256 0,-2-3-48 16,-2 3-16-16,2-2 0 0,0-4 112 0,0 4 16 15,-1-1 0-15,-1 0 0 0,0 0 48 0,2-1 16 16,0 2 0-16,0 0 0 0,-1 1 16 0,2 1 16 16,3-1 0-16,0 2 0 0,4 2-96 0,0-2 0 15,2 0-16-15,1 5 0 0,1-2-160 0,2 1-16 16,0-3-128-16,2 3 192 0,2 0-192 0,0 5 0 16,1 0 0-16,0 4 0 0,1 2 0 0,-1-1 0 15,-2 6 0-15,3 1 0 0,-1 0 0 0,0 6 0 16,1 0 0-16,-3 2 0 0,2 3 192 0,2 2-64 15,0-2-128-15,3 5 192 0,0 4-64 0,0-1 0 0,0-2-128 16,-3 7 192-16,-3-1-192 0,0 1 0 16,-2 2 0-16,1 1 0 0,-4-2 0 0,-2 7 0 0,-1 1 0 0,-4 2 0 15,-2 2-176-15,-3 3 176 0,-2 1-160 0,-1 1 160 16,2 1 0-16,-3 1-144 0,-2-3 144 0,-1 4 0 16,-2-1 0-16,-4-3 0 0,-4 1 0 0,0-2 0 15,0-3 0-15,-3-2 0 0,-2 5 0 0,-3-3 0 16,-5 3 0-16,-1-3-160 0,-4 0 160 0,0 3 0 15,-1-3-384-15,-5 1 48 0,-4-1 0 0,1 0 0 32,0-2-544-32,-2-1-96 0,-2-2-32 0,-4 2 0 0,-5-2-1360 15,-4 3-256-15,1-1-64 0,4-2-16 0</inkml:trace>
  <inkml:trace contextRef="#ctx0" brushRef="#br1" timeOffset="-7865.29">5262 17739 19167 0,'0'0'848'0,"0"0"176"0,-6-11-816 0,6 11-208 0,-5-8 0 0,5 8 0 15,0 0 1168-15,-2-13 192 0,2 13 48 0,0 0 0 16,-1-10-368-16,1 10-64 0,0 0-16 0,0 0 0 15,0 0 0-15,0 0-16 0,5-11 0 0,-5 11 0 16,0 0 48-16,0 0 16 0,0 0 0 0,0 0 0 16,0 0-176-16,0 0-48 0,0 0 0 0,0 0 0 15,0 0-144-15,0 0-48 0,0 0 0 0,0 0 0 16,11 5-224-16,-11-5-48 0,8 11-16 0,-2-1 0 16,-6-10-304-16,7 11 160 0,-7-11-160 0,5 16 128 0,-2-3-128 15,-2-2 0-15,-1 2 144 0,-1 3-144 0,-1-3 0 0,-3 6 0 16,-3-1 0-16,-3 6 0 0,-2 1 0 0,-3 6-256 15,-5 3 64-15,-3 2 0 16,-5 8-432-16,-4 2-80 0,-7 6-32 16</inkml:trace>
  <inkml:trace contextRef="#ctx0" brushRef="#br1" timeOffset="7809.52">6609 17071 7359 0,'0'0'320'0,"0"0"80"0,0 0-400 0,0 0 0 0,0 0 0 0,0 0 0 16,0 0 2976-16,0 0 512 0,0 0 96 0,0 0 32 0,0 0-2480 0,0 0-496 15,0 0-112-15,0 0-16 0,0 0-32 0,0 0-16 16,0 0 0-16,0 0 0 0,-11 3-96 0,3 4-32 15,-1-2 0-15,1-1 0 0,-1 1-336 0,1 2 0 16,-3-1 0-16,1-3-128 0,-1 4 128 0,1-3 0 16,-1 1 0-16,0 2 0 0,-2-6 0 0,2 4 0 15,-2-5 0-15,-2 0 0 0,1 3 0 0,-1 1 144 16,1-3-16-16,-1-1-128 0,-1 3 192 0,-1 1-192 16,-6-3 192-16,1-1-192 0,-1 3 144 0,-1 1-144 15,3-3 0-15,-1 7 144 0,-4-1 16 0,5-1 0 16,2 2 0-16,2 0 0 0,-1 5 288 0,-1 1 64 15,3 2 16-15,1 2 0 0,2-2 144 0,4 3 32 16,-3-1 0-16,3 3 0 0,-1 3-128 0,1 5 0 0,-1 0-16 16,3 3 0-16,-1 3-128 0,2-1-32 0,0 1 0 0,1 1 0 15,2-1-96-15,1 2-32 0,2 0 0 0,5 0 0 16,0-5-16-16,1 0-16 0,2-3 0 0,2-2 0 16,3-1-48-16,1-5 0 0,2-1 0 0,2-4 0 15,1-3-192-15,2-5 0 0,3 4-192 0,2-4 192 16,1-4-352-16,2-4 32 0,1 0 16 0,1-3 0 15,-1-3 0-15,1-2 0 0,-1-3 0 0,-1 1 0 16,-2-5-80 0,1-2-32-16,1-2 0 0,-2-2 0 0,-2-3-208 0,1-1-32 0,-2 5-16 15,0-6 0-15,-1-1-1312 16,-1-2-256-16,-3 0-48 0,-2 0-16 0,0-3-768 0,-1 5-144 16</inkml:trace>
  <inkml:trace contextRef="#ctx0" brushRef="#br1" timeOffset="8246.1">6758 17374 8287 0,'0'0'736'0,"0"0"-592"0,0 0-144 0,0 0 0 0,-8-6 3264 0,2 4 640 15,6 2 112-15,-10-1 16 0,2 2-1856 0,-2-1-384 16,10 0-80-16,-8 2-16 0,0-2-736 0,8 0-160 16,0 0-32-16,-11 6 0 0,11-6-416 0,0 0-96 15,0 0 0-15,-6 10-16 0,6-10-240 0,-2 13 0 16,2-13 0-16,0 16 0 0,0-3 0 0,3 3 0 16,2 3 0-16,1-1-160 0,1 4 160 0,1 4 0 15,-2 0 0-15,6 1 0 0,-1 5 0 0,0 0 0 16,-5-1 0-16,4 1 0 0,0 3 0 0,-1-4 0 0,1-1 160 15,-2-1-160-15,-2-3 128 0,1 2-128 0,-2-3 0 16,-2-1 144-16,-2-5-16 0,-2-1 0 0,-6 2 0 16,1-4 0-16,1 2-128 0,-1-3 0 0,-4-3 144 0,2-4-144 15,2 5 192-15,6-13-16 0,-7 8-16 0,7-8 0 16,-11 4 208-16,11-4 32 0,0 0 16 0,-5-13 0 16,2-3-176-16,1-5-48 0,6-3 0 0,0-5 0 15,3-2-192-15,1-2 144 0,1-4-144 0,6-3 128 16,-1-1 16-16,4-4 0 0,0-1 0 0,3 1 0 15,3 0 48-15,1-3 0 0,3 3 0 0,-3-3 0 16,-1 3 64-16,2 3 0 0,-2 2 16 0,2 1 0 16,-1-1-32-16,1 0-16 0,0 3 0 0,1 2 0 15,-1-2-224-15,-2 3 144 0,-2 5-144 0,1 4 128 16,-4 1-128-16,0 4 0 0,-3 4 0 0,-1 4 0 16,-2 0 0-16,-13 12 0 0,12-5 0 0,-12 5 0 15,16 5-320-15,-3 3 64 0,-13-8 16 0,10 20 0 16,-5 0-272-16,0 1-48 15,-1 3-16-15,-2 0 0 0,-4 2-1808 0,-1-2-368 0,-2 5-80 16</inkml:trace>
  <inkml:trace contextRef="#ctx0" brushRef="#br1" timeOffset="8759.24">7557 17556 17503 0,'0'0'1552'16,"16"-2"-1232"-16,-1-4-320 0,1-2 0 0,0-5 1872 0,1 0 320 16,3-6 64-16,-4-2 16 0,-2 0-1552 0,1 0-304 0,1-1-64 0,-3 1-16 15,-2 3-336-15,-3-1 128 0,0 3-128 0,-3 0 0 16,-1 1 0-16,0 1 128 0,-4 4-128 0,0 10 0 16,0 0 448-16,0 0 32 0,-8-11 0 0,8 11 0 15,-13-3 160-15,13 3 16 0,-18 3 16 0,0 4 0 16,1-1-336-16,-4 5-64 0,-1 2-16 0,-3 1 0 15,0-1-64-15,-1 3 0 0,2 2-16 0,-5 3 0 16,-1 3 32-16,1 5 16 0,1 0 0 0,0 1 0 16,3 1-96-16,1 1 0 0,0 0-128 0,2 0 192 15,3 0-192-15,3-1 0 0,3-4 0 0,5-1 0 16,1-2 0-16,4-3 0 0,3-5 0 0,5 0 0 16,3 0 0-16,3-3 0 0,4-5 0 0,2 3 0 15,-1-6 0-15,5-1 0 0,2 1 0 0,2-3 0 0,3-2 0 0,2-2 0 16,2-3 0-16,2 1 0 0,0-1 0 0,-1-3 176 15,3-3-32-15,-4-2 0 0,-3-3 144 0,-1-4 32 16,-2-2 0-16,0-2 0 0,-2-3-192 0,-2 1-128 16,-1-6 144-16,-3 3-144 0,-4 0 0 0,-1-3 0 15,-3 0 0-15,-2 3 0 0,0-3 0 0,-5 6 0 16,0-1 0-16,-3 4 0 0,-1 1 0 0,-1 1 0 16,-1 3 0-16,1 2 0 0,-3 0 0 0,1 3 0 15,-3 2 0-15,7 11 0 0,-6-11 0 0,6 11 0 16,-5-10-208-16,5 10 64 15,0 0-400-15,0 0-80 0,0 0-16 0,0 0 0 16,8-11-688-16,-8 11-144 0,14-3-16 0,2-2-7424 0,1 3-1488 16</inkml:trace>
  <inkml:trace contextRef="#ctx0" brushRef="#br1" timeOffset="9689.97">8347 17297 11967 0,'16'2'1072'0,"-5"1"-864"0,2-3-208 0,1 0 0 16,2-3 2256-16,0 1 416 0,0-4 80 0,1 1 0 15,0-3-960-15,-1-1-192 0,-1-3-32 0,-1 1-16 16,1-2-672-16,-1-3-144 0,-1 3-32 0,-4-3 0 16,0 3-320-16,-3-1-64 0,-1-4 0 0,0 7-16 15,-5-2 80-15,0 13 32 0,-4-11 0 0,-2 1 0 16,-2 6 0-16,-3-1 0 0,-2-2 0 0,-2 7 0 16,-2 0-96-16,-1 5-32 0,-3 2 0 0,-1 2 0 15,-2 7-160-15,0 3-128 0,-2-1 192 0,0 6-192 0,1 0 192 16,-3 2-192-16,-1 1 192 0,2-1-192 0,3-4 320 15,2-1-64-15,-1 2 0 0,2-1 0 0,5-4 0 0,2 3-16 16,-2-5 0-16,8 0 0 0,1-3-240 0,7-13 128 16,-3 11-128-16,3-11 0 0,-3 13 0 0,3-13 0 15,0 0 0-15,13 14 0 0,1-4 0 0,5-2-192 16,2 0 192-16,3-3-160 0,2 3 160 0,3-2 0 16,1 1 0-16,2-1 128 0,-4-1-128 0,-1 3 176 15,2-2-176-15,1 1 192 0,-1-4-192 0,0 5 192 16,-2-3-192-16,-1 3 192 0,1 0-64 0,-2 0-128 15,-3 0 192-15,-1 3-64 0,-4-1 0 0,0 3-128 16,-5-2 192-16,-2 2-64 0,0-2 128 0,-4 2 0 16,-1 0 16-16,-4 1 0 0,-2 0-112 0,-2 2-32 0,-4 1 0 15,-1-1 0-15,-3 3-128 0,-3-1 0 0,-4 2 0 16,-1 0 0-16,-2 1-224 0,-2-1 80 0,-1 0 16 0,2-4 0 16,-4-3-128-16,2-1-32 0,0 0 0 0,3-4 0 31,3-4-272-31,6 1-48 0,-1-2-16 0,13-3 0 15,0 0-400-15,0 0-96 0,0 0-16 0,3-16 0 16,5-4-112-16,5-5-32 0,4 0 0 0,6-4 0 16,3-3 608-16,6-4 112 0,0 0 32 0,2-3 0 0,1-4 672 0,3-2 144 0,1 0 32 0,6 0 0 15,5-3 208-15,-1-2 48 0,-1 2 16 0,-1 3 0 16,-4 3 0-16,-3 0 0 0,-3-1 0 0,0 6 0 16,0 0-112-16,-3 4-32 0,-4 0 0 0,-2 6 0 15,-4 1-64-15,-3 2-32 0,-5 8 0 0,-4 0 0 0,0 7 32 16,-12 9 16-16,8-7 0 0,-8 7 0 15,0 0 0-15,0 0 0 0,0 0 0 0,0 0 0 0,0 0-16 16,-15 11 0-16,-2 1 0 0,-1 2 0 0,-3 1-224 16,-1 2-160-16,-1 2 192 0,-1 2-192 0,-2 0 128 0,2 3-128 15,-1 0 0-15,1-3 0 0,0 3 128 0,-1-3-128 16,1 3 0-16,2-4 0 0,-1 0 144 0,4-2-16 16,3-3-128-16,2-3 192 0,-2 1-64 0,4 0 0 15,3-5-128-15,2 3 192 0,7-11-192 0,-3 10 0 16,3-10 0-16,2 14-160 0,-2-14-48 0,5 13-16 15,7-3 0-15,6 1 0 0,5-3 224 0,2-3-192 16,2 1 192-16,2-4-192 0,0 3 192 0,3-4 208 0,0-1-32 16,5 0-16-16,-1-1 112 0,1-1 32 0,-1-1 0 15,1 3 0-15,-1-2-48 0,1 2-16 0,-4-1 0 0,6 1 0 16,1 0-112-16,0 1 0 0,-1 1-128 0,-6 4 192 16,-4-1-192-16,-3 0 128 0,-2 3-128 15,-3 2 0-15,-4-1 128 0,-1 4-128 0,-1-3 0 0,-4 4 0 16,-3 1 192-16,0-1-64 0,-3 1-128 0,-3 1 192 15,-2 0-192-15,-2 3 0 0,-4 0 128 0,-2 2-128 16,-2 1 0-16,-3 3 0 0,-3-1 0 0,-2 5 0 16,-6-5 0-16,-5 5-192 0,-6 3 48 0,-5-3 0 15,-5 4-208-15,0-1-32 0,-3-3-16 0,0 3 0 16,-5 0-1344 0,-2 2-272-16,-1-3-48 0,-2-2-13744 0</inkml:trace>
  <inkml:trace contextRef="#ctx0" brushRef="#br1" timeOffset="11249.11">10887 16829 21183 0,'0'0'944'0,"0"0"192"0,-9-4-912 0,9 4-224 16,-8 0 0-16,0-1 0 0,-2-2 2640 0,10 3 496 16,-11-5 80-16,3-2 32 0,8 7-2160 0,0 0-448 0,-7-8-64 0,1 0-32 15,-1 0-80-15,1 0-16 16,-2 2 0-16,2-1 0 0,6 7 48 0,0 0 0 0,-9-4 0 16,9 4 0-16,-12-4-32 0,-1 4 0 0,13 0 0 15,0 0 0-15,-11 7-128 0,3 3-16 0,1 2-16 0,2 4 0 16,1 4-160-16,-1 4-16 0,1 1-128 0,3 8 192 15,1 3-192-15,1 8-160 0,-1-1 32 0,2 5 0 16,-2 4 128-16,0 1 0 0,0 1 0 0,0 4 0 16,0 3 0-16,-2 0 0 0,1 0 0 0,-1 0 0 15,-1 0 0-15,1-3 0 0,1 0 128 0,-1-6-128 16,2-3 0-16,0-1 0 0,2-6 0 0,1-6 0 16,0-3-208-16,-1-8-64 0,3-1-16 0,0-4 0 15,-2-4-512 1,2-4-96-16,-5-12-32 0,0 0 0 15,0 0-1712-15,0 0-352 0,17 0-64 0,-2-4-16 0,1-4-224 0,0-5-48 16,0-3-16-16,3 1-4704 0</inkml:trace>
  <inkml:trace contextRef="#ctx0" brushRef="#br1" timeOffset="11656.78">11073 17747 14271 0,'23'-27'640'0,"-7"12"128"0,2-4-624 0,-2 0-144 0,-2 1 0 0,0-1 0 0,3-2 2160 0,-5 5 400 16,0-2 64-16,-1-1 32 0,0 1-800 0,-1-1-144 15,-2 3-48-15,-2 0 0 0,1 0-528 0,-3 3-112 16,1 3-32-16,-5 10 0 0,5-14-400 0,-5 14-80 15,0-10 0-15,0 10-16 0,0 0-240 0,0 0-64 16,0 0 0-16,-11-6 0 0,0 1 48 0,-1 5 0 16,12 0 0-16,-16 6 0 0,0 1-112 0,0 7 0 15,-2 2-128-15,1 2 192 0,-1 6-64 0,1 2 0 16,-1 3-128-16,2 1 192 0,1 1-192 0,3 1 176 0,-1 0-176 16,1 2 160-16,6-4-160 0,3-4 0 0,3-1 0 15,0-5 0-15,1-3-272 0,4-5 16 0,-5-12 0 0,0 0 0 31,8 11-240-31,-8-11-32 0,20 1-16 0,-4-5 0 16,0-4-96-16,1-2 0 0,3-5-16 0,-1-2 0 0,-2-4 1168 0,3 2 224 0,-1-1 48 0,0 0 16 31,-1 3-1440-31,1 3-304 0,0 0-48 0,-3 4-16 0,2 2 1136 0,0 2 240 0,-18 6 32 0,22 0 16 16,-1 3 256-16,-2 3 48 0,-1 4 16 0,-2 1 0 16,0 2 32-16,0 3 0 0,-3 2 0 0,-2 4 0 15,-3-1-304-15,-1 0-48 0,-1-2-16 0,1-1 0 16,-1-2-208-16,0-3-64 0,1-1 0 0,-7-12 0 15,0 0-352-15,0 0-80 0,0 0-16 0,14 4 0 32,-14-4-1568-32,15-8-320 0,-1-4-64 0,-4-8-16 0,-4-5-1296 15,2-3-272-15,3-19-48 0,-1 4-16 0</inkml:trace>
  <inkml:trace contextRef="#ctx0" brushRef="#br1" timeOffset="12047.55">11783 17297 10127 0,'0'0'448'0,"11"2"96"0,-11-2-544 16,11 8 0-16,-3 3 0 0,2 2 0 0,-4 5 4048 0,1 4 704 15,-1 4 144-15,2 6 32 0,0 5-2720 0,0 0-544 16,-1 0-96-16,-1 3-32 0,2 2-656 0,0-4-144 16,-2-1-32-16,2-3 0 0,2-1-288 0,0 0-64 15,-1-9-16-15,1 0 0 0,0-7-64 0,-1-1-16 16,2-1 0-16,-11-15 0 0,15 8-256 0,-2-6 128 0,-13-2-128 0,16-5 0 16,-2-7 0-16,-3 0-144 15,2-4-16-15,0 0 0 0,0-9 160 0,-3 3-192 0,-2-5 192 0,1 3-192 16,-2-2 192-16,1-1 0 0,0-2 0 0,0 5 0 15,3 0 0-15,0 3 0 0,0 3 0 0,1 4 0 16,-1 1 0-16,0 5 0 0,-11 8 0 0,13-8 0 16,-13 8 128-16,14-2 16 0,-14 2 0 0,17 2 0 15,-3 4 32-15,-1 2 0 0,0 2 0 0,-4 3 0 16,1 1 144-16,-2 4 16 0,2 1 16 0,-2-1 0 16,0 4-176-16,-2 1-48 0,0-1 0 0,-1 1 0 15,-2 5 16-15,-1 1 0 0,-2 2 0 0,-2 3 0 16,-1 1 16-16,-2-1 0 0,-1 3 0 0,-4-1 0 15,-1 5 96-15,-3-1 0 0,-6-2 16 0,0 2 0 16,-6 2 80-16,-1-3 16 0,-4-2 0 0,-3-4 0 16,4-4-176-16,-1-5-48 0,3-3 0 0,-1-5 0 15,0-3-1328-15,3-5-272 16,0-8-48-16,4-3-10672 0,-4-10-2144 0</inkml:trace>
  <inkml:trace contextRef="#ctx0" brushRef="#br1" timeOffset="12688.54">12437 17862 24879 0,'0'0'2208'0,"7"12"-1760"15,-7-12-448-15,8 12 0 0,-8-12 2640 0,11 9 448 16,-11-9 96-16,13 6 16 0,0-4-2240 0,0 2-448 16,-1-4-96-16,1 0-16 0,0-1-272 0,2-2-128 15,-1 3 128-15,2-4-128 0,0 0 192 0,0 2-64 0,2-1 0 0,0-2 0 16,1-2 96-16,0 3 16 0,0-4 0 0,-1 3 0 15,3-3-80-15,1-3-16 0,1-2 0 0,-2-3 0 16,-4 0 16-16,-1 0 0 0,0-2 0 0,-1-1 0 16,-2-2-160-16,-4 1 0 0,-1 0 0 0,-3-1 0 15,-5 3 288-15,-2 2-32 0,-2 0 0 0,-3 2 0 16,-2 1 96-16,-4 0 16 0,-5 5 0 0,-3 0 0 16,0 0-368-16,1 6 0 0,-3 2 0 0,2 2 0 15,2 1 0-15,-2 2 0 0,0 1 0 0,5 2 0 16,0 2-144-16,0 3 144 0,3 1-160 0,2 1 160 15,3-1-256-15,2 2 32 0,2-1 16 0,3-1 0 32,1 0-176-32,3-2-16 0,2 1-16 0,1-5 0 0,4 3 16 0,1-2 0 0,2-1 0 0,1-1 0 15,1 1 112-15,4-3 32 0,4-2 0 0,1-1 0 0,3-2 256 16,2 0 0-16,3 4 0 0,3 0 0 0,0 0 272 16,-1 0-32-16,-2 2-16 0,-3-1 0 0,-2 0-96 0,2 3 0 15,-3 3-128-15,-2-1 192 0,-1 2-64 0,-3 0-128 16,0 4 176-16,-4-3-176 0,-3 3 240 0,-4-4-64 15,-1 4-16-15,-3-3 0 0,-2 2-32 0,-1-2 0 16,-2-13 0-16,-7 12 0 0,-1 4 48 0,-1-3 0 16,-2-5 0-16,-2 4 0 0,-2-3 16 0,1-1 0 15,-2 3 0-15,0-3 0 0,0 2-16 0,1-3 0 16,2-3 0-16,4 1 0 0,-1-2 16 0,10-3 0 16,0 0 0-16,0 0 0 0,0 0-48 0,0 0 0 15,0 0 0-15,15-8 0 0,1-1-144 0,1-6 160 0,4 2-160 16,3-4 160-16,2-2 128 0,3-6 32 0,1-3 0 15,2-5 0-15,2 3 32 0,3-1 16 0,0-2 0 16,1 1 0-16,4 0-192 0,-3 3-48 0,1 3 0 16,-2 2 0-16,-2 3-128 0,-4 7 0 0,-5-1 0 0,-3 6 0 15,-5 2-176-15,-3 4-64 0,-1 0-16 0,-15 3 0 32,11 6-1616-32,-11-6-336 0,8 8-64 0</inkml:trace>
  <inkml:trace contextRef="#ctx0" brushRef="#br1" timeOffset="14209.79">14979 17323 19343 0,'0'0'1728'0,"0"0"-1392"0,0 0-336 0,0 0 0 0,-4 13 2432 0,4-13 400 16,0 0 96-16,-4 14 16 0,4-14-2064 0,0 0-416 15,0 15-80-15,2-4 0 0,-2 2-384 0,2 3 0 16,1-2 0-16,-2 1-128 0,1 1 128 0,0 5 0 15,-1 1 0-15,-1 1 0 0,0-1 320 0,0 4 64 16,2 6 0-16,1 0 0 0,-1 2-64 0,-2 3-16 0,-2 0 0 0,2 6 0 16,0-1-304-16,0-1 0 0,0 0 0 0,0-1 0 15,-1 0 0-15,1-2-304 0,1-2 64 0,-1-4 16 32,-1-2-224-32,-1-2-32 0,0-4-16 0,-1-4 0 15,0-2-544-15,0-5-112 0,3-13-32 0,-5 11-7280 0,5-11-1456 0</inkml:trace>
  <inkml:trace contextRef="#ctx0" brushRef="#br1" timeOffset="14776.45">14882 17479 13823 0,'0'0'1216'0,"0"0"-960"0,0 0-256 0,0 0 0 0,-2-10 1792 0,2-1 320 16,3 1 64-16,0-1 16 0,-1-2-1024 0,3 2-208 16,1-2-32-16,2 0-16 0,-1-1-336 0,4 1-64 15,0 3 0-15,2-1-16 0,-2-2-128 0,2 0-32 16,0-1 0-16,0 1 0 0,0 2-144 0,-1-2-16 16,0 2-16-16,0 1 0 0,1 1 16 0,0 1 0 15,-2 0 0-15,1 1 0 0,-1 6 112 0,0-3 32 16,-11 4 0-16,15-3 0 0,-3 3 192 0,1 3 32 0,-13-3 16 0,15 5 0 15,-2 3 0-15,-2-1 0 0,-2 1 0 0,1-2 0 16,0 5-160-16,1-1-16 0,-2 0-16 16,1-1 0-16,0-1-128 0,-1 5-32 0,1-5 0 15,0 3 0-15,-1-3-64 0,1 2-16 0,-10-10 0 16,11 14 0-16,-1 1-128 0,-1-1 128 0,1-1-128 0,0 3 128 16,-1-3-128-16,1 3 0 0,-2 0 0 0,0 0 0 15,0 0 128-15,0 0-128 0,0-1 0 0,-2-1 128 16,1-1-128-16,-2 0 0 0,-2 3 144 0,2 2-144 15,-2-2 0-15,0 0 0 0,-1 0 0 0,-1 0 0 16,3 5 0-16,-3-1 0 0,-1 0 0 0,0 1 0 16,-1 1 0-16,-1-1-160 0,2-3 160 0,-2 2 0 15,1 0 0-15,-2-1 0 0,-2-1 0 0,-2-1 0 16,-1 1 0-16,-3 0 0 0,-3-2 0 0,-2-3 0 16,-2 3 0-16,0-4 0 0,-3 4-144 0,-1 0 144 15,-5 4-272-15,-2-3 32 0,-2-1 16 0,-1 5 0 0,-2 0 96 16,1 2 128-16,-1-1-208 0,2-1 80 0,0-2 128 15,0 2 0-15,-2-2 0 0,0-1 0 0,-1-2-192 0,3 0 0 16,1-5 0-16,4-3 0 16,1-3-2352-16,2 0-464 0,-9-10-112 15,7-6-9376-15</inkml:trace>
  <inkml:trace contextRef="#ctx0" brushRef="#br1" timeOffset="15604.82">15490 17870 15663 0,'0'0'1392'0,"0"0"-1120"0,11 8-272 0,-11-8 0 16,10 8 3168-16,-10-8 576 0,9 5 112 0,-9-5 32 16,0 0-2688-16,15 0-544 0,-2-1-96 0,-2-3-32 15,0 3-352-15,2-6-176 0,0 3 160 0,0 0-160 16,-2 0 0-16,2-1 128 0,-1 2-128 0,1-1 0 15,-1 0 0-15,0-1 176 0,1-2-176 0,2 1 160 16,-1-2-32-16,4-3-128 0,-1 1 192 0,1-4-64 16,3 1-128-16,-3 0 128 0,-2-3-128 0,1 0 128 15,-2 3 0-15,-2-2-128 0,-2-1 192 0,0 2-64 16,-3 1-128-16,-2 2 192 0,1 0-192 0,-4 1 192 16,-3 10 0-16,0 0 0 0,-1-11 0 0,1 11 0 15,0 0 128-15,0 0 48 0,-13-8 0 0,1 5 0 16,12 3 64-16,-12 0 16 0,-3 3 0 0,1 3 0 15,-1 4-160-15,2 3-32 0,-3 3 0 0,2 3 0 0,-1 3-256 16,3 3 0-16,-1 3 0 0,3 0 0 0,1 1 0 0,4 0-256 16,2-1 80-16,1 3 16 0,0-5-176 0,6-1-48 15,0-2 0-15,4-2 0 16,2-4-192-16,4 4-32 0,2-5-16 0,2-1 0 16,3-6-48-16,1-1-16 0,3-5 0 0,0-3 0 15,3-3 64-15,-1-5 16 0,0-1 0 0,4-4 0 0,1-3 240 0,0 0 48 16,3 0 16-16,0-4 0 0,1-2 160 0,1-1 144 15,-1-2-208-15,-2-3 80 0,-2 0 128 0,0-1 0 16,0-3 0-16,1-2 0 0,-3-1 240 0,1-2-32 16,-6 0 0-16,-1 3 0 0,-1-1-16 0,-2 4 0 15,-5 1 0-15,0 1 0 0,-5 3 32 0,-3 2 0 0,-3 6 0 16,-2 2 0-16,-3 2 224 0,0 14 64 0,-6-13 0 0,6 13 0 16,0 0 192-16,-20-2 64 0,-2 2 0 15,-2 7 0-15,0 1-256 0,0 6-64 0,-2 4 0 0,2 3 0 16,0 6-144-16,1-1-48 0,4 3 0 0,0 0 0 15,0-2 32-15,3 5 0 0,1-1 0 0,2-4 0 16,-1 0-32-16,4-4-16 0,4-3 0 0,1 0 0 16,2-4-112-16,3 1 0 0,0-5-128 0,0-12 192 15,9 12-192-15,3 0 0 0,0-4 0 0,3-3 0 16,-1 3 0-16,2-2 0 0,2-1 0 0,1 0 0 16,2 3 0-16,2 0 0 0,1 0 0 0,0 0 0 15,0 1 0-15,2 3 0 0,-1-1 0 0,1-2 144 16,-2 6-16-16,0-5-128 0,-2 1 192 0,-1-2-64 15,0 4 16-15,-2-2 0 0,-1 2 0 0,-2 2 0 16,-3-2 32-16,-3-1 0 0,-4 4 0 0,0 1 0 0,-4-5 64 16,-2 6 16-16,-3-2 0 0,-4 0 0 0,-2 0 16 15,-6 0 16-15,-4 5 0 0,-3 0 0 0,-1-2-288 0,-2 1 0 16,-4-3 0-16,0 4 0 0,-3-5-320 16,1 0-64-16,2-3 0 0,2-2-16 15,1-3-304-15,5-3-64 0,4-2-16 0,4-6 0 16,2-2-1440-16,4-8-272 0,9-7-64 0,4-8-12128 0</inkml:trace>
  <inkml:trace contextRef="#ctx0" brushRef="#br1" timeOffset="15827.57">17064 17546 14735 0,'0'0'1312'0,"16"2"-1056"0,-16-2-256 0,16 3 0 16,-3 2 4032-16,-13-5 736 0,0 0 160 0,13 8 16 15,-13-8-2832-15,10 11-560 0,-2 2-112 0,-2 0-32 16,-1 3-656-16,0 3-144 0,-2-1-32 0,0 3 0 15,-1 3-128-15,-2 5-48 0,-2-1 0 0,0 5 0 16,1-1 16-16,-1 3 0 0,-1 0 0 0,1 1 0 16,-1-3 32-16,2-1 0 0,-1 2 0 0,2-3 0 15,0-6-192-15,0-1-16 0,-2-3-16 0,2-1 0 16,0-8-224-16,0-12-192 0,0 0 48 0,0 0 0 16,0 0-1616-1,0 0-320-15,-6-8-64 0,1-9-15520 0</inkml:trace>
  <inkml:trace contextRef="#ctx0" brushRef="#br1" timeOffset="16467.91">17254 17838 19343 0,'0'32'848'0,"0"-7"192"0,0-1-832 0,0-4-208 15,1 1 0-15,2-5 0 0,1 0 2240 0,2 0 384 16,-6-16 96-16,13 13 16 15,1-5-2544-15,-14-8-512 0,16 4-112 0,2-4-16 0,-18 0 128 0,22-4 0 16,-2 4 16-16,-3-3 0 0,-2-2 752 0,2 4 160 16,-1-3 32-16,-1 0 0 0,-1-3 272 0,2-1 64 15,2 0 16-15,0-5 0 0,1 1-224 0,2-5-64 16,0-3 0-16,0-1 0 0,-1-2-256 0,0-2-64 0,-3 1-16 0,-1 1 0 16,-1-4-208-16,-1 1-32 0,-1 2-128 0,-3 2 192 15,-1 1-64-15,-1 3-128 0,-1-1 176 0,-4 6-176 16,0 2 272-16,-3 11-48 0,0-13-16 0,0 13 0 15,0 0 128-15,0 0 32 0,0 0 0 0,0 0 0 16,-13-3-48-16,13 3 0 0,-14 3 0 0,-1 8 0 16,1-1-176-16,1 6-144 0,0 0 192 0,-1 5-192 15,-1 3 0-15,-1-3 0 0,-1 3 0 0,1 1-144 16,1-2-48-16,1-2 0 0,-1-2 0 0,4-1 0 16,3-2-64-16,2-3-32 0,1-1 0 0,5-12 0 15,0 0-64-15,0 0-16 0,0 0 0 0,16 4 0 16,-2-6-208-16,6-4-64 15,1-4 0-15,1-1 0 0,-1-5 192 0,0 0 16 16,-2 0 16-16,0-1 0 0,0 0 240 0,2 1 176 0,-3 0-208 0,0 3 80 0,1 0 288 16,-1 2 64-16,-1 6 16 0,2-1 0 0,-2 1 272 15,-3 5 48-15,0 0 16 0,-1 3 0 0,-3 2-16 0,1 0 0 16,-1 3 0-16,-2 6 0 0,0 0-80 0,0 7-16 16,0-1 0-16,-3 5 0 0,-1 1-304 0,0 3-160 15,-4 1 160-15,1 1-160 0,-1-2 0 0,0 1 0 16,-1 1 0-16,-3-1-160 0,1-1 160 0,-2-2-208 15,1-1 80-15,-4-2 128 0,1-1 0 0,1-2 0 16,-2-1 0-16,0-2 0 0,0-2 0 0,-2 0 0 16,-1 0 0-16,0 0 128 0,-1-3-128 0,0 0 0 15,-1 1-160-15,0-4 160 0,-2-2-384 0,1 0 32 0,1-2 0 16,-1 1 0 0,1-7-432-16,3-2-96 0,2-1-16 0,0-5 0 15,3-2-1520-15,2-4-304 0,2-4-64 0,4-4-5824 16,0-5-1168-16</inkml:trace>
  <inkml:trace contextRef="#ctx0" brushRef="#br1" timeOffset="16955.88">17887 17946 12895 0,'20'-18'1152'0,"-7"9"-928"0,-1 1-224 0,3 0 0 16,2-2 3296-16,1 2 608 0,-2 0 128 0,3 1 32 15,2-1-1632-15,0 4-320 0,-2-1-64 0,-1 0 0 16,0 2-1008-16,1 0-192 0,0 1-32 0,-3 0-16 16,-1 2-384-16,-15 0-80 0,16 4-16 0,-2 0 0 15,-1 3 0-15,-3 2 0 0,-1 3 0 0,-1 5 0 16,0 3-48-16,-1 5-16 0,-4-1 0 0,0 5 0 15,0 3-256-15,1 4 128 0,-3 1-128 0,2 1 0 16,1-1 128-16,-3 2-128 0,1-3 0 0,-2 1 0 0,-2-3 0 16,4 1 0-16,1-4 0 0,0-4 0 0,-3-1 0 0,-1-7 0 15,-1 0-128-15,0-4 128 0,-1-4-128 0,3-11 128 16,0 0-208-16,0 0 80 0,-6 10-32 0,6-10 0 16,0 0 0-16,0 0 0 0,0 0-32 0,-5-13-16 15,2-2 0-15,0-2 0 0,-1-6 208 0,1-1 0 16,3-5 0-16,2-3-144 0,1 0 144 0,0 0 144 15,4-5-16-15,2 0-128 0,2 0 176 0,2-1-176 16,3-1 160-16,2 1-160 0,0-1 256 0,1 1-64 16,3-3 0-16,2 3 0 0,1-1-48 0,-1 6-16 15,1-4 0-15,-1 5 0 0,0 0 0 0,4 3 0 16,-3 5 0-16,-1 1 0 0,1 4 0 0,-3 3-128 0,0 3 192 16,1 5-64-16,-2 2-128 0,-2 1 192 15,-1 5-192-15,1 5 192 0,0 1 64 0,-1 2 0 0,-2 2 16 16,0 6 0-16,0 5-32 0,-3 3-16 0,0 0 0 0,-2 3 0 15,-3 3-224-15,0 3 144 0,2-5-144 0,-2 8 128 16,-2-2-128-16,0 1 0 0,-1-5 0 0,2 6 0 16,-4-3 0-16,2-1 0 0,0 1 0 0,1-3 0 15,-4 1 0-15,1-1 0 0,0-3 0 0,0-1-176 32,-1-2-256-32,-2 0-48 0,0-3-16 0,0 2 0 15,0-9-1440-15,-2 2-304 0,2-16-48 0,-3 13-14144 0</inkml:trace>
  <inkml:trace contextRef="#ctx0" brushRef="#br1" timeOffset="17343.11">19455 18114 11967 0,'0'13'1072'16,"2"0"-864"-16,-2-13-208 0,2 15 0 0,-4-6 4992 0,2-9 944 15,0 13 192-15,0-13 32 0,-2 10-4480 0,2-10-896 16,0 0-176-16,-1 9-32 0,-1 4-384 0,2-13-64 16,-5 8 0-16,0 0-128 0,5-8 336 0,-6 11-32 15,0-3-16-15,-2 0 0 0,-4 0 64 0,1 1 16 0,11-9 0 0,-11 8 0 16,-4-2-176-16,6 0-16 0,9-6-16 0,0 0 0 16,0 0-160-16,0 0-272 0,0 0 64 0,0 0 16 15,0 0-160-15,0 0-32 0,9-14 0 16,6-1 0-16,1 1 48 0,2 4 0 0,-1-1 0 0,3 3 0 15,0-1 192-15,0 0 144 0,-4 3-192 0,0 1 192 16,0 5-160-16,-2 0 160 0,-1 0-128 0,-13 0 128 16,13 7 0-16,-3 2 0 0,-4-1 192 0,-1 5-64 15,-4 3 32-15,-2 0 16 0,-4 5 0 0,-3 6 0 16,-5-1-48-16,0 6 0 0,-3-3 0 0,-1 3 0 16,-6 0-128-16,-4-1 0 0,-4 4 0 0,-4-6 0 15,-4 3-288-15,-5 0 16 0,-6 2 0 0,-6-2-15952 16</inkml:trace>
  <inkml:trace contextRef="#ctx0" brushRef="#br1" timeOffset="23903.2">1974 18193 4607 0,'0'0'192'0,"0"0"64"0,0 0-256 0,0 0 0 0,-11 2 0 0,11-2 0 16,0 0 3392-16,0 0 624 0,0 0 128 0,0 0 16 16,0 0-3200-16,0 0-640 0,0 0-128 0,0 0-16 15,0 0-176-15,0 0-176 0,0 0 48 0,0 0 0 0,0 0 128 0,0 0 128 16,0 0-128-16,0 0 176 0,0 0 144 0,0 0 16 16,0 0 16-16,0 0 0 0,0 0 176 0,0 0 48 15,0 0 0-15,-5 13 0 0,2-1-192 0,1 1-48 16,2 0 0-16,2 1 0 0,1 1-144 0,0 1-48 15,2-2 0-15,1 2 0 0,2 2-144 0,0 1 0 16,1-1 0-16,0 3 128 0,2-2-128 0,2-1 192 16,0 1-192-16,2 0 192 0,1-1-192 0,0 1 0 15,1-1 0-15,6 1 0 0,1-3 128 0,0-1-128 16,0-4 128-16,2 2-128 0,4 3 128 0,1 0-128 16,-4 0 0-16,2 0 128 0,-2 2-128 0,4 1 160 15,1-3-160-15,0 2 160 0,0-2-160 0,2 3 128 0,1-3-128 16,2-2 128-16,1 1-128 0,2-2 0 15,2-5 0-15,1 1 128 0,2-2-128 0,2-2 0 0,3 1 0 16,-5-1 0-16,-4 0 0 0,-1-2 0 0,-1-2 0 16,1-1 0-16,-3 0 224 0,2 0-32 0,-1 0-16 0,1-1 0 15,-3-2 176-15,5-1 32 0,-1 0 16 0,1 2 0 16,1-4 32-16,3 2 0 0,2-2 0 0,-2 0 0 16,-7-2-96-16,-1 3-16 0,1-3 0 0,-1 3 0 15,-1-6-80-15,-1 3-32 0,-1 0 0 0,1 0 0 16,0 1-80-16,1-1-128 0,-3-2 176 0,3 1-176 15,-1-2 176-15,0-2-176 0,1 2 160 0,0-2-160 16,5 0 192-16,-5 0-48 0,0-1-16 0,-1-1 0 16,-3 4 64-16,0-5 0 0,-1-2 0 0,-1-1 0 0,-1 0-64 15,2-2 0-15,-2 3 0 0,-1-1 0 0,0-2-128 0,-1 0 0 16,-1 0 0-16,-2 0 128 0,-2-1-128 0,2-1 0 16,0 1 144-16,0 0-144 0,-1-3 144 15,-2 1-144-15,0 0 192 0,3 0-192 0,1-1 320 0,4-3-64 16,-3-1 0-16,0 0 0 0,1-3-64 0,-1 0 0 15,-2 2-16-15,3-1 0 0,3-2-176 0,-1 0 128 16,0 1-128-16,0-1 128 0,2 1-128 0,-3-1 0 16,0-4 0-16,-1 7 0 0,-3-1 0 0,0 3 0 15,-1-3 0-15,-1 2 0 0,-3-1 0 0,-1 6 0 16,-2-2 0-16,2 0 128 0,-2-1-128 0,1 3 128 16,1-5-128-16,-3 5 128 0,-4-2 80 0,0 4 16 0,-3-1 0 0,3 1 0 15,4-4 16-15,-4 2 0 0,-1-2 0 16,-2-1 0-16,-2 3-96 0,-1-2-16 0,-2-6 0 0,0 8 0 15,-3-2-128-15,-3-1 160 0,-2 2-160 0,-1-3 160 16,-2 3-32-16,-2-3-128 0,-4 6 192 0,1-5-64 16,2 2 48-16,-2 0 0 0,-2-3 0 0,1 3 0 15,-1-4-48-15,-1 2-128 0,-3 3 192 0,3-2-64 16,2-1-128-16,-1-4 0 0,-1 2 0 0,0 2 0 16,0 1 0-16,-2-1 0 0,-1 3-128 0,-3 0 128 15,-1 1 0-15,1 1-144 0,-2-2 144 0,-2 3 0 16,-1 0-160-16,-1 2 160 0,0-2-128 0,-3 5 128 15,1 0 0-15,-1-2 0 0,-1 5 0 0,-5 0 0 16,-5-1 0-16,-1 1 0 0,-2 0 0 0,2 2 0 16,-2 1-144-16,1 2 144 0,0 0-160 0,-1 4 160 15,1 0-224-15,1 1 48 0,-2 0 16 0,3-2 0 0,1 5 160 16,-1 0-128-16,-6 0 128 0,-2 0-128 0,-1 0 128 0,2 5 0 16,0-2 0-16,2 2 0 0,1-2 0 0,-1 5 0 15,2-3 0-15,0 3 0 0,-1 0 0 0,1 0-208 16,3 3 80-16,-5-1 128 0,-4 1-256 0,-2 2 64 15,-1 3 0-15,2-3 16 0,1 6-16 0,1-3-16 16,2 0 0-16,1 0 0 0,1 0 32 0,1-1 16 16,0 4 0-16,2 2 0 0,-1 0 160 0,1 3 0 15,-3-3-144-15,-1 3 144 0,0 2 0 0,-1-2 0 16,2 0-144-16,2 5 144 0,1-5 0 0,3 3-128 16,0 2 128-16,1 0 0 0,1 4-160 0,1 0 160 15,0 2-128-15,2-1 128 0,-1-2-160 0,1 1 160 16,0 4-192-16,-2 2 192 0,-5-4-128 0,0 0 128 0,2-1 0 0,2 5 0 15,1-4 0-15,2-3 0 0,-1 5 0 16,3 0 0-16,0 1 0 0,3 1 0 16,-1 1 0-16,3 2 0 0,-1-2 0 0,1 3 0 0,3-1 0 0,2 0 0 15,1-2 0-15,3 0 0 0,-2-1 0 0,3-1 0 16,2-3 0-16,2 1 128 0,1-3-128 0,0 0 0 16,0-5 128-16,2 1-128 0,3 2 0 0,1-1 144 15,4 2-144-15,2 2 0 0,1 1 0 0,3 2-176 16,3 3 32-16,1 1 0 0,1 0 0 0,3 1 0 15,2-2 0-15,1 2 0 0,1-2 0 0,4 3 0 16,5-1-32-16,3-3 0 0,2-4 0 0,3 0 0 16,3-1-1040-1,7 0-224-15</inkml:trace>
  <inkml:trace contextRef="#ctx0" brushRef="#br1" timeOffset="39325.74">13237 11328 6447 0,'0'0'576'0,"0"0"-576"0,0 0 0 0,0 0 0 16,8-16 4320-16,0 5 752 0,-2-2 160 0,2-3 16 15,0 0-3920-15,2-5-800 0,1 0-144 0,-1 2-48 16,1-4-336-16,0-1 0 0,-1-3-192 0,1-2 64 15,0 5 128-15,0-7-160 0,1 1 160 0,-1-1-160 16,-1 1 400-16,1-1 80 0,0-1 0 0,0 0 16 16,2 3 320-16,0-3 64 0,0 3 16 0,0-3 0 0,1 2-96 0,0-2 0 15,-1-4-16-15,-1 6 0 16,0-1-192-16,3-2-48 0,-1-8 0 0,1 11 0 0,-2 3-112 16,-1 3-16-16,0-5-16 0,0 5 0 0,0-5-16 0,-1 8 0 15,-1 0 0-15,-1 5 0 0,1 1 16 0,-1 3 0 16,1-1 0-16,0 3 0 0,-10 10-112 0,13-6-128 15,-2 3 176-15,-11 3-176 0,13-2 144 0,-1 5-144 16,-12-3 0-16,17 15 144 0,-3 1-144 0,-1 8 0 16,-2 5 0-16,0 6 0 0,-1 5 0 0,0 5 0 15,-2 2 0-15,0 6 128 0,-2 3-128 0,0-2 0 16,1 2 0-16,-1-1 0 0,-1-4 144 0,1-1-144 16,-1-2 160-16,0-1-160 0,0-4 0 0,1-1 128 0,-1-5-128 15,2-5 0-15,-1-3 0 0,0-5 0 0,1-5 128 0,-1-3-128 16,-1-6 0-16,-5-10 0 0,0 0 0 0,0 0 0 15,0 0 0-15,0 0 0 0,0 0-192 0,6-16 192 16,-1-2-256-16,-1-4 64 0,-3-7 16 0,2 0 0 16,1 0 176-16,-1 0 0 0,0-3-144 0,0 2 144 15,0-3 0-15,1 3 0 0,-1-1 0 0,2 3 0 16,-1 0 192-16,3 3-64 0,-1-4 0 0,2-2 0 16,2 2 32-16,1 0 0 0,0-3 0 0,-1 3 0 15,1 5 32-15,2-5 16 0,3-4 0 0,-1 1 0 16,-1 4 48-16,0-1 0 0,3 5 0 0,-1-1 0 15,-2 4-32-15,2 2 0 0,-1 1 0 0,-1 7 0 16,0 3-32-16,-2 6-16 0,-12 2 0 0,12 2 0 16,0 6-48-16,-3 6 0 0,-1 1 0 0,0 12 0 0,-3 5-128 15,-2 5 0-15,1 5 0 0,-1 3 0 0,-3 3 128 0,0 1-128 16,0 1 0-16,0 2 128 0,0-6-128 0,3 2 0 16,-1 2 0-16,1-3 0 0,2-2 0 0,1-4 0 15,0-4 0-15,3-5 0 16,0-6-624-16,1-2 0 0,-1-3 0 0,3-7 0 15,-1-1-1664-15,2-5-336 0,3-6-64 16,0-2 0-16,0-2 784 0,2-4 176 0,1-4 16 0,2-1 16 16,-1-5 496-16,3 0 112 0,1-2 0 0,0-1 16 15,-1-2 1072-15,1 2 400 0,1-4-16 0,1 1 0 0,-4-4 640 0,4 2 128 16,0 6 32-16,-4-2 0 0,-2-3 80 0,-3 2 16 16,-1 4 0-16,-3 0 0 0,-2 5-304 0,-3 0-48 0,-1 1-16 15,-7 11 0-15,5-13-272 0,-5 13-48 0,0 0-16 0,0 0 0 16,-5-11-80-16,5 11-32 0,-13-6 0 0,0 4 0 15,2 5-96-15,-5 2-32 0,-5 3 0 0,-2 5 0 16,1-2-64-16,-2 8-16 0,-2 4 0 0,-1 4 0 16,-2 5-32-16,2 5-16 0,-2 0 0 0,2 5 0 15,1 3-80-15,3 0 0 0,4-5-128 0,2 2 192 16,4-5-192-16,3-5 0 0,4 0 0 0,4 0 0 16,2-6 0-16,7-4 0 0,1-4-128 0,1-2 128 15,4 0-304-15,1-3 48 0,2-2 16 0,2-6 0 16,0-5-96-16,-1-4-32 0,1 0 0 0,0-8 0 15,-1-2 176-15,3-5 48 0,-3-1 0 0,1-2 0 16,-2-2 144-16,-2-3 128 0,-1-2-128 0,0 0 176 16,-2 0-48-16,1 2-128 0,-3-7 192 0,1 2-64 15,-4 3-128-15,2 0 128 0,-1 3-128 0,-1-1 128 0,-1 3-128 16,0 0 0-16,-4 6 0 0,4 2 0 0,2 0-256 16,-3 5-96-16,1-4-16 0,0 1-10480 15,1 1-2096-15</inkml:trace>
  <inkml:trace contextRef="#ctx0" brushRef="#br1" timeOffset="39823.21">15275 10172 28559 0,'0'0'2544'0,"0"0"-2032"16,0 0-512-16,0 0 0 0,0 0 2640 0,0 0 432 15,0 0 96-15,0 0 16 0,0 0-2240 0,5 15-448 0,-1-4-96 0,1 2-16 16,-5-13-208-16,8 19-48 0,-1-1-128 0,-3 6 192 15,1 0-192-15,2 1 0 0,-2 8 0 0,1 3 0 16,-1 8 0-16,1 2-192 0,1 3 192 0,-1-1-160 16,2-2 160-16,0 2 0 0,-2 2 0 0,3-2 0 15,2 2 0-15,-2-2 0 0,-1 0 0 0,-1-3 0 16,-1-3 0-16,-1 0 0 0,-2-4 0 0,-1-4 0 31,-2-5-640-31,-2-2-80 0,-3-3-32 0,2-6 0 16,-2-2-16-16,5-16 0 0,-9 10 0 0,9-10 0 0,-11 3 384 0,11-3 64 0,-12-2 0 0,3-4 16 15,1-5 304-15,1-4-128 0,1-1 128 0,3-5 0 16,1-3 0-16,0-3 224 0,2-2-16 0,4-3 0 16,0-5 32-16,3-2 0 0,1-4 0 0,3 5 0 0,4-3-80 15,4-2-16-15,2 1 0 0,1 1 0 0,2 0 48 16,2 5 16-16,0-5 0 0,-1 8 0 16,1-3 48-16,-2 11 16 0,-2 2 0 0,-1 2 0 0,-1 5-48 0,-3 3-16 15,-1 5 0-15,0 8 0 0,-1-1-16 0,-1 2-16 16,1 6 0-16,-1 1 0 0,-1 2-176 0,-2 6 192 15,-1 4-192-15,-1 5 192 0,-1 3-192 0,-1 5 0 16,-4 0 0-16,-1 4 0 0,-1 3 0 0,-2-3 0 16,-3 3 0-16,1-3 0 0,-2 5 0 0,1-2 0 15,-4 0 0-15,0-6 0 0,-2-2-384 0,0 0-16 16,1-6 0-16,1-2 0 16,0-3-1360-16,0-5-272 0,0-5-48 0,8-11-8128 15,-12 5-1632-15</inkml:trace>
  <inkml:trace contextRef="#ctx0" brushRef="#br1" timeOffset="40058.83">16214 10368 21183 0,'0'0'944'0,"0"0"192"0,0 0-912 0,0 0-224 0,4 18 0 0,-2-5 0 16,-2 3 3792-16,0 4 720 0,-2 1 144 0,2 3 16 15,2 0-3104-15,-2 5-624 0,0 7-128 0,0 1-32 16,0 3-528-16,2 1-96 0,-1 1-32 0,1 3 0 15,1 6-128-15,2 2 0 0,1 0 0 0,1-1 0 16,-1-4 0-16,2 2 0 0,0-10 0 0,0 3 0 16,3-4 0-16,-3-1 0 0,0-4-192 0,0-8 192 31,-1-4-768-31,-2-6-48 0,1-6 0 0,-6-10 0 0,0 0-2672 0,0 0-544 0,0-26-96 16,0-9-32-16</inkml:trace>
  <inkml:trace contextRef="#ctx0" brushRef="#br1" timeOffset="40226.17">16250 10100 34095 0,'-11'13'3024'0,"0"3"-2416"16,-2-3-480-16,0 3-128 0,4 0 1744 0,1 3 336 16,1-3 64-16,2-1 16 0,1-1-1632 0,4-14-320 15,-2 16-64-15,2-16-16 16,2 15-1936-16,-2-15-400 0,0 0-80 0</inkml:trace>
  <inkml:trace contextRef="#ctx0" brushRef="#br1" timeOffset="40572.75">16637 9888 24879 0,'0'0'2208'0,"0"0"-1760"0,0 0-448 0,0 0 0 0,0 0 2944 16,0 0 496-16,3 13 96 0,1 1 32 0,-4-14-2288 0,4 16-464 16,1-1-96-16,0 1-16 0,-2 0-400 0,2 8-96 15,0 2-16-15,0 4 0 0,-2 4-192 0,0 6 0 16,-1 2 0-16,-1 8 0 0,-1 9 240 0,0 7-48 15,-1 0-16-15,-1 6 0 0,-1-2-16 0,0 4 0 16,0 0 0-16,1-2 0 0,2 1 0 0,0-6 0 16,0-1 0-16,2-5 0 0,1-2-432 0,0-6-96 15,-1-6-16-15,1-4 0 16,0-9-912-16,-1-7-192 0,-1-9-48 0,1-4 0 16,-2-14-2368-16,0 0-496 0,0 0-80 0,8-24-32 0</inkml:trace>
  <inkml:trace contextRef="#ctx0" brushRef="#br1" timeOffset="40784.82">16987 10652 21183 0,'0'0'1888'0,"0"0"-1504"0,0 0-384 0,0 0 0 15,0 0 2576-15,0 0 448 0,0 0 96 0,0 0 16 16,0 0-1472-16,0 0-304 0,0 0-48 0,8 16-16 16,-1 0-576-16,-3 8-112 0,1 5-32 0,-5 3 0 15,0 5-192-15,-3 3-64 0,0 9 0 0,0 0 0 16,-1 1-64-16,1 3-32 0,0-3 0 0,1-2 0 15,1-3-80-15,1-3-16 0,1-7 0 0,1-3 0 16,0-3-128-16,-1-5 0 0,1-6-160 0,-2 1 160 31,0-19-2528-31,0 0-416 0,0 0-64 0</inkml:trace>
  <inkml:trace contextRef="#ctx0" brushRef="#br1" timeOffset="40962.87">17265 10005 31327 0,'0'0'1392'16,"0"0"272"-16,0 0-1328 0,0 0-336 0,0 0 0 0,-3 16 0 0,1 2 2624 0,0 1 464 16,-1-1 96-16,0 6 16 0,0-3-2352 0,1 0-464 15,0 0-80-15,1 3-32 0,-1-2-416 0,1 1-96 16,1-4-16-16,0 2 0 16,-2 0-512-16,2 1-128 0,-2-4 0 0,2 1-16 15,2-3-2800-15,-2-16-544 0</inkml:trace>
  <inkml:trace contextRef="#ctx0" brushRef="#br1" timeOffset="41372.92">17979 10341 29951 0,'0'0'1328'0,"0"0"272"0,0 0-1280 16,0 0-320-16,0 0 0 0,3 13 0 0,-3-13 1104 0,-2 12 176 0,-2 0 16 0,-4-4 16 15,-5 3-832-15,-3-3-160 0,-3-2-48 0,-4 4 0 16,-3 0-432-16,-1 2-96 0,-3 1 0 0,-3-1-16 16,0 0 272-16,1 4 0 0,-2-4-128 0,2 1 128 15,0-2 0-15,0-3 224 0,0-2-32 0,3-3-16 16,3 2-176-16,2-2 0 0,2-3 0 0,1-3 0 16,3-5-576-16,2-1-192 0,1-3-32 0,6-1-16 15,2-7-3072-15,4-4-608 0,2-5-128 0,1 1-32 16,1-2 2240-16,1 1 448 15,3 0 96-15,-2 2 16 0,-2 6 2896 0,3 2 592 0,-1 3 112 0,0 3 32 0,-3 13 1136 16,0 0 224-16,0 0 64 0,0 0 0 0,0 0-1088 0,15 11-192 16,-7 2-64-16,0 11 0 0,-4 6-640 0,3 6-144 15,-2 4-32-15,-2 6 0 0,0 11-400 0,-1-1-96 16,-2 2-16-16,1-4 0 0,1 1-336 0,1-1-192 16,0 4 192-16,2-2-192 0,2-3 0 0,2-3 0 15,6-7 0-15,-1-4 0 16,0-2-384-16,4-8-144 0,3-12-32 0,1-7 0 15,4-10-2000-15,3-8-416 0,0-13-80 0,3-11-6160 16,2-7-1248-16</inkml:trace>
  <inkml:trace contextRef="#ctx0" brushRef="#br1" timeOffset="41713.96">17982 10692 3679 0,'16'-21'320'0,"2"4"-320"0,-2-3 0 0,-2 4 0 15,-2 4 5152-15,-3 0 960 0,1 4 192 0,-10 8 32 16,0 0-3312-16,0 0-656 0,14 8-144 0,-4 7-32 16,-2-1-816-16,-2 9-160 0,-1 2-48 0,-2 4 0 15,1 8-704-15,-1-1-144 0,0-3-16 0,2-1-16 16,3 0-448-16,5 1-96 0,1-5 0 0,4-2-16 31,3-5-448-31,1-2-96 0,1-6-16 0,-1-8 0 16,0-5-272-16,-1-5-64 0,-1-5-16 0,-3-4 0 15,1-7 352-15,-2-5 80 0,0-2 16 0,-2-3 0 0,2 1 736 0,-1-3 0 0,-1-2 160 0,1 5-32 16,-2-2 496-16,1-1 80 0,-1 1 32 0,1 8 0 16,1 0 32-16,-1 3 0 0,1 0 0 0,-1 5 0 15,1 4-80-15,-3 0-16 0,1 6 0 0,-13 6 0 16,18 2-96-16,0 6 0 0,-4 4-16 0,0 4 0 15,-1 12-96-15,0 2-16 0,-2 2 0 0,1 5 0 0,-4 7-256 0,-2 1-64 16,-3 1-128-16,-1 7 192 0,-2 5-192 0,-2 3 0 16,-1 1 0-16,-5 1 0 0,-3 0 192 0,-2-1-64 15,-2 1-128-15,-4 6 192 0,-5-3-192 0,-5-1 176 16,-4 1-176-16,-4-6 160 0,-3-7-288 0,-4-5-64 16,-2-6-16-16,-2-6 0 15,-2-3-1328-15,-2-5-272 0,-1-7-48 0,5-5-14560 0</inkml:trace>
  <inkml:trace contextRef="#ctx0" brushRef="#br2" timeOffset="50133.19">19239 10817 30351 0,'0'0'1344'0,"0"0"272"0,0 0-1296 0,0 0-320 0,0 0 0 0,0 0 0 0,0 0 848 0,0 0 112 15,0 0 0-15,0 0 16 0,0 0-592 0,0 0-128 16,0 0-32-16,0 0 0 0,0 0-224 0,13 0 0 16,-13 0 0-16,0 0 0 0,0 0 128 0,14 5-128 15,-14-5 0-15,11 8 0 0,-11-8 192 0,8 20-64 0,-3-3-128 16,-3 2 192-16,-4 2-64 0,-1 3-128 0,-2 1 176 16,-1 0-176-16,-2 1 256 0,-2 1-64 0,-1-1-16 15,-2 3 0-15,-3-2-176 0,0 0 128 0,0-1-128 0,-4 0 128 16,-2-2-128-16,0 5 0 0,-3-2-192 0,0-1 192 31,-3-2-464-31,1-3 16 0,-2 6 16 0,0-6-10000 0,-3-5-2016 0</inkml:trace>
  <inkml:trace contextRef="#ctx0" brushRef="#br2" timeOffset="50655.19">20449 10097 23039 0,'0'0'2048'0,"0"0"-1648"0,0 0-400 0,0 0 0 0,0 0 2160 0,0 0 336 15,0 0 80-15,0 0 16 0,0 0-1808 0,0 0-352 16,0 0-80-16,0 0-16 0,-12-2-336 0,-2-1-192 16,-4 3 32-16,-2 3 0 0,-3-1-112 0,-6 4-32 15,-3-1 0-15,-2 0 0 0,-3 3 304 0,-3 3-192 16,-3-1 192-16,3-2-160 0,1-5 288 0,2 2 64 16,1 3 16-16,-1-2 0 0,0-1 48 0,1 0 0 0,3 0 0 15,1-2 0-15,0 2-256 0,1-2 0 0,1 0 0 16,1-1 0-16,-2 3 0 0,2-2 0 0,0 2 0 0,4-2 0 15,1 2 0-15,4 1 176 0,4-1-176 0,3 3 160 16,2-3 64-16,11-5 16 0,-9 8 0 0,9-8 0 16,-8 14 80-16,4-1 32 0,4-13 0 0,0 21 0 15,0 0-80-15,4-2-16 0,-1-1 0 0,2 2 0 16,-1 11-128-16,1-1-128 0,-2 7 192 0,2 4-192 16,0 0 128-16,-3 3-128 0,-4 1 0 0,-1 3 0 15,-2-2 128-15,2 7-128 0,-2 5 0 0,2-2 0 16,0 0 0-16,3-1 0 0,4-2 0 0,1-2 0 15,0-4 0-15,1-7-144 0,4-5 16 0,1-4 0 16,-3-4-480-16,2-6-96 16,0-5 0-16,-2-6-16 0,-8-10-1440 15,0 0-272-15,0 0-64 0</inkml:trace>
  <inkml:trace contextRef="#ctx0" brushRef="#br2" timeOffset="51437.14">19380 10742 2751 0,'0'0'128'0,"-8"11"16"0,3 0-144 0,5-11 0 15,0 0 0-15,-3 13 0 0,3-13 7360 0,0 0 1424 16,6 12 304-16,5-4 48 0,4-4-7488 0,3-2-1504 16,-1-4-288-16,6-1-64 15,1-2-256-15,3 1-48 0,2-3-16 0,1-1 0 0,1 3 96 0,-2 0 32 0,-2 2 0 0,-1 0 0 16,-2 1 400-16,0 2-160 0,0-3 160 0,2 3 0 15,-1 0 0-15,3 0 176 0,-1 0 0 0,2-3 0 16,-2 1-16-16,2-1 0 0,0 3 0 0,1-3 0 16,1-2-160-16,-4 4 0 0,0-6-160 0,1 6 160 15,-1-6 0-15,0 2-144 0,-3 1 144 0,4-3 0 16,-3 1 0-16,-1-1 0 0,0-1 0 0,-4 0 128 16,-4 2 64-16,0-2 32 0,-3 0 0 0,-1 0 0 15,-2 1 160-15,-10 7 16 0,8-8 16 0,-8 8 0 16,0 0-32-16,0 0 0 0,0 0 0 0,0 0 0 15,-8-1 48-15,-3 2 0 0,-4 6 0 0,-1 6 0 16,-5 4-256-16,-1 4-48 0,-7-2-128 0,2 5 192 16,0 2-192-16,4-3 144 0,-1-3-144 0,2 1 128 15,1 0 0-15,3 0-128 0,2-5 192 0,5-1-64 0,3-3 0 16,1-2-128-16,7-10 192 0,0 0-64 0,0 0-128 0,0 0-256 16,0 0 64-16,0 0 16 15,0 0-240-15,10-6-48 0,0-6-16 0,1-1 0 16,2-1 128-16,1-2 32 0,1 0 0 0,1 1 0 0,1 3 320 0,3-3 0 15,-1 4 0-15,2-2 0 0,-1 0 128 0,0 4 80 16,-3 1 32-16,-1 1 0 0,-1 6 32 0,-15 1 16 16,14 0 0-16,-14 0 0 0,13 6 96 0,-5 5 32 15,-3 2 0-15,-2 3 0 0,-3 3-32 0,-1 2-16 16,-3 3 0-16,1 2 0 0,0 5-112 0,1-3-32 16,1-2 0-16,1 1 0 0,0-4-224 0,3-1 144 0,0-4-144 15,4-2 128-15,-7-16-272 0,11 18-64 0,0-7-16 16,2-3 0-1,-13-8-336-15,16 5-64 0,0-7-16 0,0-3 0 16,0-6-224-16,0 0-48 0,3-2-16 0,1-5 0 16,1-4-512-16,-1 1-96 0,3-5-32 0,-1-1 0 15,-1 1-1840-15,2-1-368 0,-2 1-80 0,-1 4-16 16,1 1 2144-16,-1 8 448 0,-4-3 64 0,0 0 32 0,0 3 1664 0,-2 4 336 0,-1 1 64 0,0 1 16 16,-13 7 1728-16,14 0 336 0,-1 3 80 0,-13-3 16 15,0 0-672-15,13 12-128 0,-2 2-16 0,-3 5-16 16,-3-1-832-16,-2 6-176 0,-1 5-16 0,-4 3-16 15,-3 8-560-15,1-3-112 0,-3 5-32 0,1-4 0 16,-2 4-224-16,1-2-32 0,2-3-16 0,2-3 0 16,2 1-208-16,1-1 0 0,1-5 128 0,2-2-128 15,1-6 128-15,2-5-128 0,1-3 176 0,-7-13-176 16,0 0-384-16,0 0-176 0,9-11-32 0,4-10-16800 16</inkml:trace>
  <inkml:trace contextRef="#ctx0" brushRef="#br2" timeOffset="51921.18">21139 10418 40079 0,'0'0'1776'0,"-8"16"368"0,-2 5-1712 0,2 0-432 16,2 3 0-16,1-5 0 0,2-1 576 0,3-1 48 15,0 1 0-15,3-4 0 0,0-1-768 0,2-2-160 0,1-3-16 0,6 5-16 31,-3-5-672-31,2 5-128 0,1-2-16 0,-1 5-16 16,0-3 144-16,0 7 48 0,-1 0 0 0,0 1 0 0,-1 0 672 0,-1 6 144 0,-1 2 32 0,-3 0 0 16,0 0 128-16,-1 0 176 0,0 0-48 0,0-2 0 15,-1-3-128-15,0-3 0 0,-1 0 144 0,-1-5-144 16,-1 0 0-16,-3 0 0 0,0-3 0 0,-3-2 128 16,-1-1-128-16,0-2 192 0,-3 0-64 0,0-2 0 15,-1-4 80-15,1 3 32 0,0-5 0 0,0 0 0 16,11 0 16-16,-12-5 16 0,3 2 0 0,1-4 0 15,1-1-80-15,4-3-32 0,3 11 0 0,2-16 0 16,1-2 80-16,3-1 16 0,2 0 0 0,2-2 0 16,3-3 208-16,1-2 48 0,1 5 16 0,2-6 0 15,1 3 48-15,1-2 16 0,1 2 0 0,0 0 0 16,0 2-176-16,1-1-32 0,-1 2-16 0,3 4 0 0,-1-3-64 0,2 8-16 16,0-1 0-16,2 1 0 0,0 1-160 0,0 5-128 15,-1-1 192-15,1 3-192 0,-2 0 0 0,-3 4 0 16,-2 0 0-16,-1 0-144 0,-2 0-128 0,-3 5-32 15,-13-5 0-15,12 3 0 16,-12-3-400-16,13 8-64 0,-13-8-32 0,0 0 0 16,11 8-544-16,-11-8-96 0,10 12-32 0,-10-12 0 15,8 9-1616-15,-8-9-336 0,8 8-64 0,-8-8-4640 16,10 12-944-16</inkml:trace>
  <inkml:trace contextRef="#ctx0" brushRef="#br2" timeOffset="52405.55">21912 10745 8287 0,'0'0'368'0,"0"0"80"0,0 0-448 0,0 0 0 0,0 0 0 0,0 0 0 16,0 0 3584-16,0 0 624 0,0 0 128 0,0 0 16 15,0 0-2288-15,0 0-464 0,0 0-80 0,0 0-32 16,0 0-736-16,0 0-160 0,0 0-16 0,0 0-16 16,0 0-288-16,0 0-48 0,0 0-16 0,10-13 0 15,-10 13-208-15,10-8 176 0,-10 8-176 0,8-9 160 16,-8 9-160-16,0 0 192 0,6-12-192 0,-6 12 192 15,3-11 48-15,-3 11 16 0,0 0 0 0,3-8 0 16,-3 8-64-16,0 0 0 0,0 0 0 0,2-13 0 16,-2 13-192-16,0-9 0 0,0-2 0 0,0 11 0 15,0 0-272-15,0 0 48 0,2-12 16 0,-2 12 0 16,0 0 208-16,0 0-192 0,0 0 192 0,0 0-192 0,0 0 192 0,0 0 0 16,0 0 0-16,0 0 0 0,0 0 0 0,0 0 0 15,0 0 0-15,0 0 0 0,0 0 0 0,0 0 0 16,0 0 0-16,0 0 0 0,0 0 0 0,0 0 0 15,0 0 0-15,0 0 0 0,0 0 0 0,0 0-144 16,0 0 16-16,0 0 0 0,0 0 0 0,0 0 0 16,0 0 0-16,0 0 0 0,0 0 128 0,0 0 0 15,0 0 0-15,0 0-128 0,0 0 128 0,0 0 0 16,0 0 0-16,0 0 0 0,0 0 0 0,0 0 0 16,0 0 0-16,0 0 128 0,0 0-128 0,0 0 0 15,0 0 0-15,0 0 0 0,0 0 0 0,0 0 0 0,0 0-128 0,0 0 128 16,0 0-208-16,0 0 32 0,0 0 16 0,0 0 0 31,0 0-256-31,0 0-48 0,0 0-16 0,0 0 0 16,0 0-656-16,0 0-128 0,0 0-16 0,0 0-10688 0</inkml:trace>
  <inkml:trace contextRef="#ctx0" brushRef="#br2" timeOffset="53369.92">22007 10565 29823 0,'0'0'1328'0,"0"0"272"0,0 0-1280 0,0 0-320 0,0 0 0 0,0 0 0 0,0 0 1072 15,0 0 144-15,0 0 48 0,0 0 0 0,0 0-720 0,0 0-144 16,0 0-16-16,0 0-16 0,0 17-240 0,2-1-128 15,-1-4 128-15,1 4-128 0,1 5 224 0,0 3-32 16,-1 4 0-16,1-3 0 0,2 4 64 0,0 5 0 16,-2 1 0-16,0 7 0 0,0-2 32 0,0 3 16 15,1-1 0-15,-1 0 0 0,-1-2-48 0,-1 2 0 16,1-5 0-16,-2-2 0 0,0-1-96 0,-2-2-32 16,-1-3 0-16,1-5 0 0,-1-3-128 0,0-2 0 15,-2-1 0-15,0-4 128 0,-3-4-128 0,2-2 0 16,6-8 144-16,-10 8-144 0,10-8 0 0,-11 0 0 15,1-3 0-15,10 3 128 0,-13-10-128 0,4-1 0 16,1-1 0-16,3-2 0 0,3-2 0 0,6 0 0 16,2 0-144-16,4-3 144 0,3-4 0 0,4 1 0 0,4-4 0 15,5 0 0-15,3-4 224 0,1 1-32 0,-1 0-16 0,3 0 0 16,0 2-48-16,-1-2 0 0,-4 5 0 0,-1-2 0 16,-4 5 0-16,-1 0 0 0,0 1 0 0,-4 2 0 15,-1 0 16-15,-1 5 0 0,-2 1 0 0,0 4 0 16,-4 1-144-16,-9 7 0 0,10-8 144 0,-10 8-144 15,0 0 0-15,13 3 0 0,-13-3 0 0,13 8 0 16,-13-8 0-16,11 18 0 0,-3-2 0 0,-2 3-128 16,-1 2 128-16,-2 0 0 0,0 3 0 0,-3 0-128 15,0 3 128-15,0 2 0 0,-1 2 0 0,-1-1 0 16,1-1 0-16,-1 0 0 0,0 0 0 0,1-3 0 16,-2 1-144-16,-1-3 144 0,3-3-160 0,-1-2 160 15,-1-1-496-15,1-2 0 0,-1-5 0 16,3-11 0-16,0 0-656 0,0 0-128 0,0 0-16 15,0 0-16-15,0 0-2032 0,0 0-416 0</inkml:trace>
  <inkml:trace contextRef="#ctx0" brushRef="#br2" timeOffset="54154.59">22559 11026 18431 0,'0'0'1632'0,"0"0"-1312"16,0 0-320-16,0 0 0 0,0 0 3888 0,0 0 704 15,3 13 144-15,-3-13 16 0,0 0-2800 0,7 14-560 16,-7-14-112-16,9 10-32 0,-9-10-848 0,15 8-160 15,-1-3-48-15,2 0 0 0,0-4-400 0,2-1-96 16,0 0-16-16,4-1 0 0,2-1-32 0,0-1-16 0,0-2 0 0,-1 2 0 16,-1 1 208-16,1-1 160 0,1-2-208 0,-2 0 80 15,-3-1 128-15,-1-2 0 0,0 3 0 0,-2-3 0 16,-2-3 0-16,-1 3 0 0,-3-5 0 0,-2 3 0 16,-2-1 0-16,1-2 0 0,-7 13 0 0,3-19 0 15,-2 3 0-15,-1 6 0 0,0 10 0 0,-1-11 0 16,1 11 0-16,-8-8 0 0,8 8 0 0,-16-1 128 15,0 2-128-15,-2 7 0 0,-1 5 128 0,-2 3-128 16,-2 8 0-16,-1 2 144 0,-1-2-144 0,-1 5 0 16,0-2 128-16,4 2-128 0,1 0 0 0,5 0 0 15,3-5 128-15,7 0-128 0,1-3 0 0,5 1 0 16,5-4-176-16,3 0-144 0,3-4-16 0,5-1-16 16,2-5-160-1,6 1-48-15,6-5 0 0,2 1 0 0,2-4 128 0,1-4 32 0,-1-2 0 0,1-1 0 16,1-4 400-16,-1-1 0 0,0 3 0 0,1-3-128 15,-3-2 128-15,1 0 256 0,0 2-64 0,-4-2-16 0,-1 0 16 16,-3 2 16-16,-2-2 0 0,0 3 0 0,-3-4 48 0,-4 6 16 16,-1 0 0-16,-3 0 0 0,-3-2 64 0,-10 10 16 15,0 0 0-15,0 0 0 0,0 0-48 0,0 0-16 16,0 0 0-16,0 0 0 0,-15 2-112 0,-4 4-32 16,-5 2 0-16,-3 2 0 0,-4 3-144 0,-1-2 0 15,0 3 0-15,0 1 0 0,2-1 0 0,1 1 0 16,0-1 0-16,5-1 0 0,1-2 0 0,6-1-144 15,2-2 144-15,6 3-160 0,9-11-32 0,0 0-16 16,0 0 0-16,-2 10 0 0,2-10-16 0,6 16 0 16,2-8 0-16,5 0 0 0,0-3 224 0,3 1 0 0,2 0 0 0,3-2 0 15,1 2 0-15,2-1 0 0,3-2 0 0,2-1 0 16,2-2 192-16,3 3-64 0,2-3 0 16,3 0-128-16,-1-3 192 0,3 3-192 0,0-2 192 0,-2 0-192 15,-4 1 160-15,-3 1-160 0,-3 1 128 0,-3 3-128 16,-4-1 192-16,-3 2-32 0,-2 0-16 0,-5 3 0 15,-12-8 112-15,8 16 32 0,-1-2 0 0,-6-1 0 16,-2 0-112-16,-4 0-32 0,-3 6 0 0,-5-2 0 16,-3 8-144-16,0-5 0 0,-3 1 144 0,-2-1-144 15,-3 4 160-15,-2-7-32 0,1-1-128 0,-1 0 192 16,-3 0-192-16,2-3 0 0,1 2 0 0,0-1 0 16,1 1 0-16,1-3 128 0,1 1-128 0,4-1 0 15,3 0 0-15,0 1 0 0,1-5 0 0,2 5 0 16,2-5 0-16,3 3-160 0,8-11 160 0,-6 12-128 0,6-12-128 0,-7 9 0 15,7-9-16-15,-3 13 0 16,3-13-240-16,0 0-64 0,2 11 0 16,-2-11 0-16,0 0-1440 0,0 0-288 0,0 0-64 0,0 0-12000 15</inkml:trace>
  <inkml:trace contextRef="#ctx0" brushRef="#br2" timeOffset="54570.64">24145 11219 14735 0,'0'0'1312'0,"0"0"-1056"0,0 0-256 0,0 0 0 16,0 0 3216-16,0 0 592 0,0 0 112 0,0 0 32 15,0 0-2688-15,0 0-544 0,0 0-96 0,0 0-32 16,0 0-432-16,0 0-160 0,0 0 0 0,0 0 144 16,0 0 48-16,0 0 0 0,0 0 0 0,-12 0 0 15,12 0 272-15,-12 5 64 0,0-2 16 0,12-3 0 16,-14 5 32-16,3 1 16 0,-1 2 0 0,3 2 0 15,1 1-144-15,1 2-16 0,2 0-16 0,1 3 0 0,2 0-224 0,0 3-32 16,1-1-16-16,2 4 0 0,3 1-144 0,-1-3 0 16,0-4 0-16,2 7 0 0,0 3 0 0,0 1 0 15,-1 2 0-15,0 5 0 0,-4-2-176 0,-2 0 48 16,-1-3 0-16,-4-1 0 16,-2 0-1344-16,-4-6-272 0,-6 2-48 0</inkml:trace>
  <inkml:trace contextRef="#ctx0" brushRef="#br2" timeOffset="58827.32">10151 10317 8287 0,'0'0'736'0,"0"0"-592"0,0 0-144 0,0 0 0 16,0 0 4144-16,0 0 784 0,0 0 176 0,0 0 16 0,0 0-3536 0,0 0-720 15,0 0-144-15,0 0-16 0,0 0-448 0,0 0-96 16,0 0-16-16,0 0 0 0,-13-2-144 0,2 2 0 16,-2-2-160-16,0 2 160 0,-2 2-320 0,-1 0 48 15,0-2 0-15,0 6 0 0,-3 1 64 0,-2-1 16 16,0-4 0-16,0 4 0 0,-1 0 192 0,1 1-144 0,0-2 144 0,0-1-128 15,0 3 128-15,2-2 0 16,2-2 0-16,1-2 0 0,-1 3 0 0,3 0 0 0,0 0 0 0,1-1 0 16,2-3-256-16,-1-3 48 0,12 3 0 15,-13 0 0-15,4 5 208 0,9-5 0 0,-13-9-160 0,13 9 160 16,0 0 0-16,-11 7 0 0,11-7 0 0,0 0 0 16,-11 0 0-16,11 0 0 0,0 0 0 0,0 0 0 15,0 0 0-15,0 0 160 0,0 0-160 0,0 0 160 16,0 0-160-16,0 0 0 0,0 0 0 0,-4 14 128 15,4-14 0-15,-1 15-128 0,-1-2 192 0,0 3-64 16,1-3 64-16,-1-1 16 0,1 8 0 0,-1-3 0 16,-3-1 144-16,0 4 32 0,2-3 0 0,0 3 0 15,-2-3-16-15,0-1 0 0,1 4 0 0,0-1 0 16,1 3-48-16,0 2 0 0,0-3 0 0,1 3 0 16,-1-3-144-16,0 3-48 0,-2 3 0 0,2-1 0 15,1-2-128-15,-1 0 0 0,1 0 0 0,2 0 0 16,3-1 0-16,1 1 128 0,-1-5-128 0,2 2 0 0,1 0 0 0,2 0 0 15,0-5 0-15,2 3 0 0,-1-4 0 0,4-4 0 16,0 2 0-16,0-5 0 0,0 3 0 0,1-6-144 16,1-2 144-16,1-3-160 0,1-3 160 0,3 1 0 15,-1-4-144-15,2 1 144 0,0-5 0 0,1-1-144 16,1-2 144-16,-1-3 0 16,-1-3-640-16,0-2 0 0,0 0-16 0,-4-3-8432 15,1-3-1696-15</inkml:trace>
  <inkml:trace contextRef="#ctx0" brushRef="#br2" timeOffset="59169.28">9613 10814 30975 0,'0'0'1376'0,"0"0"288"0,0 0-1344 0,0 0-320 0,0 0 0 0,0 0 0 15,11-8 752-15,-11 8 80 0,13-8 0 0,0 3 16 16,-2-3-528-16,2-3-96 0,-2 1-32 0,0-1 0 16,1 3-192-16,-1 0 0 0,-1 3 128 0,2 2-128 15,-12 3 0-15,15-8 0 0,-2 3 0 0,-1 5 0 16,-12 0 0-16,17-1 0 0,-3-1 0 0,-1 2 0 0,-13 0 0 0,16 3 0 15,-2-3 0-15,1 0 0 0,-1 0 0 0,-14 0-192 16,16 0 16-16,-1 4 0 16,-1-4-560-16,1 0-112 0,-15 0-32 0,16-4 0 15,-2 4-1712-15,-1 4-352 0,-13-4-64 0</inkml:trace>
  <inkml:trace contextRef="#ctx0" brushRef="#br2" timeOffset="59994.75">10218 10676 11055 0,'0'0'976'16,"0"0"-784"-16,0 0-192 0,0 0 0 0,0 0 4032 0,-3 13 752 0,3-13 144 0,-2 11 48 16,2-11-3232-16,-3 20-640 0,0-8-128 0,1 6-16 15,2-4-640-15,0-1-112 0,2 3-16 0,-1 0-16 16,1 2-176-16,1 3 0 0,0-2 0 0,2 7 128 15,0-2-128-15,0 0 0 0,-2 0 0 0,3 3 128 16,-1-4-128-16,3 1 0 0,-1 0 0 0,-1 0 0 16,-1-3 0-16,1-2 0 0,-1-4 0 0,-2-4 0 15,-3-11-192-15,2 13-128 0,-2-13-32 0,0 0 0 32,0 0-224-32,0 0-32 0,0 0-16 0,0 0 0 0,-8-5-80 0,2-5 0 0,-2-4-16 0,1-2 0 15,4-5 272-15,-4 2 48 0,4-4 16 0,2 1 0 16,-1-4 384-16,2 2 176 0,0 0-16 0,2-2 0 0,-1 2 128 0,2 0 32 15,2-2 0-15,0 4 0 0,2 1 64 0,-1 0 0 16,2 0 16-16,-2 4 0 0,2-1 64 0,-1 0 16 16,1 2 0-16,-2 3 0 0,-1 1 48 0,2 0 16 15,1 1 0-15,1 3 0 0,-9 8-32 0,11-8-16 16,-1 2 0-16,-10 6 0 0,0 0-176 0,13 0-48 16,-13 0 0-16,13 6 0 0,-4 2-144 0,-1 2-128 15,-1-1 144-15,-2 7-144 0,-1 2 0 0,-2 1 0 16,-2 2 0-16,0 3 0 0,-2-4 0 0,2 0-160 15,-1 1 160-15,1 0-192 0,0-5 32 0,1 2 0 16,1-4 0-16,-2-14 0 16,5 13-240-16,-5-13-48 0,8 13-16 0,-8-13 0 15,13 8-144-15,-2 0-32 0,2-5 0 0,1-6 0 16,1 1 112-16,1-4 16 0,1 1 0 0,1-3 0 0,0 0 176 0,1-5 32 0,0-1 16 16,2 1 0-16,0-1 144 0,0-1 144 0,-2 2-208 0,2 2 80 15,0 5 320-15,1-1 64 0,2-1 0 0,-3 0 16 16,-3 3 224-16,-4 1 32 0,-1 0 16 0,-13 4 0 15,13-3 32-15,-13 3 16 0,13 0 0 0,-13 0 0 16,0 0-160-16,0 0-48 0,11 8 0 0,-11-8 0 16,0 0-192-16,11 7-32 0,-11-7-16 0,0 0 0 15,11 1-144-15,-11-1 0 0,0 0 0 0,12 3 0 16,-12-3 0-16,13 0 0 0,-13 0 0 0,11 0 0 16,-11 0 128-16,13 0-128 0,1 2 128 0,-3 1-128 15,-11-3 288-15,15-1-32 0,-2-3 0 0,-1 1 0 16,1 0 96-16,0 1 16 0,2 2 0 0,-4 0 0 15,-11 0-128-15,14 5-32 0,-1 0 0 0,-2 1 0 0,-11-6-16 16,15 12-16-16,-4 2 0 0,-1 2 0 0,-2 8-16 16,-2 0 0-16,-1 2 0 0,-2 4 0 0,-1 4-16 0,-2 3 0 15,-2 0 0-15,-1 3 0 0,-4-1-144 16,-1 1 128-16,-1 3-128 0,-2-1 128 0,-1 0-128 0,-2-2 0 16,-2 1 0-16,0 0 128 0,-2-1-128 0,0-3 0 15,-1 0 0-15,-2-1 0 16,-4-2-416-16,1-3-16 0,-2-6 0 0,-1-1 0 15,-2-3-1424-15,0-5-304 0,2-8-48 0</inkml:trace>
  <inkml:trace contextRef="#ctx0" brushRef="#br2" timeOffset="60989.5">11481 11055 7359 0,'0'0'656'0,"0"0"-528"0,0 0-128 0,0 0 0 15,0 0 3200-15,0 0 592 0,0 0 128 0,0 0 32 0,0 0-1984 0,0 0-400 16,0 0-80-16,0 0-16 0,0 0-592 0,0 0-128 16,0 0-32-16,0 0 0 0,13-5-80 0,-13 5 0 15,13-6-16-15,-13 6 0 0,8-8-80 0,-8 8-16 16,8-10 0-16,-8 10 0 0,8-13 0 0,-2 2 0 16,-6 11 0-16,5-10 0 0,-5 10-144 0,5-9-48 15,-5 9 0-15,0 0 0 0,0-13-144 0,0 13-16 16,0 0-16-16,0 0 0 0,0 0 16 0,0 0 0 15,-11 3 0-15,-2 5 0 0,-3 3-176 0,-2 4 0 16,-1 1 0-16,-1 5 0 0,0 3-192 0,2 0 48 16,2 0 0-16,1 0 0 0,3-6 144 0,4 1-208 0,1-6 80 15,4 3 128-15,5-3-272 0,2 1 64 16,-4-14 16-16,15 10 0 0,1-4-80 0,3-1-16 0,4-8 0 0,2 3 0 16,3-5 160-16,-1 0 128 0,0-3-192 0,0 0 192 15,1 0-144-15,-1 2 144 0,-3 1 0 0,-1 2-144 16,-4 3 144-16,0 0 0 0,-1 3 0 0,1 0 0 15,-3 2 0-15,-2 3 0 0,-1 2 128 0,0-1-128 16,-2 1 208-16,-1 3-16 0,0-5-16 0,-2 5 0 16,-2-2-176-16,-6-11 0 0,5 13 0 0,-5-13 0 15,5 11-208-15,-5-11-80 0,0 0-16 0,-2 11 0 32,2-11-208-32,0 0-64 0,0 0 0 0,0 0 0 0,-14 2 224 0,14-2 32 0,0 0 16 0,-12-8 0 15,6-2 304-15,4-4 0 0,7-2 128 0,2-5-128 16,-1-3 256-16,7-5-32 0,3-3-16 0,3-5 0 15,4 0-64-15,1-5-16 0,1-6 0 0,4 3 0 16,2-2-128-16,-1 2 0 0,2 1 0 0,2 0 0 0,1 2-384 16,-1 6 64-16,-3 0 0 0,-6 11 0 15,-1 0-368-15,-4 9-64 16,-6 0-16-16,-3 12 0 0,-11 4-48 0,0 0-16 0,8 12 0 16,-5 8 0-16,-3 1 832 0,-3 4 0 0,-3 6 0 0,-1-1 192 0,-2 2 400 0,-1 4 80 15,1-3 16-15,2 4 0 0,2-3-160 0,1-2-16 16,0 0-16-16,1-5 0 0,1-4-304 0,2 1-48 15,2-3-16-15,3-5 0 0,0-2-128 0,-5-14 160 16,8 10-160-16,-8-10 160 0,9 5-160 0,-9-5 0 16,13 3 0-16,-2-6 0 0,-11 3 0 0,13-7-224 15,-1-7 48-15,-1 1 16 0,-2 0 160 0,3-1 0 16,-1-2-144-16,2-2 144 0,0-1 0 0,-1-2 0 0,3 0-144 0,-2 3 144 16,-1-1 0-16,1 3 0 0,0 0 0 0,0 0 0 15,-3 0 0-15,-1 3 192 0,1 3-16 0,-2 4-16 16,-8 6 144-16,10-5 16 0,-10 5 16 15,0 0 0-15,0 0 176 0,12 5 48 0,-12-5 0 0,10 11 0 16,-2 7-112-16,-2-2 0 0,-1 5-16 0,0-2 0 16,-2 5-160-16,2 2-16 0,0-2-16 0,0 5 0 15,-2-2-80-15,3 2-16 0,-1 5 0 0,2-2 0 16,-3 0-144-16,1 2 128 0,-2 1-128 0,-3-1 128 16,0 1-128-16,-3-1 192 0,-3 1-192 0,-5-4 192 15,-2-3-192-15,-5 0 160 0,-4-3-160 0,-2-1 160 16,-5 4-624-1,-2-7-128-15,-1-1-32 0,0-3-10208 0,1-5-2048 0</inkml:trace>
  <inkml:trace contextRef="#ctx0" brushRef="#br2" timeOffset="61458.4">12969 10663 31327 0,'0'0'1392'0,"-4"13"272"0,0 0-1328 0,0 1-336 0,1 3 0 0,0-1 0 0,0 1 2112 0,1-1 336 16,1-3 80-16,-1 3 16 0,-1 5-2032 0,3 0-512 15,-2-2 0-15,5 5 0 16,1 0-336-16,0 0-176 0,1 2-16 0,2 0-16 16,1-4-96-16,0 1-32 0,0-1 0 0,1-1 0 15,1 0 160-15,0-5 16 0,-1-3 16 0,1 0 0 0,-1-5 176 0,-9-8 48 0,15 3 0 0,-1-3 0 16,1-3 16-16,1-5 16 0,0-7 0 0,0-4 0 15,0-2-128-15,2-5-32 0,1-4 0 0,-1 1 0 16,-2-3 64-16,1 0 0 0,-1-2 0 0,0 2 0 16,-1 8 320-16,-2-2 0 0,-4-1 0 0,1 1 128 15,-2 5 160-15,0 1 32 0,0 0 0 0,0 4 0 16,0 2 240-16,0-1 48 0,-2 4 16 0,4 1 0 16,0 2 64-16,-10 8 16 0,11-8 0 0,-11 8 0 15,11-3-256-15,-11 3-64 0,0 0 0 0,0 0 0 16,0 0-64-16,11 8-32 0,-4 3 0 0,-4 9 0 15,-3 2-96-15,-3 9-32 0,-5-1 0 0,-2 10 0 16,-3 2-160-16,-1 6 0 0,-2 2 0 0,0 3 0 16,-2 3 0-16,0-1 128 0,1-2-128 0,-2 0 128 0,-1-2-128 15,-1-1 0-15,-1 3 0 0,1-2-176 0,-5-4 176 16,1-2 0-16,-2 3 0 0,-2-2 0 16,0-2-624-16,-5-3-32 0,-3 4-16 0,-6-5-10544 15,-7-3-2112-15</inkml:trace>
  <inkml:trace contextRef="#ctx0" brushRef="#br2" timeOffset="61997.33">9481 10036 12895 0,'77'-58'1152'0,"-20"16"-928"16,2-6-224-16,10-5 0 0,8 0 560 0,11 0 64 16,12 0 16-16,7 3 0 0,1 1-384 0,7-3-80 15,4 3-16-15,11 0 0 0,11 3-160 0,1-2-224 0,-8 0 48 16,9 3 16-1,10 4-720-15,-3 3-144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29T20:48:21.222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context xml:id="ctx1">
      <inkml:inkSource xml:id="inkSrc71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1" timeString="2021-10-29T20:50:37.190"/>
    </inkml:context>
  </inkml:definitions>
  <inkml:trace contextRef="#ctx0" brushRef="#br0">798 4204 33119 0,'0'0'1472'0,"0"0"288"0,0 0-1408 0,0 0-352 0,0 0 0 0,0 0 0 16,6-9 384-16,-6 9 16 0,0 0 0 0,0 0 0 15,7-12-160-15,-7 12-48 0,0 0 0 0,0 0 0 16,0 0-192-16,0 0 0 0,0 0 0 0,0 0 0 15,0 0 0-15,1 16 0 0,1 1 0 0,1-1-160 16,2 1 160-16,1 3 0 0,-1-1 0 0,5 3-128 16,2 2 272-16,5 0 64 0,2 2 16 0,0 1 0 15,-1 7 128-15,4 1 32 0,1 6 0 0,-4-3 0 16,-5-1-176-16,1 1-16 0,1 6-16 0,-3-4 0 16,-2 3-176-16,-1 4 128 0,-2-2-128 0,-2 0 128 0,0-2-128 15,-1-4-176-15,-2-3 48 0,1 0 0 16,-1-4-2704-16,-2-6-544 0</inkml:trace>
  <inkml:trace contextRef="#ctx0" brushRef="#br0" timeOffset="794.91">1245 4599 24879 0,'0'0'1088'0,"0"0"256"0,0 0-1088 0,0 0-256 0,0 0 0 0,0 0 0 16,0 0 992-16,0 0 144 0,-8-5 16 0,8 5 16 15,0 0-320-15,-3-11-64 0,2-2-16 0,2 0 0 16,4-1-496-16,1 0-96 0,2-1-32 0,2-1 0 16,1-2-144-16,2-1 0 0,-2 3 0 0,2 0 0 15,2-2 0-15,-1 7 0 0,-1-2 0 0,-3 0 0 16,1 2 0-16,3 2 0 0,2 1 0 0,2 0 128 0,1 0 48 0,2 1 0 16,0-3 0-16,3 2 0 0,3 0 32 15,2 4 16-15,0-3 0 0,2 1 0 16,-1-2-16-16,-3 1 0 0,-1 6 0 0,-2-3 0 0,-3 4-16 15,-2 5 0-15,-1 0 0 0,0 2 0 0,-2-3 16 0,-2 8 0 16,-1-3 0-16,-2 7 0 0,-1 0 48 0,-2 0 16 16,-3 5 0-16,-1 0 0 0,0-2-48 0,-3 5-16 15,-1-3 0-15,0 3 0 0,0 5-208 0,-1-1 144 16,-3-3-144-16,0-1 128 0,-3-1-128 0,2-1 0 16,-1-4 0-16,0 1 0 0,-3-1 0 0,1-4 0 15,-1-1-144-15,1 0 144 0,-3 0 0 0,-1-2-192 16,1-3 192-16,0-3-160 0,-2 1 160 0,0-4 0 15,4-2 0-15,9 0 0 0,-13 0 0 0,1-2 0 0,1-4 0 16,11 6 0-16,-8-8 0 0,2 0 0 0,-2-2 0 16,5-1 0-16,3 11 0 0,3-11-128 0,0-7 128 0,3 7-128 15,1-2 128-15,2 3-128 0,1-4 128 0,1 1-128 16,1 3 128-16,-1 2 0 0,0 2 0 0,2-2 0 16,0 3 0-16,0 0 0 0,-1-1 0 0,3 4 0 15,-2 4 0-15,1 1 144 0,1 2-144 0,-1 3 0 16,0 0 0-16,2-2 0 0,1 1 0 0,-1 2 0 15,0 4 0-15,0 0 0 0,0-3 0 0,-2 1 0 16,1 5 0-16,-3 3 0 0,0-4 0 0,-1 1 0 16,2-2 0-16,-2 1 0 0,-1-1 0 0,-2 1 0 15,-4-1 176-15,1 2-176 0,-2-1 160 0,-1 1-160 16,-2 0 192-16,-3 0-64 0,0 0-128 0,-1-3 192 16,0 3-192-16,-3 0 144 0,-1 0-144 0,-3 3 128 15,-3-1-128-15,-3-2 0 0,0 1 0 0,-4-1 0 16,-3 0-256-16,-2 7-16 0,-3-2-16 0,-1 1 0 15,-2 2-320-15,0 4-64 0,-2-3-16 0,2-2 0 16,3-6-336-16,0 3-80 0,0-7-16 0,7-1 0 16,4 0-1696-16,2-8-320 0</inkml:trace>
  <inkml:trace contextRef="#ctx0" brushRef="#br0" timeOffset="1043.88">2423 4784 18431 0,'0'0'1632'0,"0"0"-1312"0,16-2-320 0,-1 4 0 16,-15-2 2432-16,16 3 432 0,-2 5 80 0,1-3 0 15,-2 0-1280-15,0 1-272 0,-1-1-48 0,1 3-16 16,-13-8-560-16,18 8-128 0,-2-3 0 0,2 1-16 16,-1-1-288-16,1-2-48 0,-1-3-16 0,1 0 0 15,3 0-48-15,3 0-16 0,2-1 0 0,1-1 0 16,0-3-64-16,4-1-16 0,1 1 0 0,2-3 0 15,-1 3-128-15,1-1 192 0,-2-1-192 0,-1-1 192 16,-1-6-192-16,-1 1-272 0,0 2 64 0,0-4-11136 16,-2-1-2224-16</inkml:trace>
  <inkml:trace contextRef="#ctx0" brushRef="#br0" timeOffset="2123.73">3436 5190 25791 0,'0'0'2304'0,"-2"16"-1856"0,-2-2-448 0,0-2 0 0,4-12 1792 0,0 0 272 15,0 0 48-15,0 0 16 0,0 0-1152 0,0 0-224 16,0 0-48-16,0 0-16 0,0 0-368 0,0 0-80 15,0 0-16-15,0 0 0 0,0 0-224 0,0 0 0 16,8-16 0-16,0-1 0 0,2 6-128 0,1-3 128 0,-1-2-192 0,0-4 192 16,-2-2-192-16,0 0 192 0,0-3-192 0,0 0 192 15,1-4 0-15,3-3 0 0,0 0 0 0,0 0 0 16,-1-5 0-16,2 0 0 0,1-2 0 0,1-4 0 16,-3-5 160-16,3-4-16 0,-1-4 0 0,2 3 0 15,0 0-144-15,0 5 0 0,-1-2 144 0,-2 9-144 16,-2 0 0-16,0 6 128 0,-3 5-128 0,0 2 0 15,2 8 176-15,-2 0-48 0,-2 3 0 0,1 1 0 16,1 6 64-16,0-1 16 0,1-1 0 0,3 8 0 16,-12 4-80-16,14-4 0 0,-1 3-128 0,0 1 192 15,0 1-48-15,-1 3-16 0,1 5 0 0,0 6 0 16,0 2-128-16,-2 7 0 0,-1 5 0 0,-1 8 128 16,-1 3-128-16,0 1 160 0,1 0-160 0,-3 4 160 15,0 3-160-15,1 0 0 0,1 2 0 0,0-3 128 16,1-7-128-16,3 0 0 0,1-3 0 0,1 0 128 15,0-2-128-15,1-3 0 0,-2-1 0 0,0-7-176 0,-2-3 16 0,-2-2 0 16,-1-3 0-16,0-1 0 0,-1-4 16 0,-7-11 0 16,0 0 0-16,0 0 0 0,0 0 144 0,0 0-192 15,0 0 192-15,0 0-192 0,5-10 32 0,-1-6 0 16,3-3 0-16,-2-5 0 0,0 1-32 0,1-2-16 16,0-1 0-16,4 0 0 0,3-3 48 0,1-1 16 15,-1-2 0-15,2-2 0 0,-3-3 144 0,4 0 0 16,-3 3-144-16,2-2 144 0,-1-3 0 0,-1 2 0 15,1-1 0-15,1 2 0 0,-2-1 0 0,0 5 160 16,1-1-16-16,0 0 0 0,3 5 48 0,-1 3 16 0,-2 8 0 16,0 1 0-16,-1 3-16 0,-1 3 0 15,-3 4 0-15,-9 6 0 0,13-2 0 0,-13 2-16 0,10 11 0 16,-2 6 0-16,-4 7 16 0,-2 5 0 0,-4 7 0 16,-1 8 0-16,-3 6 0 0,-1 4 0 0,-1 2 0 15,2 5 0-15,-2-3-192 0,3 0 0 0,0-2 144 0,7-3-144 16,1-3 0-16,2-2 0 0,3-3 0 0,5-2 0 31,1-4-320-31,4-7-96 0,1-5-16 0,2-1 0 16,0-5-304-16,0 0-64 0,-4-7-16 0,1-4 0 15,0-6 256-15,-1 0 48 0,1-6 16 0,0 0 0 0,-1-4 368 0,3 0 128 0,-3-6 0 0,2-1-144 16,2-1 336-16,2-2 64 0,-1-6 0 0,2 1 16 16,2-3 16-16,0-2 0 0,-2-3 0 0,1-3 0 15,-2 0-48-15,-1 1-16 0,1 1 0 0,-2-2 0 0,-4-2 0 16,1 2 0-16,-4 3 0 0,-1 3 0 15,-5 4-32-15,-3 4-16 0,-3 2 0 0,-2 3 0 0,-2 2 48 16,-3 3 16-16,-4 0 0 0,-4 8 0 0,-3 6-48 0,-5 4 0 16,-2 6 0-16,-1 0 0 0,-3 5-192 0,-3 0 144 15,-7 3-144-15,-3 5 128 0,-2 3 0 0,0 2 0 16,2-4 0-16,5 1 0 0,3-2-128 0,4-2 128 16,6 0-128-16,4-4 128 0,4 1-128 0,3-3 0 15,3-5 0-15,4 0 0 0,4 0 0 0,0-16 0 16,5 13 0-16,-5-13 0 0,11 14-128 0,2-4-16 15,0-2 0-15,3-4 0 0,2 0 144 0,3-4-128 16,1-2 128-16,5-1-128 0,1-2-64 0,2-3 0 16,2-3 0-16,5-5 0 0,-2-2-128 0,-1-4-48 0,-3-2 0 0,-1-5 0 15,1 0 112-15,-2-2 0 0,-1 1 16 16,-2-1 0-16,-2 1 32 0,-1 1 0 0,-1 0 0 16,-3 3 0-16,-3-3 16 0,-1 2 0 0,-4 0 0 0,2 1 0 31,-2 5-512-31,0 0-112 0,-3 1-16 0,2-3-9088 0,-2 1-1840 0</inkml:trace>
  <inkml:trace contextRef="#ctx0" brushRef="#br0" timeOffset="2619.03">5562 4118 28671 0,'0'0'1280'0,"0"-16"256"0,0 0-1232 0,0 3-304 0,0 0 0 0,-1 2 0 16,-2-2 1616-16,-1 2 272 0,1-2 48 0,0 5 16 15,3 8-832-15,0 0-160 0,0 0-48 0,0 0 0 16,0 0-480-16,-5-5-112 0,5 5 0 0,0 0-16 15,0 0-160-15,0 0-16 0,-8 17-128 0,0 6 192 16,-3 3-192-16,0 3 128 0,-2 7-128 0,2 9 0 0,-1 7 160 0,3 1-160 16,-1 1 160-16,2 7-160 0,2 0 0 0,1 0 0 15,2-3 0-15,4 3 0 0,4-5 0 0,1-1 0 16,2-7 0-16,1 0 0 0,-3-3 0 0,0-3 0 16,1-2 0-16,-2-6 0 0,-2-5 0 0,0-5 0 15,-3 0 0-15,-2-7 0 0,-2-1 0 0,-1-4 0 16,5-12 0-16,0 0-160 0,0 0 160 0,0 0 0 15,-8-8 0-15,1-4-128 0,3-2-48 0,0-7 0 16,4-5 0-16,4-3 0 0,0-1-96 0,4-2-32 16,0-2 0-16,2-1 0 0,1 0 48 0,0-1 16 15,1 1 0-15,1 1 0 0,1-1 240 0,0 4 0 16,1-1 0-16,1 2 0 0,0-4 192 0,2 2 0 16,-1 6-16-16,3 2 0 0,-1 8 80 0,-2 0 32 0,1 3 0 15,-2 5 0-15,0 0-48 0,-1 3-16 0,-1 1 0 0,1 4 0 16,-3 1-96-16,3 6 0 0,-2 2-128 0,-1 4 192 15,-2 2-192-15,0 2 0 0,-2 1 0 0,0 6 0 16,-3 0 128-16,-2 5-128 0,-2-2 0 0,-1-1 0 16,-1 1 128-16,-1-1-128 0,-3-2 0 0,-1 0 0 15,-4 2 128-15,-1-2-128 0,-2 0 0 0,2-5 0 16,-2-1 0-16,0 1 0 0,1-3 0 0,0-1 0 16,4-4-608-1,8-11-16-15,0 0 0 0,0 0 0 16,0 0-2368-16,0 0-464 0,0 0-112 0,0 0-10128 0</inkml:trace>
  <inkml:trace contextRef="#ctx0" brushRef="#br0" timeOffset="2826.02">5980 4673 6447 0,'21'-32'272'0,"-9"11"80"0,3-8-352 0,1 0 0 0,0-3 0 0,2 3 0 0,1 0 4880 0,0 2 912 15,-3-2 176-15,2 8 48 0,-2 2-3488 0,-3 1-688 16,-4 7-144-16,1 2-32 0,-10 9-640 0,0 0-144 16,0 0-32-16,0 0 0 0,0 0-368 0,8 16-80 15,-5 6-16-15,-6 5 0 0,-5 7 64 0,-2 5 0 16,-1 7 0-16,-2 2 0 0,-3-3-192 0,2 0-16 15,-1-3-16-15,2 1 0 0,2-4-224 0,3-4 144 16,3-1-144-16,2-2 128 0,0-3-128 0,3-5 0 16,0-3 0-16,0-5 0 15,0 0-336-15,0-16-112 0,0 0 0 0,0 0-16 16,0 0-1776-16,0 0-368 0,6-13-64 0</inkml:trace>
  <inkml:trace contextRef="#ctx0" brushRef="#br0" timeOffset="2994.1">6307 4130 6447 0,'3'-16'576'0,"-1"2"-576"0,-2-2 0 0,0 1 0 16,0 15 5536-16,-3-9 992 0,3 9 208 0,0 0 48 15,0 0-4352-15,0 0-880 0,0 0-160 0,0 0-48 16,0 0-960-16,0 0-192 0,0 0-32 0,0 0-16 31,0 0-704-31,8 8-144 0,-8-8-16 0,0 0-16 16,0 0-3008-16,0 0-608 0</inkml:trace>
  <inkml:trace contextRef="#ctx0" brushRef="#br0" timeOffset="3248.22">6476 3909 10127 0,'0'0'896'0,"0"0"-704"0,0 0-192 0,0 0 0 0,4-11 4032 0,1 3 768 16,-5 8 144-16,0 0 48 0,0 0-2688 0,0 0-512 16,0 0-128-16,0 0 0 0,10-4-656 0,-10 4-128 15,0 0-32-15,0 0 0 0,0 0-240 0,13 12-48 16,-5 1-16-16,-4 3 0 0,0 0-16 0,-4 8 0 15,0 5 0-15,-2 3 0 0,0 5-144 0,1 4-48 16,-2 3 0-16,-1 2 0 0,1 2-144 0,2 5-16 16,-1-3-16-16,4-2 0 0,1 2-160 0,2-2 0 15,-1 0 144-15,1-3-144 0,2-5 0 0,-2 2 0 16,-1-3 0-16,1-4 0 16,0-1-464-16,0-4-16 0,-2-1 0 0,0-3 0 15,0-5-672-15,1 0-144 0,-1-4-32 0,2-2 0 16,-5-15-1680-16,6 11-320 0,-6-11-80 0,0 0-9264 0</inkml:trace>
  <inkml:trace contextRef="#ctx0" brushRef="#br0" timeOffset="3488.47">6883 4403 12895 0,'5'-9'1152'0,"0"1"-928"0,-4-2-224 0,-1 10 0 16,0 0 4128-16,0 0 784 0,0 0 144 0,0 0 48 15,0 0-2896-15,0 0-576 0,0 0-112 0,7 18-32 16,-4-1-464-16,-1 11-112 0,-4 2-16 0,-4 7 0 15,-7 3-416-15,0 5-96 0,0 0 0 0,0 0-16 16,2-2-240-16,3 1-128 0,2-4 128 0,1 3-128 16,2-1 0-16,-1-2 0 0,3-3 0 0,1-3 128 0,3-2-128 0,2 0 0 15,1-2-128-15,-1-2 128 16,-2-7-608-16,-1-2-32 16,-2-19-16-16,1 13 0 0,-1-13-224 0,0 0-32 0,0 0-16 0,0 0 0 15,2-16-2976-15,0-9-576 0</inkml:trace>
  <inkml:trace contextRef="#ctx0" brushRef="#br0" timeOffset="3643.61">7206 4016 20271 0,'0'0'1792'0,"0"0"-1424"16,0 0-368-16,0 0 0 0,0 0 2592 0,0 0 448 0,0 0 96 16,0 0 0-16,-5 17-1472 0,-1-3-288 0,-1 0-64 15,1 7-16-15,-2-3-720 0,1 0-160 0,1 2-32 0,1-3 0 16,0-1-384-16,2 1-304 0,0-2 48 0,3-15-10752 15,1 16-2176-15</inkml:trace>
  <inkml:trace contextRef="#ctx0" brushRef="#br0" timeOffset="4439.05">7889 4195 7359 0,'0'0'320'0,"0"0"80"0,0 0-400 0,0 0 0 0,0 0 0 0,0 0 0 0,0 0 6352 0,0 0 1200 16,0 0 224-16,0 0 48 15,-8 13-5648-15,-4-5-1152 0,-6 3-208 0,-3-3-48 0,-3 0-768 0,-2 1 0 16,-1-1 0-16,-5 4-160 0,-7-3-160 0,-1 3-48 16,-5-3 0-16,5 2 0 0,5 1 192 0,1-3 48 15,1 3 0-15,2-3 0 0,5-1 128 0,4 0-208 16,4-1 80-16,2-3 128 0,0 0-192 0,3-4 192 15,2 0-192-15,1-2 192 16,10 2-528-16,-9-6 16 0,1-2 0 0,3-4 0 16,0 1-208-16,4-2-48 0,1 2 0 0,3-2 0 15,0 0-48-15,3 1-16 0,2-3 0 0,4 2 0 0,0 0 512 0,1 5 112 16,0 0 16-16,2 4 0 0,-1-1 368 0,-1 2 80 16,-13 3 0-16,18 0 16 0,-4 4 384 0,-1 3 80 15,-13-7 16-15,16 14 0 0,-2 5 48 0,-1 2 16 0,-2 8 0 16,-4 2 0-16,-2-1-128 0,-2 6-32 0,0 2 0 0,0 1 0 15,2-2-336-15,1-4-64 0,2 1 0 16,1 1-16-16,-3-3-240 0,4-3 0 0,2-3 0 0,3-4 0 31,-1-4-464-31,4-5 16 0,0 0 0 0,-1-2 0 0,1-3 64 0,-2-3 32 0,0-5 0 0,2 0 0 16,-1-5 352-16,1-3 0 0,0-5 0 0,-1 2 0 16,1-5 0-16,0-2 0 0,-2-3 0 0,0-1 0 15,-2 1 0-15,-1 3 128 0,-2-1 32 0,-1 3 0 16,-4 3 272-16,-1 2 48 0,-5 11 16 0,0 0 0 15,0 0-32-15,0 0 0 0,0 0 0 0,0 0 0 16,3 16-208-16,-3 3-32 0,0 2-16 0,-1 3 0 0,-1 0-80 16,2 2-128-16,0-2 176 0,2-3-176 15,-1 3 0-15,2-3 0 0,2-5 0 0,0-3 0 0,0 3-336 16,1-8-32-16,-6-8 0 0,0 0 0 0,0 0 64 16,13 5 16-16,-13-5 0 0,15-5 0 0,-1-3 288 0,-3-2 0 15,-1-4 128-15,0-4-128 0,1-6 272 0,0 0-32 16,-1-2-16-16,1-1 0 0,-3 3 144 0,3 0 16 15,-1-2 16-15,-1 2 0 0,1-2-80 0,0 2 0 16,1 0-16-16,-1 5 0 0,-4 6-96 0,2 3-16 16,-2 2 0-16,-6 8 0 0,10-6-192 0,-10 6 144 15,0 0-144-15,0 0 128 0,11 14 0 0,-4 4 0 16,-4 6 0-16,-2 5 0 0,-1 6 112 0,-1 2 16 16,-2 3 0-16,-2 2 0 0,-3 0-96 0,0 6-16 15,0 2 0-15,0 3 0 0,-2 0-144 0,0 5 0 16,-1-2 0-16,-2 1 0 0,-3 11 0 0,0-5 128 0,-3 1-128 0,-3 2 0 15,-6-1 0-15,1-4 0 0,-5-6 0 16,-2-7 0-16,-1-3-128 0,0-5-16 0,-1 2 0 0,-1-7 0 31,-1-4-1264-31,-2-7-240 0,0-2-48 0,1-4-15456 0</inkml:trace>
  <inkml:trace contextRef="#ctx0" brushRef="#br0" timeOffset="5261.64">8941 4395 31391 0,'0'0'1392'0,"0"0"272"0,0 0-1328 0,0 0-336 0,0 0 0 0,0 0 0 0,0 0 880 0,8 12 96 16,-8-12 32-16,8 16 0 0,1 0-464 0,-1 1-96 15,0 3 0-15,-5 2-16 0,1 2-304 0,-1 5-128 16,0 3 0-16,-3-5 128 0,-1-1-128 0,1 1-176 16,0-1 48-16,1 0 0 15,4-2-464-15,-3 0-96 0,-2-3-16 0,3 1 0 16,0 2-576-16,0-1-128 0,-1-2-32 0,1-2 0 15,0-1-544-15,2-2-96 0,0 0-32 0,1 0 0 16,1-3 288-16,-7-13 48 0,6 11 16 0,-6-11 0 0,8 11 1360 0,-8-11 272 0,0 0 128 0,0 0-128 16,0 0 1216-16,0 0 240 0,0 0 48 0,0 0 16 15,8 10 416-15,-8-10 96 0,0 0 16 0,5 16 0 16,-3-3-400-16,-2-1-80 0,-2 0-16 0,-1 7 0 16,-2-1-448-16,0 2-80 0,0 0-32 0,0 1 0 15,2-1-496-15,0 1-112 0,0-3 0 0,1-4-16 16,-1 2-240-16,1-4-256 0,2-12 48 0,0 0-10176 15,0 9-2032-15</inkml:trace>
  <inkml:trace contextRef="#ctx0" brushRef="#br0" timeOffset="36292.57">9947 4036 18943 0,'0'0'832'0,"0"0"192"0,-5-11-832 0,5 11-192 0,0 0 0 0,0 0 0 16,-2-13 752-16,-1 0 96 0,0 0 32 0,3 13 0 16,-5-11-288-16,5 11-48 0,-8-13-16 0,0 5 0 0,0 0-368 0,8 8-160 15,-11-8 128-15,11 8-128 0,-11-8 0 0,1 0 0 16,10 8 0-16,-11-3 0 0,11 3-160 0,-12-5 160 16,3 2 0-16,9 3-144 0,-13 0 144 0,0 1 0 15,0 1 0-15,2 3-128 0,11-5 128 0,-14 3 144 16,-1 0-16-16,2 3-128 0,-1 2 368 0,0 0-48 15,-3 4 0-15,0-1 0 0,-2 3 16 0,-6 2 0 16,0 0 0-16,-2 5 0 0,-1-3 0 0,-1 4 0 16,-3 3 0-16,-1 2 0 0,-4-1 192 0,1 10 48 15,3 9 0-15,-1 0 0 0,2 8-32 0,0 7 0 16,0-1 0-16,3 9 0 0,1 2-240 0,4 2-48 0,4-1-16 0,3-2 0 16,5 2-240-16,2-7 0 0,7-3 0 0,3 0 0 15,3 0 0-15,3-3 0 0,4-5 0 0,5-4 0 16,2 0-144-16,1-8-80 0,-1-1-16 0,3-3 0 31,1-1-416-31,1-6-96 0,2 1-16 0,2-6 0 16,1-4-1328-16,0-2-272 0</inkml:trace>
  <inkml:trace contextRef="#ctx0" brushRef="#br0" timeOffset="36937.55">10090 4310 28559 0,'0'0'1264'0,"-10"13"272"0,2-2-1232 0,2 5-304 0,-1 5 0 0,1 3 0 0,-2 5 832 0,-2 7 96 16,0 2 32-16,2 5 0 0,2-1-352 0,0 3-64 16,-1 3-16-16,4-3 0 0,1-3-352 0,2 1-176 15,2 1 160-15,1-4-160 0,2 0 0 0,1 0 0 16,2-6 0-16,0-5 0 0,0-1-176 0,0-3-128 16,-1-3-16-16,1-4-16 15,0-1-208-15,0-1-32 0,0-8-16 0,0 0 0 0,-8-8 272 0,10 8 48 0,-1-4 16 16,-9-4 0-16,13-8 256 0,0 0 144 0,1-2-16 0,-1-6 0 15,2-3 0-15,-1-2 0 0,-1-3 0 0,0 0 0 16,0 0-128-16,-2-2 128 0,-2-3-128 0,1 2 128 16,-2-2 16-16,-1 3 0 0,-3-1 0 0,4 3 0 15,0 0 144-15,0-2 32 0,-1 5 0 0,-1 0 0 16,1 0-64-16,-2 4-16 0,-1 4 0 0,-4 13 0 16,0 0-16-16,0 0 0 0,0 0 0 0,0 0 0 15,0 0-32-15,0 0-16 0,-1 14 0 0,-2 7 0 16,-2 5-176-16,-2 6 0 0,-2 3 144 0,-3 4-144 15,1 1 0-15,3 0 128 0,2-1-128 0,1-2 0 16,0-2 0-16,4-3 0 0,2-6 0 0,4 1 0 16,3-5 0-16,2 1 0 0,1-7 0 0,0-3 0 0,0-5-144 15,1 0 0-15,0-3 0 0,1-5 0 16,2-5 144-16,1-6-192 0,0-5 192 0,1-1-192 0,1 0 192 16,3-4 128-16,0-3-128 0,0-3 176 0,-1 2 16 15,1-3 0-15,0-3 0 0,0-1 0 0,0-3 48 0,0 4 16 16,-4-1 0-16,3 0 0 0,-1 0-256 0,-1 3 0 15,-1 0 128-15,-2 2-128 0,-2 1 0 0,-4 5 0 16,-1 5 0-16,-1 2 0 0,-3-1-192 0,1 2-96 16,-2 4-16-16,-3 9 0 15,0 0-2272-15,0 0-464 0</inkml:trace>
  <inkml:trace contextRef="#ctx0" brushRef="#br0" timeOffset="37179.15">11223 4460 19343 0,'0'0'848'0,"0"0"192"0,0 0-832 0,3 16-208 0,0 1 0 0,-1 2 0 15,-2 4 4368-15,0-1 832 0,0 1 176 0,-4 1 16 16,1 0-3568-16,0 3-720 0,-2-1-144 0,0 3-16 16,1-2-672-16,-1 2-128 0,0 0-16 0,2 0-128 15,0 0 128-15,-1-2-128 0,-1-1 0 0,2 3 0 16,2 0 0-16,-1-5 0 0,-1 0 0 0,1 0 0 31,1-3-240-31,-1-2-144 0,-1-1-48 0,1-2 0 0,1 0-288 0,1 1-64 0,0-1-16 0,0-16 0 16,0 0-2128-16,0 0-416 0</inkml:trace>
  <inkml:trace contextRef="#ctx0" brushRef="#br0" timeOffset="37428.43">11418 4198 28559 0,'0'0'1264'0,"0"0"272"0,-8 6-1232 0,8-6-304 16,-4 12 0-16,-1 0 0 0,0 3 2176 0,2-2 368 15,3-13 80-15,-2 16 0 0,-1-2-1600 0,3-14-320 16,-2 16-64-16,2-1 0 0,0-15-512 0,2 14-128 0,1-3 0 0,-3-11 0 31,0 0-672-31,8 13-160 0,-8-13-16 0,10 11-16 16,-10-11-1920-16,16 5-384 0,-3 3-80 0,-13-8-10016 0</inkml:trace>
  <inkml:trace contextRef="#ctx0" brushRef="#br0" timeOffset="37765.89">11357 4827 20271 0,'-9'18'1792'0,"-2"3"-1424"0,-2 1-368 0,1 1 0 15,1-1 864-15,0-1 96 0,0-2 32 0,3-1 0 16,1-2 96-16,1-3 0 0,-1-5 16 0,7-8 0 16,-8 11-576-16,8-11-112 0,0 0-32 0,-6 10 0 15,6-10-256-15,0 0-128 0,0 0 0 0,0 0 128 16,-11 4-128-16,11-4-144 0,0 0 144 0,0 0-208 0,0 0 16 0,0 0 0 16,-2-12 0-16,5 2 0 0,2-5 192 0,3-1 0 15,2-4 0-15,3-1 160 0,0 0-32 0,1-3 0 16,2-2 0-16,2-1 0 0,-1-2 192 0,3 2 16 15,0-4 16-15,5-1 0 0,2 0 192 0,2 1 32 16,1 1 16-16,-1 1 0 0,0-3 48 0,-2 3 16 16,-1 8 0-16,-4 2 0 0,-4 1-176 0,0 2-32 15,-1 0-16-15,1 3 0 0,-2 8-112 0,-1-1 0 16,-1 1-16-16,2 4 0 0,-2-3-144 0,3 1-32 16,-1 3 0-16,-2 3 0 0,-14-3-128 0,18 4 0 0,-2 0 0 15,0 1 128-15,-2-2-256 0,1-1-64 16,-15-2-16-16,16 7 0 15,-2-6-592-15,-14-1-112 0,16 0-32 0,-5 0-9504 0,-11 0-1904 0</inkml:trace>
  <inkml:trace contextRef="#ctx0" brushRef="#br0" timeOffset="38503.4">11874 4856 11967 0,'0'0'528'0,"-6"13"112"0,-1-2-512 0,3-1-128 0,-1 4 0 0,5-14 0 16,-4 13 4320-16,4-13 832 0,0 0 160 0,0 0 48 16,0 0-3696-16,0 0-752 0,0 0-144 0,0 0-16 15,0 0-528-15,13 5-96 0,-13-5-128 0,18-3 176 0,0-4-176 0,-1-1-272 16,-1-3 64-16,2-2 16 0,0 0-32 0,1 2 0 16,-1 0 0-16,-1-2 0 0,-2 3 224 0,1-1 0 15,1-2 0-15,-2-1-144 0,-4 1 144 0,-1 2 0 16,-2-2 0-16,-8 13 0 0,4-13 0 0,-4 13 144 15,0 0-144-15,0 0 0 0,-11-2 352 0,-5 4-32 16,-6 3-16-16,-2 11 0 0,-4 8-112 0,-2 8 0 16,-4 5-16-16,-1 5 0 0,0 3 16 0,1 3 0 15,3-3 0-15,6 3 0 0,4-2-192 0,6-2 0 16,6-4 0-16,6-5 0 0,3-3 0 0,8-8 0 16,6 0 0-16,5-6 0 0,7-10-208 0,8-5-80 15,7-7-16-15,8-4 0 0,4-4-80 0,7-4 0 16,8-5-16-16,-2-8 0 15,-2-3-304-15,-6-1-48 0,-7-1-16 0,-3 3 0 16,-5 1 208-16,-4 1 48 0,-7-1 0 0,-3 5 0 0,-7 0 512 0,-4 7 0 16,-5 4 128-16,-5 4-128 0,-8 10 736 0,0 0 48 0,0 0 16 0,0 0 0 15,0 0-16-15,-13 15 0 16,-3 7 0-16,-3 8 0 0,-2 3-400 0,0 8-96 16,-3 3-16-16,2 4 0 0,1 2-272 0,5-1 128 15,4-4-128-15,6-5 0 0,1-4 0 0,5-6 0 0,3-2 0 0,4-6 0 16,2-4 0-16,6-4-144 0,3-6-16 0,4-3 0 15,-1-7 160-15,5-2-160 16,2-8 160-16,5-4-160 0,3-8 160 0,6-5 128 0,3-4-128 16,5-4 176-16,3-3-176 0,0-5 0 0,-2-5 0 0,-3-2 128 15,-3-1-128-15,0 0 0 0,-2-1 0 0,-1-4 0 16,-2-1 128-16,-1-2-128 0,-2-2 0 0,-2-1 128 16,-1-5 96-16,-1 3 16 0,1 2 0 0,-3-2 0 15,-4-1 208-15,0 2 64 0,-3 1 0 0,-1 6 0 0,-1 1-64 16,-1 1-16-16,-2 3 0 0,-3 3 0 0,-3 0-112 0,-2 5-32 15,-3 5 0-15,-1 8 0 0,-2 8-80 0,-2 8-16 16,-3 3 0-16,0 13 0 0,0 0 0 0,0 0 0 16,-11-3 0-16,-4 11 0 0,-4 8-192 0,-5 13 176 15,-5 9-176-15,-6 12 160 0,-5 8-160 0,-2 12 128 16,-5 6-128-16,2 6 128 0,2 9-128 0,1 2 0 16,5 8 0-16,2-1 0 0,3-2 0 0,6 1 0 15,5-2-160-15,7-6 160 16,6-7-1856-16,3 1-288 0,4-3-48 0,1-9-14336 0</inkml:trace>
  <inkml:trace contextRef="#ctx0" brushRef="#br0" timeOffset="38752.54">13787 5071 23951 0,'0'0'1056'0,"0"0"224"0,0 0-1024 0,0 0-256 0,13 6 0 0,-13-6 0 16,14 7 3296-16,-14-7 608 0,13 10 112 0,-13-10 16 16,13 11-2480-16,-13-11-496 0,10 16-96 0,-2 1-32 15,-3 3-592-15,-2 1-112 0,-3 3-32 0,-3 5 0 16,-2 4-192-16,-5 6 0 0,-3 3 128 0,-3-1-128 16,-3-1 0-16,-4 2 0 0,-4 3-144 0,-5 3 144 15,-5 0-624-15,-9 2-16 0,-11 3-16 16,-7 0-17536-16</inkml:trace>
  <inkml:trace contextRef="#ctx0" brushRef="#br0" timeOffset="39521.41">10958 4586 7359 0,'0'0'656'0,"0"0"-528"15,0 0-128-15,0 0 0 0,0 0 3456 0,0 0 640 0,0 0 144 0,0 0 32 16,0 0-2256-16,0 0-448 0,0 0-96 0,0 0 0 16,0 0-656-16,0 0-128 0,0 0-32 0,0 0 0 15,0 0-448-15,0 0-80 0,0 0-128 0,0 0 176 16,0 0-176-16,0 0 0 0,0 0 144 0,0 0-144 15,0 0 192-15,0 0-16 0,0 0-16 0,0 0 0 16,-11 10 288-16,1 1 48 0,4-1 16 0,6-10 0 16,0 0 64-16,-10 9 0 0,10-9 16 0,-11 13 0 15,-1 0-80-15,4-2 0 0,8-11-16 0,-8 15 0 16,4 1-192-16,-4 0-48 0,-2 5 0 0,2 0 0 16,-2 3-256-16,1 3 128 0,1 7-128 0,0 6 0 15,1 10 128-15,1 3-128 0,-2 6 0 0,0 4 0 16,0 9 0-16,3-2 0 0,2 4 0 0,3-5 0 15,3 0-1552-15,2-8-320 16,3-8-64-16</inkml:trace>
  <inkml:trace contextRef="#ctx0" brushRef="#br0" timeOffset="39836.78">11284 3745 27583 0,'0'0'1216'0,"0"0"256"0,0 0-1168 15,-10 10-304-15,2 3 0 0,0-2 0 0,0 0 1328 0,0 2 208 0,0 0 32 0,0 3 16 16,0 2-400-16,0 1-80 0,1 2-16 0,1-5 0 16,0 0-512-16,1 1-96 0,1-5-32 0,1 1 0 15,0-2-256-15,1 2-48 0,4 1-16 0,-2 0 0 32,0-14-1984-32,0 12-384 0</inkml:trace>
  <inkml:trace contextRef="#ctx0" brushRef="#br0" timeOffset="40734.04">14564 4766 22111 0,'0'0'1968'0,"0"0"-1584"0,0 0-384 0,0 0 0 0,-2-11 1296 0,2 11 176 16,2-13 48-16,-2 13 0 0,0 0-496 0,0 0-112 15,0 0-16-15,0 0 0 0,0 0-576 0,0 0-112 16,0 0-16-16,0 0-16 0,0 0-176 0,1 21 0 16,-4 3 0-16,-3 8 0 0,-7 7 0 0,0 4 192 15,-1 3 0-15,-1 3 0 0,-1-1 64 0,2 0 32 0,1 3 0 16,3-3 0-16,4-7-32 0,1-4-16 0,5-2 0 16,0-5 0-16,2-6-80 0,1-3-16 0,0-5 0 0,0-3 0 15,-3-13 48-15,0 0 0 0,0 0 0 0,10 7 0 16,-10-7-192-16,14-7 0 0,-1-6 0 0,2-3 128 15,2-5-128-15,-1 2-256 0,0-3 64 0,2-6 16 16,-4-1 176-16,3 4 0 0,-1-2-144 0,-2 1 144 16,-3 5 0-16,-1 3 0 0,0 1 160 0,-4 5-160 15,-1 4 288-15,-5 8-48 0,0 0-16 0,0 0 0 16,0 0-64-16,0 0-16 0,0 20 0 0,-2 5 0 16,-3 3-144-16,1 1 128 0,-1 3-128 0,1 1 128 15,1-1-128-15,2 2 0 0,4-7 0 0,2 2 0 16,3-5 0-16,3-3 0 0,3-1 0 0,2-8-176 15,2-2 48-15,1-4 0 0,-1-2 0 0,1-4 0 0,2-4 128 0,0 0 256 16,-2-4-64-16,4-7-16 0,1 1 48 16,-2-4 16-16,1-3 0 0,-2-3 0 0,-2-3-64 0,0-4-16 15,-1 1 0-15,-1-1 0 0,-1 1-32 0,-1-1 0 16,-1 1 0-16,-1 1 0 0,-3 0-128 0,-1-1-176 16,-1-1 48-16,-1 1 0 15,-4 4-2112-15,-1 0-432 0</inkml:trace>
  <inkml:trace contextRef="#ctx0" brushRef="#br0" timeOffset="40971.94">15355 4867 28559 0,'0'0'1264'0,"11"18"272"0,2 3-1232 0,2 3-304 16,-1 5 0-16,0 0 0 0,1 1 1856 0,-2-1 304 0,-2-3 64 0,-1 9 16 15,-2 4-1152-15,0-3-240 0,0 5-32 0,0-6-16 16,0 0-512-16,-4-3-96 0,1 0-32 0,-1 0 0 16,-4-6-160-16,0 1 0 0,-2-2 0 0,2-3 0 15,0-3 0-15,-2-3 0 0,-1-3 0 0,3 2-176 32,0-15-304-32,0 0-64 0,0 0-16 0,0 0-10912 0,0 0-2192 0</inkml:trace>
  <inkml:trace contextRef="#ctx0" brushRef="#br0" timeOffset="41146.39">15763 4543 28559 0,'0'0'1264'0,"0"0"272"0,-7 11-1232 0,2 2-304 0,1 2 0 0,-1-1 0 0,0-1 832 0,2-2 96 16,3-11 32-16,-2 16 0 15,2-3-2336-15,2 1-464 0</inkml:trace>
  <inkml:trace contextRef="#ctx0" brushRef="#br0" timeOffset="41487.64">15783 5057 28847 0,'-3'19'1280'0,"2"-3"256"0,-1 5-1216 0,2 4-320 15,2 3 0-15,-2-3 0 0,0-5 1040 0,1-3 160 0,1 3 16 0,-1-3 16 16,1 3-688-16,0-1-144 0,-1-5-16 0,-1 1-16 16,0-2-368-16,-1-4 128 0,1-9-128 0,-2 11 0 15,-3-3 0-15,-1 2-288 0,-1-2 48 0,7-8 16 16,-11 7-64-16,3-3-16 0,8-4 0 0,-9 5 0 16,9-5 144-16,0 0 32 0,0 0 0 0,0 0 0 15,0 0 256-15,-4-13 48 0,6-3 16 0,6-1 0 16,3-6 208-16,4-3 48 0,2 2 16 0,4-6 0 15,2-9 80-15,-2 2 16 0,3 1 0 0,1-5 0 0,1 3-64 16,1-2-16-16,-1 0 0 0,1-2 0 0,0-1-160 16,-1 6-48-16,1 3 0 0,-1 5 0 0,-2 0-272 15,-1 5 128-15,-3 0-128 0,-2 8 0 0,0 0 0 0,-4 6-304 16,1 2 48-16,-2 3 0 16,-2 2-1424-16,-11 3-288 0,14-3-48 0,-1 8-16 15,-3 1-1968-15,-1 2-400 16</inkml:trace>
  <inkml:trace contextRef="#ctx0" brushRef="#br0" timeOffset="41790.31">16437 4947 11055 0,'0'0'480'0,"4"18"112"0,1-3-464 0,0 1-128 15,0 0 0-15,1 0 0 0,-6-16 3088 0,8 13 608 16,-8-13 112-16,13 14 32 0,-2-4-1952 0,1-2-384 0,-12-8-80 0,17 4-16 16,1 0-528-16,0-4-112 0,-1 0-32 0,1-4 0 15,0 0-320-15,-1-4-64 0,1-4-16 0,0 0 0 16,-2-4-208-16,-2-1-128 15,0-3 128-15,-2 2-128 0,-4-1 0 0,-3-2 144 0,-4 2-144 0,-2-2 0 16,-3 5 0-16,-2 1 0 0,-5 1 0 0,-2 6 0 16,-3 3 0-16,-2 3 0 0,-3 2 0 0,-1 7 0 15,-5 4 0-15,-6 8 0 0,-2 7 128 0,-2 8-128 16,0 6 128-16,0 0-128 0,-1 2 144 0,3 3-144 16,1 4 0-16,7-1 0 0,4-3 0 0,9-1 0 15,4-3 0-15,8-4 0 0,7-5 0 0,6-3 0 16,4 0 0-16,4 0 0 0,4-6 0 0,2-6 0 15,1 1 0-15,5-7 0 0,2-4 0 0,3-6 0 16,0-4-192-16,5-7 0 0,-1-2 16 0,3-8-9904 16,2 1-1984-16</inkml:trace>
  <inkml:trace contextRef="#ctx0" brushRef="#br0" timeOffset="42113.44">17721 3692 22111 0,'0'0'976'0,"0"0"208"16,0 0-944-16,0 0-240 0,0 0 0 0,0 0 0 0,-7 13 2528 0,2-2 464 16,0-1 80-16,-1 3 32 0,0 3-1904 0,-1 0-384 0,1 2-80 0,-1 4-16 15,-1 4-464-15,0 3-80 0,-1 3-32 0,1 5 0 16,-2 6 16-16,0 4 0 0,-6-3 0 0,-1 13 0 15,-1 0 192-15,-1 11 32 0,0-1 16 0,-2 10 0 16,-3 4 48-16,3 2 16 0,-2-1 0 0,4 0 0 16,3-5-160-16,3-3-48 0,0-5 0 0,5 0 0 15,2-4-256-15,3-4 128 16,1 0-128-16,2-11 0 0,2-6 0 0,1-7-192 0,-2-9 0 16,3-2 0-1,-3-7-688-15,-1-3-128 0,0-4-16 0,0-12-10352 0,0 0-2064 16</inkml:trace>
  <inkml:trace contextRef="#ctx0" brushRef="#br0" timeOffset="43214.22">17608 5076 33279 0,'0'0'1472'0,"3"13"320"0,1 0-1440 0,0-1-352 0,1 0 0 0,2-1 0 0,1-1 880 0,3 1 96 16,2-2 32-16,1-1 0 0,2-4-480 0,3-1-80 15,2-3-32-15,3-3 0 0,0-1-416 0,2 0 0 16,-2-1-224-16,2-2 80 0,0-1 16 0,-2-1 0 16,0-4 0-16,-2 0 0 0,-3-1 128 0,1-2 0 15,-3 3 0-15,1-3 0 0,0-5 0 0,-2 1 0 16,-3-2 128-16,-4 1-128 0,-1-1 128 0,-3 1-128 16,-3-3 128-16,-4 0-128 0,-1 0 0 0,-4 3 0 15,-4 0 0-15,0 5-128 0,-2 0-64 0,-1 6-16 0,-2 2 0 0,-2 5 0 16,0 8 208-16,-3 6 0 0,-1 5 0 0,-4 11 0 15,-3 4 0-15,-3 12 0 0,0 8 0 0,2 6 0 16,1 2 0-16,3 0 160 0,5 7-160 0,4-5 128 16,4-5-128-16,6-3 0 0,4-4 0 0,6-3 0 15,7-6 0-15,4-4 0 0,4-11 0 0,6-6-176 32,3-4-192-32,6-9-32 0,2-6-16 0,3-8 0 15,3-8-224-15,0-3-32 0,1-7-16 0,3-1 0 16,1-2-64-16,-1-1-16 0,0-2 0 0,-3-4 0 15,-5 3 208-15,-3-4 48 0,-2 0 0 0,-2 0 0 0,1 5 256 0,-2 0 48 0,1 3 16 0,2-3 0 16,0 3 192-16,0-3 0 0,0 1 0 0,2 1 0 16,0 1 304-16,0 0 96 0,-1 5 32 0,1 3 0 15,-2 3 368-15,-1 2 80 0,-4 0 16 0,-3 2 0 16,-5-4-128-16,-1 7-32 0,-4-2 0 0,-4 2 0 0,-5 1-176 16,-5 10-48-16,0-13 0 0,-7 2 0 0,-6 0-128 15,-6 6-48-15,-6 3 0 0,-9 4 0 0,-5 6-336 0,-4 3 144 16,-4 5-144-16,-1 5 0 0,-3 0 128 0,0 8-128 15,-1 0 0-15,6 1 0 0,4 1 176 0,5 1-176 16,2 2 160-16,4-6-160 0,4-3 176 0,6 3-176 16,5-4 192-16,5 4-192 0,6-7 0 0,3 0 0 15,4-5 0-15,4 4 0 0,4 1 0 0,3-1 0 16,3 0-192-16,2-4 192 0,-1-3-128 0,4-5 128 16,3 0 0-16,0 0-144 0,2 0 144 0,3 0 0 15,3 0 0-15,0 1 128 0,0-5 32 0,0 4 16 0,0 0 0 16,-1 0 0-16,-2 0 16 0,-2 0 0 15,-1-3 0-15,-2 3 0 0,-2 0-64 0,-3 0-128 0,-1 5 192 0,-5-5-64 16,-13-8-128-16,0 0 128 0,0 0-128 0,-2 13 128 16,-4-2-128-16,-7 2 192 0,-5-2-192 0,-1 1 192 15,-2-3-192-15,0-1 0 16,1 3 0-16,2-1 128 0,0-2-128 0,2 0 0 0,2-5 0 0,3 1 128 16,11-4-128-16,0 0 0 0,0 0 0 0,0 0-176 31,0 0-320-31,-5-12-64 0,5 0-16 0,5-3 0 15,4 2-192-15,6 0-32 0,2-3-16 0,6 0 0 0,1-3 352 0,8-2 64 0,5 0 16 0,3-3 0 16,3 0 384-16,2-3-160 0,-1-5 160 0,-1 0 0 16,-1 0 0-16,1-1 0 0,0 0 0 0,-1 1 0 15,-2 4 224-15,-5 3 0 0,-2-1 0 0,-1 2 0 16,-5 3 96-16,-3 2 0 0,-3 6 16 0,-4 0 0 0,-4-1-16 0,-5 6 0 16,-3-2 0-16,-5 10 0 0,0 0 0 0,0 0 0 15,-3-8 0-15,-5 3 0 0,-5 4-128 0,-1 2-16 16,-2 1-16-16,-2 6 0 0,0 5-160 0,2 1 0 15,-1 4 0-15,1 1 0 0,-1-1 0 0,5 2 0 16,0-3 0-16,4 2 0 0,2-2-128 0,3 0 128 16,1 2 0-16,2-2 0 0,3-2 0 0,4 1 0 15,-1-2-144-15,2 6 144 0,3-3 0 0,1-1 0 16,1 0 0-16,-1 4 0 0,1-3 0 0,2 4 0 16,-3-3 0-16,5 3 0 0,0 1 0 0,1 1 0 15,1-2 0-15,0-1 0 0,2 0 0 0,2 1 0 16,-1-1 0-16,1 0 0 0,-3 1 0 0,1-4 0 15,-1 4 0-15,-4-5 0 0,-4-3 128 0,-2-2-128 0,-2 2 176 0,-1 1-176 16,-7-14 256-16,-2 15-64 16,-3-1-16-16,-6-1 0 0,-7 0-32 0,-6-2 0 0,-6-1 0 0,-6 4 0 15,-4-1-368-15,-1-3-80 16,-4-4-16-16,0 2 0 16,0 2-1888-16,0-4-384 0,5-1-80 0</inkml:trace>
  <inkml:trace contextRef="#ctx0" brushRef="#br0" timeOffset="43758.28">19940 3663 15663 0,'0'0'688'0,"0"0"144"0,0 0-656 0,0 0-176 16,0 0 0-16,6 10 0 0,1-2 3968 0,1 3 768 0,0-1 160 0,0 1 32 16,2 2-3392-16,2-2-688 0,3-3-128 0,1 5-16 15,1 0-496-15,4 0-80 0,-1 3-128 0,2 0 176 16,1 5-176-16,1 3 0 0,0 5 144 0,3 3-144 15,-1 2 224-15,-1 1-32 0,1 3 0 0,-2 2 0 16,2 5 112-16,-4 4 16 0,1 0 0 0,-1 8 0 16,2-1-48-16,-1 3 0 0,-1 0 0 0,1 2 0 15,-4 2-96-15,0-2-32 0,-1 5 0 0,-1-5 0 0,0 3 0 16,-1-1 0-16,-4 1 0 0,1-2 0 16,-2-1-144-16,-3 0 0 0,-4 4 0 0,-4-3 128 15,-4-1-128-15,-5 0 0 0,-4 0 144 0,-8 5-144 0,-8 3 0 16,-12 3-240-16,-14 5 48 0,-17 13-11712 15,-17 7-2352-15</inkml:trace>
  <inkml:trace contextRef="#ctx0" brushRef="#br0" timeOffset="46791.8">13310 2935 13823 0,'0'0'1216'0,"0"0"-960"0,0 0-256 0,0 0 0 0,-3-10 1152 0,-2-1 192 16,5 11 48-16,0 0 0 0,-6-11-448 0,0 3-96 16,-1-1-16-16,7 9 0 0,-9-8-288 0,1 2-64 15,-2 0-16-15,10 6 0 0,-13-5-32 0,2 2-16 0,0 1 0 16,-1-1 0-16,1 3-64 0,-2 3-16 0,0-1 0 0,-1 4 0 16,0 0-48-16,-1 1-16 0,1 1 0 0,-2 3 0 15,0 4-16-15,0 1 0 0,-1 0 0 0,0 0 0 16,-2 3-96-16,-1-1-32 0,-2 2 0 0,-1 1 0 15,1-1-128-15,-2 0 160 0,-3 1-160 0,-2 3 160 16,0 9-160-16,-2-5 128 0,-1 8-128 0,0 2 128 16,0-1 0-16,0 7 0 0,-2 0 0 0,4 3 0 15,-1-2 64-15,1 0 0 0,1-2 0 0,3-1 0 16,2 1-192-16,3-4 0 0,2-2 144 0,3-5-144 16,1 0 0-16,3-5 128 0,-1-1-128 0,2 0 0 15,1 1 0-15,-1-3 0 0,-1-2 0 0,3-4 0 16,-1-3 0-16,4-1 0 0,-1-4-144 0,1-2 144 15,6-8 0-15,-8 8 0 0,8-8 0 0,0 0 0 16,0 0 0-16,-6 8 0 0,6-8-144 0,0 0 144 16,0 0-224-16,0 0 16 0,0 0 0 0,0 0 0 0,0 0-48 0,12 0-16 15,-12 0 0-15,18-4 0 0,1-2 272 16,-1-2-128-16,0-3 128 0,-2 0 0 0,0 1 0 16,1-1 0-16,-1-2 0 0,2-2 0 0,-2-2 0 0,0 1 128 15,2 0-128-15,-2 3 192 0,0-3-16 0,-2 3-16 16,-2-3 0-16,0 3 0 0,0-1 32 0,-3 1 0 15,1 5 0-15,-2-2 0 0,-8 10 0 16,10-11 16-16,-2 3 0 0,-8 8 0 0,8-8-32 0,-8 8-16 16,8-8 0-16,-8 8 0 0,8-8-160 0,-8 8 0 15,8-7 0-15,-8 7 128 0,8-8-128 0,-8 8 0 16,9-8 0-16,-9 8 0 0,10-8 0 0,-10 8 0 16,0 0 0-16,0 0 0 0,0 0 0 0,0 0 0 15,0 0 0-15,0 0 0 0,0 0-128 0,0 0 128 0,3 16-160 0,-4 2 160 16,-4 0-128-16,-3-1 128 0,-5 1 0 0,0 3-144 15,-1 3 144-15,-1 2 0 0,1-2 0 0,-1 0 0 16,1 0 0-16,-1-3 0 0,1 0 0 0,-1 1 0 16,1-1 0-16,1 0 0 0,2-5 0 0,0 0 128 15,1 0-128-15,0 0 0 0,1-2 0 0,2-2 0 16,7-12 0-16,-8 9 0 0,0-1 0 0,8-8 128 16,0 0-128-16,-8 8 0 0,8-8 128 0,0 0-128 15,-9 4 144-15,9-4-144 0,0 0 192 0,0 0-192 16,-12-4 384-16,12 4-48 0,-8-6 0 0,8 6 0 15,-4-15-32-15,0 3-16 0,1-1 0 0,0-2 0 16,0-2-96-16,1 1-32 0,1 0 0 0,-1-1 0 0,2-3-32 16,-2-1 0-16,-1-3 0 0,0 4 0 0,0 0-128 0,0-3 0 15,-1-4 144-15,0 8-144 0,-4 1 0 0,1 2 128 16,-1-2-128-16,2-1 0 0,1 3 0 0,0 0 0 16,0-2 0-16,0 2 128 0,-1 0-128 0,0 0 176 15,-1 0-176-15,2 0 192 0,-1-2-64 0,3 4 0 16,-1-1 0-16,1 1 0 0,-2 1 0 0,2 2-128 15,2-2 192-15,1 13-64 0,-2-10-128 0,2 10 0 16,0 0 144-16,-3-8-144 0,3 8 0 0,0 0 128 16,0 0-128-16,0 0 0 0,0 0 0 0,0 0 0 15,0 0 0-15,0 0 0 0,-7 13-160 0,3 8 160 0,0 0-192 16,1 3 192-16,-2 3-144 0,2-1 144 0,-2 3 0 16,5 0-144-16,4-5 144 0,0 0 0 0,1 2-144 15,0-4 144-15,0-1-336 0,0 0 0 0,-1 0 0 0,4-5 0 31,-8-16-448-31,13 13-96 0,-3-5-16 0,1-2 0 16,4-4-64-16,-3-2-32 0,-12 0 0 0,15-7 0 0,-1-2 512 0,-1-1 96 0,-3-1 32 0,-2 3 0 16,-2-2 352-16,1-1 0 0,-3 1 128 0,-4 10-128 15,7-14 352-15,-2 4-16 0,-5 10 0 0,3-11 0 16,0 0 48-16,-3 11 0 0,0 0 0 0,0 0 0 16,0 0-112-16,0 0-16 0,0 0 0 0,0 0 0 15,0 0 64-15,0 0 0 0,0 0 0 0,0 0 0 16,0 0-80-16,0 0-16 0,-8 11 0 0,3 2 0 15,5-13-224-15,-3 14 0 0,0-1 128 0,1 0-128 16,2 0 0-16,0-13-240 0,0 0 48 0,5 14-9328 16,0-4-1872-16</inkml:trace>
  <inkml:trace contextRef="#ctx0" brushRef="#br0" timeOffset="76710.09">2693 6838 5519 0,'0'0'496'0,"0"0"-496"0,0 0 0 0,0 0 0 16,0 0 1648-16,0 0 224 0,0 0 48 0,0 0 16 16,0 0-1024-16,0 0-208 0,0 0-32 0,0 0-16 15,0 0 64-15,0 0 16 0,0 0 0 0,0 0 0 16,0 0-32-16,0 0 0 0,0 0 0 0,3-9 0 15,-1-1 0-15,-2 10-16 0,1-11 0 0,1 1 0 16,-2 10-240-16,3-11-64 0,0-2 0 0,-1 2 0 16,0-2-128-16,-1 0-48 0,2-3 0 0,1 0 0 15,-1-2-48-15,3-1-16 0,-2-2 0 0,0-3 0 16,1 0 32-16,-2 0 0 0,1-2 0 0,-1-1 0 0,0-2-32 16,-1 0 0-16,-1 0 0 0,1 5 0 0,4-1 128 0,1 2 32 15,-3 2 0-15,1 0 0 0,-2-3 0 0,1 4 0 16,-3 2 0-16,3-1 0 0,0 6-48 0,3-2-16 15,-2 1 0-15,1-1 0 0,-3 3-240 0,2 4 176 16,-5 8-176-16,8-10 160 0,0 2-160 0,2 1 0 16,-1 1 0-16,-9 6 0 0,0 0 0 0,13-6-144 15,0 9 144-15,0-2 0 0,-13-1-128 0,13 4 128 16,0 0 0-16,-2 5 0 0,-2-1 0 0,3 8-128 16,-3-4 128-16,1 8 0 0,-2-3 0 0,0 3 144 15,-2 4-16-15,2 0 0 0,-1 1 32 0,1 3 0 0,-2 1 0 16,1 1 0-16,-1-3-160 0,-1 6 160 0,-2-5-160 0,2 1 160 15,-2 3-160-15,4-3 0 0,-3 0 0 16,0-2 128-16,-3-6-128 0,2-3 0 0,2 3 144 16,0-3-144-16,-5-18 0 0,5 14 0 0,-5-14 0 0,6 13 0 15,-6-13-192-15,0 0 32 0,0 0 16 0,0 0 0 16,0 0-16-16,0 0 0 0,11 0 0 0,-1-7 0 16,-2-4 160-16,-1-2 0 0,-1-6 0 0,0 1 0 15,1-1 0-15,-1 1 0 0,1-1 0 0,1 0 0 16,-2-4 0-16,2 1 144 0,0-4-144 0,0 2 0 15,-1 0 192-15,1 3-64 0,0 0 0 0,1 2-128 16,-1-3 144-16,0 2-144 0,2 3 0 0,0-2 144 16,-4 2-144-16,4 0 192 0,-1 1-192 0,1 3 192 0,-2-2-192 15,0 7 0-15,0-1 0 0,-8 9 0 0,0 0 0 16,13-7 0-16,-13 7 0 0,0 0 0 0,0 0 0 0,13 12 0 16,-4 0 0-16,-1 9 0 0,0 3 160 15,-1 1-160-15,-2 3 192 0,-1 4-192 0,0 2 240 0,0-2-64 16,1-3-16-16,2 3 0 0,-1 0-160 0,2-6 0 15,3-3 0-15,-1-3 0 16,0-2-464-16,-1 1-32 0,2-3 0 16,2-1 0-16,2-7-368 0,1-2-80 0,0-1-16 0,1 0 0 15,-1-5 272-15,1-2 48 0,-1 2 16 0,3-6 0 0,2-1 480 16,0-1 144-16,-2-3 0 0,-2 0 0 0,1-2 192 0,0 0 160 16,-1-3 32-16,1 3 0 0,1-6 80 0,1 3 32 15,0-5 0-15,-2 4 0 0,-2-3-176 0,0 4-16 16,-1 0-16-16,-1-1 0 0,1-6-64 0,-3 2-16 0,-2 5 0 15,-2-2 0-15,-3 7 32 0,-2-2 0 0,-1 4 0 0,-2-1 0 16,0 10 64-16,-4-9 16 0,0 1 0 0,4 8 0 16,-10-4 112-16,-3 8 16 0,-1 0 16 0,-2 4 0 15,-4 4-112-15,0 4-32 0,-3 4 0 0,-1 6 0 16,0 6-144-16,0 0-48 0,0 5 0 0,0 0 0 16,0 0-128-16,1-5 160 0,4 2-160 0,4-7 160 15,7-1-160-15,4-5 0 0,2-4 0 0,4-2 0 16,1 1 0-16,3-3 0 0,-6-13 0 0,15 11 0 15,1-3-368-15,1-3 48 0,-1-5 16 0,2 0 0 16,1-5 304-16,1 2-128 0,-3-4 128 0,3-2 0 16,2-4 0-16,-1-3 0 0,0-2 0 0,0-1 0 15,-1-5-560 1,1-2 0-16,0-1 0 0,0-4 0 0,1-4-2192 16,-1 1-448-16,0-6-96 0</inkml:trace>
  <inkml:trace contextRef="#ctx0" brushRef="#br0" timeOffset="77215.39">4429 5803 20271 0,'0'0'896'0,"-3"-11"192"0,0-2-880 0,-2 2-208 0,0 1 0 0,-1 2 0 0,0 3 2624 0,6 5 464 15,-5-6 112-15,5 6 0 0,-12-5-1536 0,12 5-320 16,-9 0-64-16,9 0-16 0,-10-2-688 0,10 2-144 16,0 0-32-16,0 0 0 0,-13 8-400 0,1 5 128 15,2 2-128-15,2 4 0 0,3 5 0 0,0 3 0 0,0 4 0 16,1 6 0-16,-3 3 0 0,1 0 0 0,1 0 0 15,2-1 0-15,1 4-128 0,2 0 128 0,0 1 0 16,0 1 0-16,0 0 0 0,0 0 0 0,0-2 0 16,2 0 0-16,-1-3-128 0,3 0 128 0,0-3-160 15,1 0 160-15,-5-3-384 0,2-2 0 0,-1-5 16 0,-1-1 0 32,-1-2-144-32,-4-3-48 0,0-5 0 0,0 0 0 15,1-3 48-15,-1 0 0 0,5-13 0 0,-7 9 0 0,7-9 176 0,0 0 32 0,0 0 16 0,0 0 0 16,0 0-32-16,0 0-16 0,0 0 0 0,-1-14 0 15,1-4-272 1,6-1-48-16,4-5-16 0,4-2 0 0,1-6 80 16,-1-5 16-16,2-3 0 0,2 2 0 0,-1-7 368 0,1 1 80 0,0 4 128 0,1-2-208 15,0-2 208-15,2 3 0 0,0 4 0 0,0 7 0 0,0-1 320 16,-2 7 0-16,-1 2 0 0,-2 3 0 16,0 7 160-16,-2 3 32 0,-1 1 16 0,0 5 0 0,-13 3 128 15,13 3 32-15,-13-3 0 0,0 0 0 0,13 17-304 0,-4 6-48 16,-2 3-16-16,-3 1 0 0,-2-1-48 0,-2 2-16 15,0 1 0-15,0 3 0 0,0-4-96 0,0 1-32 16,-2-4 0-16,1 7 0 0,-2-3-128 0,-1 3 128 16,0-3-128-16,-1 0 128 0,0 0-128 0,0-2 0 15,-1-3 0-15,-2 1 128 0,-2-3-128 0,0 2 0 16,1-3 0-16,1 0 0 16,0-5-704-16,1-5-80 0,7-11-16 0</inkml:trace>
  <inkml:trace contextRef="#ctx0" brushRef="#br0" timeOffset="77465.67">5156 6232 31391 0,'0'0'1392'0,"4"12"272"0,-1 3-1328 16,0 3-336-16,0 2 0 0,0 4 0 0,-1-3 896 0,0 3 96 0,-2 0 32 0,0 5 0 15,0 0-592-15,0 3-112 0,0-4-32 0,0-3 0 16,0 1-288-16,0-3 0 0,0-1 128 0,0 0-128 16,0-1-240-16,0 0-96 0,0 0-32 0,0-5 0 15,0 0-640 1,1-3-128-16,-1-13-16 0,2 13-16 0,-2-13-1968 0,0 0-400 0,0 0-80 16,0 0-16-16</inkml:trace>
  <inkml:trace contextRef="#ctx0" brushRef="#br0" timeOffset="77632.17">5328 5986 19343 0,'0'0'1728'0,"0"0"-1392"0,0 0-336 0,0 0 0 0,0 0 2176 0,0 0 352 16,0 0 80-16,0 0 16 0,0 0-1664 0,0 0-320 15,0 0-64-15,0 0 0 0,0 0-576 0,0 0 0 16,5 13 0-16,-5-13-9152 15,0 0-1728-15</inkml:trace>
  <inkml:trace contextRef="#ctx0" brushRef="#br0" timeOffset="77925.27">5596 5643 31103 0,'0'0'1376'0,"0"0"288"0,0 0-1344 0,0 0-320 0,0 0 0 0,0 0 0 16,0 0 896-16,0 0 128 0,0 0 0 0,0 0 16 16,0 0-544-16,5 14-112 0,-2 2-32 0,0 0 0 15,1 5-352-15,-1 3 0 0,-2 5 0 0,3 6 0 16,-1 7 0-16,-2 3 0 0,-1 6 0 0,2-1 0 16,-4 0 128-16,-1 3-128 0,-2 0 160 0,2 4-160 0,2 1 256 15,1 2-64-15,0-3 0 0,-2 4 0 0,-3-4-192 16,4-3 144-16,-1-4-144 0,4-2 128 0,-2 0-128 15,1-1 0-15,1-7-192 0,-2 0 192 16,0-6-640-16,1-4 0 16,-1-4 0-16,4 1 0 0,0-6-1600 0,0-3-320 0,-1-5-64 15</inkml:trace>
  <inkml:trace contextRef="#ctx0" brushRef="#br0" timeOffset="78172.12">5975 6236 32127 0,'0'0'1424'0,"3"20"304"0,-3 4-1392 0,0 1-336 0,-2 8 0 0,-1 0 0 16,0-1 1184-16,0 5 160 0,0 0 48 0,-1 0 0 16,3 0-688-16,-1-2-128 0,1-1-16 0,1 3-16 15,3 0-400-15,2-5-144 0,-2-3 0 0,3 0 144 16,1 1-144-16,-1-1 0 0,1-5 0 0,-3 0 0 15,1-1 0-15,0-4-144 0,-2-1 144 0,0-2-208 32,-3-16-448-32,4 14-96 0,-4-14-16 0,0 0-10288 0,0 0-2064 0</inkml:trace>
  <inkml:trace contextRef="#ctx0" brushRef="#br0" timeOffset="78350.77">6272 6073 28559 0,'0'0'2544'0,"0"0"-2032"0,0 0-512 0,0 0 0 0,-10 11 1920 0,4 2 304 15,6-13 48-15,-5 17 16 0,-2-1-1456 0,3 1-272 16,-1-1-64-16,2 0-16 16,1-4-1072-16,2-12-224 0,3 17-32 0,-3-17-15408 0</inkml:trace>
  <inkml:trace contextRef="#ctx0" brushRef="#br0" timeOffset="79126.99">7079 6086 26719 0,'0'0'1184'0,"0"0"240"0,0 0-1136 0,0 0-288 16,0 0 0-16,0 0 0 0,0 0 1616 0,-14 6 272 0,-3-1 48 0,0 3 16 15,-6 1-1440-15,-2 3-304 0,-7 0-48 0,-4 5-16 32,-1-1-512-32,-3 0-96 0,2-4-32 0,4 5 0 15,2-1 0-15,1 1 0 0,1-2 0 0,4-2 0 0,2-1 320 0,0 0 176 0,5-4-192 0,1 0 192 16,1-4-160-16,2 0 160 0,1-3-128 0,2-1 128 16,1-1-880-16,3-4-80 15,0-2-32-15,2-4 0 0,1-3-864 0,3-2-192 0,2-4-16 16,2-4-16-16,3 0 800 15,1-1 176-15,2 1 16 0,2 3 16 0,1-3 1456 0,0 0 304 0,-1 3 48 0,0 5 16 0,-1 1 912 16,1 4 192-16,-2 3 48 0,-8 8 0 16,0 0-176-16,0 0-48 0,0 0 0 0,11 5 0 0,-11-5-656 0,8 19-128 15,-3 7-16-15,-3 6-16 0,-4 9-256 0,0 4-48 16,-1 4-16-16,0-4 0 0,0 4-304 0,-1-1-64 16,3 1-16-16,1-1 0 0,3-5-160 0,2-3 0 15,3-4 0-15,2-6 128 0,2-1-128 0,3-7-192 16,1-4 32-16,5-5 16 15,1-7-464-15,4-6-96 0,3-6 0 0,3-7-16 16,3-3-176-16,2-5-48 0,-2-8 0 0,-1-3 0 16,0-2 320-16,-4-1 64 0,-2-2 16 0,-6 8 0 0,-3 0 544 0,-3 5 144 15,-1 3 16-15,-2 4 0 0,-2 1 416 0,-2 5 96 0,1 3 16 16,-10 8 0-16,0 0 48 0,0 0 16 0,0 0 0 0,13 8 0 16,-5 4-240-16,-2 8-32 0,-1 5-16 0,-2 3 0 15,1-3-176-15,-1 7-32 0,0-3-16 0,2 0 0 16,0 0-240-16,1 0 0 0,2-5 0 0,2-3 0 15,1-7 0-15,0-1-208 0,0-5 16 0,2 2 0 32,0-4-304-32,0-4-48 0,-13-2-16 0,18-8 0 0,-2-5 208 0,0-1 32 0,0-4 16 0,-2-3 0 15,-1 0 304-15,0-3 0 0,0-5 0 0,-2 0 144 16,3 4 144-16,-1-3 32 0,0 3 0 0,-2 1 0 16,-3-1-48-16,0 1 0 0,0 5 0 0,2 2 0 15,-2 0-48-15,2 8-16 0,-1-2 0 0,-1 3 0 16,-8 8 64-16,0 0 16 0,15 0 0 0,-1 4 0 15,-1 8-32-15,0 0-16 0,0 5 0 0,-2 2 0 0,-1 5-32 16,-1 3 0-16,1 4 0 0,-1 2 0 0,-1 9-80 0,2 1 0 16,0 6-128-16,-2-4 192 0,-2-2-192 0,1 5 176 15,-1 0-176-15,0 2 160 0,-1 1-32 0,0-1-128 16,0-2 192-16,-2-1-64 0,-3 4 48 0,-2-1 0 16,-2-4 0-16,-6 3 0 0,-8 0 16 0,-10 3 16 15,-14-3 0-15,-11 3 0 0,-13 2-208 0,-8 3-208 16,-6-3 32-16,-10 7-17840 0</inkml:trace>
  <inkml:trace contextRef="#ctx0" brushRef="#br0" timeOffset="80345.88">8814 6914 12895 0,'0'0'1152'0,"0"0"-928"0,0 0-224 0,0 0 0 16,0 0 4176-16,0 0 800 0,0 0 144 0,0 0 48 15,0 0-3776-15,0 0-752 0,11 14-160 0,0-6-32 16,-11-8-144-16,18 2-48 0,0-2 0 0,-1-5 0 0,1-3-256 0,1-3 0 15,4-2 0-15,1 0 0 0,0-3-192 0,0-2 0 16,0-4 0-16,2 1 0 0,-1 2 16 16,3-4 16-16,-3-1 0 0,1 0 0 0,-2-2 160 0,0 2 0 15,-2 2 0-15,-1-1 0 0,-1-1 0 0,-3 0 0 16,-2 0 0-16,-1 0 0 0,-3 6 0 0,-1-1 0 16,-4 3 0-16,-1 0 128 0,-5 2-128 0,-1-1 144 15,-4 6-144-15,-3 1 160 0,-2-4-160 0,-3 8 160 16,-4-5-160-16,-6 9 160 0,-4 4-160 0,-4 2 0 15,-2 5 0-15,-3 2 0 0,1 6 0 0,-2 2 0 16,-1 8 0-16,-4 8 0 0,-1 0 0 0,1 3 0 16,0 2 0-16,5-4 0 0,2 1 0 0,6-4 0 15,8-1 128-15,5 1-128 0,3-4 0 0,7-1 0 16,4-1 0-16,6-3 0 0,2-5 0 0,7-5-256 16,3-2 48-16,9-1 0 0,8-3-160 0,4-4-16 0,4-1-16 0,1-8 0 31,-2 0-128-31,2-7-32 0,-2-1 0 0,3-4 0 15,2-4 112-15,2 1 32 0,1-4 0 0,0-2 0 0,0-2 160 0,2 0 48 0,1 1 0 16,2-3 0-16,0 1 48 0,-1 0 16 0,-8-7 0 0,-2 2 0 16,-5 3 0-16,-2 3 0 0,-1-1 0 0,-3-2 0 15,-4 4 144-15,-1 2 0 0,-4 2 0 0,-4 5-128 16,-5 2 128-16,-1-1 144 0,-4 7-16 0,-8 8-128 16,0 0 432-16,0 0-32 0,0 0 0 0,0 0 0 15,0 0-32-15,-16 3-16 0,-1 6 0 0,-3 3 0 16,-4 1-80-16,0 6-16 0,0 2 0 0,2-1 0 15,1-4-16-15,3 1-16 0,2 1 0 0,3 0 0 16,2-4 96-16,3 2 0 0,5-1 16 0,3-15 0 0,-3 12-192 16,1-2-144-16,2 3 192 0,0-13-192 0,5 14 176 15,1-4-176-15,2-2 160 0,2 3-160 0,0 2 128 16,2 0-128-16,3-2 0 0,3 0 0 0,-1 2 0 0,4 0 0 16,0 0 0-16,1 1 0 0,1 1 0 0,1-1 0 15,-2-1 0-15,2 0 0 0,-1 0 176 0,-1-2-176 16,-1 0 192-16,2-1-192 0,-1 1 176 0,-3-1-176 15,-1-2 160-15,-3 0-160 0,-15-8 240 0,9 11-48 16,-9-11-16-16,0 0 0 0,2 13 0 0,-7 0 0 16,-5 1 0-16,-4 1 0 0,-7-4-176 0,-1 2 0 15,-4-1 0-15,-3 0-176 16,-3 1-336-16,0 3-64 0,1-4 0 0,2-2-16 16,1-5-1552-16,3-3-304 0,6-4-64 0,5-1-9328 0</inkml:trace>
  <inkml:trace contextRef="#ctx0" brushRef="#br0" timeOffset="81029.81">10834 6260 12895 0,'28'-9'576'0,"-12"2"112"0,-2 3-560 0,0 0-128 0,-14 4 0 0,13-1 0 16,-13 1 3600-16,0 0 688 0,0 0 144 0,0 0 32 15,0 0-2864-15,-11 13-560 0,-7 3-112 0,-6 1-32 16,-8 3-688-16,-5-1-208 0,-3-1 0 0,0 2 128 15,0 1-288-15,0 0-48 0,0-2-16 0,3-3 0 16,3-3-288-16,4-5-64 16,4-1-16-16,5-2 0 0,3-2-240 0,4-3-32 0,1-3-16 15,5-4 0-15,3-6-272 0,4-3-48 0,4-5-16 0,2 0 0 16,1 2 112-16,2-3 16 0,0-2 0 0,3 0 0 16,1 0 496-16,-1 4 96 0,-1-1 32 0,-1 4 0 15,-1 1 464-15,0 4 320 0,-8 12-64 0,0 0 0 0,0 0 864 0,0 0 160 16,10 12 48-16,-5 1 0 0,-5 6 16 0,-4 5 0 15,-2 6 0-15,-2 6 0 0,-2 4-336 0,-1 6-64 16,-2 7-16-16,0-1 0 0,1-3-576 0,0 0-112 16,3-3-32-16,2-1 0 0,3-3-208 0,2-4 0 15,4-4 128-15,2-2-128 0,1-8 0 0,3-6 0 16,2-2-192-16,4-3 192 0,2-2-320 0,4-6 32 16,2-2 16-16,4-3 0 0,3-6 128 0,1-2 144 0,2-5-208 15,2 0 80-15,-2 2 128 0,3-4-160 0,1-4 160 16,0 3-160-16,0-2 160 0,-1-1 0 0,-3 0 0 0,-1-2-128 15,-6 3 128-15,-1-1 128 0,-4-5-128 0,-4 3 176 16,-2 8 224-16,-3 0 48 0,-1 2 16 0,-10 11 0 16,5-13 208-16,-5 13 32 0,0 0 16 0,0 0 0 15,0 0-96-15,0 0-32 0,0 0 0 0,-5 13 0 16,-5 8-336-16,-2 1-64 0,-3 4 0 0,2 0-16 16,0 1-176-16,4 0 192 0,-1-1-192 0,4-2 192 15,-1-6-192-15,6 1 0 0,1-3 0 0,5-3 0 16,-5-13-240-16,11 13-80 0,2-2 0 0,1-6-16 15,2-5-128-15,2-5-32 16,1-3 0-16,2-3 0 0,0 1 304 0,1-6 48 0,2-3 16 0,0-2 0 16,2 2 128-16,-2 1 176 0,-1 2-48 0,-1 0 0 15,-1 0 224-15,-2 1 32 0,0 1 16 0,-1 6 0 0,-3-2 0 0,-3 4 0 16,-12 6 0-16,13-5 0 0,-13 5 0 0,13 8 0 16,-3 3 0-16,-4 4 0 0,-1 1-64 0,-3 3-16 15,-4 7 0-15,0 1 0 0,-1 2-176 0,2 0-144 16,-1 3 192-16,2-3-192 0,0 0-144 0,2-5-144 15,-1-3-32-15,4 1 0 16,1-1-2208-16,4-3-448 0,3-5-96 0</inkml:trace>
  <inkml:trace contextRef="#ctx0" brushRef="#br0" timeOffset="83084.48">11768 6326 25791 0,'0'0'1152'0,"0"0"224"0,0 0-1104 0,0 0-272 0,0 0 0 0,0 0 0 16,0 0 1312-16,0 0 208 0,0 0 32 0,0 0 16 0,10 12-960 0,-2 4-192 16,-2-4-32-16,-1 9-16 0,-2 8-368 0,-1 6 0 15,-2 6 0-15,-2 4 0 0,-1-4 0 0,0 7 0 16,-2 2 0-16,0 3 128 0,0-3-128 0,1 3 0 15,0-3 0-15,1-4 0 0,-2-4 0 0,2-2 0 16,0-1 0-16,0-2 128 0,1-2-128 0,1-1 0 16,-3-7-176-16,1-6 176 0,0-8-240 0,3-13 48 15,-3 8 16-15,3-8 0 0,0 0 176 0,0 0 0 16,0 0 160-16,-8-8-160 0,0-10 128 0,0-6-128 16,1-5 0-16,1-3 144 0,-1 0-144 0,3-5 0 15,-1 0 0-15,2 0 0 0,1-3 0 0,2-2 240 16,3 0-16-16,2-1 0 0,1 3 32 0,2 1 0 15,0-4 0-15,2 5 0 0,0-3-96 0,1 1-16 16,2 3 0-16,1 5 0 0,1 2-144 0,-2 2 160 0,1 4-160 16,2 7 160-16,-2 1 0 0,1 3 0 0,-1-2 0 0,1 7 0 15,-1 4 64-15,1 0 16 0,1 4 0 0,1 4 0 16,-1 5-112-16,2 1-128 0,0 3 176 0,3 4-176 16,-1 11 0-16,1 2 0 0,-1 2 0 0,0 8 0 15,1 2 0-15,-1 1 0 0,-3-1 0 0,-1 3 0 16,0 0-128-16,-1-5 128 0,-4 0 0 0,2-1-144 15,1-2 144-15,-1-5 0 0,-2 0-144 0,1-3 144 16,-3-2-176-16,-1-1 48 0,-3-2 0 0,-2-3 0 16,0-5-160-16,-1-3-32 0,-2 3 0 0,0-4 0 15,0-12-32-15,0 12-16 0,0-12 0 0,0 0 0 16,0 0-272-16,0 0-64 16,0 0-16-16,0 0 0 15,0 0 64-15,-2-12 16 0,2-2 0 0,4-2 0 0,-1 0 368 0,2-5 80 0,-2 0 0 0,2-1 16 0,3-4 368 16,0-1 64-16,0-2 0 0,1 0 16 15,-1 0 256-15,2-3 48 0,0 3 16 0,1-3 0 0,-1-2 128 0,1-1 32 16,0 1 0-16,2 1 0 0,0-3-96 0,1 1-16 16,1 0 0-16,1-1 0 0,0 3-224 0,1 0-48 15,1 1-16-15,1 3 0 0,2 5-208 0,-2 0-144 16,1 2 192-16,-3-1-192 0,-1 7 0 0,-1 4 0 16,-2 3 0-16,-1 1 0 0,-12 8 144 0,13-1-144 15,-13 1 0-15,15 6 144 0,-4 6-144 0,-3 0 128 16,-5 12-128-16,-1 1 128 0,-2 3-128 0,-3 4 0 15,-2 5 0-15,-2 5 0 0,1 6 0 0,1 0 0 0,0-3 0 16,1-3 0-16,-3 3 0 0,2 0 0 0,0 0 0 0,2-2 0 31,0-4-512-31,0-2 0 0,1-5 16 0,1 0 0 16,-1 0-1360-16,2-3-256 0,0-3-64 0,0-4-7104 16,0-4-1424-16</inkml:trace>
  <inkml:trace contextRef="#ctx0" brushRef="#br0" timeOffset="83498.92">13211 6713 21183 0,'0'0'1888'0,"6"-10"-1504"0,1 2-384 0,-7 8 0 16,5-11 2048-16,-2 3 352 0,0 0 64 0,-3 8 16 16,0-8-1296-16,0 8-256 0,0 0-48 0,-5-11-16 15,0-2-656-15,-1 5-208 0,0 0 128 0,-2 3-128 0,-2 4 0 16,-1-1-176-16,-1 2 32 0,1 3 0 0,0 0 144 0,-2 2-208 15,-1 3 80-15,-2 8 128 0,-2 5 0 0,0 3 160 16,-1 5 16-16,-3 0 0 0,-6 6 32 0,3-1 16 16,-1 3 0-16,4 0 0 0,1 3-64 0,3-6-16 15,2-2 0-15,6-3 0 0,2-5-144 0,7-3 0 16,2-5 0-16,4 0 128 0,-5-16-384 0,13 11-96 16,1-1-16-16,2-6 0 0,2-5 48 0,3-4 16 15,1-3 0-15,1-6 0 0,-1-2 128 0,2-5 32 16,2-2 0-16,1-1 0 0,2-3 144 0,0-2 0 15,0 2 0-15,0-2 0 0,-3-2 192 0,-1 2 80 16,-1 2 16-16,0 3 0 0,-3 0 160 0,-1 3 16 16,-3 2 16-16,2 1 0 0,-1 2-64 0,0 6-16 0,-4 4 0 15,1 1 0-15,-2 2-144 0,-13 3-48 0,12 11 0 0,0 2 0 16,-3 2 48-16,-1 2 0 0,-1 4 0 0,-3 6 0 16,-2-1-256-16,0 6 128 0,-2-3-128 0,1 5 0 15,1-4-224-15,1 1-144 0,0-2-16 0,1-2-10544 16,0-1-2096-16</inkml:trace>
  <inkml:trace contextRef="#ctx0" brushRef="#br0" timeOffset="84128.53">11290 6272 12895 0,'0'0'1152'0,"0"0"-928"0,3-12-224 0,-3 12 0 16,3-12 2864-16,-3 12 528 0,0 0 96 0,0 0 32 16,4-12-1680-16,-4 12-336 0,0 0-64 0,0 0-16 15,0 0-528-15,0 0-96 0,0 0-32 0,0 0 0 0,0 0-224 0,0 0-48 16,0 0-16-16,0 0 0 0,0 0-144 0,0 0-16 15,-4 16-16-15,3 1 0 0,-1-1 96 0,2 0 32 16,0 0 0-16,2 1 0 0,1 3-64 0,2 0-16 16,0 1 0-16,1 3 0 0,2 4-160 0,0 2-48 15,0 2 0-15,2 2 0 0,-2 1-144 0,1 2 0 16,1 3 0-16,-2 2 0 0,-1 3 0 0,-3 0 0 16,0 5 0-16,-3-4 0 0,-1-2-208 0,-1-4-80 15,-3 0-16-15,3 2 0 16,-1-2-1936-16,1-5-400 0,-3-1-80 0,-1-10-16 0</inkml:trace>
  <inkml:trace contextRef="#ctx0" brushRef="#br0" timeOffset="84374.39">11321 5625 8287 0,'0'0'368'0,"0"0"80"0,0 0-448 0,0 0 0 0,-12 1 0 16,12-1 0-16,0 0 7008 0,0 0 1312 0,-11 8 272 0,3 2 48 16,8-10-6704-16,-8 13-1344 0,2-5-272 0,-1 3-48 15,1-1-432-15,-1 1-96 0,1 0 0 0,-1 2-11552 16,1-2-2304-16</inkml:trace>
  <inkml:trace contextRef="#ctx0" brushRef="#br0" timeOffset="85338.89">14479 6334 11055 0,'0'0'976'0,"0"0"-784"0,0 0-192 0,0 0 0 0,0 0 4240 0,-10 7 816 15,10-7 144-15,-14 8 48 0,-1-2-3520 0,1 2-704 16,-1 0-144-16,-1 0-32 0,-1 0-352 0,-4 4-80 15,-2 0-16-15,-2 0 0 0,-4-4-400 0,-2-4 0 16,-1 8 0-16,0-3 0 0,-2-1-224 0,2-1-128 16,0-2-32-16,2-1 0 15,2 1-592-15,3 0-128 0,1-2-32 0,1-3 0 16,2-1-704-16,5-6-144 0,2-1-16 0,1 2-5376 16,2-2-1072-16</inkml:trace>
  <inkml:trace contextRef="#ctx0" brushRef="#br0" timeOffset="85521.46">13907 6338 3679 0,'18'-17'160'0,"-5"9"32"0,0 0-192 0,0 0 0 0,-2 4 0 0,2 0 0 15,-2 0 4240-15,-11 4 816 0,14 0 144 0,-1 3 48 16,0 2-2416-16,-2-1-464 0,-1 4-112 0,0 8-16 16,-4 1-704-16,-1 10-128 0,-2 3-48 0,-3 10 0 15,-3 10-528-15,-2 3-96 0,-1 3-32 0,-2 2 0 16,-2 2-352-16,0-3-80 0,1-2-16 0,-1 3 0 16,2-4-256-16,2-2 0 0,1-4 128 0,2 0-128 15,-1-8 0-15,3-3-144 0,-1-3 16 0,2-5 0 31,0-5-672-31,3-5-128 0,1-9-32 0,-4-10 0 16,6 11-1984-16,-6-11-416 0,16-5-80 0</inkml:trace>
  <inkml:trace contextRef="#ctx0" brushRef="#br0" timeOffset="85694.17">14565 6615 18431 0,'13'-21'1632'0,"0"0"-1312"0,0-1-320 0,0 4 0 0,0 7 3488 0,-1 1 624 15,-4 6 128-15,2-3 32 0,-10 7-2368 0,0 0-480 16,0 0-80-16,0 0-32 0,10 16-608 0,-4 0-112 15,-3 5-16-15,-1 0-16 0,-2 0-304 0,-2 3-64 16,-1-1-16-16,0 2 0 0,0 1-176 0,1-2 0 16,1 0 0-16,1-3 0 15,0-5-512-15,1-2-96 0,2-1-16 0,-3-13-11184 16,0 0-2240-16</inkml:trace>
  <inkml:trace contextRef="#ctx0" brushRef="#br0" timeOffset="86417.97">14959 6965 35423 0,'8'16'1568'0,"-2"-1"320"0,2 1-1504 0,3 6-384 0,4-1 0 0,1-3 0 16,1 1 624-16,3-6 48 0,2-5 16 0,4-3 0 15,0-2-464-15,2-6-96 0,3-5 0 0,1-5-128 31,2 2-272-31,-1-6-176 0,0-2-16 0,0-3-16 0,3 1 160 0,-3 2 48 0,1-2 0 0,-4-2 0 16,-4 1 272-16,-2 1 0 0,-1 2 176 0,-3-2-176 16,-2-3 496-16,-3-2-16 0,-4 2 0 0,-2 0 0 0,-2 1-128 0,-2 1-32 15,-2 1 0-15,-3-3 0 0,-2 3-128 16,-1 0-16-16,-3 0-16 0,-2 2 0 0,-4 6 32 0,-2 2 16 16,-4 6 0-16,-3 2 0 0,-3 1-48 0,-5 6-16 15,-4 5 0-15,-4 12 0 0,-3 3-144 0,-4 8 0 16,-1 2 0-16,2 6 0 0,-2 2 0 0,5-2 0 15,5 0 0-15,4 0 0 0,7-3-224 0,5-3 80 16,6-2 16-16,5-6 0 16,5 1-544-16,5-6-96 0,4-4-32 0,4 0 0 15,4-3-144-15,5-4-16 0,7-6-16 0,1-5 0 16,5-7 400-16,2-8 96 0,3-4 16 0,3 0 0 0,2-3 256 0,3-4 48 16,1-5 16-16,-1 1 0 0,-1-1 320 0,-3-3 64 15,-2 4 16-15,-6-1 0 0,0 0 544 0,-5 3 112 16,0 2 32-16,-3 1 0 0,1 2-80 0,-2 3-16 0,-1 2 0 15,-4 6 0-15,-1 5-272 0,-1 5-48 0,-1 1-16 0,0 6 0 16,-1 2-192-16,-2 8-32 0,-2 4-16 0,-2 3 0 16,-1 8-144-16,-1 3-128 0,-4 5 192 0,0 0-192 15,-1 3 0-15,-2 0 0 0,1 2 0 0,3-2 0 32,-1-3-448-32,-1 0-80 0,1-2-32 0,2-6 0 15,1-7-256-15,-1-2-48 0,-5-20-16 0,5 11 0 0,-5-11 496 0,0 0 80 0,0 0 32 0,0 0 0 16,0 0 544-16,3-14 112 0,0-7 32 0,2-3 0 15,1-2-128-15,2-6-32 0,4 0 0 0,2 0 0 16,4-2-256-16,2 2 0 0,3-5 0 0,3 3 0 16,1-1 224-16,3 1-16 0,1 0 0 0,-1 2 0 15,-1 0 192-15,-3 5 48 0,0 1 0 0,-2 5 0 16,-3 2 128-16,-2 6 16 0,-3 0 16 0,0 7 0 0,-2 8-128 16,2 4-32-16,-1 2 0 0,1 3 0 0,-2 7-192 15,2 6-64-15,0 7 0 0,0 5 0 0,-1 6-192 0,-1 3 0 16,-1 3 0-16,0 2 0 0,-2 0 0 0,2 3 0 15,-2 0-208-15,2 0 64 16,-2 3-416-16,1-6-80 0,-1-1 0 0,3-5-16 16,4-4-3216-16,-5-10-640 0</inkml:trace>
  <inkml:trace contextRef="#ctx0" brushRef="#br0" timeOffset="86636.81">17741 6957 34095 0,'0'0'1504'0,"10"13"320"0,-2 5-1456 0,2 1-368 0,-1 2 0 16,1 3 0-16,-2 5 1184 0,-3 3 160 0,-2-3 48 0,-3 0 0 16,-3-1-848-16,0 1-160 0,-4 2-48 0,-4 1 0 15,-2 2-336-15,-3-1 0 0,-3 4 0 0,-7-1-128 31,-6-3-1168-31,-11 3-240 0,-14-3-32 0</inkml:trace>
  <inkml:trace contextRef="#ctx0" brushRef="#br1" timeOffset="114213.99">382 7203 5519 0,'0'0'496'0,"0"0"-496"0,0 0 0 0,0 0 0 0,-5-10 2752 0,0 2 464 16,5 8 96-16,-4-8 16 0,4 8-1456 0,0 0-272 15,-10-6-64-15,10 6-16 0,-11-2-368 0,3 0-80 16,8 2-16-16,-11-1 0 0,2 1-176 0,1 3-48 16,-1 2 0-16,9-5 0 0,-10 5-192 0,2 3-64 15,-3 0 0-15,3 0 0 0,2 5-272 0,1 1-64 16,-2-1-16-16,2 0 0 0,2 3-224 0,0 1 0 0,1-1 128 0,1 5-128 16,-1-1 0-16,2 0 0 0,0 8 0 0,-1 4 0 15,-4 3 0-15,0 4 0 0,0 2 0 0,-3 4 0 16,-6 5 128-16,1 3-128 0,0 3 176 0,3-3-176 15,1-3 144-15,2-2-144 0,1-1 0 0,0-2 144 16,1-2-144-16,0-1 0 0,0-2 0 0,2-3 128 16,1-5-128-16,1-3 0 0,-4 0 0 0,2-2 0 15,-1-3-160-15,3-6-112 0,-1-1-32 0,1-2 0 32,-3-2-1328-32,4-13-272 0,0 0-48 0,0 0-16 0</inkml:trace>
  <inkml:trace contextRef="#ctx0" brushRef="#br1" timeOffset="114672.98">751 7382 26607 0,'0'0'1168'0,"0"0"256"0,-9 5-1136 0,9-5-288 0,-12 8 0 0,1 0 0 0,-2 0 1280 0,2 4 208 16,1-3 48-16,-1 2 0 0,-2 1-768 0,0 1-128 16,-1-1-48-16,1 4 0 0,-3-3-336 0,2 3-80 15,-1-3-16-15,1 2 0 0,-1-3-160 0,3 1 0 16,-1 3 0-16,0 2 0 0,-2-2 0 0,-1 3 0 16,0 2 0-16,0 0 0 0,0 2 0 0,0-1 0 0,0 5 0 15,0-3 0-15,2-1 0 0,-1-4 128 0,-1 2-128 16,0 1 128-16,2-2 80 0,-1-3 16 0,2-2 0 15,2 4 0-15,0-3-224 0,1 0 0 0,5-1 0 0,1-4 0 16,4-11 0-16,-5 13 0 0,2-2 0 16,3-11 0-16,3 13-144 0,-3-13 144 0,9 8 0 0,3 0-144 15,-12-8 144-15,16 8-128 0,3-3 128 0,0 1-128 16,-1-4 128-16,1-2 0 0,2-5 0 0,1 2 0 16,3-5 0-16,-1 0 0 0,1-2 0 0,1-1 0 15,-2 1 0-15,2-1 0 0,-1 0 0 0,3-2 0 16,-4 0 0-16,0 3-160 0,0-1 16 0,0 3 0 31,-2 0-224-31,-1 3-32 0,2-6-16 0,1 3 0 0,2-3-400 0,1-2-80 16,-2 3 0-16,3-3-8448 0,1-3-1696 0</inkml:trace>
  <inkml:trace contextRef="#ctx0" brushRef="#br1" timeOffset="114970.96">942 7395 23951 0,'0'0'1056'0,"0"0"224"0,-13 7-1024 0,2-2-256 0,1-1 0 0,10-4 0 0,-9 8 2304 0,1 4 416 16,0-3 80-16,0-1 16 0,0 4-1632 0,1 0-320 15,1 1-64-15,-1-2-16 0,-1 5-400 0,4-3-96 0,0 0-16 0,0 3 0 16,-1 3-96-16,0 2-32 0,2 0 0 0,0 0 0 15,1 8-16-15,-1 1 0 0,1 1 0 0,2 4 0 16,0 2 0-16,2 3-128 0,-2 2 192 0,0 0-64 16,0 6-128-16,1-3 128 0,1 3-128 0,-2 0 128 15,-2-1-128-15,2 3 0 0,2-6 0 0,1 1 0 32,-1-1-448-32,-1-3-112 0,1 3-16 0,-2-6-10784 0,0 2-2144 0</inkml:trace>
  <inkml:trace contextRef="#ctx0" brushRef="#br1" timeOffset="115223.92">1250 8244 31551 0,'0'0'1408'0,"0"0"272"0,0 0-1344 0,13 4-336 0,-13-4 0 0,0 0 0 0,15 6 1008 0,-3-1 128 16,-12-5 16-16,16 5 16 0,-16-5-496 0,15 8-96 16,-1-3-32-16,1 3 0 0,-1-2-384 0,1 0-160 15,-1 1 128-15,2-2-128 0,2-1 0 0,1 3 0 16,4-6 0-16,2 8 0 16,1-5-336-16,1-4-112 0,4-4 0 0,2 0-10496 15,4-5-2112-15</inkml:trace>
  <inkml:trace contextRef="#ctx0" brushRef="#br1" timeOffset="115989.83">2855 7790 20271 0,'-6'-5'896'0,"6"5"192"0,-7 2-880 0,7-2-208 15,0 0 0-15,0 0 0 0,0 0 3376 0,0 0 624 16,0 0 128-16,0 0 32 0,-5-5-2960 0,5 5-592 0,4-8-112 0,-3 0-32 15,-2 0-272-15,-1-2-64 0,-1-1-128 0,-2 0 192 16,2-2-192-16,-4 0-128 0,-4 2 128 0,0 3-208 16,-2 2-112-16,-1-1 0 0,-4 2-16 0,-1 2 0 15,-2 2 80-15,-3 1 0 0,-3 1 16 0,-1 6 0 16,-1 1 240-16,0 4 0 0,1 3 0 0,-3 1 0 16,1 0 0-16,1 3 0 0,0 2 0 0,0 0 0 15,0 1 192-15,3 1-192 0,2-1 192 0,2 1-192 16,1-2 192-16,5-2-192 0,5-1 192 0,4-2-192 15,6 0 0-15,4-2 0 0,7-4 0 0,1 1 0 16,3 2 0-16,4 0 0 0,-1-2 0 0,4-3 0 16,2-3 0-16,-1 0 0 0,1-2 0 0,1 2 0 15,2-2 0-15,-2 2 0 0,0-2 128 0,-2-1-128 16,2-1 128-16,0 1-128 0,-1 4 144 0,-1-1-144 16,1 0 224-16,-1 1-48 0,-1 1-16 0,-2 1 0 0,-1 0-16 0,0 3 0 15,-1 0 0-15,1-1 0 0,0 1-16 0,-1-3-128 16,1-2 192-16,-2 4-64 0,-2 0-128 0,-1-2 0 15,0 3 0-15,-3-1 128 0,-10-10-128 0,8 8 0 16,-8-8 0-16,6 12 0 0,-6-12 0 0,5 12-224 16,-5-12 48-16,-7 16 16 0,-9-7-144 0,-1-1-16 15,-3 4-16-15,0-3 0 16,-3 1-144-16,-3-4-32 0,1 2 0 0,1 0 0 16,1 0-240-16,2 0-48 0,2-3-16 0,5-3 0 15,2-5-464-15,12 3-80 0,-4-7-32 0,2-2-6992 16,8-3-1392-16</inkml:trace>
  <inkml:trace contextRef="#ctx0" brushRef="#br1" timeOffset="116527.72">3121 7851 6447 0,'21'-24'576'0,"-6"13"-576"0,-2-5 0 0,1 1 0 16,1-1 3136-16,1 2 512 0,0-4 96 0,-2 5 32 16,2-3-1488-16,-1 5-304 0,-3 6-48 0,0-3-16 15,-12 8-640-15,9-5-128 0,-9 5-16 0,0 0-16 16,0 0-304-16,0 0-64 0,0 0-16 0,0 0 0 15,10 16 64-15,-4 2 16 0,-4 3 0 0,-4 3 0 16,-3 3-176-16,1-1-48 0,-3 3 0 0,-1 3 0 16,0 3-144-16,2 2-48 0,1-3 0 0,0 1 0 15,2-4-128-15,0 1-16 0,1-3-16 0,1-2 0 16,1-1-112-16,0-5-128 0,1-1 176 0,2-3-176 16,1-1 0-16,-1 0 0 0,2-4 0 0,-5-12 0 0,8 12-240 15,-8-12-48-15,0 0-16 0,14 8 0 16,-14-8-256-16,16 1-48 15,-1-5-16-15,-1-1 0 0,0-3-16 0,2-4 0 0,1-2 0 16,3 0 0-16,4-2 80 0,4-2 16 0,-1-6 0 0,4 3 0 16,-4-6 112-16,2 3 32 0,0-5 0 0,-1 0 0 0,0-2 144 0,-4 1 16 15,-3 6 16-15,-2-5 0 0,-1 0 224 0,-1 0 0 16,-2 3 0-16,-2 5-144 0,-4 5 336 0,-1 2 80 16,-1 1 16-16,-7 13 0 0,0 0 192 0,0 0 32 15,4-10 16-15,-4 10 0 0,0 0 128 0,0 0 32 16,0 0 0-16,0 0 0 0,0 0-208 0,0 0-32 15,0 0-16-15,0 0 0 0,-9 7-208 0,1 1-32 0,0 0-16 16,0 0 0-16,0 6-16 0,-2 1 0 0,0 4 0 16,1-1 0-16,-1-2 16 0,1 0 0 0,-3 5 0 0,3 3 0 15,-4 5 0-15,-2 3 0 0,-2 0 0 0,-3 5 0 16,1 3-48-16,0 2-128 0,0-1 192 0,-2 6-64 16,-6 3-128-16,1 0 0 0,0-2 0 0,2-2 128 15,2 1-128-15,1-4 0 0,2-3 0 0,3-3 0 31,3 2-992-31,3-4-224 0,2-3-64 0,3-5 0 16,0-6-1248-16,4 0-256 0,1-8-48 0</inkml:trace>
  <inkml:trace contextRef="#ctx0" brushRef="#br1" timeOffset="116977.6">4417 7933 5519 0,'0'0'240'0,"0"0"64"0,0 0-304 0,0 0 0 0,0 0 0 0,0 0 0 0,0 0 7104 0,-10 8 1344 15,10-8 288-15,-11 5 48 0,-1 1-6656 0,3 1-1328 16,-1-1-272-16,-3-4-48 0,-4 1-480 0,-4 0 0 16,-3 2-128-16,0 3 128 0,0 2-384 0,-4 1 48 15,-2 2 0-15,-2 3 0 0,1 0 192 0,1 5 144 16,1 3-192-16,0 0 192 0,0 3 0 0,2-1 304 15,0-5-48-15,3 3 0 0,1 0 48 0,5-3 0 16,4-5 0-16,1 0 0 0,2-3-304 0,3-1 160 16,1 1-160-16,7-13 128 0,-1 15-128 0,1-15 0 0,3 13 0 0,3-2-176 15,-6-11 176-15,13 9-192 0,3-2 192 16,2-2-192-16,1-2 192 0,4-1 0 0,-1 1 0 0,-1-3 128 16,3-3-128-16,2-1 192 0,-1-1-64 0,3 5 0 15,-3 0 0-15,3 0 16 0,-1 4 0 0,0-3 0 16,-1-1-16-16,0 0-128 0,-2 4 192 0,-3-1-64 15,-2 2-128-15,-5 3 192 0,-1-4-192 0,-3 4 192 16,-4 5-192-16,-1-2 0 0,-5 6 144 0,-2-5-144 16,-1 3 128-16,-2-1-128 0,-4 1 128 0,-7 2-128 15,-8 4 0-15,-2 3 0 0,-5-3-192 0,-1 3 64 16,-1-3-176-16,-1 0-16 0,-1-2-16 0,-1 2 0 16,1-2-512-16,1-1-112 15,2-2 0-15,3 0-10096 0,4 0-2000 0</inkml:trace>
  <inkml:trace contextRef="#ctx0" brushRef="#br1" timeOffset="117785.5">6565 7970 4607 0,'0'0'400'0,"0"0"-400"0,-11 0 0 0,0-3 0 16,1-2 2672-16,1 0 448 0,-1-1 80 0,0 1 32 15,10 5-2064-15,-11-3-400 0,0 1-96 0,11 2-16 16,-13-5-400-16,4-1-64 0,9 6-32 0,-10-2 0 16,10 2 432-16,0 0 96 0,-10-3 16 0,10 3 0 15,0 0 400-15,0 0 96 0,-8-8 16 0,8 8 0 0,0 0-160 16,0 0-32-16,0 0 0 0,0 0 0 0,0 0-192 0,0 0-32 15,-5-8-16-15,5 8 0 0,0 0-272 0,-1-8-48 16,1 8-16-16,0-11 0 0,0 1-160 0,0 0-32 16,0-1-16-16,0 11 0 0,-2-11-96 0,-1 1-16 15,-2-1 0-15,-1 3 0 0,6 8 0 0,-11-5-128 16,-2 2 192-16,-3 1-64 0,-5 1 64 0,-3 2 0 16,-4 4 0-16,-2 0 0 0,-4 8-64 0,-1 3 0 15,-5 0 0-15,0 3 0 0,0-3 80 0,-1 2 16 16,1 1 0-16,2 4 0 0,1 1 32 0,0 0 0 15,-2 3 0-15,6-1 0 0,1-5-256 0,4 0 144 16,3-2-144-16,1 2 128 0,1-2-128 0,7-6 0 16,0-2 0-16,6-3 0 0,10-8-128 0,0 0-16 0,0 0 0 15,5 13 0-15,-5-13-64 0,15 10-16 0,1-2 0 16,5-5 0-16,3-6 80 0,3 3 16 0,3-5 0 0,3 2 0 16,-1-2 128-16,0 2 0 0,1 1 0 0,1-1 0 15,1 3 0-15,1-2 0 0,-1 0 0 0,-1 1 0 16,-4 1 160-16,1-3-32 0,-1 1-128 0,1 2 192 15,-4 0-64-15,2 2-128 0,-3 4 176 0,-4-1-176 16,-4 0 192-16,-2 0-192 0,-2 3 192 0,-1-2-192 16,0 2 176-16,-3 0-176 0,-10-8 160 0,8 10-160 15,-4 3 176-15,1-1-176 0,-5-12 192 0,-3 16-192 16,-2 0 160-16,-3 1-160 0,-5-1 128 0,0 3-128 16,-1-2 0-16,-4 0 0 0,-1 2 0 0,-3-2 0 15,-2-1 0-15,-1 1 0 0,1-1 0 0,0 0-176 16,0-4-208-16,-1 1-64 15,1-5 0-15,1 4 0 0,4-4-688 0,4-4-144 16,2-4-16-16,4 4-16 0,9-4-2160 16,0 0-432-16,0 0-96 0</inkml:trace>
  <inkml:trace contextRef="#ctx0" brushRef="#br1" timeOffset="118256.68">7090 7800 21183 0,'0'0'1888'0,"0"0"-1504"0,0 0-384 0,0 0 0 0,0 0 2384 0,-5 14 416 16,-1-4 80-16,1 1 0 0,-1 2-1152 0,-1 1-256 0,1 1-32 0,-2-2-16 15,-2-2-672-15,-1 2-144 16,-2 1-32-16,2 2 0 0,0 2-320 0,-1 3-64 0,0 0 0 0,-3 1-16 16,-1-1-176-16,0 5 0 0,-2 1 144 15,2 3-144-15,-1 1 128 0,1 6-128 0,0 3 160 0,-4-1-160 16,0 1 224-16,2 0-48 0,3 0-16 0,3-2 0 15,-1 3-160-15,5-1 0 0,1-3-192 0,2-5 192 16,2-7-320-16,3-4 64 0,3-5 16 0,2 0 0 16,0-4 0-16,-5-12 0 0,0 0 0 0,0 0 0 15,0 0 48-15,18 1 0 0,-4-6 0 0,4-3 0 16,1-4 32-16,4-5 16 0,1-7 0 0,3-3 0 16,2-10-16-16,1 0 0 0,2-3 0 0,1 2 0 15,-6-4 160-15,0-1 0 0,0 2 0 0,-1 0 0 16,-2 1 0-16,-1 3 0 0,-3 0 160 0,0 3-160 15,-4-1 0-15,-2 6 128 0,-1 0-128 0,-2 5 0 0,-3 3 0 16,-1 3 144-16,-4 4-144 0,0 1 128 0,-3 13 96 0,0 0 16 16,0 0 0-16,0 0 0 0,0 0-48 0,0 0-16 15,0 0 0-15,0 0 0 0,0 0-16 0,0 0 0 16,0 0 0-16,13 13 0 0,-5-2-32 0,-8-11-128 16,8 13 192-16,-8-13-64 0,8 13-128 0,-8-13 0 15,0 0 0-15,10 14 0 16,-10-14-256-16,8 13-128 0,-8-13-16 15,0 0-11120-15,0 0-2240 0</inkml:trace>
  <inkml:trace contextRef="#ctx0" brushRef="#br1" timeOffset="118806.94">7705 7798 18431 0,'0'0'1632'0,"0"0"-1312"0,0 0-320 0,0 0 0 0,0 0 2112 0,0 0 336 16,0 0 80-16,0 0 16 0,0 0-1152 0,-5 13-240 16,2 3-32-16,1 0-16 0,2-3-432 0,-1 3-96 15,-1 5 0-15,0 1-16 0,2 6-304 0,-3 2-48 16,-3 4-16-16,-2 3 0 0,0 0-192 0,-5 6 0 16,-2-1 0-16,3 6 0 0,-1-2 0 0,2 6 0 15,-1-2 0-15,3 3-160 0,-1-4 160 0,2-1 0 16,2-3 0-16,1-3 0 0,3-2-176 0,1-4 0 15,1-6 0-15,0 1 0 16,-2-6-352-16,2-4-80 0,0-2-16 0,2-6 0 16,-2-13-464-16,0 0-112 0,0 0-16 0,0 0 0 15,0 0-1568-15,0 0-320 0</inkml:trace>
  <inkml:trace contextRef="#ctx0" brushRef="#br1" timeOffset="119127.6">7589 8095 9215 0,'2'-22'816'0,"-2"7"-656"0,0 1-160 0,0-4 0 16,2-4 3200-16,1-1 592 0,0 1 128 0,0 4 32 0,2 2-1968 0,0 0-384 15,0 3-64-15,1-3-32 16,0 3-544-16,1 0-96 0,1 2-32 0,0 0 0 0,-8 11-304 0,11-5-64 16,2 0-16-16,0-1 0 0,-2-2-112 0,0 1-16 15,-1 1-16-15,-10 6 0 0,16 0-48 0,0 0-16 16,0 5 0-16,-2-2 0 0,-1-5-16 0,0 4 0 15,2 1 0-15,-15-3 0 0,16 10-96 0,-2-2 0 16,-1 3-128-16,0 2 192 0,-2-5-192 0,-1 5 176 16,-1-2-176-16,-1 5 160 0,-8-16-160 0,7 19 0 15,-4 2 144-15,-3 2-144 0,-3-1 0 0,-4 1 0 16,-2 1 0-16,-3 3 0 0,-2-1-272 0,-2 4 16 0,1 1 16 16,-2-4 0-1,-4-5-144-15,0 1-16 0,2-1-16 0,1-2 0 16,4 1-480-16,-1-5-80 0,1-4-32 0,3 0-8624 0,3-1-1728 0</inkml:trace>
  <inkml:trace contextRef="#ctx0" brushRef="#br1" timeOffset="119757.79">8283 7959 27807 0,'0'0'1232'0,"0"0"256"0,4 14-1184 0,0-4-304 0,-3 1 0 0,1-1 0 16,-2-10 1216-16,1 11 176 0,-1 5 32 0,2-3 16 16,1-5-544-16,-1 5-128 0,-4 1 0 0,2 2-16 15,-3 2-416-15,-2 3-80 0,-1 3 0 0,-1 3-16 0,1-1-32 0,0 3 0 16,-2 6 0-16,-2 3 0 0,-3 3-80 0,0 4 0 16,-1 4-128-16,-1-1 192 0,4 1-192 0,0-3 0 15,1-3 0-15,-1 2 0 0,-2 0 0 0,0-3 0 16,-1-2 0-16,1-6 0 15,2 1-320-15,3-6-128 0,1-5 0 16,1-6-16-16,-2-4 144 0,0-4 16 0,0-4 16 0,8-6 0 0,-11 2 64 0,1-4 16 16,0-4 0-16,1-2 0 15,-2-5-368-15,-1-3-64 0,3-3 0 0,1-2-16 16,1 3 208-16,1-6 32 0,-1-2 16 0,4-1 0 0,0 3 400 0,1-5 176 16,1 2-16-16,1-2 0 0,1-5 112 0,1 2 32 15,3 2 0-15,1-2 0 0,4-4-64 0,1 4-16 16,-1-1 0-16,1-4 0 0,-1-4-64 0,-1 3-16 0,-1-1 0 15,3 3 0-15,1 2 64 0,0 0 16 0,1-1 0 16,-3 1 0-16,1-1 224 0,2 6 64 0,0-3 0 0,3 3 0 16,3 0-16-16,0 2 0 0,-1 1 0 0,3 2 0 15,0 0-176-15,0 8-48 0,-2 0 0 0,-1 3 0 16,-4 5-64-16,-1 3-16 0,-2 5 0 0,0 3 0 16,-11-3-192-16,13 2 0 0,-13-2 0 0,13 14 0 15,-3 2 0-15,-1 2 128 0,-1 1-128 16,0 2 0-16,4 0 0 0,-3 3 0 0,2-3 0 0,1 5 0 15,-1-2 0-15,0 3 0 0,2-6 0 0,0 5 0 16,0-2 0-16,-5 0 0 0,-4-3 0 0,1 1 0 16,-2-1 0-16,-3 0 0 0,-1-2 0 0,-2-1 0 0,-4 1 0 15,-2-5 0-15,-6 2 0 0,-1-1-160 16,-2-2-224-16,1-4-64 16,-2 3 0-16,-1-4 0 0,3 0-512 0,-1 0-96 15,2-3-32-15,2-1 0 0,1-4-288 0,3 0-64 0,10 0-16 0,0 0 0 16,0 0-1808-16,0 0-352 0,14-4-80 0,3-1-5328 15</inkml:trace>
  <inkml:trace contextRef="#ctx0" brushRef="#br1" timeOffset="120372.08">8584 8309 4607 0,'37'-16'400'0,"-11"8"-400"0,1-5 0 0,2 1 0 0,0 0 3136 0,1-1 528 15,3 0 112-15,-3 2 32 0,-3 1-1120 0,1 2-208 16,-4-2-48-16,-2-2-16 0,-6-1-624 0,-1 3-112 16,-3-4-16-16,-2 6-16 0,-2-2-624 0,-8 10-112 15,0 0-16-15,5-13-16 0,-2-1-304 0,-3 14-48 0,0-13-16 0,0 13 0 16,-5-8-144-16,5 8-48 0,-8-8 0 15,-3 6 0-15,-2 1-160 0,4 1-32 16,-3 3-128-16,-4 5 192 0,-6 5-192 0,-1 3 0 16,-2 5 0-16,-1 1-160 0,-1 1 0 0,-1 7 0 15,0 1 0-15,0 4 0 0,1 2-96 0,0 1-32 0,3 1 0 0,3-5 0 16,2-2-80-16,4-3-16 0,4-4 0 0,4-2 0 31,4-7-96-31,3-16-32 0,0 0 0 0,10 13 0 0,1-4 192 0,4-6 48 0,1-3 0 16,3-8 0-16,2-3 64 0,3-10 16 0,1 0 0 0,4-3 0 15,3-5 0-15,1 1 16 0,0-5 0 0,-1 3 0 16,-3-5 176-16,-3 3 0 0,-4 1 0 0,-1 4 0 16,-5 3 0-16,-3 4 0 0,-2 0 0 0,-1 2 0 15,-5 2 0-15,0 3 0 0,-5 13 0 0,3-11 128 0,-3 11 0 16,0 0 0-16,0 0 0 0,0 0 0 0,0 0-128 0,0 0 0 16,0 0 0-16,0 0 0 0,-3 13 0 0,1 3 0 15,0-2 0-15,7 1 0 0,0-1 0 0,3-1 0 16,3-4 0-16,4 3 0 0,-1 5 208 0,5-1 32 15,2-1 0-15,2-2 0 0,1 3 80 0,0-3 32 16,2-1 0-16,-2 5 0 0,0 5-176 0,-2-1-48 16,-1 0 0-16,-2-4 0 0,-1-1-128 0,-2 0 0 15,-3 1 144-15,0-1-144 0,0 0 0 0,-4 0 144 16,-2-2-144-16,-7-14 0 0,0 0 160 0,0 15-160 16,0-15 128-16,-7 12-128 0,-2-4 272 0,-3 2-16 15,-2-7-16-15,1 0 0 0,0-6-240 0,2 3 0 0,-2-1 128 16,2-3-128-16,1 1 0 0,10 3 0 15,-9-1 0-15,9 1 0 0,-5-8 176 0,5 8-16 16,-2-13 0-16,2 3 0 0,0 10 160 0,7-14 48 16,1-1 0-16,1-1 0 0,4-5 224 0,2 0 48 0,2-3 16 15,2 0 0-15,1-1-16 0,1-4-16 0,1-7 0 0,2 3 0 16,3 1-272-16,4-2-48 0,-1-1-16 0,1-2 0 16,-5 0-288-16,-1 0 0 15,-1 3 0-15,-1 4 0 16,-1 1-1264-16,1 6-256 0,-2 1-48 0,1 4-10640 0,-1-1-2128 0</inkml:trace>
  <inkml:trace contextRef="#ctx0" brushRef="#br1" timeOffset="120644.78">10836 8044 31551 0,'0'0'1408'0,"0"0"272"0,13 8-1344 0,-13-8-336 0,0 0 0 0,0 0 0 0,0 0 1104 0,0 0 160 16,0 0 16-16,-12 3 16 0,-4 0-576 0,-1-1-112 16,-6-2-32-16,-2 0 0 0,-7 5-576 0,-2 1 0 15,-3-1-192-15,-2 0 64 0,-2 3 128 0,-1 3-192 16,-1-1 192-16,-1 1-192 0,-1-2 192 0,2 1 0 16,0-2 0-16,3-1-128 15,-1-4-256-15,5 2-64 0,0-7 0 0,4-1 0 16,3-2-720-16,5-3-160 0,2-3-16 0,4 1-16 15,2-3-2416-15,5-1-496 0,1-4-80 0,4-1-32 0</inkml:trace>
  <inkml:trace contextRef="#ctx0" brushRef="#br1" timeOffset="120810.21">10019 7915 18303 0,'18'-27'816'0,"-4"11"160"0,2 0-784 0,0 0-192 15,2 0 0-15,1 0 0 0,0 1 1744 0,1 1 304 0,-3 6 64 0,3 1 16 16,-3 4-816-16,-1 5-160 0,-3 1-48 0,2 4 0 16,-3-1-336-16,0 5-80 0,-6 2-16 0,-1 11 0 15,0 10-192-15,-5 4-32 0,-5 6-16 0,-2 4 0 16,-2 5-176-16,-1 5-48 0,-1 1 0 0,0 4 0 15,1 2-80-15,5 3 0 0,2 1-128 0,0-3 192 16,-2-4 0-16,3-1-16 0,-1 0 0 0,0 0 0 16,0 0-560-1,1-3-96-15,1-7-32 0,1-6-14848 0</inkml:trace>
  <inkml:trace contextRef="#ctx0" brushRef="#br1" timeOffset="122808.17">2496 8986 17151 0,'0'0'768'0,"0"0"144"0,0 0-720 0,0 0-192 0,0 0 0 0,0 0 0 0,0 0 1024 0,0 0 160 16,0 0 32-16,0 0 16 0,0 0-480 0,0 0-112 15,0 0 0-15,0 0-16 0,0 0-176 0,14 5-48 16,-14-5 0-16,15 6 0 0,-15-6-16 0,16 5-16 16,-2-2 0-16,0-1 0 0,-1 1-48 0,3 0-16 15,0-1 0-15,2 3 0 0,1-4-32 0,4 1 0 0,1 3 0 0,3-5 0 16,4 3-64-16,4-3-16 0,0 3 0 0,5-1 0 16,4-2-48-16,-1 3-16 0,0 0 0 0,-1-3 0 15,0 0 16-15,1 0 0 0,4 2 0 0,1-2 0 16,2 3 64-16,6 0 16 0,3-1 0 0,4 6 0 15,2 0 48-15,1 5 16 0,-2 3 0 0,2 0 0 16,2-3-32-16,2 3-16 0,2 0 0 0,6 5 0 16,5-2-240-16,-1-1 0 0,-2-4 0 0,2-4 0 15,-3-2 128-15,1-2-128 0,2-1 0 0,3 0 0 16,1-2 0-16,-2-1 128 0,-6-4-128 0,-1-1 0 16,-4-2 0-16,-3 0 0 0,-2 2 0 0,-3 0 0 15,1-1 0-15,2 0 0 0,2 2 0 0,1-4 0 16,-2 1 176-16,0 2-16 0,-5-2 0 0,2 3 0 15,3-4 96-15,5 4 32 0,1-1 0 0,4 0 0 0,3 3-112 16,-5 0-32-16,-3 0 0 0,-1-4 0 16,-2 0-144-16,-2-1 0 0,0 2 0 0,3-2 128 0,0 2-128 0,1 1 0 15,-6-1 0-15,-3-2 0 0,-4-6 144 16,1 3-144-16,-2-2 160 0,0-1-160 0,-1 3 256 0,1 3-32 16,4-3-16-16,4 0 0 0,6 0-48 0,-4 0-16 15,-4 0 0-15,0 3 0 0,-3-1-144 0,1 1 0 16,1 2 144-16,0-2-144 0,-1 3 0 0,3 2 0 15,3 2 0-15,-7 4 128 0,-4-1-128 0,-3-2 0 16,-4-1 0-16,0-2 0 0,1 3 0 0,1-1 0 16,-5-2 0-16,3-2 128 0,0-1-128 0,4 3 128 0,1-3-128 15,2 3 128-15,-4 3-128 0,-1 3 176 16,-3-4-176-16,2-2 192 0,-3 0-192 0,-1-2 0 0,1-4 0 16,-3 6 0-16,-1-2 0 0,0 1 128 15,-2-4-128-15,2 0 0 0,-3 0 192 0,0-1-64 0,-2 4 0 16,-2-1 0-16,-1 0 64 0,-1 1 0 15,-3-1 0-15,4 0 0 0,-2 1-192 0,2-1 160 0,2 3-160 0,-1-3 160 16,1-2-160-16,-1 3 0 0,3-1 0 0,0 0 0 16,3 3-192-16,1 0-32 15,-4 0 0-15,-1 0 0 0,-3 0-32 0,-3 0-16 0,1 0 0 0,-3 0 0 16,-1 3 272-16,-1 0-128 0,3 2 128 16,-1-2 0-16,-2 2-128 0,1 0 128 0,-1 0 0 0,1-2 0 15,-1 2-256-15,1 1 64 0,1-4 16 0,0 3 0 16,0-2-224-16,-2 3-48 15,-2-4-16-15,1 3 0 0,1-2-272 0,0 2-48 0,-4 1-16 16,0-4 0-16,-2-2 272 0,-2-2 48 0,-4-1 16 16,1 3 0-16,2 0-176 0,0-3-48 0,1-4 0 0,-1-4-8000 15,0-2-1600-15</inkml:trace>
  <inkml:trace contextRef="#ctx0" brushRef="#br1" timeOffset="123092.4">11691 8121 37375 0,'-8'16'1664'0,"3"-3"320"0,-1 0-1584 0,0 3-400 16,-1-2 0-16,2 1 0 0,-1 1 576 0,1-2 48 0,0 0 0 0,0-2 0 16,-1 4-432-16,1-3-192 0,0-5 160 0,5-8-160 31,-6 12-336-31,0 1-176 0,-1-1-16 0,2 2-16 16,5-14-2336-16,-4 14-480 0,-5 2-96 0</inkml:trace>
  <inkml:trace contextRef="#ctx0" brushRef="#br1" timeOffset="123251.36">11515 8790 16575 0,'0'0'736'0,"-2"16"160"0,2 0-720 0,0-3-176 0,2 0 0 0,-1 3 0 16,3 0 3744-16,-1 0 720 0,-2-3 144 0,-1-13 16 0,5 16-2960 0,0-3-576 16,-5-13-128-16,0 0-32 0,8 14-720 0,-8-14-208 15,0 0 0-15,0 0 128 16,0 0-2160-16,0 0-416 0</inkml:trace>
  <inkml:trace contextRef="#ctx0" brushRef="#br1" timeOffset="124763.22">12619 7809 3679 0,'0'0'160'0,"0"0"32"0,0 0-192 0,0 0 0 0,0 0 0 15,0 0 0-15,0 0 1808 0,0 0 320 0,0 0 64 0,0 0 16 16,0 0-1104-16,13 2-208 0,-13-2-64 0,0 0 0 15,0 0-240-15,14 0-48 0,-14 0-16 0,0 0 0 0,0 0-336 0,0 0-192 16,0 0 192-16,0 0-192 0,0 0 0 0,11-5 0 16,-11 5 0-16,0 0 0 0,0 0 0 0,12-5 240 15,-12 5-48-15,0 0-16 0,6-8 160 0,-6 8 48 16,8-8 0-16,-8 8 0 0,0 0 16 0,8-6 16 16,-8 6 0-16,8-8 0 0,0-2-272 0,-8 10-144 15,8-8 160-15,-8 8-160 0,8-8 128 0,-8 8-128 16,10-8 0-16,-2 0 0 0,-8 8 192 0,9-8-48 15,3 0-16-15,-12 8 0 0,6-8 224 0,0 0 32 16,1 0 16-16,-7 8 0 0,0 0 48 0,8-8 0 16,-8 8 0-16,0 0 0 0,0 0-48 0,5-13 0 15,-5 13 0-15,0 0 0 0,0 0-48 0,0 0-16 16,0 0 0-16,0 0 0 0,-2-8 112 0,2 8 32 16,0 0 0-16,0 0 0 0,0 0-32 0,0 0-16 15,-13-5 0-15,2 2 0 0,0 3-48 0,0 0 0 16,-1 5 0-16,1-2 0 0,0 4-32 0,-2-1-16 15,0 2 0-15,0 0 0 0,-1 3-64 0,-1-1-16 0,-1 1 0 0,0 2 0 16,0 3-48-16,-1 0-16 16,-4 0 0-16,2 5 0 0,1 3 0 0,-1 0-16 15,-2 2 0-15,2 4 0 0,-2 6 32 0,0 2 16 16,0-1 0-16,2 2 0 0,-1 1 32 0,1 0 0 0,2 0 0 0,-1 2 0 16,0 3 64-16,2 3 0 0,2 2 16 0,2-1 0 15,4 0-32-15,2-1-16 0,4-7 0 0,2 4 0 16,0 4-96-16,4-5 0 0,-1-2-16 0,2 2 0 15,1-8-176-15,2 3 0 0,3-2 0 0,-1 0 128 16,-2 0-128-16,2-2 0 0,-1-1 0 0,2-4 0 16,-1-1 0-16,1-3 0 0,2 3 0 0,0-2 0 0,1-3-208 15,-1-3 80-15,2-3 128 0,1-4-208 0,0-1 208 16,2 0 0-16,-1-5 0 0,1 3 0 0,-1-1 0 16,1-2-144-16,1-2 144 0,1-1 0 0,-1-4-208 0,2-1 32 15,0 0 16-15,1 0 0 16,1 0-448-16,-1 0-96 0,-1-4 0 0,3-4-16 15,3-4-2224-15,1-2-448 0</inkml:trace>
  <inkml:trace contextRef="#ctx0" brushRef="#br1" timeOffset="125330.49">13612 8333 14735 0,'0'0'640'0,"7"-13"160"0,-3-2-640 15,3 3-160-15,-2 0 0 0,-1-2 0 0,1-1 2368 0,0 3 432 0,0 0 80 0,0 0 32 16,-2-1-1840-16,-1 1-368 0,-1 0-80 0,-1-1-16 16,-1 0-176-16,-1 0-48 0,0 2 0 0,2 11 0 15,-6-13 112-15,-1 2 16 0,-1 3 0 0,-1 0 0 16,-1 0 16-16,-1 0 16 0,-2 0 0 0,-1 1 0 15,-2 1 32-15,0 3 16 0,0-2 0 0,-1 3 0 16,0 1-128-16,1-1-16 0,-2-1-16 0,0 3 0 16,1 3-112-16,-4 2-32 0,0 0 0 0,0 4 0 15,0 1-288-15,-1 8 160 0,-2 1-160 0,-3 6 128 16,-2 8-128-16,0 3 0 0,0 5 0 0,3 7 0 0,2 0-176 0,3 2 176 16,2-2-128-16,6-2 128 0,5 3 0 15,5-8 0-15,5-1 0 0,2-3-128 0,3-3 128 16,4-3-160-16,2-3 160 0,3-2-160 0,2-2 160 0,4-3 0 15,1 0 0-15,2-10 0 0,2-3 0 0,4-3-128 16,1-2 128-16,3-6 0 0,2-2-128 0,7-3 128 16,4-8-128-16,0-3 128 0,2-8-192 0,-2-4 64 15,-2-6 0-15,-1 0 0 0,0-5 128 0,-3 1 0 16,-4-3 0-16,-2 4 0 0,-4-1 0 0,-3 0 0 16,-5 1 0-16,-3 3 0 0,-4 4 240 0,-2 1-32 15,-4 6 0-15,-1-1 0 0,-4 3 64 0,-1-1 16 0,-5 0 0 16,-2 4 0-16,-1-3-16 0,-2 6 0 0,-3 4 0 15,-1-2 0-15,-3 3-16 0,-2 2-16 0,-2 1 0 0,-2 7 0 16,-3 1-240-16,0 4 0 0,-3 1 0 0,0 7 0 31,0-1-464-31,0 4 16 0,0 0 0 0,3 0 0 16,0 3-1824-16,4-3-352 0,1 3-80 0,3-2-16 0</inkml:trace>
  <inkml:trace contextRef="#ctx0" brushRef="#br1" timeOffset="125834.47">14716 8113 25679 0,'28'0'1136'0,"-8"-2"240"0,5 2-1104 0,2-3-272 0,-3 0 0 0,-2-2 0 0,-2-1 1216 0,-3-1 176 15,1-1 32-15,-5 2 16 0,-2-2-544 0,-11 8-96 16,6-13-32-16,-6 13 0 0,-4-11-368 0,-4-2-80 15,-5 5 0-15,-2 0-16 0,-2 0-112 0,-7 1 0 16,-9 1-16-16,0 6 0 0,-4 5-176 0,0 1 0 16,-2 2 144-16,1 0-144 0,-2 2 0 0,0 3 144 15,0-2-144-15,-1 5 0 0,3 2 144 0,3-1-144 16,1 1 0-16,3 1 144 0,4-1-144 0,3-2 0 16,3 1 0-16,4-2 0 0,2-5-192 0,5 2 48 15,4 0 0-15,3 2 0 0,3-1 144 0,3 0-192 0,5-2 192 16,2 2-192-16,1 0 192 0,2 0 0 15,3 1-144-15,1-1 144 0,4 0 0 0,2-1 0 16,2 3 0-16,3-1 0 0,2-1 0 0,4-2 0 0,0 4 0 16,1-2 0-16,0 0 0 0,1-1 0 0,-1 1 0 0,-1-2 0 15,1-1 0-15,2 1 0 0,0 1 0 0,0 0 0 16,-2 4 0-16,0-3 192 16,-1 0-192-16,-4 2 192 0,-1-6 0 0,-1 4 0 0,-3-2 0 0,-1 2 0 15,-1 3-48-15,-4-1 0 0,0-1 0 0,-4 2 0 16,-2 5 64-16,-2-5 16 0,-2 3 0 0,-4-1 0 15,-2-2 96-15,-3 0 0 0,-1-3 16 0,-2 3 0 16,-5-2-160-16,-5 1-48 0,-3-1 0 0,-2-1 0 16,-1 0-128-16,-5 0 0 0,-4-2 0 0,-4-1-176 15,-6-1-208 1,-2 1-32-16,-4-2-16 0,-4-3 0 0,-1 1-736 0,0-4-160 16,3 1-16-16,3-3-13792 0</inkml:trace>
  <inkml:trace contextRef="#ctx0" brushRef="#br1" timeOffset="126281.55">15596 7456 26719 0,'0'0'2368'0,"0"0"-1888"16,0 0-480-16,0 0 0 0,0 0 1728 0,0 0 240 0,0 0 48 0,0 0 16 16,0 0-976-16,0 0-192 15,0 0-32-15,0 0-16 0,8 8-576 0,-8-8-112 0,0 0-128 0,14 7 176 16,-1-1-176-16,-13-6-272 0,0 0 64 0,13 3 16 16,-13-3 192-16,13 8-192 0,-4 0 192 0,-1 2-192 15,-8-10 192-15,10 15 0 0,0-3 144 0,-2 6-144 16,0 1 480-16,1 2 0 0,1 3 0 0,1 0 0 15,0 0-32-15,1 0 0 0,-1 1 0 0,2 0 0 16,0 2-176-16,-1-1-32 0,0 3-16 0,-1 0 0 16,0 0-224-16,-1 0 176 0,-2-2-176 0,0 5 160 15,0-1-160-15,-2 4 0 0,-1-1 144 0,0 6-144 16,-4-3 0-16,-1 6 0 0,0 2 0 0,-1 5 128 0,-2 0-128 16,-1 2 0-16,1 0 128 0,-3 1-128 0,-4 1 128 15,-1 3-128-15,0 0 160 0,-4 0-160 0,-2-3 128 0,-4 2-128 16,-2-1 0-16,-2 1 0 0,-4 2-144 0,-8 1-128 15,-10 4-32-15,-7 1 0 16,-12 2-1440-16,-6 0-304 0,-5-1-48 0</inkml:trace>
  <inkml:trace contextRef="#ctx1" brushRef="#br1">9874 11125 0</inkml:trace>
  <inkml:trace contextRef="#ctx0" brushRef="#br1" timeOffset="141840.57">475 9214 5519 0,'0'0'240'0,"-8"-5"64"0,8 5-304 0,-9-3 0 15,-3-2 0-15,3-1 0 0,-3 4 2432 0,12 2 448 0,-12-3 64 0,-1 3 32 16,-2-3-1824-16,2-2-384 0,1 2-64 0,0 3 0 16,1 0-416-16,2 0-80 0,9 0-16 0,-13-2 0 15,0-1-64-15,2 3-128 0,-1-5 176 0,12 5-176 16,0 0 192-16,-12 0-64 0,-1-3 0 0,1 3-128 15,3-3 384-15,-1 1-48 0,1-1 0 0,1 3 0 16,0-5 112-16,8 5 32 0,0 0 0 0,-8-5 0 16,-2-1 96-16,2 1 32 0,0-3 0 0,1 3 0 15,7 5-80-15,0 0-16 0,0 0 0 0,-6-6 0 0,-4-1-16 0,6 4-16 16,4 3 0-16,-5-5 0 0,-2 2-16 0,7 3 0 16,0 0 0-16,0 0 0 0,0 0-64 0,-8-5-16 15,0 2 0-15,8 3 0 0,0 0-64 0,0 0 0 16,0 0-16-16,0 0 0 0,0 0-144 0,0 0-32 15,0 0 0-15,0 0 0 0,0 0 0 0,0 0 0 16,0 0 0-16,0 0 0 0,0 0 16 0,0 0 0 16,0 0 0-16,0 0 0 0,0 16-16 0,0-3 0 15,2 0 0-15,-2-13 0 0,0 14 64 0,0 1 0 16,-2 1 0-16,2 0 0 0,-3 0 64 0,0 3 0 0,-2 3 16 16,2 3 0-16,1-1-16 0,1 5 0 0,-3 3 0 0,0 0 0 15,-1 0-32-15,0 2-16 16,0 1 0-16,0 0 0 0,-1 0-64 0,-2 1-16 0,3 1 0 15,0 1 0-15,0-1-128 0,1 3 0 0,-3-4 144 0,2-3-144 16,1 1 0-16,-1-2 128 0,-2 3-128 0,3-4 0 16,-1-1 0-16,0-4 0 0,-2 3 0 0,4-3 128 15,-3-2-128-15,1-2 0 0,0-4 0 0,0 3 0 16,1-2-144-16,0-1-112 0,1 1 0 0,0-1-11168 16,0-2-2224-16</inkml:trace>
  <inkml:trace contextRef="#ctx0" brushRef="#br1" timeOffset="142795.6">602 10097 23839 0,'0'0'1056'0,"0"0"224"0,0 0-1024 0,0 0-256 0,0 0 0 0,0 0 0 0,0 0 1152 0,0 0 192 15,0 0 48-15,0 0 0 0,-8 6-752 0,8-6-128 16,0 0-48-16,0 0 0 0,0 0-336 0,0 0-128 0,0 0 0 0,0 0 144 15,0 0-144-15,0 0 0 0,0 0 0 0,0 0 0 16,0 0 0-16,0 0 0 0,0 0 128 0,-2 13-128 16,2-13 464-16,0 0 16 0,0 0 0 0,4 16 0 15,-4-16 16-15,4 13 0 0,-4-13 0 0,8 16 0 16,0-5-128-16,-8-11-32 0,13 13 0 0,0-8 0 16,-13-5-80-16,18 8-32 0,1-5 0 0,0-1 0 15,-1-2-16-15,1-5 0 0,0 2 0 0,4 1 0 16,1-4-48-16,0-2-16 0,-2-5 0 0,-1 5 0 15,-1 3-144-15,-1-6 0 0,2-2 144 0,1 0-144 16,-1-3 0-16,-2 0 128 0,-1 0-128 0,-2-2 0 16,0-1 0-16,0 1 144 0,0-1-144 0,-1-5 0 15,-3 0 128-15,3 1-128 0,-5 1 0 0,-1 1 0 16,-1 0 128-16,-3-3-128 0,0 3 0 0,-2 2 0 0,-1-3 0 0,-2 2 0 16,-2 3 128-16,-1-3-128 0,-2-1 0 15,-1 2 160-15,-2 6-160 0,0 1 128 0,-2 0-128 0,-1 4 128 16,-4 0-128-16,1 3 128 0,-1 2-128 0,-1 3 0 15,-1 7 0-15,-4-1 128 0,-5 4-128 0,0 3 0 16,1-1 0-16,-1 6 0 0,0 1 0 0,1 1-144 16,1-3 144-16,1 2 0 0,1-2 0 0,2-1 0 15,4-2 0-15,2-3 0 0,3 0 0 0,1-1-128 16,10-10 128-16,-10 8 0 0,10-8 0 0,-9 8-160 16,9-8 160-16,0 0-128 0,-11 5-16 0,1-2 0 15,2-3 0-15,-2 0 0 0,1-3 0 0,-1 3 0 16,2-5 0-16,-2 0 0 0,-1 1 16 0,2-3 0 15,0-3 0-15,1 2 0 0,2 0 128 0,0-3 0 0,1 2 0 0,0-3-128 16,0-1 128-16,2 1 192 0,-2-3-32 0,2-1-16 16,1 0 16-16,1 2 0 0,-1-1 0 0,1-1 0 15,-1 2 0-15,2-1 0 0,0-1 0 0,2 3 0 16,-4 1 0-16,4-1 0 0,-1-2 0 0,2 1 0 16,2-1-32-16,-2 3-128 0,2 0 192 0,2-2-64 15,-1-2-128-15,2 1 128 0,0 1-128 0,2-1 128 16,-1-1-128-16,1 0 128 0,0 0-128 0,2-1 128 15,3 4-128-15,-1-2 128 0,-1 1-128 0,0 1 128 16,1-1-128-16,-2-2 192 0,-1 3-192 0,3 1 192 16,4 3-192-16,0-2 160 0,-1 3-160 0,1 0 160 15,-2 0-160-15,-2 3 192 0,1 0-192 0,1 2 192 0,0 1-192 16,2-1 0-16,1 0 0 0,-1 1 128 0,-2-1-128 16,0 3 0-16,0 0 0 0,1-3 0 0,-2 3 0 0,1-2 0 15,1-4 0-15,1 4 0 0,0 2-128 0,1-3-16 16,0 3 0-16,2-2 0 15,-3-1-256-15,3 0-48 0,0-5-16 0,1 8 0 16,-1 3-464-16,0 2-96 0,-2 0 0 0,0-2-16 16,1 2-1776-16,-1 3-368 0,-2 0-64 0</inkml:trace>
  <inkml:trace contextRef="#ctx0" brushRef="#br1" timeOffset="143124.95">1706 9644 24527 0,'0'0'1088'0,"-6"11"224"0,-1 2-1056 0,2-2-256 16,1 1 0-16,4-12 0 0,0 0 1296 0,-7 9 208 0,7-9 32 0,0 0 16 16,0 0-720-16,0 0-128 0,0 0-48 0,0 0 0 15,0 0-272-15,0 0-48 0,10 13-16 0,-10-13 0 16,13 8 64-16,-13-8 0 0,17 8 0 0,1-3 0 15,0-2 80-15,-1 4 32 0,1-6 0 0,3 4 0 16,0-2 48-16,-1 0 16 0,-2-1 0 0,5-2 0 16,1 3-176-16,0 0-16 0,0-1-16 0,-2 3 0 15,1-3-160-15,-1-1-16 0,-3 4-16 0,2-2 0 16,2-3-160-16,-1 5 0 0,1-2 0 0,-4 0 128 0,-3 1-128 16,-3-3 0-16,1 2 0 0,1 2 128 0,1-2-128 0,-2-1 0 15,-2 4-192-15,-3-4 192 16,-9-2-1472-16,11 6-192 0,-11-6-16 0</inkml:trace>
  <inkml:trace contextRef="#ctx0" brushRef="#br1" timeOffset="144458.74">4202 9309 13823 0,'0'0'1216'0,"0"0"-960"0,0 0-256 0,0 0 0 16,9-8 1856-16,1-2 320 0,-1-1 64 0,1 3 0 16,-10 8-512-16,10-8-96 0,-10 8-32 0,9-10 0 15,1-1-608-15,0 0-128 0,-10 11-32 0,0 0 0 16,4-8-320-16,-4 8-80 0,0 0-16 0,4-13 0 15,-1 1-160-15,-3 12-48 0,0 0 0 0,0 0 0 16,0 0 80-16,0 0 16 0,0 0 0 0,-7-6 0 16,-2 3 64-16,-2 3 16 0,-4 0 0 0,-1 5 0 15,0 1-192-15,-5 1-48 0,-3-1 0 0,-3 4 0 16,-5 1-144-16,-2 2 0 0,-1-1 0 0,-2 0 128 16,-2 1-128-16,1 1 0 0,-2-1 0 0,-1 0 0 15,1 3 0-15,2-3-144 0,-1 3 144 0,-1-4 0 16,-6 3 0-16,-1-5 0 0,2 2 0 0,5-4 0 0,0 5 0 15,3-2 0-15,3 2 0 0,2-5 0 0,0 0 0 0,3 0 0 16,-1 0 0-16,6 4 0 0,1-4 0 0,2 0 0 16,1 0 0-16,2 0 0 0,2-2 0 0,3 1 0 15,2-3 0-15,11-4 0 0,-12 8 160 0,12-8-16 16,-11 5 0-16,11-5 0 0,0 0-16 0,0 0 0 16,0 0 0-16,0 0 0 0,0 0-128 0,0 0 0 15,0 0 0-15,-1 16 0 0,1-1 0 0,1-1 0 16,2 2 0-16,2 4 0 0,0 4 0 0,2 4 0 0,-1 3 0 15,0 4 0-15,1 5-144 0,-1 7 144 0,-1 4 0 16,1 2 0-16,2 0 0 0,0 2-128 16,-1 1 128-16,1-1 0 0,2-7-320 0,1 2 0 0,2-4 0 0,-1-4 0 31,1-4-576-31,0-7-128 0,-2-9-32 0,1-2-8800 0,-3-4-1776 0</inkml:trace>
  <inkml:trace contextRef="#ctx0" brushRef="#br1" timeOffset="144726.19">3171 9891 29535 0,'0'0'1312'0,"0"0"272"0,15-5-1264 0,1-1-320 0,1 3 0 0,6-2 0 0,1-3 1104 0,2 3 176 16,-1 0 16-16,6-1 16 0,-1-2-608 0,4 0-112 16,4-2-16-16,1 2-16 0,-4 0-416 0,2 3-144 15,0-1 0-15,-5 0 144 0,-3-1-144 0,-3 2-272 16,-2 1 64-16,-2 0 16 16,-2 1-1536-16,-1 3-288 0,-2-5-64 0,0 2-11728 0</inkml:trace>
  <inkml:trace contextRef="#ctx0" brushRef="#br1" timeOffset="145158.07">4115 9586 8287 0,'0'0'736'0,"0"0"-592"0,0 0-144 0,0 0 0 16,0 0 4736-16,0 0 928 0,0 0 176 0,0 0 48 16,0 0-3744-16,0 0-736 0,-2 16-160 0,1 0-32 15,1 2-624-15,-2 1-128 0,0 2-16 0,-2 3-16 16,-6 4-240-16,0 5-32 0,1 4-16 0,-1 3 0 15,-1-6-144-15,1 3 0 0,1 0 0 0,4 0 128 16,2-5-128-16,3 0 0 0,1 2 0 0,2-10 0 16,2-5 0-16,0-6 0 0,1 0-160 0,4-5 160 15,1 0-384-15,2-3 0 0,0-5 16 0,1-5 0 16,-1 0 224-16,2-3 144 0,-1-3-192 0,2-2 192 16,3-5 0-16,-1-4 0 0,0-4 0 0,-1 0 0 15,-1 2-192-15,4-3 192 0,-1-2-192 0,0 2 192 16,-3-2 0-16,2 0 0 0,-2 0 0 0,0 0 0 15,-3 5 0-15,1 0 192 0,-1 3 0 0,0 2 0 0,-2-2 112 16,0 5 16-16,-1 2 0 0,-2 6 0 0,-8 8 0 0,0 0 16 16,0 0 0-16,11-7 0 0,-11 7 48 0,0 0 16 15,0 0 0-15,7 19 0 0,-2 2 0 0,-4 5 0 16,-2 4 0-16,-3 3 0 0,1-3-192 0,0 5-32 16,0-1-16-16,1 1 0 0,1-1-160 0,2-2 0 15,-1 2 0-15,3-5 0 0,1-2 0 0,0-6-192 16,1-2 32-16,2-3 16 15,1-3-384-15,0-3-80 0,-8-10-16 0,11 6 0 16,-11-6-1552-16,14-1-304 0,-1-6-64 0,-2-1-11552 0</inkml:trace>
  <inkml:trace contextRef="#ctx0" brushRef="#br1" timeOffset="145293.6">4827 9773 6447 0,'12'-20'576'0,"-4"11"-576"0,1 1 0 0,-1 0 0 15,2-4 3776-15,0 1 656 0,1 5 128 0,-2-1 32 16,-9 7-2672-16,13-8-512 0,-1 0-128 0,-1 0 0 15,0 3-1024-15,0 2-256 0,-1-3 0 0,1-1 0 32,2 3-2336-32,-2-1-512 0</inkml:trace>
  <inkml:trace contextRef="#ctx0" brushRef="#br1" timeOffset="145692.78">5482 9525 2751 0,'0'0'256'15,"15"0"-256"-15,-4-4 0 0,0 0 0 0,-1-1 2336 0,1 1 416 16,0 0 96-16,0 1 16 0,1-3-1104 0,-3-1-224 16,1-1-32-16,0 4-16 0,-10 4-144 0,0 0-48 15,9-5 0-15,-9 5 0 0,0 0-96 0,0 0-32 0,0 0 0 0,0 0 0 16,0 0-16-16,0 0 0 0,0 0 0 0,0 0 0 16,-16 1-256-16,0 6-64 0,0-1-16 0,0-3 0 15,0 2-240-15,-2 2-64 0,-1 2 0 0,-3 3 0 16,-6-1-192-16,-1-2-64 0,-1 4 0 0,1-2 0 15,-1-3-256-15,-1 5 0 0,1-1 0 0,-1-3 0 32,1-1-496-32,1 0 0 0,1 0 0 0,4-1 0 15,2-1-448-15,3-3-80 0,1-3-32 0,3 0 0 16,3 0-2416-16,0-4-496 0</inkml:trace>
  <inkml:trace contextRef="#ctx0" brushRef="#br1" timeOffset="145929.22">5137 9399 11055 0,'0'0'976'0,"11"-9"-784"0,-1 1-192 0,1 0 0 16,-11 8 2624-16,11-8 464 0,-11 8 112 0,12-4 0 0,-12 4-1456 0,11-5-288 16,-11 5-64-16,0 0-16 0,0 0-448 0,0 0-96 15,13 5 0-15,-13-5-16 0,8 11-80 0,-3 2-16 16,-4 3 0-16,-1 5 0 0,-1 7-144 0,-3 5-16 16,1-1-16-16,-2 1 0 0,-1 8-288 0,0 0-48 15,-1 4-16-15,2 0 0 0,-1-2-192 0,1-1 128 16,0-2-128-16,4-3 0 0,-1-3 0 0,4-5 0 15,-1 1 0-15,2-1 0 0,1-3-144 0,-1-5-128 16,0 0-32-16,2-4 0 16,0-2-1808-16,1-2-384 0,-6-13-64 0,0 0-6208 15,13 8-1264-15</inkml:trace>
  <inkml:trace contextRef="#ctx0" brushRef="#br1" timeOffset="146373.53">5766 9504 24991 0,'10'-17'1104'0,"-4"2"240"0,1-1-1088 0,-1 0-256 0,-1-1 0 0,1 7 0 16,-6 10 1680-16,0 0 288 0,0 0 48 0,0 0 16 16,0 0-800-16,0 0-144 0,0 0-48 0,0 0 0 15,-9 13-368-15,-1 4-80 0,0 4-16 0,-2 8 0 16,-3 2-256-16,1 2-48 0,1 4-16 0,0 5 0 16,0-2-256-16,2 0 128 0,1 5-128 0,-1-3 0 15,-2 1 0-15,2-3 0 0,1-3 0 0,4-3 0 16,3 3 0-16,0-3 0 0,-1-2 0 0,6-5 0 15,-2-6-224-15,3 0 0 0,0-5 0 0,2 2 0 16,0-4-352-16,1-4-64 16,-6-10 0-16,12 0-16 0,-12 0-272 0,16-5-48 0,-2-8-16 15,2-6 0-15,0-2-112 16,0-3-32-16,0-5 0 0,0-3 0 0,-1-5 320 0,-1 0 64 0,-1 0 16 0,2 0 0 16,-3 5 1056-16,1-2 224 0,-3 2 32 0,1 3 16 0,0 4 400 0,1-3 80 15,-3 4 16-15,4 3 0 0,-2 5-192 0,2 0-16 16,-2 5-16-16,-3 1 0 0,-8 10-160 0,12-3-48 15,-12 3 0-15,0 0 0 0,0 0-208 0,14 8-32 16,-14-8-16-16,10 20 0 0,-4 0-192 0,-4 4-32 16,-2 1-16-16,1 3 0 0,1 6-32 0,0-2 0 15,-1 2 0-15,1-2 0 0,-1 0-128 0,1-3-224 0,1 0 48 16,2 0 16-16,0-5-80 0,0 0-16 16,-2-3 0-16,2 0 0 15,-1-5-672-15,1-3-144 0,-5-13-16 0,7 11-16 16,-7-11-2560-16,0 0-512 0,0 0-112 0,0 0 0 0</inkml:trace>
  <inkml:trace contextRef="#ctx0" brushRef="#br1" timeOffset="146959.19">6235 9912 17503 0,'13'-11'1552'0,"1"5"-1232"0,2-3-320 0,-1 3 0 15,-3 1 2592-15,1-1 464 0,2-1 80 0,-2 1 32 16,-2 4-1488-16,-11 2-288 0,13 2-64 0,-2 4-16 16,-11-6-544-16,14 10-96 0,-2 6-32 0,-3 0 0 15,1 5-320-15,1 3-64 0,-1 2 0 0,-2-2-16 16,0 5-240-16,0-2 0 0,1 7 0 0,-1-4 0 15,0-1-224-15,-1 0-32 0,-1 0-16 0,1-8 0 16,-4-5-416 0,0-3-80-16,-3-13 0 0,0 0-16 0,0 0 784 0,0 0 192 0,0 0 32 0,0 0 0 0,0 0 368 0,-11-16 80 15,0-2 16-15,3-3 0 0,0 5-48 0,1-11-16 16,4-2 0-16,3-3 0 0,2 1-336 0,2-1-64 16,1-3-16-16,3 3 0 0,3-4-208 15,2 1 0-15,-1-2 0 0,0 5 0 0,4-5 128 0,2 5-128 16,-2-2 0-16,3 2 144 0,2 3 0 0,0 4 0 15,-2 1 0-15,1 4 0 0,-3 4-144 0,1 3 0 16,0 5 0-16,1 0 0 0,0 7 0 0,0 1 0 16,1 1 0-16,-1 7 0 0,2 0-160 0,1 5-16 15,2 3 0-15,0 5 0 16,2 3-336-16,-4 0-80 0,-1 5-16 0,0 0 0 16,-2 8-368-16,2-5-80 0,0-3-16 0,3-2 0 15,0-6 192-15,0-2 48 0,-1-1 0 0,-1-2 0 0,1-3 576 0,-1 0 112 0,1-2 144 0,-1-6-208 16,1 0 784-16,-1-2 176 0,-1-3 16 0,1-2 16 15,3-4 16-15,2-2 0 0,3 0 0 0,1-2 0 16,-2-1-272-16,0-2-48 0,-5-3-16 0,0 0 0 16,0-2-256-16,-3-1-48 0,-5 0-16 0,-3 1 0 15,-5 2-144-15,-2 0 0 0,-3-2 0 0,-1 2 128 16,-5 0-128-16,-2 0 0 0,-2 0 0 0,-2 0 128 16,-4 3-128-16,-3 2 0 0,-3 2 144 0,-2 2-144 15,-2 2 144-15,1 2-144 0,-1 5 192 0,1 4-192 16,-4 4 256-16,1 4-64 0,-3 7-16 0,4 3 0 15,0 8 64-15,2 5 16 0,-1 0 0 0,4 8 0 16,1 6 32-16,5-1 16 0,5 3 0 0,8-3 0 16,4 0-16-16,4-2 0 0,6 3 0 0,7-4 0 0,1 2-288 15,14-2 0-15,7-5-128 0,8-2 128 16,7-6-1792-16,2-14-256 0,1-5-48 16</inkml:trace>
  <inkml:trace contextRef="#ctx0" brushRef="#br1" timeOffset="150152.18">9316 9962 8287 0,'0'0'368'0,"0"0"80"0,7-13-448 0,-3 2 0 0,1-2 0 0,2 3 0 0,-1-1 2624 0,0 0 448 16,-1-2 96-16,2 3 16 0,1-4-2160 0,0 0-448 0,-2 2-64 0,2-1-32 15,2-1 48-15,-2 0 16 0,-2-1 0 0,2 2 0 16,3-3 48-16,-1 5 16 0,0-2 0 0,-2 0 0 16,0 0-48-16,0 2-16 0,1-2 0 0,1 2 0 15,-2 2-160-15,-2 1-16 0,-6 8-16 0,9-9 0 16,-3-2-80-16,-6 11-16 0,8-8 0 0,-8 8 0 15,0 0 0-15,0 0-16 0,11-5 0 0,-11 5 0 16,0 0 48-16,0 0 16 0,0 0 0 0,0 0 0 16,0 0 16-16,0 0 16 0,0 20 0 0,-1 1 0 15,-3-1-80-15,0 4-32 0,-4 2 0 0,-4 6 0 16,-1 4-224-16,-3 2 176 0,-3 4-176 0,-2 1 160 16,0 2-160-16,1 3 0 0,-1-1 0 0,0 4 0 15,0 2 0-15,-1-1 0 0,1-4 0 0,1 1 0 0,1-4 0 0,1-5 0 16,2 1 0-16,5-6 0 0,0-1 0 15,3-9 0-15,2 3-144 0,-1-8 144 0,2 1-272 16,2-5 0-16,0-3 0 0,3-13 0 0,0 11 0 0,0-11 0 16,0 0 0-16,0 0 0 0,0 0 0 0,11 0 0 15,0-8 0-15,2-3 0 16,0-10-240-16,0 0-64 0,0-4 0 0,0-4 0 16,-1-6-624-16,3-1-128 0,-1-5-16 15,-1-1-16-15,0 0 32 0,0-1 16 0,0 1 0 0,-1 2 0 0,0 3 1072 0,2 0 240 16,1 0 0-16,-1 2 0 0,0-2 832 0,4 5 128 15,1-2 16-15,1-3 16 0,-4-3 128 0,-2 0 32 0,-1 3 0 16,1 0 0-16,1 5-304 0,-1 1-48 0,-1 3-16 16,-2 0 0-16,-3 4-160 0,0 3-48 0,2 4 0 0,-2-3 0 15,-2 4-224-15,-1 5-48 0,-5 11-16 16,5-13 0-16,0 4-80 0,-5 9-16 0,0 0 0 0,0 0 0 16,0 0 80-16,0 0 16 0,0 0 0 0,0 0 0 15,0 0-96-15,0 0-32 0,0 13 0 0,-3 4 0 16,-4 6-160-16,1 2 192 0,-4 4-192 0,4 3 192 15,-1 2-192-15,1 6 0 0,-2 3 144 0,2 2-144 16,1 2 128-16,0-2-128 0,-2 3 160 0,3-3-160 16,0 5 128-16,6-2-128 0,0-5 0 0,-1-1 144 15,-1 0-144-15,3-2 0 0,1-3 144 0,1 0-144 16,3-5 0-16,0-3 0 0,0-5 0 0,0-3 0 16,-2 0 0-16,-1-5 0 0,-5-16 0 0,0 0 0 15,6 8 0-15,-6-8-128 0,0 0 128 0,0 0 0 16,11-4 0-16,1-2 0 0,-3-8 0 0,1-3 0 0,1 1 128 15,2-6-128-15,0-5 160 0,1-1-160 0,1-5 0 0,1 1 128 16,0-2-128-16,2-1 0 0,1-2 0 16,-3 0 0-16,0 0 0 0,0 0 0 0,0 0-144 0,0 0 144 15,-2 3 0-15,1-1-144 0,-2 3 144 0,0-2 0 16,-1 2 0-16,0 3 0 0,-1 2 0 0,-1 1 0 16,-2 2 0-16,-2 3 0 0,2 4 0 0,2 1 0 15,-1 1 0-15,1 2 0 0,-2 5-192 0,-8 8-16 16,0 0 0-16,10-8 0 15,-10 8-560-15,0 0-96 0,0 0-32 0,0 0 0 16,0 0-2464-16,0 0-496 0,1 16-112 0</inkml:trace>
  <inkml:trace contextRef="#ctx0" brushRef="#br1" timeOffset="150535.59">10078 9989 6447 0,'7'13'272'0,"-2"-5"80"0,1 5-352 0,2 0 0 15,-2 3 0-15,2-2 0 0,1 1 4160 0,0-4 768 0,1 2 160 0,3-5 32 16,-1 0-3136-16,3 0-608 0,-1-3-128 0,2-2-32 15,4 0-544-15,1-3-112 0,1-3-32 0,2-2 0 16,-1-1-288-16,-1-4-64 0,2-3-16 0,2 0 0 16,1-3-160-16,0-3 0 0,1 3 0 0,0-3 0 15,1-2 0-15,-1 3 0 0,-1-3 0 0,-1 0 0 16,-2 2 128-16,0-2-128 0,-2 2 192 0,-3-2-64 16,-1 0 192-16,-3 2 16 0,-4 6 16 0,-2-3 0 15,-1 0 0-15,-1 0 0 0,-7 16 0 0,5-10 0 0,-5 10-48 16,-4-8-16-16,0 2 0 0,-4 1 0 0,-5 5-32 15,-2 3 0-15,-1 2 0 0,0 3 0 0,-3 0-128 16,-2 5-128-16,-1 0 192 0,-2 3-192 0,-2 3 192 16,0 2-64-16,-1 3 0 0,1 3-128 0,-1 4 176 0,3 1-176 15,0 3 160-15,1 1-160 0,4-1 0 0,1-1 0 16,2-4 0-16,4 1 0 0,4-2 0 0,3-2 0 16,0-1 0-16,5-2 0 0,3 3 0 0,4-3 0 15,1 0 0-15,1-1 0 0,1-4 0 0,4-2 128 16,4 0-128-16,3-5 0 0,1 0 0 0,2-8-240 15,2 0 48-15,1-8 16 16,4 0-768-16,1-4-144 0,0-8-48 0,3 3-9168 16,2-3-1856-16</inkml:trace>
  <inkml:trace contextRef="#ctx0" brushRef="#br1" timeOffset="150998.64">11662 9655 19343 0,'0'0'1728'0,"-8"8"-1392"0,0 4-336 0,-3-3 0 16,-2-1 2992-16,0 3 528 0,1-1 96 0,-5-2 32 15,-5-1-2304-15,-2 1-448 0,-2 0-80 0,1 1-32 0,-1-1-592 0,-1 4-192 16,-2-4 0-16,0 0 0 15,0 0 0-15,-2 1-320 0,1-1 32 0,-1 0 16 16,1-3-80-16,1 0-16 0,0-2 0 0,0 2 0 0,2-2 112 0,3 0 32 16,2-1 0-16,2-2 0 15,1-5-192-15,3 4-32 0,3-3-16 0,3 0 0 16,1-3-432-16,4-6-96 0,3 0-16 0,4-1 0 16,3 0-704-16,1-1-144 0,2-1-16 0,0-2-16 15,0-1 240-15,2 3 48 0,0-2 16 0,-1 2 0 16,1 0 1584-16,-1 7 448 0,1-3 32 0,0 4 0 0,-1 0 1088 0,-9 8 224 15,13-1 32-15,-13 1 16 0,13 0-368 0,0 1-80 16,-13-1-16-16,14 8 0 0,-2 4-224 0,-1 0-64 16,-2 5 0-16,1 0 0 0,-2 7-272 0,0 4-64 15,-1 4-16-15,-1 1 0 0,-1 1-320 0,0 6-64 16,-2 0-16-16,0 2 0 0,0 1-192 0,0 1-144 0,1-1 192 16,-1-3-192-16,0-1 0 0,2-4 0 0,0-4-240 0,1-1 80 31,-1 1-1712-31,1-7-352 0,-1-2-64 0</inkml:trace>
  <inkml:trace contextRef="#ctx0" brushRef="#br1" timeOffset="152138.19">11863 9565 8287 0,'0'0'736'0,"0"13"-592"0,0 2-144 0,0-1 0 16,0 2 5808-16,0 8 1120 0,-2 0 240 0,1 5 32 0,-1-1-5408 16,-1 0-1072-16,0 5-208 0,-2 2-64 0,0-3-448 0,2 5 0 15,-2 1 0-15,0 1 0 0,0-2-256 0,1 0-32 16,0 3-16-16,1-5 0 0,2-4 304 0,1 1-160 16,0-5 160-16,3 2-128 0,0-3 128 0,3 1 256 15,1-3-64-15,1-6-16 0,0-1 0 0,2-2 0 16,-1-2 0-16,-9-13 0 0,13 4-176 0,0 0-176 15,0-4 48-15,-1 0 0 16,0-8-272-16,1 0-48 0,-1-8-16 0,1 0 0 0,2-1 192 0,-2-3 32 16,-4-1 16-16,1-3 0 0,-1-2 416 0,3 2 96 15,-3 0 16-15,1 0 0 0,-2 0 240 0,0 0 48 0,-2-2 16 16,2 5 0-16,0-3-64 0,-1 8-16 0,-1 0 0 0,-3 0 0 16,2 0-144-16,0 3-16 0,-5 13-16 15,0 0 0-15,5-10-96 0,-5 10-32 0,0 0 0 0,0 0 0 16,0 0-224-16,0 0 0 0,3 18 0 0,-3 4 0 15,0 4 0-15,-1 3 0 0,-3 5 0 0,1-2 0 16,1 0-192-16,2 5 0 0,0-5 16 0,4 2 0 16,-1-2 176-16,3 0 0 0,2-3-144 0,4-2 144 15,-1-1 0-15,5-5 0 0,0-5 0 0,2-4 0 16,-2-5 0-16,1-2 128 0,3-2 0 0,-1-5 0 16,-2-3 64-16,1-3 0 0,0-1 0 0,-2-7 0 15,-2-5 128-15,1-3 48 0,-1-5 0 0,4-2 0 16,-2 1-112-16,0-2 0 0,0 0-16 0,0 0 0 15,0-5-240-15,0 8 0 0,-1-5 128 0,-1-1-128 16,-1 4 0-16,0-1 0 0,-1 0 0 0,1 3-160 16,-1-3-272-16,-1 8-48 15,-2 6-16-15,1-1 0 0,-4 3-48 0,1 6-16 16,-7 10 0-16,0 0 0 0,0 0-304 0,0 0-64 0,8 18-16 0,-3 5 0 16,-2 2 160-16,0 4 16 0,0 8 16 15,1 0 0-15,-3 0 272 0,4 0 48 0,-2 0 16 0,4-5 0 0,-1 3 256 0,2-4 160 16,2 1-192-16,1-5 192 0,2-4 0 0,1 1 192 15,2-4 0-15,2-2 0 0,0-5 256 0,2-3 64 16,3-2 0-16,1-4 0 0,0-4 16 0,2-1 16 16,-1-2 0-16,-1-2 0 0,-1-3-224 0,-1-3-32 15,-1-4-16-15,0 1 0 0,-3-7 80 0,-1 3 16 16,-1-4 0-16,1-1 0 0,-3 1 112 0,-1 4 32 16,-4-4 0-16,1 1 0 0,-4-2-128 0,-1 1-32 0,0 1 0 15,-3 0 0-15,-4 5-96 0,0-2 0 0,-2 2-16 0,-1 2 0 16,-2 1 32-16,1 3 16 0,0 4 0 0,6 6 0 15,-12-5-64-15,0 5-16 0,-1 5 0 0,-3 1 0 16,-4 4-208-16,0 4 0 0,-5 4 0 0,-3 3 0 16,-5 6-144-16,3-1-80 0,-1 3-16 0,4-5 0 31,0-8-464-31,6 3-112 0,5-4-16 0,5 1 0 16,11-16-144-16,0 0-48 0,0 0 0 0,0 0 0 0,11 8 128 15,3-2 0-15,2-6 16 0,4-6 0 0,1-2 448 0,3-2 96 0,0-1 16 0,0-2 0 16,-2 2 320-16,2-2 256 0,-1 2-32 0,-1-2-16 15,2 2 288-15,-1 1 48 0,1 7 16 0,-2-2 0 16,1 0 0-16,-1 2 0 0,2 3 0 0,0 5 0 0,-1 1-176 16,-1 4-16-16,-2 3-16 0,-1-2 0 15,0 5-224-15,0 2-128 0,-1 4 128 0,-2 1-128 0,-1 1 0 16,-1 0-192-16,0 3 32 0,3-3 0 0,-3 0 16 0,0-1 0 16,1-3 0-16,-2-4 0 0,0 1 144 0,-4-3-192 15,-9-14 192-15,0 0-192 0,7 13 192 0,-7-13 256 16,0 0-64-16,0 0-16 0,0 0 320 0,-10-3 64 15,0-1 16-15,-1-4 0 0,0-4-96 0,1-1-16 16,2 0 0-16,3-3 0 0,2 0-64 0,3-2-16 16,2-1 0-16,3-2 0 0,3 0-96 0,3-1-32 15,2-2 0-15,4 1 0 0,4 4-256 0,3-5 0 16,0 1 0-16,2-4 0 0,0-2 128 0,-1 2-128 0,1-2 0 16,1 3 0-16,1-4 0 0,1 2 0 0,-2 1 0 0,0 3 0 31,0 0-320-31,-1 2-80 0,-2-3-16 0,0 3 0 15,0 1-2176-15,-1 0-432 0,-2 0-96 0</inkml:trace>
  <inkml:trace contextRef="#ctx0" brushRef="#br1" timeOffset="152363.75">14482 9517 19343 0,'0'0'848'0,"3"15"192"0,0-2-832 0,1 3-208 0,-1 1 0 0,0 4 0 15,-1 2 3648-15,-2 1 704 0,0 6 128 0,-2 2 16 16,0 2-2992-16,-1 1-608 0,0 2-112 0,0 5-16 16,0 3-496-16,-1 3-80 0,1 2-32 0,0-2 0 0,1-3-160 15,2 0 0-15,0 3 0 0,4-3 128 0,-1 0-128 0,0-3 0 16,0-1 0-16,0-2 0 16,2-5-512-16,0-1 32 0,-2-1 0 0,0-3 0 15,1-6-1088-15,0-7-224 0,-4-16-32 0,0 0-8064 16,10 8-1616-16</inkml:trace>
  <inkml:trace contextRef="#ctx0" brushRef="#br1" timeOffset="152730.7">15464 9856 24879 0,'0'0'1088'0,"0"0"256"0,0 0-1088 0,0 0-256 0,-9 6 0 0,9-6 0 16,-13 7 2240-16,-2-1 384 0,-1-1 64 0,-1-2 32 16,-4-6-1952-16,0 3-384 0,0 0-64 0,-3 3-32 15,-3 0-288-15,-2 2-144 0,0 0 16 0,-2 3 0 16,-1 0 272-16,0 5 64 0,-3 0 16 0,0 1 0 16,-2 2 320-16,0 0 64 0,-2-1 16 0,1 4 0 15,-1-3-16-15,4 0 0 0,1 2 0 0,4-2 0 16,2 0-224-16,4 0-64 0,5-3 0 0,3 3 0 15,2-8-128-15,2 2-48 0,4 1 0 0,3 2 0 16,2-2-144-16,3 2 0 0,3 1-160 0,4 4 160 16,3-2 0-16,2 3 0 0,3-1-128 0,6 3 128 15,4 3 0-15,4 0 0 0,2 0 0 0,2 2 0 16,3-2 0-16,-1 3-144 0,0-1 144 0,-1-2-128 0,0-3-112 0,-1 3-16 16,0-3 0-16,-3-1-11904 15,1 1-2400-15</inkml:trace>
  <inkml:trace contextRef="#ctx0" brushRef="#br1" timeOffset="167349.32">2395 11270 12895 0,'0'0'1152'0,"0"0"-928"0,0 0-224 0,0 0 0 15,0 0 3360-15,0 0 624 0,-7-3 128 0,7 3 32 0,0 0-2912 0,0 0-576 16,-5-8-112-16,5 8-32 15,-3-8-256-15,3 8-48 0,0-8-16 0,2-2 0 0,-2-1-192 0,1 3 0 16,2 0 0-16,1 0 0 0,-3 0 0 0,3 0 0 16,-4 8 0-16,3-10 0 0,-2-1 0 0,-1 11 128 15,-1-10-128-15,1 10 0 0,0 0 128 0,-2-9-128 16,-1 1 0-16,3 8 144 0,-7-7-144 0,1 1 0 16,-2 1 0-16,-5 2 0 0,0 1 0 0,-1 2-224 15,-4 2 48-15,-3 1 16 0,-1 0 160 0,-2-1-128 16,1 6 128-16,-1 0-128 0,-3 0-48 0,0 0 0 15,1 5 0-15,0-2 0 0,1 0 176 0,-1 2 224 16,0 3-48-16,1 0-16 0,-1-1-160 0,0 1 160 16,4 0-160-16,3 0 160 0,-1-3 48 0,3 3 16 15,1-3 0-15,1-2 0 0,2 2 96 0,2-1 0 0,0 0 16 0,3 1 0 16,1-2-80-16,1 0-32 0,6-11 0 0,0 0 0 16,0 0-224-16,-3 13 0 0,3-13 0 0,1 13 0 15,-1-13 0-15,8 13 0 0,2-1 0 0,3-2 0 16,1-4 0-16,2 1 0 0,2-6 0 0,3 3 0 15,3-4 128-15,2 0 128 0,-1 0 16 0,6-4 16 16,-2 4 32-16,1-1 16 0,2-2 0 0,2-1 0 16,1 0 0-16,2 4 0 0,-1-2 0 0,2 0 0 15,1 1-80-15,-4 1 0 0,-3 0-16 0,0 3 0 16,-1 2-64-16,1-2-16 0,0 2 0 0,0 0 0 16,-3-1-160-16,-2 4 160 0,0-3-160 0,-1 3 160 15,-2 0-160-15,-3 0 160 0,-2 0-160 0,-1 0 160 16,-4 4-160-16,-1-3 128 0,-3 3-128 0,-2 0 128 15,-8-12-128-15,6 16 192 0,-1-3-192 0,-2 2 192 0,-4-1-192 16,-3 1 0-16,-2-3 144 0,-2 8-144 0,-3-3 0 0,-4 3 0 16,1-3 0-16,-4 3 0 0,-3-3-272 0,0 4 16 15,-3-2 16-15,2 1 0 16,-1-3-208-16,-1-1-64 0,-1 0 0 0,-1-3 0 16,2 0-1456-16,2 0-288 0,-1-5-64 15,4-5-11392-15</inkml:trace>
  <inkml:trace contextRef="#ctx0" brushRef="#br1" timeOffset="167638.92">3197 11132 9215 0,'0'0'816'0,"0"0"-656"0,14 2-160 0,-1 1 0 15,-13-3 4608-15,13 5 880 0,-13-5 176 0,13 9 32 16,-13-9-3632-16,8 15-720 0,-3 1-160 0,-2 0-32 15,-3 5-464-15,-2 3-112 0,-1 3 0 0,-2-1-16 16,2 3-272-16,-3 6-48 0,-1-1-16 0,1 1 0 16,-1 2-48-16,3 1-16 0,-1 3 0 0,0 0 0 15,2-1-160-15,1 4 0 0,1-1 144 0,1 0-144 16,0-1 0-16,0 2 0 0,1-6 0 0,2 2 0 16,4-3 0-16,-2 0 0 0,-2 0 0 0,2-5-192 15,-2-6-288 1,0-2-64-16,2 0-16 0,-4-5 0 0,-1-6-720 0,0 0-128 15,0-13-48-15,0 0-8096 0,0 0-1632 0</inkml:trace>
  <inkml:trace contextRef="#ctx0" brushRef="#br1" timeOffset="168050.93">3115 11435 12895 0,'-6'-12'1152'15,"2"-1"-928"-15,1-3-224 0,0 3 0 0,-3-6 3920 0,2 3 752 16,3 0 128-16,-1-2 48 0,2 0-2976 0,0 1-592 16,2-1-112-16,3 2-16 0,-1-3-624 0,3-2-112 15,1 0-32-15,1 0 0 0,3 2-384 0,-1-2 0 0,3 0 0 0,1 5 0 16,-1 0 0-16,4 1 0 0,-2 1-128 0,3 1 128 16,2 2 0-16,0 1 0 0,0 2 0 0,3 2 0 15,0-2 160-15,0 3 48 0,-1 0 16 0,2 2 0 16,1 1 80-16,1 2 16 0,2 2 0 15,2 1 0-15,-1 5-64 0,1 2 0 0,-3-1 0 0,0 4 0 16,-4 3-64-16,-2 2-32 0,-3 1 0 0,1 2 0 16,-1 0-160-16,0 0 192 0,-3 3-192 0,0 2 192 15,-1-2-192-15,-2 5 0 0,-2-5 0 0,-1 3 0 16,-2-1 0-16,-2-2 0 0,-3 5 0 0,0-2 0 16,-4-3 0-16,-2 2 0 0,-2 1 0 0,-2-1 0 15,-2 3-208-15,-4-1 80 0,-2 0 128 0,-2-3-208 16,-4 4 80-16,0 0 128 0,-3-2-208 0,-3 2 80 15,-4 3-96-15,-1-3-16 0,-3-1 0 0,1-3 0 16,2-1-256-16,3-3-48 0,2-5-16 16,3 0 0-16,3-4-2064 0,3-6-400 0</inkml:trace>
  <inkml:trace contextRef="#ctx0" brushRef="#br1" timeOffset="168805.95">4364 11344 30687 0,'0'0'1360'0,"1"13"288"0,-1-13-1328 0,0 13-320 0,0 1 0 0,0-1 0 16,0 0 960-16,0-13 112 0,-1 13 16 0,-1 1 16 15,0 0-656-15,1 3-128 0,-4 2-16 0,0 2-16 16,0 0-288-16,-3 6 0 0,-1 2 0 0,-1 4 0 15,-1 4 128-15,-2 3-128 0,0 5 0 0,-1 0 0 16,-1 0 144-16,1 0-144 0,1-5 0 0,-1 2 144 16,-2-2-144-16,1-3 0 0,1-3 144 0,-1-2-144 15,2-3 0-15,2 1 0 0,-2-2 0 0,2-4 0 16,1-5-352-16,2-1-32 0,2-7-16 0,-2 0 0 31,8-11-208-31,-8 5-32 0,8-5-16 0,0 0 0 16,-6-8 32-16,2-3 16 0,3-7 0 0,2-3 0 0,3-3 288 0,0-3 64 0,3 1 16 0,1-6 0 15,3 0 240-15,2-2 0 0,1-1 144 0,2-2-144 16,2 0 160-16,1-1-160 0,2-3 160 0,0-2-160 16,-2 0 224-16,2-1-48 0,0-1-16 0,0 5 0 0,0 2 160 0,-2-2 48 15,-3 0 0-15,0 6 0 0,0 5 80 16,2 0 0-16,-2-1 16 0,0 7 0 0,-2 1-48 0,1 4-16 16,-1-1 0-16,1 6 0 0,-1 2-80 0,-1 4 0 15,-13 7-16-15,13-3 0 0,0 0-176 0,-13 3-128 16,14 0 144-16,-14 0-144 0,14 8 192 0,-1 3-64 15,-3 2-128-15,-2 0 192 0,-2 6 48 0,1 5 0 16,-2 5 0-16,-1 5 0 0,0 1-96 0,-3 3-16 16,2 11 0-16,1 4 0 0,-3-4-128 0,2 4 0 15,1-3 144-15,0-2-144 0,1 2 0 0,2-5 0 16,1-5 0-16,1 0 0 0,1-3 0 0,1-8 0 0,2-5 0 0,0 0 0 16,-2-3 0-16,0-5-128 0,1-3 128 0,-1-5-192 15,-2 0 192-15,3-5 0 0,1-6-144 0,-2 0 144 16,-11 3 0-16,14-15 0 0,2-4 160 0,0 3-160 15,-1-2 400-15,1-4-16 0,-2-7-16 0,2 0 0 16,4 0-48-16,-3 0 0 0,1-3 0 0,-2 0 0 16,0-5-160-16,-2 0-32 0,1 0-128 0,-1 0 192 15,1-3-192-15,1-1 128 0,0-3-128 0,1 1 0 16,0 0 128-16,0 1-128 0,1 2 0 0,-2 0 144 16,-2-1-144-16,1 0 160 0,-1 2-160 0,-1 2 160 15,1 2-32-15,-1 6 0 0,-5 2 0 0,0 4 0 16,-3 4-128-16,0 3 0 0,-2 6 0 0,-3 10 128 15,0-8-128-15,0 8 0 0,0 0 144 0,0 0-144 16,0 0 0-16,-8 10-160 0,0 3 16 0,-1 6 0 16,-3 5-1168-16,-2 7-224 15,-4 4-64-15</inkml:trace>
  <inkml:trace contextRef="#ctx0" brushRef="#br1" timeOffset="187756.05">5460 11954 11055 0,'0'0'976'0,"0"0"-784"0,0 0-192 0,0 0 0 16,0 0 2192-16,0 0 400 0,0 0 80 0,0 0 16 15,0 0-1584-15,0 0-304 0,0 0-64 0,0 0-16 16,0 0-336-16,0 0-80 0,-10 6-16 0,10-6 0 16,0 0-32-16,0 0 0 0,0 0 0 0,0 0 0 15,0 0 128-15,-8 8 0 0,8-8 16 0,0 0 0 0,0 0-16 0,-6 10 0 16,6-10 0-16,0 0 0 0,0 0-128 0,0 0-48 16,-2 13 0-16,2-13 0 0,0 0-208 0,0 0 144 15,0 0-144-15,0 0 128 0,0 0-128 0,0 0 0 16,6 11 144-16,-6-11-144 0,0 0 160 0,0 0-32 15,8 8-128-15,-8-8 192 0,0 0-192 0,0 0 128 16,0 0-128-16,12 13 0 0,-1-2 192 0,2-3-64 16,0-3-128-16,1 1 192 0,2-1-16 0,2 0-16 15,1 0 0-15,-1-2 0 0,-1 2 16 0,3-2 0 16,-1 2 0-16,0-2 0 0,-1-1-176 0,-1-1 160 16,-1 1-160-16,4 1 160 0,-3-3-32 0,1 0-128 15,0 0 192-15,1 0-64 0,3 0 128 0,2 0 0 16,1 0 16-16,0-3 0 0,3 3 16 0,-1-2 0 0,0-1 0 15,0-2 0-15,-1-1-144 0,1 1-16 0,2 2-128 0,2-2 192 16,-1 2-192-16,1-2 128 0,-1 2-128 0,4-2 0 16,3 3 192-16,0-1-48 0,-4 0-16 0,1 1 0 15,0 2 64-15,-1 0 0 0,1 0 0 0,0 0 0 16,0 2-48-16,-2-2 0 0,-2 3 0 0,1 2 0 16,-1-5-144-16,-3 3 192 0,-1-3-192 0,1 2 192 15,1-2-192-15,1 0 192 0,3 0-192 0,-2 0 192 16,-3 0-32-16,1 0 0 0,1 0 0 0,-2-2 0 15,0-1-32-15,-1 0 0 0,-2-2 0 0,-2 3 0 16,-1-4-128-16,-1 4 0 0,-1-4 144 0,0 1-144 16,0 2 0-16,-1-2 128 0,1 5-128 0,-1-3 0 15,0-2 0-15,-2 3 0 0,0 1 0 0,0-4 0 0,0 3 0 0,0-1 0 16,0 0 0-16,0-2 0 16,-2 2 0-16,-1 1 0 0,0-1 0 0,3 0 128 0,-2-2-128 0,1 2 0 15,-4-2 0-15,0 4 0 0,-11 1 0 0,10-7 128 16,-10 7-128-16,0 0 0 0,11-10 0 0,-1 2 144 15,-10 8-144-15,6-11 0 0,-4 3 144 0,-2 8-144 16,0-11 0-16,0 11 144 0,-5-13-144 0,2 5 0 16,0-2 0-16,-2 2 128 0,-3 2-128 0,1 0 0 15,-1-2 0-15,-1 1 128 0,-4-1-128 0,-2 3 0 16,1 0 0-16,0 1 0 0,-1-3 0 0,1 2 0 16,-2 1 0-16,0 0 0 0,-4 0 0 0,1-3-176 15,-2 2 176-15,0 4-128 0,0-6 128 0,1 6-128 0,-3-1 128 16,1 0-128-16,1-1 128 0,0 3 0 0,2-1 0 0,-1 1 0 15,3 0 0-15,-1 1 0 0,0 4 0 0,2-2-128 16,2 4 128-16,0-1 0 0,-1 1 0 0,4-3 0 16,0 0 0-16,11-4 0 0,0 0 0 15,-8 9-128-15,8-9 128 0,0 0 0 0,-5 11 0 0,5-11-128 16,5 10 128-16,3 1-128 0,3-3 128 0,2 0-128 16,-4 0 128-16,6 2 0 0,-1-2 0 0,1-2-128 15,-1-1 128-15,1 0 0 0,1 2 0 0,1-6 0 16,1 4 0-16,0-2 0 0,1 0 0 0,2 1 0 15,1-3 0-15,1 2 128 0,-1-1-128 0,1-2 176 16,-1 3-48-16,0-3-128 0,-1 0 192 0,2 0-64 16,-1 3-128-16,-1-3 0 0,0 0 0 0,-2 0 128 15,2 0-128-15,-3 0 160 0,-2 0-160 0,0 0 160 16,-2-3-160-16,1 3 0 0,-1-3 0 0,-14 3-176 16,0 0 176-16,0 0 0 0,13 0 0 0,-13 0 0 15,0 0 0-15,0 0 0 0,0 0 0 0,0 0 0 0,0 0 0 0,0 0 0 16,0 0 0-16,0 0 0 0,0 0 0 0,0 0 128 15,0 0-128-15,-10 8 0 0,1 0 0 0,-2 0 0 16,-2-1 0-16,-2 1 0 0,-1-2 0 0,0 2 0 16,-1 0 0-16,0 3 0 0,1-3 0 0,0 0 0 15,2 2 0-15,-1-2 0 0,-1 3 0 0,0 0 0 16,0-1 0-16,0 1 0 0,-1-1 0 0,1 1 0 16,-2-3 0-16,0 0 0 0,1 2 0 0,-3-2 0 15,3 3 0-15,-1 0-128 0,0-3 128 0,1 2-128 16,1-2 128-16,0 0-128 0,1-3 128 0,1 1-128 0,1-1 128 15,2 0-128-15,-1 0 128 0,12-5 0 0,-12 3 0 0,12-3 0 16,-10 5 0-16,10-5 0 0,0 0-144 16,0 0 144-16,-13 3-160 0,13-3 160 0,-11 0-208 15,11 0 80-15,0 0-16 0,0 0 0 0,0 0 0 0,0 0 0 16,0 0-16-16,0 0 0 0,0 0 0 0,0 0 0 16,0 0-96-16,0 0-32 0,0 0 0 0,0 0 0 31,10-8-96-31,-1 3-32 0,1-1 0 0,-1-1 0 15,-1-2-16-15,2-1 0 0,0 2 0 0,-1-2 0 0,1 1 48 0,1-1 0 0,0 2 0 0,1 0 0 16,-12 8 208-16,13-8 176 0,-2 0-208 0,-2 0 80 16,-9 8 128-16,10-10 0 0,-10 10 128 0,10-11-128 15,-10 11 272-15,0 0-16 0,6-8 0 0,-6 8 0 16,0 0 48-16,0 0 0 0,0 0 0 0,0 0 0 0,0 0-80 16,0 0-16-16,0 0 0 0,0 0 0 0,0 0-80 15,0 0 0-15,0 0-128 0,-11 11 192 0,0-1-64 16,-1-2 0-16,1-3-128 0,0 1 192 0,0 2-192 0,-1 2 144 15,0-2-144-15,0 3 128 0,3-3-128 16,-1 0 0-16,-1 0 0 0,1-3 128 0,1 3-128 0,9-8 0 16,-12 5 0-16,12-5 0 0,-11 6 0 0,11-6 0 15,0 0-192-15,0 0 192 0,-9 0-384 0,9 0 32 16,0 0 16-16,0 0 0 16,-5-9-160-16,3-4-16 0,2 3-16 0,3-1 0 15,4 0 0-15,-1 1 0 0,-6 10 0 0,8-11 0 0,0-2 288 0,-1 0 64 16,-3 0 16-16,3 0 0 0,1-1 160 0,2 3 144 0,-2-2-16 15,0 3-128-15,-4-1 320 0,3 1-64 0,-7 10 0 16,9-11 0-16,1 0 16 0,0 1 0 0,-1 2 0 0,1 2 0 16,-10 6-16-16,10-7 0 0,-10 7 0 0,9-6 0 15,-9 6 0-15,0 0 0 0,13 0 0 0,-13 0 0 16,0 0 16-16,0 0 0 0,8 8 0 0,-8-8 0 16,5 16-32-16,-4-3-16 0,-1 3 0 0,-1-2 0 15,-2 1-16-15,1-1 0 0,-1-1 0 0,1 0 0 16,-1 0-80-16,1 0-128 0,2-13 176 0,-1 11-176 15,1-11 0-15,0 0 0 0,0 0 0 0,0 0 0 16,0 0 0-16,0 0 0 0,0 0 0 0,0 0 0 16,0 0-320-16,0 0 48 0,0 0 0 0,0 0 0 15,0 0 96-15,0 0 32 0,0 0 0 0,0 0 0 16,0 0 144-16,0 0 0 0,-2-13 0 0,1 0-128 16,1 0 128-16,0-1 0 0,0 4 0 0,0-4 0 0,0 1 0 15,0 3-128-15,1-1 128 0,-1 0 0 0,0 3 0 16,0 8 0-16,0-13 0 0,-1 3 0 0,1 10 0 0,0 0 0 15,1-11 0-15,-1 11 0 0,0 0 0 0,0 0 176 16,5-8-16-16,-5 8 0 0,0 0-32 0,0 0-128 16,0 0 192-16,0 0-64 0,0 0 16 0,0 0 0 15,0 0 0-15,0 0 0 0,0 0 48 0,0 0 0 16,6 16 0-16,-1-3 0 0,-2 3 80 0,2 0 32 16,-2 0 0-16,2 0 0 0,2 0-96 0,-1 2-16 15,1 1 0-15,-1-3 0 0,2-3-192 0,0 0-288 16,0 0 64-16,-2 1-10928 15,-1-4-2192-15</inkml:trace>
  <inkml:trace contextRef="#ctx0" brushRef="#br1" timeOffset="194857.58">8669 11541 12959 0,'0'0'576'0,"0"0"112"0,0 0-560 0,13-6-128 0,-13 6 0 0,13-10 0 0,0-3 704 15,-2 1 128-15,-1 2 0 0,-2 2 16 0,-8 8-48 0,11-8-16 16,-1 0 0-16,-10 8 0 0,9-11-416 0,-1 3-96 16,-8 8-16-16,0 0 0 0,0 0 240 0,5-8 32 15,-5 8 16-15,0 0 0 0,5-12 176 0,-4 4 48 16,-1 8 0-16,4-12 0 0,-3 2-240 0,1-1-32 15,-2 11-16-15,0-10 0 0,-3-1-480 0,1 0 0 16,2-2 0-16,-2 3 0 0,-2-1 0 0,-3 0 0 16,-1 3 0-16,0-2 0 0,-1-1 0 0,-3 1-192 0,-2-4 192 0,-4 4-208 15,-1 2 208-15,-2 2 0 16,-1-1 0-16,-1 4-144 0,-1 0 144 0,2 3 0 0,1 0 0 0,0 5 0 16,0 3 304-16,2 3-16 0,0 5 0 0,-1 5 0 15,1 0-96-15,0 3-32 0,-2 8 0 0,0 1 0 16,-1 4-160-16,-2 4 160 0,-1 3-160 0,1 6 160 15,2-2-160-15,1 5 0 0,2-3 0 0,1-2 128 16,2-3-128-16,6-3 0 16,4-4 0-16,1-4 0 0,2 0 0 0,3-4 0 0,3 1 144 0,4-7-144 15,2 0 144-15,4 0-144 0,0-3 192 0,1 0-192 16,2-5 128-16,4 0-128 0,2-3 0 0,1 0 0 16,-3-5 0-16,3 0 0 0,1-5 128 0,2-3-128 15,-1-3 128-15,3-4-128 0,1-2 144 0,1-4-144 16,-1-2 336-16,1-1-16 0,1 0-16 0,1-3 0 15,-1-5-144-15,-1-2-32 0,-1-3 0 0,1 2 0 0,2-2-128 0,1 2 0 16,-3-4 0-16,-3 2 0 0,-3 2 0 16,-3-2 0-16,-5 0 144 0,0 5-144 0,-1 0 336 0,-4 8 0 15,-3-1 0-15,-2 4 0 0,-1 5 144 0,-5 8 32 16,0 0 0-16,0 0 0 0,0 0-64 0,0 0 0 16,0 0 0-16,-5 14 0 0,-3 4-160 0,-3 4-32 15,2 7-16-15,1 0 0 0,1 2-48 0,-1-1-16 16,-1-1 0-16,0-2 0 0,3 2-176 0,0-5 0 15,-1 2 0-15,1-4 0 0,3-4 0 0,-1 3 0 16,1-5 0-16,2-5 0 0,1-11 0 0,0 0 0 16,0 0-144-16,0 0 144 0,0 0-224 0,0 0 64 15,8 8 16-15,-8-8 0 0,0 0 144 0,0 0-128 16,0 0 128-16,16-5-128 0,-2-4 128 0,-1-4 0 0,0 0-144 16,0-3 144-16,-2 0 0 0,2 1-144 15,-2-1 144-15,0 2 0 0,-1 0 0 0,-2-1 0 0,0 7 0 0,1-2 0 16,3 4 192-16,-3 1 0 15,-9 5 0-15,15 0 0 0,-15 0 112 0,16 3 16 0,-16-3 0 0,19 5 0 16,-4 6 0-16,-3-1 16 0,0 3 0 0,-3-2 0 16,-1 2-208-16,0 3-128 15,0 0 160-15,-1 2-160 0,-2-2 0 0,-1-2-256 0,-4-14 16 0,7 13 16 32,-7-13-544-32,5 13-96 0,-5-13-32 0,0 0 0 15,4 8-2112-15,-4-8-416 0,0 0-96 0,0 0 0 0</inkml:trace>
  <inkml:trace contextRef="#ctx0" brushRef="#br1" timeOffset="195422.23">9510 11626 22623 0,'12'-17'1008'0,"-4"6"208"0,-4 3-976 0,3-4-240 0,-1 4 0 0,1 0 0 0,-7 8 1520 0,0 0 256 15,0 0 48-15,0 0 16 0,0 0-720 0,0 0-144 16,0 0-16-16,0 0-16 0,11 10-416 0,-3 3-80 15,-8-13 0-15,1 22-16 0,1 2-48 0,0 0-16 16,-1 8 0-16,-2 1 0 0,-3 0-176 0,0 3-16 16,-1 0-16-16,2 3 0 0,3 0-160 0,0-1 0 15,-2 5 0-15,-1 2 0 0,0-3 0 0,-2 1 0 16,0 2 0-16,2 2 0 0,1-2 0 0,1 0-144 16,-3-3 144-16,0-2-160 0,-3-8-32 0,2-3-16 15,2-2 0-15,-3-6 0 0,-1-5-48 0,-1-3-16 16,0-5 0-16,8-8 0 0,0 0 272 0,-11 3-192 0,11-3 192 0,-11-3-160 15,1 0 160-15,2-6 0 0,0 0 0 0,0-4-128 16,2-6 128-16,1-1-192 16,0-2 192-16,2 0-192 0,1-7 192 0,4 0 0 15,-2 0 160-15,0-3-160 0,0 0 192 0,0-2-48 0,1-1-16 0,3 1 0 16,0 2-128-16,3 1 0 0,-2-4 144 0,1 3-144 16,2-5 208-16,2 0-16 0,1-1-16 0,2-3 0 15,-2-4 16-15,3-3 0 0,1 3 0 0,3 0 0 16,-1 1 0-16,6-5 16 0,-1 8 0 0,1 0 0 15,-1 11-208-15,-1-1 0 0,-2 3 128 0,2 4-128 16,-2-1 0-16,1 5 0 0,-1 5 0 0,-2 1 0 16,-2 6-128-16,-1 3 128 0,-1 2 0 0,-13 3 0 15,15 3 0-15,-3 6 0 0,0 3 128 0,-3 4-128 0,1 3 176 16,0 3-176-16,-4 3 192 0,0 3-192 0,-1 5 0 0,0 3 0 16,-2 0-240-16,1-2 80 0,-3 1 160 0,1-1 0 15,-2 2 0-15,0-2 0 0,0-2 0 0,-2 0 0 16,1-3 0-16,-3 0 0 0,1-2 0 0,-2-1 0 15,-1-2 0-15,-2 0 0 0,-2-4-320 0,-3-3-16 16,1 1-16-16,-3-2 0 16,-3 0-1696-16,1-5-352 0,2-1-64 0</inkml:trace>
  <inkml:trace contextRef="#ctx0" brushRef="#br1" timeOffset="195966.98">10446 11912 21183 0,'0'0'1888'0,"0"0"-1504"0,0 0-384 0,0 0 0 16,0 0 2144-16,10-8 352 0,-4 0 80 0,0-2 16 15,-1-1-1744-15,-2-2-336 0,1 1-80 0,-1-3-16 16,-2 1-416-16,-1-2 0 0,0 0-192 0,-1 0 192 15,-2-4 688-15,-1 4 256 0,-2-1 48 0,1 0 16 16,-1 1-1360-16,1 5-272 16,-2-2-48-16,1 4-16 0,-2-2 1072 0,0 2 192 0,-2 1 64 0,2 4 0 0,-1-3-128 0,-2 2-32 15,-1 5 0-15,1 0 0 0,-2 0-352 0,-3 8-128 16,-2 0 0-16,-1 5 0 0,-2 2 0 0,1 2 0 16,-5 4 0-16,3 10-160 0,0 2 160 0,-1 1-128 15,2 3 128-15,0 2-128 0,2-2 128 0,1 1 0 16,2-1-144-16,7-2 144 0,-1-4-128 0,5-4 128 15,2-1-160-15,1-2 160 0,2-5-208 0,4-3 48 16,2-3 16-16,4-5 0 0,4 2-80 0,5-9-16 16,5-4 0-16,4-5 0 0,-1-3 96 0,4-2 16 15,-1-5 0-15,5-3 0 0,-1-1-144 0,-2-2-32 16,-1-5 0-16,-1 3 0 0,-1-3 176 0,-3 2 128 16,-1 1-192-16,-1 4 192 0,-1 1 0 0,-2 3 256 0,-2 4-32 15,-1 4 0-15,-2 2 208 0,-2 5 32 0,-1 3 16 0,0 3 0 16,0 5 48-16,-4 4 16 0,1 2 0 0,-2 2 0 15,-3 3-224-15,0 2-32 0,-1 0-16 0,1 2 0 16,-2-1-272-16,2 0 0 16,0-4 128-16,0 0-128 0,-2-1-128 0,2-4-96 0,-5-13-16 0,10 10 0 31,-1-2-240-31,2-3-48 0,-11-5-16 0,16 3 0 16,2-3-1776-16,0-5-368 0,7-14-64 0,0-5 0 0</inkml:trace>
  <inkml:trace contextRef="#ctx0" brushRef="#br1" timeOffset="196293.61">11513 11381 20271 0,'0'0'896'0,"0"0"192"0,0 0-880 0,0 0-208 0,0 0 0 0,0 0 0 0,0 0 2688 0,0 0 512 15,-11 3 80-15,0 2 32 0,-2 3-2368 0,0 2-480 16,-3-2-80-16,1 6-32 0,3-1-112 0,-3 3-32 15,-1 5 0-15,0 4 0 0,0 6 368 0,-2 3 80 16,-1-1 16-16,0 4 0 0,-2 3 176 0,2 5 48 16,-1 0 0-16,1 0 0 0,2 0-320 0,2 0-64 15,2-3-16-15,2-2 0 0,1 0-352 0,4-6-144 16,4-4 128-16,4 1-128 16,3-4-304-16,3-1-144 0,6-2-16 0,2-3-16 15,2-5-448-15,3 0-96 0,3-10 0 0,3-4-16 16,5-2 96-16,0-3 32 0,2-7 0 0,3-6 0 15,2 0-48-15,-1-8 0 0,2 0 0 0,0 0 0 16,-1-2-176-16,-2-3-32 0,-4-5-16 0,-2-3-6896 16,-2-1-1392-16</inkml:trace>
  <inkml:trace contextRef="#ctx0" brushRef="#br1" timeOffset="196514">11775 11039 18431 0,'0'0'816'0,"0"0"160"0,0 0-784 0,-8 8-192 0,8-8 0 0,-8 11 0 16,-2-1 3520-16,2-2 672 0,2 0 128 0,-1 5 32 0,1-5-2560 0,-1 3-512 15,-1 2-112-15,2 1-16 0,-2-1-512 0,1 0-128 16,1-2 0-16,0-1-16 0,-1 1-336 0,2-1-160 16,2 1 160-16,0-1-160 0,3-10-176 0,0 0-128 15,0 0-16-15,0 0-16 16,0 0-1648-16,0 0-320 0,0 0-64 0,0 0-12624 15</inkml:trace>
  <inkml:trace contextRef="#ctx0" brushRef="#br1" timeOffset="197324.5">12739 11537 33743 0,'0'0'1488'0,"0"0"320"0,0 0-1440 0,0 0-368 0,0 0 0 0,0 0 0 16,0 0 672-16,-14 4 64 15,-2 0 16-15,-4-4 0 0,-2 0-752 0,-5 0 0 0,-4 0-192 0,-1-4 32 32,-2 4-528-32,1-1-96 0,1 1-32 0,1 0 0 15,1-3 320-15,1 3 64 0,-2 0 16 0,1 0 0 0,-2 0 192 0,1 0 32 16,2-4 16-16,4-2 0 15,0 0-656-15,1-4-128 0,0-5-16 0,5 7-16 0,5 0-160 16,2-1-48-16,4-7 0 0,2 0 0 0,0 0 704 0,1-5 144 0,3 0 32 0,5-3 0 16,2 0 784-16,2 3 176 0,1-3 16 0,3 0 16 15,2 8 352-15,0-2 80 0,-1 2 16 0,1 8 0 16,-2 0-368-16,2 8-80 0,-13 0-16 0,15 8 0 0,-2 5-144 16,-4 11-16-16,-2 8-16 0,-3 10 0 0,1 7-160 0,-2 6-16 15,-3 0-16-15,-1 9 0 0,-1 2-160 0,-1-1-128 16,0 0 192-16,3-4-192 0,3-7 320 15,2-1-64-15,0-3 0 0,1-4 0 0,4-1-256 0,3-6 128 16,3-2-128-16,0-5 0 16,-2-11-320-16,2-2-160 0,2-14-32 0,1 0-16 15,2-10-352-15,3-8-64 0,2-6-16 0,-1-2 0 16,3-8 0-16,-1 2-16 0,-1-9 0 0,-1 1 0 0,1 1 656 0,0 2 144 16,-1 0 32-16,1 0 0 0,-2 2 800 0,2-1 176 15,-2 5 16-15,1 1 16 0,3 2 256 0,-1 2 48 16,-1 5 16-16,-2 5 0 0,0 1-272 0,-3 7-48 0,-2-2-16 15,-1 10 0-15,-1 2-64 0,-1 2-16 0,-1 4 0 0,-2 3 0 16,-2 5-256-16,0 2-48 0,0-1-16 0,-1-3 0 16,0-3-320-16,1 2-128 15,2-4 0-15,1-1 0 0,1 0-192 0,-1-5-128 0,0-5-16 0,1-3-16 32,-1-4-240-32,2-3-48 0,-1-3-16 0,1-4 0 15,1-4 64-15,3-6 16 0,1 0 0 0,-1-5 0 0,3 0 288 0,-1-3 64 0,1-1 16 0,3 1 0 16,-2-1 576-16,0 1 112 0,0 3 32 0,-2 1 0 15,1 3 192-15,-2 1 32 0,-2-1 16 0,-2 1 0 16,0 0-160-16,-1 6-16 0,-2-1-16 0,0 6 0 16,-2-3-192-16,-4 8-48 0,0 0 0 0,-8 8 0 15,0 0-48-15,0 0-16 0,0 0 0 0,0 0 0 16,0 0-16-16,9 21-16 0,-2 6 0 0,-4 2 0 0,-5 4-224 0,1 6 128 16,-1 3-128-16,-1 3 0 0,-3 3 128 0,-1 2-128 15,2 3 0-15,-1-1 0 0,-4 5 0 0,-1-3 0 16,0 4 0-16,0 0 0 0,-2-2 0 0,-5 8 0 15,-4 5 0-15,-6 7 0 16,-5 1-400-16,-6 3-32 0,1-3 0 0,-9-2 0 16,-4-6-48-16,-7 9-16 0,-5-1 0 0,-7-2 0 15,-11-3 32-15,-7 2 0 0,-11 0 0 0,-6-5 0 16,-5-3-2064-16,-12-5-416 0</inkml:trace>
  <inkml:trace contextRef="#ctx0" brushRef="#br1" timeOffset="204116.5">14322 12074 20607 0,'0'0'912'0,"0"0"192"0,0 0-880 0,0 0-224 0,0 0 0 0,0 0 0 0,0 0 912 0,0 0 144 16,0 0 32-16,0 0 0 0,0 0-672 0,0 0-128 16,0 0-32-16,0 0 0 0,0 0-256 0,0 0 160 15,0 0-160-15,0 0 128 0,0 0 0 0,0 0-128 16,0 0 192-16,0 0-64 0,0 0 0 0,0 0-128 16,-12 10 192-16,4-2-64 0,8-8 16 0,-11 8 0 15,0 0 0-15,0 0 0 0,-1 0-16 0,1 0-128 16,0 3 192-16,3-3-64 0,8-8-128 0,-13 8 0 15,2-1 0-15,0-4 128 0,-1 2-128 0,12-5 0 0,0 0 0 0,0 0 0 16,-13-2 0-16,13 2 0 0,-11-6 0 0,5-2 0 16,3-5 0-16,3 3 0 15,0 10 0-15,4-14 0 0,3-4 176 0,1-1-48 0,1-2-128 0,3 0 192 16,1-3 48-16,1 6 0 0,0-1 0 0,2 3 0 16,1-2 112-16,-1 2 32 15,-2 0 0-15,2 2 0 0,0 1 16 0,0 5 16 16,-1 2 0-16,-1-1 0 0,-1 7-96 0,1 3 0 0,1 2-16 0,-1 3 0 15,-1 5-112-15,0 6 0 0,0 2-16 0,0 3 0 16,-1 2-176-16,0 6 0 0,-4 2 0 0,0 3 128 16,-3 1-128-16,-1 1 0 0,0-1 0 0,-4 1 0 15,-2 3 0-15,0-2-256 0,-2 0 64 0,-1-3 16 16,-3 0-144-16,0-2-48 0,-2-5 0 0,0-1 0 16,-1-5-80-1,3-3 0-15,-2-3-16 0,1-4 0 0,-2-6-1344 16,-1 0-272-16,1 0-48 0,11-8-16 0</inkml:trace>
  <inkml:trace contextRef="#ctx0" brushRef="#br1" timeOffset="204463.4">15681 11060 20271 0,'0'0'1792'0,"0"0"-1424"0,0 0-368 0,0 0 0 16,0 0 3040-16,0 0 544 0,-2 16 96 0,1-2 32 16,-3 1-2624-16,1 7-512 0,0 2-96 0,1 7-32 15,-2 1-288-15,-1 8-160 0,-2 0 160 0,-1 5-160 16,-1 5 128-16,-1 4-128 0,0 7 0 0,2 5 0 15,0 2 192-15,0 6-64 0,-1 3-128 0,2 0 192 16,2-2-64-16,1-1-128 0,-1 0 176 16,0-2-176-16,2 2 176 0,0-2-176 0,1-1 160 0,2-4-160 31,2-9-256-31,-2-4-160 0,0-2-32 0,0-10 0 0,-2-6-1984 16,0-3-384-16,1-5-96 0,-1-3-16 0</inkml:trace>
  <inkml:trace contextRef="#ctx0" brushRef="#br1" timeOffset="204778.61">16263 10973 28559 0,'0'0'2544'0,"0"0"-2032"16,0 0-512-16,0 0 0 0,-3 13 1312 0,0 3 160 0,0 0 48 0,-1 5 0 16,0 3-912-16,-1 10-176 0,3 4-48 15,-1 6 0-15,0 4-384 0,0 5 0 0,1 5 0 0,0 6 0 16,2 2 0-16,0 6 0 0,-1 6 0 0,1 4 0 16,0 0-144-16,3 0 144 0,0-5 0 0,2-5 0 15,-3-3-192-15,-1 2 64 16,2-2 128-16,-1 2-208 15,-2-4-176-15,2-4-48 0,1-4 0 0,-3-6 0 16,-2-8-400-16,-1-2-64 0,0-7-32 0,-2-4-12864 0</inkml:trace>
  <inkml:trace contextRef="#ctx0" brushRef="#br1" timeOffset="205059.17">15544 12042 17503 0,'0'0'1552'0,"0"0"-1232"0,10-8-320 0,0 0 0 0,-1-2 3264 0,4 1 608 16,2-4 112-16,2 0 32 0,2 0-2640 0,2-3-528 15,2 0-96-15,-1-1-32 0,2-3-464 0,2 1-80 16,1-2-32-16,1 5 0 0,-1 0-144 0,2 6 0 15,-2-1 0-15,0 3 0 0,1 0-240 0,-1 3 80 16,-1 2 16-16,1 2 0 16,2-3-544-16,-4 4-96 0,1 5-32 0,1-2-8880 15,1 1-1776-15</inkml:trace>
  <inkml:trace contextRef="#ctx0" brushRef="#br1" timeOffset="205719.46">16632 11569 13823 0,'0'0'1216'0,"0"0"-960"0,0 0-256 0,0 0 0 15,0 0 3776-15,0 0 704 0,0 0 128 0,0 0 48 16,0 0-3088-16,0 0-608 0,0 0-128 0,0 0-32 16,0 0-496-16,0 0-112 0,-1 13 0 0,-1 7-16 15,-1 4-176-15,1 9 0 0,-1 3 0 0,2 9 128 0,-1 5-128 0,0 3 192 16,1 5-192-16,1-2 192 0,0 3-64 0,1-4 0 15,3 1 0-15,-1-1 0 0,2-2-128 16,-1-5 128-16,3-8-128 0,1-3 128 0,0-5-128 16,0-6-224-16,-2-2 48 0,1-6 16 15,1-7-496-15,-8-11-112 0,0 0 0 0,13 3-16 16,-13-3-144-16,14-11-32 0,-1-5 0 0,0-2 0 0,-2-4 768 16,0-4 192-16,-1-6 0 0,-1 3 0 0,1-5 448 0,1-1 112 15,2-2 16-15,0 5 16 0,0 0-16 0,1-2 0 16,-1-3 0-16,3 5 0 0,0-2-240 0,0-1-48 15,0-2-16-15,0 0 0 0,0 0-144 0,0 0-128 16,-1 0 192-16,-1 4-192 0,-1 4 192 0,-2 5-192 16,-1 1 192-16,-2 7-192 0,0 2 176 0,-1 6-176 0,-7 8 160 15,0 0-160-15,0 0 240 0,0 0-48 0,12 9-16 0,0 6 0 16,-3 7 16-16,-1 7 0 0,0 6 0 0,-1 7 0 16,-1 8-192-16,-1 3 0 15,0 2 144-15,0-1-144 0,-1-1 0 0,3 0 0 16,-1-3 0-16,1 1 0 0,1-4 0 0,0-7 0 0,0-3 0 0,1-5 128 15,1-5-128-15,0-4 0 16,-2-3 0-16,1-3 128 0,1-6-128 0,0-2 0 0,-10-9 128 0,11 4-128 16,-11-4 144-16,16 0-144 0,-2-2 192 0,1-6-192 15,-1-3 208-15,1-2-64 0,-1-6-16 0,0-2 0 16,1-3 144-16,1 0 32 0,2-5 0 0,-1-3 0 16,1-2 160-16,0-3 48 0,-2 2 0 0,1-2 0 15,-1 0 80-15,0 0 32 0,0 0 0 0,-1-3 0 16,-2-2-144-16,0 2-32 0,-2-2 0 0,0 1 0 0,-1-3-128 15,-2 4-48-15,0-2 0 0,-2 2 0 16,-1-2-64-16,0 6-16 0,-2 2 0 0,0 2 0 0,0 3-192 16,1 0 176-16,-3-2-176 0,2 3 160 0,1-1-160 0,-3 5 0 15,-1 3 144-15,0 3-144 0,0 4 0 0,0 1-160 16,0 13 16-16,0 0 0 16,0 0-1520-16,-13 3-288 0,-6 5-64 0</inkml:trace>
  <inkml:trace contextRef="#ctx0" brushRef="#br1" timeOffset="-204166.22">18024 12764 29487 0,'0'0'1296'0,"0"0"288"0,0 0-1264 0,0 0-320 15,0 0 0-15,0 0 0 0,0 0 1888 0,0 0 320 0,0 0 64 0,0 0 16 16,0 0-1872-16,0 0-416 0,0 0 0 15,0 0 0 1,8-12-512-16,-2 0-80 0,-1 3-16 0,-5 9 0 0,0 0 272 0,5-11 48 0,-5 11 16 0,0 0 0 16,6-12 272-16,-6 12 0 0,0 0 0 0,0 0 0 15,10-8 208-15,-10 8-48 0,10-5-16 0,-10 5 0 16,0 0-144-16,12 0 0 0,-12 0 144 0,15 0-144 0,-2 5 0 16,-13-5 0-16,13 7 0 0,-2 1 0 0,0 1 0 0,-1 3 0 15,-1-3 0-15,-1 2-128 0,-8-11 128 0,7 18 0 16,-2 0 128-16,-2-1-128 0,-2-4 256 0,-2 7 0 15,-2-3-16-15,-2 2 0 0,-2-1-80 0,-2 1-16 16,-3-1 0-16,-2-2 0 0,-2 3-16 0,-2-3 0 16,-1 0 0-16,0 0 0 0,-1 1-128 0,1-3-192 15,-3 2 32-15,-1-3 16 16,1-2-1680-16,-2-6-336 0,0 1-64 0</inkml:trace>
  <inkml:trace contextRef="#ctx0" brushRef="#br1" timeOffset="-203489.35">19343 11758 10127 0,'0'0'448'0,"0"0"96"0,0 0-544 0,0 0 0 0,8-8 0 0,0-2 0 0,0 2 4976 0,2 0 880 15,1-3 176-15,2-2 48 16,0 0-4560-16,-1 2-912 0,1-3-176 0,0-2-48 0,2 0-384 0,-1-4 0 15,-1 8-224-15,-2-1 80 0,-1 0 144 0,-2 2 0 16,-3-1-144-16,-5 12 144 0,4-12 0 0,0 4 288 16,-3-2-48-16,-1 10-16 0,0 0 224 0,-6-10 64 15,-2 4 0-15,-2-1 0 0,-1 6-112 0,-2 1-16 16,-1 0 0-16,-4 1 0 0,-5 7-96 0,1 0-32 16,-2 1 0-16,0 3 0 0,0 3 112 0,-2-1 16 15,0 1 0-15,1 1 0 0,-3 1-80 0,4-1-16 16,2 5 0-16,3-1 0 0,-2-3-160 0,2-1-128 0,2 0 192 15,3 0-192-15,0 0 0 0,2-3 0 0,3-5 0 16,2 4 0-16,3-3 0 0,4-9 0 0,-4 13 0 0,4-13 0 16,0 11-192-16,0-11 192 0,5 11-208 0,-5-11 80 15,13 9 128-15,1-1 0 0,2 0 0 0,4 0-128 16,1-2 128-16,1 0 0 0,2-1 0 0,-1 3 0 16,2 4 0-16,1-4 0 0,1 1 0 0,0-1 0 15,1 0 0-15,2 5 0 0,1 0 0 0,-1-2 0 16,-2 2 0-16,-1 1 0 15,-2 2 0-15,1-1 0 0,-3 1 0 0,-3 0 0 0,-2 0 0 0,-3 3 0 16,-6-4 0-16,-1 1 0 0,-1 0 0 0,-4 0 0 16,-3 3 0-16,-2-1 0 0,-3-2 0 0,-4 5 128 15,-6 0-128-15,-2-2 0 0,-4 2 0 0,-3-5 128 16,-3 0-128-16,-2 2 0 0,-3-2 0 0,1-5-128 16,1 2-96-16,2-5-16 0,3 0 0 0,1-2 0 15,1-4-592-15,5-2-128 0,4-3-32 16,3-2 0-16,4-5-2736 0,4-4-560 15,5-7-96-15,9-8-32 0</inkml:trace>
  <inkml:trace contextRef="#ctx0" brushRef="#br1" timeOffset="-202535.54">20232 11651 3679 0,'43'-13'160'15,"-15"5"32"-15,-3-4-192 0,3 4 0 0,-1-1 0 0,-1-2 0 0,-1 3 5712 0,-2-1 1104 16,-4 0 224-16,-1-2 32 0,-2 3-5104 0,-2 0-1024 15,-3 0-208-15,-11 8-32 0,10-8-496 0,-10 8-80 16,0 0-128-16,0 0 176 0,0 0-176 0,0 0 192 0,0 0-192 0,0 0 192 16,-16 12-32-16,-2 3 0 0,-1 1 0 0,-3 5 0 15,-3 3 112-15,0 1 32 0,-2 4 0 0,-2 3 0 16,-2 5-48-16,-1 0-16 0,0 3 0 0,-2-1 0 16,1-4-96-16,4-1-16 0,3-2 0 0,5-3 0 15,2 1-128-15,4-4 128 0,4-2-128 0,3-6 128 16,3-2-128-16,2-5 0 0,3-11-192 0,2 11 192 31,-2-11-560-31,9 7 16 0,6-4 0 0,2-3 0 16,4-5 96-16,5-1 0 0,3-2 16 0,3-2 0 0,2-6 112 0,-1-2 32 0,-1-1 0 0,-1 0 0 15,-2-2 288-15,0 5 144 0,-2-5-16 0,-3 5 0 16,-1 0 384-16,-3 2 64 0,-2-1 0 0,-2 2 16 16,-1 2 0-16,-4 6 0 0,-11 5 0 0,0 0 0 15,13 0-96-15,-13 0-32 0,8 13 0 0,-3 2 0 16,-2 2-144-16,-5 4-48 0,-1 8 0 0,-4 3 0 0,-1 3-80 15,-1-1-32-15,-1 3 0 0,2-3 0 16,0-2-160-16,2-2 0 0,1-4 0 0,3 0 0 0,1-7-176 0,2-3-64 16,-1-16-16-16,5 13 0 15,-5-13-352-15,0 0-80 0,16 0-16 0,2-5 0 16,-2-6 112-16,2-2 16 0,-2-5 0 0,0-4 0 0,1 1 192 0,-1-3 32 16,0-2 16-16,0 2 0 0,2 5 336 0,0-2 160 15,-2 0-16-15,1 5 0 0,3 0 288 0,-3 3 48 16,-1 5 16-16,2 3 0 0,0 2 32 0,-1 3 16 15,-2 3 0-15,-1 2 0 0,2 3-288 0,0 3-64 16,-1 2-16-16,1 0 0 0,1 5-176 0,1-7 0 16,0 0 0-16,1-1 128 0,0 1-128 0,1 2 0 0,-1-5 0 15,2 0 0-15,1 0 0 0,1-3 0 0,-3-2 0 0,3-3 0 16,-1 0 272-16,2-5-16 0,1-6-16 0,0 0 0 16,3-7 64-16,4 0 16 0,3-9 0 0,5-5 0 15,2-5-96-15,3 0-16 0,1-11 0 0,-1 1 0 16,-2-9-208-16,-1 0 128 0,-2-6-128 15,-1-3 0-15,-2 4 0 0,0-1 0 0,-2-4 0 0,0 2 0 16,-3 1 0-16,-1 2-160 0,-4-3 160 0,0 3-128 16,1 3 128-16,-3 2 0 0,-2-2 0 0,-2 2 0 15,-4 6 256-15,-1 2 0 0,-1-2-16 0,-5 5 0 16,-2 5-48-16,-4-1 0 0,-2-3 0 0,-4 2 0 16,-1 6-64-16,-3 2 0 0,-6 3-128 0,-4 2 192 15,-1 9-192-15,-4 7 0 0,-3 1 0 0,-2 6-160 16,-1 0 0-16,-2 6 0 0,-3 8 0 0,-2 4 0 0,-3 5 160 15,0 3-208-15,-1 9 80 0,-1 3 128 0,-1 5 0 0,-2 3 0 16,1 4 0-16,-3 2 0 0,-2 6 0 0,3 2 0 16,-1 2 0-16,4 2 0 0,0 8 0 0,5 0 192 15,1 3-192-15,4 0 192 0,2-3-192 0,4 3 128 16,2-3-128-16,2 1 128 0,3 2-128 0,2 2 0 16,2 2 0-16,2 0 0 0,3-3 0 0,3-1 0 15,2-4 0-15,2-3-176 0,1-1 176 0,1-5-208 16,4-1 80-16,0 1 128 0,0-6-288 0,3-2 64 15,3-6 16-15,2-5 0 0,0-5-64 0,1-3-16 16,2-5 0-16,2 0 0 16,-1-8-128-16,3-7-32 0,-1 3 0 0,3-7 0 15,2-5-128-15,2 0-16 0,0-5-16 0,3-3 0 16,1 0-416-16,2-8-64 0,0 0-32 0,0-2 0 16,-3-5-2816-16,0-2-560 0</inkml:trace>
  <inkml:trace contextRef="#ctx0" brushRef="#br1" timeOffset="-202133.46">22049 12061 23903 0,'0'0'1056'0,"0"0"224"0,11 5-1024 0,-11-5-256 0,13 5 0 0,-13-5 0 15,13 5 1792-15,-13-5 304 0,12 6 64 0,-12-6 16 16,15 5-1152-16,-2 0-208 0,0-2-48 0,-1 0-16 16,4-4-464-16,1 1-96 0,-1-2 0 0,1-1-16 15,1 3-176-15,3-5 192 0,1 0-192 0,1-1 192 0,-4 1-192 0,2 0 192 16,1-3-192-16,1 0 192 0,-1 0-192 15,1 0 160-15,-1-3-160 0,1 3 160 0,-1-5-160 0,1 2 192 16,1-2-192-16,-2 0 192 0,1 0-48 0,-3-3 0 16,0 3 0-16,-3-1 0 0,-1-4-16 0,0 2-128 15,-1 0 192-15,-2-1-64 0,1-3 0 0,-3 4-128 16,1 0 192-16,-4 0-64 0,-4-5-128 0,1 5 192 16,-2 0-192-16,-3 2 192 0,-3-1-64 0,-3 2 0 15,-2 4 0-15,-3-1 0 0,-1 4-128 0,-1 3 160 16,-1-1-160-16,-2 4 160 0,-2 4 0 0,-1 4 0 15,-2 0 0-15,-1 4 0 0,-1 4 32 0,-1 5 16 16,2 8 0-16,-4 3 0 0,-1 12-16 0,3-6-16 16,1 6 0-16,2-3 0 0,4 1 16 0,4 3 0 0,3-7 0 0,5 1 0 15,4 1-192-15,7 2 128 0,5 1-128 0,9-1 128 16,2 0-128-16,6-2-224 0,0 2 48 16,9-6 16-1,3-3-1184-15,5-1-256 0,2 0-32 0,7-7-15008 0</inkml:trace>
  <inkml:trace contextRef="#ctx0" brushRef="#br1" timeOffset="-191057.14">3011 12866 16575 0,'0'0'736'0,"0"0"160"0,0 0-720 0,0 0-176 0,0 0 0 0,0 0 0 0,0 0 2432 0,0 0 464 16,0 0 96-16,0 0 16 0,0 0-2192 0,0 0-432 15,0 0-96-15,0 0-16 0,0 0-64 0,0 0-16 16,1-12 0-16,-1 12 0 0,0 0 80 0,0 0 16 15,0 0 0-15,-9-8 0 0,-2 4-64 0,11 4-16 16,-10-4 0-16,10 4 0 0,0 0-48 0,-11-3-16 16,11 3 0-16,-10-5 0 0,2 0 32 0,8 5 0 0,-8-11 0 0,2 2 0 15,-1-3 32-15,1 0 16 0,-2-1 0 0,-4-2 0 16,-2 6-224-16,0-4 0 0,-1-2-192 0,-3-1 192 16,-1 0-336-16,0 2 32 0,-2-1 16 0,0 1 0 15,0-1 96-15,-1 3 32 0,-1 4 0 0,3 3 0 16,-3 0 160-16,1 2 192 0,-1 0-32 0,2 3-16 15,0 0-144-15,1 3 128 0,-3 0-128 0,1 2 128 16,-1-4-128-16,2 7 128 0,2-1-128 0,0 1 128 16,0-2-128-16,-1 4 0 0,1 0 144 0,0 2-144 15,0 4 208-15,-2 0-16 0,0 1-16 0,3 2 0 16,4-2 0-16,-2 4 0 0,-2 2 0 0,2 4 0 16,3 0-176-16,2 7 0 0,1 1 144 0,-1 2-144 15,0 0 0-15,3 5 128 0,3-2-128 0,0 0 0 16,0-1 0-16,2-1 0 0,0-4 0 0,1 1 0 0,2-1 176 15,3-2-48-15,1-1 0 0,2-1 0 0,4 2 0 16,1-1-128-16,2 1 192 0,1 0-64 0,2 0-128 0,5-2 160 16,2-2-160-16,1-3 160 0,0-2-160 0,0-1 192 15,-2-2-192-15,2-3 192 0,2-5-192 0,-2-4 192 16,2-4-192-16,-2 0 192 0,0-4-48 0,2-4 0 16,-2 1 0-16,1-3 0 0,1-5 32 0,1-2 0 15,1-7 0-15,-1 3 0 0,-1-6-48 0,1-2-128 16,-1-1 192-16,-1-3-64 0,-1-1-128 0,0-1 0 15,-3 1-192-15,0 1 192 16,0 0-608-16,-3 3 0 0,-6-3 0 0,1 2 0 16,0-2-288-16,-3 3-48 0,-4 2-16 0,-3 0 0 15,-1 0-1072-15,-5 0-208 0,-4 5-64 0,-1-2-5488 0,-3 5-1104 16</inkml:trace>
  <inkml:trace contextRef="#ctx0" brushRef="#br1" timeOffset="-190806.6">2576 13079 9215 0,'-21'13'816'0,"7"-5"-656"0,-4 3-160 0,-1-1 0 15,1-1 2512-15,0 1 480 0,2 0 80 0,2-1 32 16,3 1-1120-16,3 1-240 0,8-11-32 0,-7 10-16 16,7-10-384-16,0 13-80 0,5-2-16 0,1 2 0 15,4-2-496-15,4 2-96 0,1 1-32 0,3 1 0 16,2 1 48-16,5 0 16 0,-1 3 0 0,1-1 0 16,1-2-80-16,0 5 0 0,-1 1-16 0,1 1 0 15,0-3-80-15,-1 5-16 0,-1-1 0 0,4 0 0 16,1 1-192-16,-1-1-32 0,0 1-16 0,-3-1 0 0,-1-3-224 15,-1-1 128-15,-4 1-128 0,0-2 0 0,1-6 0 0,-1-1-336 16,-1-4 48-16,-1-4 16 16,-1 0-640-16,2-4-128 0,0-4-32 15,1-4 0-15,-1-4-2432 0,-1-5-480 0</inkml:trace>
  <inkml:trace contextRef="#ctx0" brushRef="#br1" timeOffset="-190362.09">3613 13188 3679 0,'14'-11'320'0,"0"3"-320"15,1-2 0-15,-2 1 0 0,-4-1 5168 0,1 2 960 16,0 0 192-16,-1 0 32 0,-1-3-3840 0,0 1-768 16,-8 10-144-16,8-11-48 0,-4-2-720 0,-4 13-128 15,0 0-48-15,4-11 0 0,-4-2-416 0,0 13-96 0,-3-13-16 0,-2 5 0 16,5 8-128-16,-9-8-176 0,-3 5 48 0,0-2 0 16,-3 3 128-16,-1 4 0 0,-3 3-144 0,0 1 144 15,-2 2 0-15,0 2 0 0,-3 4 0 0,0 1 0 16,-2 1 224-16,0-2-32 0,2 2-16 0,0 0 0 15,5 2 48-15,3 0 16 0,0 1 0 0,1 0 0 16,3-1-80-16,-1 3-16 0,0 1 0 0,2 4 0 16,-1 1-144-16,3 2 0 0,1 0 0 0,0 2 0 15,1 1 0-15,3-2 0 0,0 1 0 0,3-4 0 16,2-1 0-16,6-6 0 0,-1-3 0 0,2-3 0 16,3-4-192-16,4-2 192 0,-1-4-160 0,4-4 160 15,1-4-176-15,2-4 176 0,3-4-192 0,2-4 192 16,4-6 0-16,4-5-128 0,3 1 128 0,0-6 0 0,-3 4-128 15,-2-2 128-15,-2-5-192 0,-3 3 192 0,-2-2-144 0,-3 2 144 16,-1 1 0-16,-4 1-144 0,1 1 144 16,-3 5 0-16,-3 0 0 0,0 1 0 0,-3 1 240 0,-1 1 16 15,-4 5 16-15,-1-2 0 0,0 7 112 0,-1-2 0 16,-2 13 16-16,0 0 0 0,0 0-96 0,0 0-32 16,-4-8 0-16,4 8 0 0,0 0-272 0,0 0 0 15,0 0 0-15,0 0-144 16,-4 16-560-16,2 0-128 0,2 5 0 0,3-5-10048 15,2 2-1984-15</inkml:trace>
  <inkml:trace contextRef="#ctx0" brushRef="#br1" timeOffset="-189874.38">4449 13018 8287 0,'0'0'736'0,"19"-3"-592"0,0-2-144 0,0 0 0 15,-1-3 4736-15,0 3 928 0,-1-1 176 0,1 0 48 16,-2-4-3792-16,-1 0-752 0,-1-1-160 0,0-2-32 15,-1 4-672-15,-3-1-144 0,-2 0-16 0,-2-1-16 16,-6 11-176-16,0 0-128 0,2-10 144 0,0-1-144 16,-2 11 208-16,0 0-48 0,-8-9-16 0,0 2 0 15,-2 2 16-15,-1 2 0 0,-4 2 0 0,-1 2 0 16,-1 2 16-16,0 2 0 0,-2 3 0 0,-2 0 0 16,-1 7 0-16,-2-1 0 0,0 2 0 0,0 0 0 15,1 5-176-15,2-2 192 0,0 2-192 0,1-2 192 16,-3-1-192-16,2 1 0 0,0 2 0 0,7-3 0 0,6-4 0 15,2-1 0-15,-1 0 0 0,2 0 0 16,5-13 0-16,0 13-144 0,0-13 144 0,7 14-160 0,1-4 160 16,3 1 0-16,3 0-144 0,2-3 144 0,-3-1 0 0,3-4 0 15,2 2 0-15,1-2 0 0,2-3 0 0,0 5 192 16,0-5-192-16,1 0 192 0,-1 0-192 16,2 0 128-16,-1-2-128 0,1 2 128 0,-1 0-128 0,1 0 0 15,-1 0 0-15,-1 0 0 0,-2 0 0 0,-1 2 0 16,-1 1 0-16,-1 2 0 0,1-2 0 0,-1 0 0 15,-16-3 0-15,16 7 0 0,-16-7 0 0,11 8 128 16,-11-8-128-16,11 9 0 0,-11-9 0 0,10 13 0 16,-4 0 0-16,-3 0 0 0,-6 0 0 0,-2-2 0 15,-3 5 128-15,0-3-128 0,0 0 0 0,-1 1 0 0,-4 4 0 0,-3 3 128 16,-4-1-128-16,1 3 0 16,-3 3-192-16,-2-2 192 0,-2 1-272 0,-1-1 64 0,1 4 16 0,-4-4 0 31,-3-2-1232-31,-2 2-240 0,-3 0-64 0</inkml:trace>
  <inkml:trace contextRef="#ctx0" brushRef="#br1" timeOffset="-181466.11">5468 13365 14399 0,'0'0'640'0,"0"0"128"0,0 0-624 0,0 0-144 0,0 0 0 0,0 0 0 16,0 0 608-16,0 0 96 0,0 0 0 0,0 0 16 16,0 0-480-16,0 0-112 0,0 0 0 0,0 0-128 15,0 0 256-15,0 0-48 0,0 0-16 0,0 0 0 16,0 0 288-16,0 0 48 0,0 0 16 0,0 0 0 15,0 0 160-15,0 0 48 0,0 0 0 0,0 0 0 16,-3-8-240-16,3 8-64 0,0 0 0 0,0 0 0 16,0 0-176-16,0 0-32 0,-5-8-16 0,5 8 0 15,0 0-48-15,0 0-16 0,0 0 0 0,-2-10 0 16,2 10 64-16,0 0 16 0,3-11 0 0,-3 11 0 16,4-11 48-16,-4 11 16 0,3-10 0 0,-3 10 0 15,0 0-48-15,0 0-16 0,6-11 0 0,-6 11 0 0,8-8-48 0,-8 8 0 16,0 0 0-16,0 0 0 0,0 0 0 0,0 0-16 15,0 0 0-15,0 0 0 0,15 0-176 0,-15 0 128 16,14 6-128-16,-14-6 128 0,0 0-128 0,15 10 128 16,-4 1-128-16,-3-1 128 0,-8-10-128 0,6 16 160 15,-3-3-160-15,2-2 160 0,-5-11-160 0,3 16 0 16,-3-16 0-16,0 0 0 0,4 16 0 0,-1-3 128 16,0 0-128-16,-3 1 0 0,0-14 0 0,-5 16 0 15,-1-1 128-15,1-1-128 0,-1 0 0 0,-1 1 0 16,-2 1 0-16,-4 2 0 0,-5-2 0 0,-3 3-256 0,-3-1 64 15,2 2 16 1,-2 1-448-16,-2 3-80 0,-5-3-32 0,1-2-11968 0</inkml:trace>
  <inkml:trace contextRef="#ctx0" brushRef="#br1" timeOffset="-178994.56">6606 13087 12895 0,'0'0'576'0,"0"0"112"0,0 0-560 0,8-8-128 15,-8 8 0-15,12-10 0 0,-2 2 2784 0,1-3 528 0,1 0 96 0,-1 1 32 16,0-1-2256-16,2-2-448 0,-2-3-96 0,2 0 0 16,-2 0-448-16,2 0-192 0,0-2 160 0,0 2-160 15,-2 0 0-15,-1 3 128 0,-1 2-128 0,-1 2 0 16,-8 9 128-16,7-15-128 0,-7 15 176 0,4-9-176 15,-4 9 336-15,4-12-32 0,-4 12-16 0,-2-11 0 0,2 11 80 0,-2-13 16 16,2 13 0-16,-6-8 0 0,-2 0 0 16,-2 2 0-16,-1-1 0 0,-2 6 0 0,-1-1-192 0,-2 2-16 15,-2 2-16-15,-1 3 0 0,-4-1-160 0,1 3 128 16,-4 1-128-16,1 1 128 0,-1 3 64 0,0 0 16 16,1 1 0-16,-1 0 0 0,2 3 96 0,0 0 16 15,0 0 0-15,3 5 0 0,2 0-64 0,-1 0-16 16,1-2 0-16,0 5 0 0,1-3-240 0,0 0 0 15,6 1 0-15,-1-4 0 0,2 3 0 0,2-2 0 16,3-1 0-16,1-2 0 0,4 3 0 0,4-3 0 16,3 0 0-16,2-1 0 0,0-4 0 0,5 7 0 15,3-4 0-15,2-1 0 0,0 0 0 0,1 1 176 16,0-1-176-16,4 0 160 0,-3 0-16 0,3-2 0 0,-1-1 0 16,2-2 0-16,2 0 48 0,-2 0 16 0,-1-5 0 0,1 0 0 15,0-1 16-15,-2 3 0 0,1-4 0 16,-1 1 0-16,-3-2-64 0,1 0-16 0,-3 0 0 0,1 3 0 15,-2-1-144-15,-2 1 128 0,-1-3-128 0,0 5 128 16,-13-5-128-16,13 3 0 0,-13-3 0 0,0 0 128 16,0 0-128-16,0 0 0 0,8 8-160 0,-8-8 160 15,0 0-192-15,-5 16 48 0,-1-3 16 0,-2 0 0 16,-5-5-144-16,-2 4-32 0,-2 0 0 0,-4 1 0 31,-2-2-224-31,3 0-48 0,-4-3-16 0,-1 2 0 0,1-2-560 16,2 0-96-16,-1-3-32 0,6-2 0 0,1 0-1776 0,3-3-352 15</inkml:trace>
  <inkml:trace contextRef="#ctx0" brushRef="#br1" timeOffset="-178414.84">7368 12659 27583 0,'0'0'1216'0,"0"0"256"0,0 0-1168 0,13 0-304 15,-13 0 0-15,0 0 0 0,13 4 1328 0,-13-4 208 16,9 13 32-16,-2 3 16 0,-3 4-800 0,0 0-144 16,-4 8-48-16,-2 2 0 0,-3 5-320 0,-1 6-64 15,-1 2-16-15,-1 0 0 0,-1 2-192 0,-1-3 0 16,-1 1 128-16,0-3-128 0,-1 2 0 0,1-3 0 0,0-4 0 0,0 0 0 16,1-4 0-16,-1 1 0 0,1-3 0 0,1-5 0 15,1-3 0-15,-1 0-192 0,5-2 48 0,-1-6 0 16,2-2-176-16,3-11-16 0,0 0-16 0,0 0 0 15,0 0-32-15,0 0-16 0,0 0 0 0,0 0 0 16,0 0 96-16,4-13 32 0,3-1 0 0,1-2 0 16,2-2 80-16,-1-1 32 0,2-2 0 0,2-3 0 15,0 3 160-15,0-3 176 0,0 3-48 0,1-3 0 16,-1 0 96-16,0 3 16 0,-2 3 0 0,2-1 0 16,-2 3 16-16,2 3 16 0,-3-3 0 0,1 5 0 15,-1 3 0-15,-1 3 0 0,-9 5 0 0,15-3 0 16,-15 3-64-16,16 6-16 0,0 4 0 0,-3 4 0 15,-4 2-192-15,2 2 176 0,1 1-176 0,-1-1 160 16,-2 3-160-16,1-2 0 0,0 0 0 0,-1-1 0 0,1 1-160 16,1-1 160-16,2-2-208 0,-2-3 80 0,1 1 128 15,-4-6 0-15,-8-8 0 0,11 7-128 0,2-4 128 0,-1-3 0 16,0-3 0-16,-1-2 0 0,-1-3 144 0,1-2-144 16,2-6 192-16,-1-3-192 0,3 0 160 0,1-7-160 15,-2 2 128-15,1-5-128 0,-4 0 0 0,2 2 0 16,0-2 0-16,0-2 0 0,-2 1 0 0,0-1 0 15,0 1 0-15,1-1 0 0,-1-1 0 0,-2 3 0 16,-1 2 0-16,0 5 0 0,0-1 0 0,0 7-144 16,1 0 144-16,-3 3 0 15,0 4-448-15,1 1 32 0,-7 8 0 0,0 0 0 16,9-8-1552-16,-9 8-304 0,0 0-64 0,0 0-6304 16,15 4-1248-16</inkml:trace>
  <inkml:trace contextRef="#ctx0" brushRef="#br1" timeOffset="-178203.83">8177 12867 11055 0,'14'7'976'0,"1"2"-784"0,-3-1-192 0,0 5 0 16,-4 2 3104-16,1 2 576 0,3 3 112 0,0 0 32 16,1 1-1584-16,2 5-320 0,-1 1-64 0,2 2-16 15,-1 3-448-15,-1 2-96 0,-3 6-16 0,0 2 0 16,-1 4-608-16,0-1-128 0,1-6-32 0,-3 3 0 16,0-4-64-16,0 4 0 0,-2-5-16 0,1 0 0 15,-1 0-112-15,-1-5 0 0,0-3-16 0,-2-2 0 16,0-6-304-16,1-4 160 0,-4-17-160 0,0 0 128 15,0 0-576-15,0 0-112 0,0 0-16 16,0 0-16-16,0 0-2032 16,0 0-384-16,1-21-96 0</inkml:trace>
  <inkml:trace contextRef="#ctx0" brushRef="#br1" timeOffset="-178020.33">8665 12801 25167 0,'6'-24'1104'0,"-1"8"240"0,1-5-1072 0,-1 4-272 0,0-6 0 0,-2 7 0 0,0-5 1984 0,0 5 320 15,-1 3 80-15,1 2 16 0,-1 2-976 0,-2 9-192 16,0 0-32-16,0 0-16 0,0 0-608 0,0 0-128 16,0 0-32-16,0 0 0 0,0 0-224 0,0 0-64 15,-10-4 0-15,10 4 0 0,-11 4-304 0,11-4-64 0,0 0-16 0,-11 4 0 32,11-4-1728-32,-8 8-368 0,8-8-64 0,0 0-16 0</inkml:trace>
  <inkml:trace contextRef="#ctx0" brushRef="#br1" timeOffset="-177547.79">9379 12864 18431 0,'0'0'1632'0,"0"0"-1312"0,11 8-320 0,-11-8 0 15,0 0 3328-15,0 0 608 0,0 0 112 0,0 0 32 16,10 8-2608-16,-10-8-512 0,0 0-96 0,0 0-32 15,0 0-464-15,-5 11-112 0,-3 5 0 0,-2-4-16 16,-3-3-240-16,-3-1 144 0,-1 0-144 0,-3 0 128 16,-1-3 16-16,-1 2 0 0,-2-3 0 0,0 0 0 0,-2-3 48 0,-1-1 16 15,-2 0 0-15,0-1 0 0,0-6-208 0,-1 4 0 16,-1-2 0-16,2-3 0 0,4 0 0 0,1 2-336 16,1-4 48-16,4 0 16 15,1-1-304-15,2 3-64 0,2 0-16 16,1 0 0-16,2 0-320 0,11 8-64 0,-10-8-16 0,10 8 0 15,-5-10 240-15,4 2 48 0,1 8 16 0,0 0 0 16,6-9 576-16,-6 9 176 0,13-10 0 0,0 4 0 0,0-1 192 0,-1 4 160 16,1-2 32-16,0 0 0 0,-13 5 128 0,14-3 16 15,-14 3 16-15,15 0 0 0,-1 0-48 0,-14 0-16 16,0 0 0-16,15 7 0 0,-15-7-32 0,13 9 0 16,-13-9 0-16,9 16 0 0,-2 0-96 0,-4 2-32 0,-2 1 0 15,-1 5 0-15,-1 2-32 0,-4-2-16 0,-1 0 0 16,-1 10 0-16,-1 1-112 0,-1-1-32 0,-3-2 0 15,3 2 0-15,-1-2-128 0,2-2 0 0,0-4-192 16,3 3 192 0,4-5-640-16,1 0 0 0,0-3 0 0,1-2 0 15,-1-4-1616-15,3-1-336 0,2 1-64 0,5-4-16 16,4-3-784-16,2 0-176 0</inkml:trace>
  <inkml:trace contextRef="#ctx0" brushRef="#br1" timeOffset="-176691.62">9289 13310 5519 0,'21'-6'496'0,"3"-4"-496"0,-2-1 0 0,4 0 0 15,1-2 3264-15,0 5 544 0,-1-2 112 0,0 2 32 16,-1-3-1760-16,3 3-336 0,-3 0-80 0,0 0-16 16,-3 0-512-16,-3 0-96 0,-3 0-32 0,0 1 0 0,0 1-288 0,-1-2-64 15,-4 3-16-15,-11 5 0 0,10-8-176 0,-10 8-48 16,0 0 0-16,9-5 0 0,-9 5-16 0,0 0 0 16,0 0 0-16,0 0 0 0,0 0-64 0,0 0 0 15,0 0-16-15,0 0 0 0,-1-11-64 0,1 11-16 16,0 0 0-16,-7-8 0 0,-2 5-112 0,-1-2-32 15,-1 5 0-15,-2 3 0 0,-1 0-80 0,-3-1 0 16,0 3-128-16,-1 3 192 0,1 0 0 0,-3 6-16 16,-1 1 0-16,2 4 0 0,0 2 16 0,0 3 16 15,-1 3 0-15,1 4 0 0,-3 6-64 0,1 1-16 16,3-1 0-16,4 2 0 0,1 6-128 0,5-2 128 16,1 2-128-16,4-3 128 0,3 3-128 0,3-2 0 0,2-5 0 15,5 4 0-15,4-2-176 0,7 0-64 0,3-6-16 16,3-5 0-1,4-3-128-15,3-4-48 0,4-6 0 0,6-3 0 0,-3-5 160 16,1-8 16-16,0-8 16 0,1-2 0 0,4-9 16 0,-1-3 0 0,2-6 0 0,0-7 0 31,1-8-160-31,-3-9-48 0,2-1 0 0,0-8 0 16,1-4-208-16,-5 4-32 0,-2-2-16 0,-5-1 0 16,-6 1-48-16,-3 1-16 0,-2 4 0 0,-5 0 0 15,-5 3 112-15,-1 2 0 0,-7 2 16 0,-2 5 0 0,-3 1 384 0,-1 6 80 0,-2 2 16 0,-2 7 0 16,-1 6 432-16,0 3 96 0,0-2 0 0,-1 7 16 15,0 0 304-15,-1 3 64 0,-2-3 16 0,2 8 0 16,-1-1-112-16,0 2-32 0,-1 1 0 0,7 6 0 16,-8-7-96-16,8 7-32 0,-8-1 0 0,8 1 0 15,-11-3-192-15,11 3-64 0,0 0 0 0,0 0 0 0,-8 9-16 16,8-9-16-16,-8 15 0 0,5 2 0 0,1 7-16 0,0 4 0 16,2 1 0-16,4 7 0 0,0 6-208 0,3 8 0 15,-1 5 0-15,-1-1 0 0,3 4 0 0,0-2 0 16,0 2 0-16,3-2 0 0,1 0 0 0,1-4 0 15,-2-6 0-15,0-1 0 0,-1 0 0 0,-1 0-128 16,-1 2 128-16,-1-3 0 0,-3-3-368 0,1-6-16 16,-5-6 0-16,0-4 0 0,-1-4 128 0,-3-5 0 15,1 0 16-15,3-16 0 0,0 0-48 0,-5 12-16 16,5-12 0-16,0 0 0 0,0 0 112 0,0 0 32 16,0 0 0-16,-1-20 0 0,2 3-96 0,4-6 0 15,2-2-16-15,2-4 0 0,-1-3 272 0,4 0 0 0,0-5 0 16,4-4 0-16,2-3 128 0,1-1 64 0,2 0 32 15,-1 0 0-15,-1-5 16 0,-2 0 0 0,-1-1 0 0,4 4 0 16,4-4 16-16,0 9 0 0,0 2 0 0,-2 3 0 16,1 3-80-16,-2 6-16 0,0 3 0 0,-1 5 0 15,0 4 0-15,-3 1 0 0,1 5 0 0,-2 6 0 16,-3 2 96-16,0 2 0 0,-13 0 16 0,16 10 0 16,-2 2 80-16,-1 6 16 0,-3 6 0 0,-1 10 0 15,-1 1-144-15,-3 7-32 0,2 9 0 0,-3 4 0 16,1 3-192-16,0 1 0 0,0-1 128 0,1 3-128 15,-1 5 0-15,2-1 0 0,-1-4 0 0,0 0 0 16,2-3-272-16,2-6-112 0,0-4 0 0,1-6-16 16,0-9-1520-1,2-1-288-15,0 0-64 0,1-7-13280 0</inkml:trace>
  <inkml:trace contextRef="#ctx0" brushRef="#br1" timeOffset="-176162.36">11938 13960 6335 0,'0'0'272'0,"0"0"64"0</inkml:trace>
  <inkml:trace contextRef="#ctx0" brushRef="#br1" timeOffset="-175894.79">11831 13835 21823 0,'0'0'960'0,"0"0"208"0,0 0-928 0,0 0-240 0,0 0 0 0,0 0 0 0,6 11 1664 0,-6-11 272 0,0 0 64 0,7 13 16 16,-1-2-928-16,-6-11-192 0,5 12-48 0,-5-12 0 15,5 13-320-15,-2-1-64 0,-1 1-16 0,-2-2 0 16,-2 1 64-16,2 1 0 0,-3 3 0 0,-2 0 0 16,-2-2 16-16,1 5 16 0,-4 1 0 0,-1-3 0 15,-2 4-96-15,1 3 0 0,-6 2-16 0,-3 1 0 16,-3 2-432-16,-5 0 0 0,-5 3 0 0,-6 0 0 16,-6-3-1184-16,-6 0-320 0,-1 0-64 15</inkml:trace>
  <inkml:trace contextRef="#ctx0" brushRef="#br1" timeOffset="-172522.18">8324 12503 7359 0,'0'0'656'0,"0"0"-528"0,0 0-128 0,0 0 0 0,0 0 1616 0,0 0 304 16,0 0 48-16,0 0 16 0,0 0-1008 0,0 0-192 15,0 0-32-15,0 0-16 0,0 0-144 0,0 0-16 16,0 0-16-16,0 0 0 0,0 0-16 0,0 0 0 16,0 0 0-16,0 0 0 0,0 0 144 0,0 0 16 0,-11-3 16 0,11 3 0 15,0 0-48-15,0 0-16 0,0 0 0 0,0 0 0 16,0 0-48-16,0 0-16 0,0 0 0 0,0 0 0 15,0 0-64-15,0 0-16 0,0 0 0 0,0 0 0 16,0 0-176-16,0 0-32 0,0 0-16 0,0 0 0 16,0 0-160-16,0 0-128 0,0 0 192 0,-8 8-192 15,8-8 0-15,-8 4 0 0,8-4 0 0,0 0 0 32,0 0-256-32,0 0-144 0,0 0-48 0,0 0-8592 0,-10 9-1728 0</inkml:trace>
  <inkml:trace contextRef="#ctx0" brushRef="#br1" timeOffset="-163492.42">13680 13249 20207 0,'0'0'896'0,"0"0"192"0,1-14-880 16,-1 14-208-16,3-13 0 0,-3 2 0 0,0-2 1264 0,0 13 208 0,-3-13 32 0,0 3 16 16,3 10-640-16,-5-11-128 0,0 0-32 0,-3 6 0 15,-3-3-416-15,-2 5-96 0,-1-4-16 0,-2 1 0 16,-5 6-32-16,0-2-16 0,-1 2 0 0,1 0 0 15,-3 0-144-15,-2 2 160 0,-1-2-160 0,1 5 160 16,0-4 0-16,1 1 0 0,-1 3 0 0,2 1 0 16,-2-4 64-16,1 6 16 0,-1-2 0 0,2 4 0 15,0-2-48-15,-2 5-16 0,0 0 0 0,2 1 0 16,0-1 0-16,2 3 0 0,-1 0 0 0,1 2 0 16,-4-2 0-16,4 5 0 0,1-2 0 0,2 2 0 0,-1-5 32 15,3 5 16-15,2 3 0 0,2 5 0 16,2-2-96-16,5 3-128 0,1 3 176 0,5 3-176 0,3-3 0 15,5 7 0-15,2 1 0 0,4 0 0 0,5-5-192 0,4 1 16 16,1 0 0-16,2-5 0 0,1 1-144 0,2-5-16 16,3-2-16-16,0 1 0 0,2-1 160 0,1-3 16 15,2-9 16-15,0 2 0 0,1 0 160 0,2-1-192 16,2-3 192-16,3-2-192 0,-2-2 0 0,6-3-16 16,0-2 0-16,0-3 0 0,-5-2-128 0,0-4-32 15,-2-4 0-15,-1-1 0 16,-1-2-1248-16,-1-3-256 0,-1-3-48 0,-1-2-16 0</inkml:trace>
  <inkml:trace contextRef="#ctx0" brushRef="#br1" timeOffset="-162276.95">14702 13529 6447 0,'0'0'576'0,"0"0"-576"0,0 0 0 0,0 0 0 15,6-10 4496-15,-6 10 800 0,3-13 144 0,-3 13 48 16,5-14-3312-16,-5 14-672 0,4-16-128 0,-4 16-32 16,0-13-608-16,-2 3-128 0,2 10-32 0,-3-14 0 15,3 14-352-15,-7-13-80 0,-2 5-16 0,-3 0 0 16,-2 0-128-16,-2 5 0 0,-2 1 0 0,-3-1 0 0,1 3 0 0,-3 5 0 15,-1-2 0-15,0 5 0 16,0 5 0-16,-2 1 160 0,0 2 16 0,1 2 0 0,-2 3 0 16,-1 6 0-16,-1 2 0 0,2 5 0 0,0 6-176 15,1 1 128-15,4 4-128 0,1-5 128 0,0 5-128 0,6-4 0 16,6-5-192-16,2-3 192 0,4-1-384 0,6-7 64 16,4 3 0-16,2-8 0 15,6-2-288-15,4-5-48 0,4-7-16 0,6-1 0 16,-1-10-16-16,3-1 0 0,1-7 0 0,0-3 0 15,0-5 128-15,2-3 32 0,-2-2 0 0,0-1 0 16,0-3-112-16,-3-2 0 0,0-1-16 0,-3 0 0 0,-1-4 240 0,-1 0 48 16,0 5 16-16,1-3 0 0,-3 4 480 0,-3 1 112 15,-1 1 16-15,0 3 0 0,-1 2 512 0,1 3 128 0,-2 2 0 0,0 1 16 16,0-1-80-16,-3 9-32 0,1 4 0 16,-1-2 0-16,-2 0-336 0,1 3-64 0,-1 0-16 0,-11 5 0 15,13-3-192-15,-13 3-64 0,0 0 0 0,14 5 0 16,-14-5-128-16,13 6 128 0,-3 7-128 0,-4 5 128 15,0 4 64-15,1 4 0 0,-2 7 0 0,-1 3 0 16,0 4-64-16,-1 2-128 0,-3-1 192 0,3-1-64 16,-1 2-128-16,-1-2 0 0,-1-3 144 0,2-1-144 15,1-3 0-15,-1 1 0 0,-2-3 0 0,1-6 128 16,-1-1-128-16,2-3 0 0,-2 0 0 0,0-5 128 16,-2-2-128-16,1-4 0 0,1-10 0 0,0 0 0 15,0 0 0-15,0 0 0 0,0 0 0 0,0 0-128 16,0 0-64-16,0 0-16 0,0 0 0 0,-2-18 0 15,2 2 48-15,3-3 16 0,5-2 0 0,2-3 0 0,1-1 144 16,4-3 0-16,-1-1 0 0,2 0 0 0,2-6 0 16,1 1 144-16,0-2-144 0,2-1 160 0,0 0-16 0,0-3 0 15,0-1 0-15,1 3 0 0,2 3 128 0,0 2 32 16,-1 3 0-16,1 6 0 0,0 5 80 0,0 3 32 16,0 3 0-16,-3 3 0 0,-3 4-80 0,-1 2-16 15,1 4 0-15,-2 4 0 0,-16-4-64 0,18 8-32 16,-2 8 0-16,-2 5 0 0,-3 6-48 0,-3 3-16 15,-1 3 0-15,-1 2 0 0,1 2-160 0,-2 1 192 16,-4 2-192-16,2-3 192 0,1 0-192 0,-1-1 0 16,-2-4 144-16,3-2-144 0,-1-1 0 0,0-5 0 15,0 0-160-15,0-1 160 16,2-4-576-16,-2-1 0 0,1-4 0 0,-1-3 0 16,0-3-1664-16,-3-8-352 0,0 0-64 0,13 2-10784 0</inkml:trace>
  <inkml:trace contextRef="#ctx0" brushRef="#br1" timeOffset="-162029.46">16588 13378 31103 0,'-12'16'1376'0,"3"-8"288"0,-6 0-1344 0,-1 0-320 0,-5 5 0 0,0 1 0 15,-1-4 720-15,-2 4 80 0,-2-4 16 0,-1 1 0 0,-2-1-816 0,-3 1-320 16,-2-3 0-16,-1 0 16 16,-2-3-464-16,2 0-80 0,1-2-32 15,4 0 0-15,1-1 208 0,3-4 32 0,0-1 16 0,2-2 0 16,0-1-304-16,2-2-64 0,-1-2-16 0,6-3-6544 16,1-1-1296-16</inkml:trace>
  <inkml:trace contextRef="#ctx0" brushRef="#br1" timeOffset="-161548.12">15922 13262 11055 0,'12'-19'976'0,"-4"11"-784"0,0-2-192 0,2-1 0 0,0 1 3120 0,-1 2 576 16,1 2 112-16,-10 6 32 0,10-5-1712 0,-10 5-336 16,0 0-64-16,14 3 0 0,-14-3-624 0,14 10-112 0,-2 4-32 0,-3 1 0 15,1 1-384-15,0 8-64 0,-2 0-32 0,0 8 0 16,0 0-96-16,0 3-32 0,0 9 0 0,0-2 0 16,-2 3-352-16,1-2 0 0,1-3 0 0,1-1 128 15,1 4-128-15,3-6-192 16,-1-5 64-16,1-2 0 15,0-1-304-15,-2-1-48 0,-1-11-16 0,1-1 0 16,2 0-560-16,0-3-112 0,-2-5-32 0,2-1 0 16,-13-7 192-16,16 0 48 0,-1-4 0 0,-1 0 0 0,0-3 464 0,2 1 112 0,-1-6 0 0,1-4 16 15,2 0 368-15,-1 4-176 0,1-5 176 0,0 1-128 16,-1 5 128-16,1-2 128 0,-4 5-128 0,1 4 176 16,-1-1 128-16,-1 1 16 0,-13 4 16 0,16 5 0 15,-3 3 176-15,-3 5 16 0,-2 2 16 0,-2 2 0 16,-1 3-96-16,-2 0-32 0,-1 6 0 0,-2-2 0 15,-4 3-272-15,0-2-144 0,-3-1 160 0,1-7-160 0,-2 1 0 16,0-4 0-16,-2-4 0 0,4-2 0 0,6-8 384 16,-8 6 0-16,8-6-16 0,0 0 0 0,0 0 672 15,-12-6 144-15,12 6 32 0,-6-16 0 0,1-5-112 0,5 0-16 16,2-3 0-16,1 0 0 0,2-5-336 0,1 0-80 16,4-3-16-16,1 0 0 0,0-2-80 0,2-3-32 15,2-3 0-15,1 2 0 0,0-6-224 0,1 0-32 16,1 2-16-16,0 2 0 0,-1 3-272 0,1 5 160 15,0 6-160-15,-1 5 128 0,1 2-368 0,0 6-80 16,-2 2 0-16,0 3-16 16,0 6-1232-16,0 7-240 0,-2 8-48 0,2 3-16 15,-1 8-928-15,-1 8-176 0,-1 7-32 0,1 4-6592 16,1 3-1296-16</inkml:trace>
  <inkml:trace contextRef="#ctx0" brushRef="#br1" timeOffset="-161243.67">17045 13817 8255 0,'13'25'0'0,"1"-1"0"16,1-2 1008-16,1-3 208 0,1 2 32 15,1-5 16-15,0 0 2304 0,1-3 464 0,-1-2 80 0,1-6 32 16,0 2-2272-16,2-7-448 0,-2 0-80 0,0-7-32 15,1-1-672-15,-3 0-144 0,1-5-32 0,0 0 0 16,1-1-240-16,-1-4-48 0,-2 1-16 0,-2-6 0 16,-1 2 64-16,0-3 16 0,-2-5 0 0,-1 1 0 15,-2-5 96-15,-2 5 32 0,-1-1 0 0,-2 0 0 16,-3 1-144-16,-2 4-32 0,1-1 0 0,-2 1 0 16,-1 3-192-16,0 5 144 0,-4 6-144 0,-2 4 128 15,-1 6-128-15,-4 6 128 0,-2 4-128 0,-4 6 128 16,-2 11 48-16,-1 4 0 0,-5 5 0 0,2 5 0 15,0 2-176-15,1-1 128 0,4-1-128 0,1-4 128 16,1 3 0-16,6-3-128 0,3-5 192 0,4-1-64 16,4-5-128-16,2-4 0 0,4-3 0 0,3-3 0 15,2-1-128-15,3-4-64 0,4 2-16 0,3-5 0 0,1-5 64 16,3-3 16-16,1-3 0 0,2-5 0 0,3-2 128 0,-1-6-192 16,2-5 192-16,1-1-192 15,2-5-224-15,1-4-48 0,-5-1-16 0,3-5 0 16,-1-5-2224-16,-1-3-448 0</inkml:trace>
  <inkml:trace contextRef="#ctx0" brushRef="#br1" timeOffset="-160987.27">17982 12739 21183 0,'0'0'1888'0,"0"0"-1504"0,0 0-384 0,-8 6 0 16,8-6 3712-16,-8 15 656 0,2-1 144 0,1 2 32 15,0 0-3040-15,0 5-608 0,0 3-112 0,1 8-16 16,-1 5-560-16,0 8-208 0,0 3 176 0,0 5-176 16,0 5 0-16,2 6 0 0,0 5 0 0,1 2 0 15,1 3 0-15,1 0 0 0,1 1 0 0,3-1 0 16,0-4 0-16,1-4 0 0,2-5 0 0,-1-3 0 16,2-7-176-16,-1-2 176 0,-1-3-160 0,0-1 160 31,-1-2-1088-31,-2-6-112 0,1-8-16 0,-3-11-16 15,-1-4-368-15,3-7-64 0,-3-7 0 0,0 0-7872 0,5-18-1584 0</inkml:trace>
  <inkml:trace contextRef="#ctx0" brushRef="#br1" timeOffset="-160728.65">18298 12957 9215 0,'3'-22'816'0,"1"-6"-656"0,-3-1-160 0,2 2 0 0,1-2 4704 0,-1 5 912 16,0 3 176-16,0 4 32 0,-1-3-3584 0,1 8-736 15,2-1-144-15,-2 1-16 0,-3 12-736 0,0 0-144 16,0 0-16-16,0 0-16 0,0 0-176 0,0 0-16 16,3 18-16-16,-1 6 0 0,-4 16 32 0,-1 10 0 15,-3 10 0-15,3 7 0 0,-2 8-256 0,2 4 144 16,-2 3-144-16,1 0 128 0,1 3-128 0,3 1 0 16,0 0 0-16,3-5 0 0,2-4 0 0,0-8 0 15,0 1 0-15,1-9 0 16,-1-4-384-16,2-7-64 0,-3-5-16 0,0 2 0 15,-4-1-3424-15,3-3-672 0,-3-7-144 0,0-12-32 0</inkml:trace>
  <inkml:trace contextRef="#ctx0" brushRef="#br1" timeOffset="-160073.18">18542 13687 18431 0,'0'0'816'0,"0"0"160"0,0 0-784 0,5 16-192 0,-5-16 0 0,6 13 0 16,-6-13 3664-16,10 12 688 0,-10-12 144 0,13 9 32 15,-2 1-3440-15,2-5-672 0,0-4-144 0,1-1-16 16,2-5-256-16,2 4-288 0,0-7 64 0,2-2 16 0,3-3 208 0,1 0-176 16,3-3 176-16,-1 0-160 0,0 2 416 0,-1-4 96 15,-1 1 16-15,-1-1 0 0,-2-4 112 0,-4 1 32 16,-2 0 0-16,-2 0 0 0,-2-2-192 0,-1 3-48 15,-4-1 0-15,-1 5 0 0,-2 3-96 0,-3 13-32 16,-2-18 0-16,-1 4 0 0,-3 1-144 0,-2 10 0 16,-4 1 0-16,-4 4 0 0,-4 9-192 0,-5 2 16 15,-3 8 16-15,-5 7 0 0,-2 11 0 0,1 3 0 16,2 3 0-16,3 0 0 0,2 0 160 0,5 0-128 16,1-5 128-16,5-7-128 0,3-1 128 0,3 1-192 15,4-8 192-15,4-1-192 0,2-3-48 0,5 0-16 0,2-5 0 16,2 0 0-16,4 0 256 0,3-3-144 0,2-5 144 15,3 3-128-15,1-6 304 0,7 3 64 0,3-5 16 16,0 2 0-16,0-5 80 0,2 3 32 0,0-1 0 0,-1 1 0 16,-1 0-176-16,-1 2-16 0,-4 0-16 0,-1 3 0 15,-2 5-160-15,0-2-144 0,-1 5 144 0,-4 3-208 16,-3-1-112-16,-2 1-32 0,-1 2 0 0,-5-3 0 16,0 1-32-16,-3-1-16 0,-2 1 0 0,-1-3 0 31,-4-3-128-31,1-2-32 0,-4-1 0 0,5-10 0 0,-7 8 352 0,7-8 64 0,-8 6 16 0,8-6 0 15,0 0 448-15,0 0 112 0,0 0 16 0,0 0 0 16,-9-8 128-16,9 8 48 0,-4-22 0 0,9 1 0 16,2-3-112-16,2-5-32 0,7-2 0 0,5-4 0 15,3-5-64-15,4 0-16 0,0-5 0 0,6-2 0 0,5-2-16 16,2-3 0-16,3 4 0 0,2-3 0 0,1-1 80 0,-2-1 16 16,-5 4 0-16,2 5 0 0,-2 6-224 15,-3 6-32-15,-4 6-16 0,-1 7 0 0,-4 3-208 0,-3 6 176 16,-2 4-176-16,-1 1 160 0,-2 2-336 0,-1 3-64 15,-3 6-16-15,0 4 0 16,-2 3-304-16,1 3-64 0,-2 3-16 0,1 2 0 16,2 0-1536-16,0 6-304 0,-1-1-64 0</inkml:trace>
  <inkml:trace contextRef="#ctx0" brushRef="#br1" timeOffset="-111645.41">413 13891 17151 0,'0'0'768'0,"0"0"144"0,0 0-720 0,0 0-192 0,0 0 0 0,0 0 0 15,-8-3 896-15,8 3 160 0,-5-6 32 0,5 6 0 16,-7-7-512-16,7 7-80 0,-5-8-32 0,5 8 0 15,-6-8-128-15,6 8-16 0,-6-5-16 0,6 5 0 16,0 0 16-16,0 0 0 0,-7-8 0 0,7 8 0 0,0 0 48 16,0 0 16-16,-6-3 0 0,6 3 0 0,0 0 0 0,0 0 16 15,0 0 0-15,0 0 0 0,-8 2-96 0,8-2-32 16,0 0 0-16,0 0 0 0,-8 8-272 0,8-8 128 16,0 0-128-16,0 14 0 0,0 2 0 0,3-1 0 15,0-1 0-15,0 2 0 0,1 0 176 0,-1 5-176 16,0 2 160-16,0-1-160 0,-1 5 336 0,-2 4-16 15,-3 1-16-15,1 8 0 0,2 5 32 0,-2 0 16 16,-1 3 0-16,-2 2 0 0,1 0 16 0,-1-2 0 16,0 2 0-16,0-4 0 0,-1-3-96 0,1-2-16 15,2-1 0-15,-1-3 0 0,1 0-256 0,2-1 128 16,-1 0-128-16,2-3 0 16,0 0-336-16,2-5-176 0,-1-2-48 0,2-2-9184 15,1-1-1840-15</inkml:trace>
  <inkml:trace contextRef="#ctx0" brushRef="#br1" timeOffset="-110935.8">1242 14055 11055 0,'0'0'976'0,"0"0"-784"0,0 0-192 0,0 0 0 0,0 0 4288 0,-9 0 800 15,9 0 160-15,0 0 48 0,-12 3-4192 0,12-3-832 16,0 0-272-16,-11 3 160 0,11-3-432 0,0 0-96 16,-14-3-16-16,2 0 0 0,12 3 32 0,-12 3 0 15,-1 0 0-15,2 2 0 0,-1 0 224 0,1 3 128 16,-3 3-160-16,-1 2 160 0,1 0 0 0,-2 3 0 16,-4 0 0-16,0 5 0 0,-1 0 304 0,-2 3 0 15,1 0 0-15,-2 3 0 0,-4 2 16 0,0 2 0 0,2 1 0 0,2 0 0 16,1 2-48-16,1 1 0 0,-1 2 0 0,3 0 0 15,0 4-64-15,4 0-16 0,0-4 0 0,3 3 0 16,2 1-192-16,0 0 144 0,1-1-144 0,4-2 128 16,-1-1-128-16,3-2 0 0,-1 1 144 0,2-3-144 15,1-4 128-15,2 0-128 0,0-5 128 0,2 2-128 16,1-7 0-16,2 2 0 0,1-5 0 0,4-3 0 16,-1 1 0-16,4-4 0 0,0-4 0 0,3-1 128 15,0-5-128-15,2-3 0 0,1-2-176 0,3-3 176 16,3-3-192-16,0-2 48 0,1-3 16 0,0-5 0 15,-1-3-48-15,1 0 0 0,-2-5 0 0,-2 0 0 16,1 2 48-16,-2 1 0 0,-5 2 0 0,-2-5 0 16,-1 2 128-16,-3 1 0 0,-4 2 0 0,-1 3 0 0,-2-3 0 15,-1 4 192-15,-2 2-32 0,-2 3-16 16,-3 3 176-16,1 2 48 0,0-5 0 0,-2 7 0 0,-5-1 16 0,-1 1 16 16,0 1 0-16,-4 3 0 0,0-1-144 0,-1 2-48 15,0 3 0-15,-2 4 0 0,-4 3-208 0,-1 1 0 16,-2 0 0-16,1 1 0 0,1 8 0 0,1 2-160 15,1-2 160-15,-1 6-128 0,2-2 128 0,4 0 0 16,1-4-144-16,3-1 144 0,2 0 0 0,3-3-176 16,1-2 176-16,7-11-128 15,0 0-1440-15,0 0-288 0,0 0-48 0</inkml:trace>
  <inkml:trace contextRef="#ctx0" brushRef="#br1" timeOffset="-110690.55">1465 14813 30399 0,'5'16'1344'0,"-5"-16"288"0,5 14-1312 0,0 1-320 0,0-3 0 15,3 1 0-15,-8-13 2048 0,14 13 320 0,0-3 80 0,3-4 16 16,0-3-1808-16,4 1-352 0,2-4-80 0,1-4-16 15,0 3-208-15,0-6 0 0,-3-1 0 0,-2 4 0 16,0-1-256-16,0-2-112 0,-3 2-16 0,-1 5 0 16,-2-3-1808-1,1 3-368-15,-3 3-80 0</inkml:trace>
  <inkml:trace contextRef="#ctx0" brushRef="#br1" timeOffset="-110022.61">3174 14540 21183 0,'0'0'944'0,"0"0"192"0,0 0-912 0,0 0-224 0,0 0 0 0,0 0 0 0,0 0 2368 0,0 0 416 16,12-5 96-16,-3-3 0 16,-1 0-2032-16,-1-3-400 0,1 3-96 0,0 3-16 0,-3-3-208 0,-1 0-128 15,-4 8 160-15,5-8-160 0,-3 0 128 0,-2 8-128 16,1-8 0-16,-1 8 0 0,-1-8 176 0,1 8-176 15,-3-8 192-15,-2 0-192 0,-3 1 352 0,0-1-32 16,-2 2-16-16,-1 3 0 0,-2-4-96 0,-1 1-16 16,-4 4 0-16,0-1 0 0,-3 0-192 0,1 3 0 15,-4 3 0-15,-5 2 0 0,-2 3 0 0,-1 3 0 16,0 0 0-16,-2 4 0 0,1-1 0 0,0 4 0 16,1 3 128-16,2 3-128 0,1 0 288 0,2 8-32 15,1 2-16-15,2 3 0 0,1-1 16 0,3 8 16 0,0 1 0 16,6 1 0-16,4 1-144 0,4-2-128 0,3-4 144 15,3-2-144-15,4-4 0 0,6 1 0 0,5-6-208 16,5-1 64-16,4-2-192 0,2-6-48 0,6 0 0 0,5-7 0 31,5-4-192-31,3-2-32 0,3-3-16 0,0-5 0 16,0-5-48-16,-1-3-16 0,-2 0 0 0,-2-5 0 16,0-6-320-16,1-2-64 0,-3-5-16 0,3-9-7472 0,-2-7-1488 0</inkml:trace>
  <inkml:trace contextRef="#ctx0" brushRef="#br1" timeOffset="-109748.35">3889 13617 28559 0,'-12'9'2544'0,"0"6"-2032"0,-5 3-512 0,3-2 0 0,0 0 2304 0,1 3 352 15,0 2 80-15,3 0 16 0,2 0-1792 0,0 3-336 16,3 0-80-16,-1 1-16 0,-2 4-336 0,2 3-192 15,-1 4 192-15,1 2-192 0,-2 2 0 0,1 5 0 16,2 5 0-16,1 6 0 0,-3 7 0 0,1 1 0 16,1 5 0-16,2 0 0 0,0 2 160 0,3-2-32 15,0-3 0-15,3 3 0 0,2 3-128 0,-1-5 160 16,1-3-160-16,2-3 160 0,2-3-368 0,1-6-80 16,-2-3-16-16,0-7 0 15,0-2-1456-15,2-5-288 0,1-4-64 0,-2-7-16 16,1-5-1344-16,1-1-272 0,1-5-48 0</inkml:trace>
  <inkml:trace contextRef="#ctx0" brushRef="#br1" timeOffset="-108454.37">4056 15244 8287 0,'33'-17'368'0,"-7"4"80"0,3-2-448 0,1-2 0 0,1-4 0 0,2-2 0 15,1 1 3536-15,0-4 624 0,-7-1 128 0,-3 1 32 16,-1 2-2352-16,-6 0-480 0,-1 3-80 0,-3 2-32 16,-2-2-256-16,1 0-48 0,-4 2-16 0,-2 1 0 15,-3 2-304-15,-3 0-64 0,0 3-16 0,-3 5 0 16,-2-1-272-16,-3 2-48 0,8 7-16 0,-13 0 0 15,-3 4-336-15,-1 5 0 0,-4 6 0 0,-5 7 128 16,-1 2-128-16,-4 13 0 0,-5 3 0 0,2 8-128 16,-1 1 128-16,2 4 128 0,0 1-128 0,2-1 176 15,6 3-176-15,2-3 160 0,1-1-160 0,4-4 160 16,4 0-160-16,2-6 0 0,3-5 0 0,4-7 0 0,2-4 0 16,3-5 0-16,0-2-144 0,4-6 144 0,-4-13-336 15,0 0 32-15,16 3 16 0,1-6 0 16,0-8-176-16,-1-6-48 0,4-8 0 0,2-4 0 15,4-11-128-15,4-2-48 0,2-6 0 0,2 1 0 16,3 1-176-16,0-4-32 0,-2 2-16 0,-1-5 0 16,-2-5-16-16,-2 0 0 0,1 2 0 0,3-2 0 15,-2 1-16-15,0 4 0 0,-2 3 0 0,1 6 0 16,-2 8-416-16,-1 3-96 0,-2 5-16 0,-3 7 0 16,-1 5-384-16,-1 3-96 0,-2 2-16 0,-1 6 0 0,0-3 1808 15,-2 5 352-15,0-2 80 0,-2 2 16 0,-14 3 1392 0,18 0 288 16,-2 0 48-16,-2 0 16 0,-14 0-304 0,0 0-64 15,15 0-16-15,-15 0 0 0,12 6-448 0,-12-6-96 16,12 10-16-16,-6 2 0 0,-1 4-80 0,-2 4-32 0,2-1 0 16,-3 7 0-16,-4 7-144 0,0 4-16 0,1 3-16 0,-1 2 0 15,-1-2 16-15,-2 0 0 0,-1 2 0 0,3-2 0 16,-1 0-16-16,3-1 0 0,-3-4 0 0,3-6 0 16,-2-2-320-16,1-3-64 0,0-3-16 0,2-3 0 15,2-2-400-15,-2-3 0 0,0 3 0 0,5-3 0 31,-5-13-608-31,0 0-48 0,8 8-16 0,-8-8 0 16,14 3-224-16,-1-6-32 0,0-2-16 0,1-5 0 16,1-4 160-16,-1-4 16 0,2-4 16 0,0-4 0 0,1-6 32 15,0-5 0-15,4-1 0 0,-2-6 0 0,1-1 48 16,-1-3 16-16,0-5 0 0,-1 3 0 0,-2-3 224 0,0 8 48 0,-2 1 16 0,2-1 0 16,-1 4 368-16,-1 5 208 0,-3 2-16 0,1 2-16 15,-1 8 624-15,0 3 128 0,-3 5 32 0,0 5 0 16,-8 11-32-16,0 0 0 0,0 0 0 0,0 0 0 0,0 0 64 0,11 16 16 15,-4 6 0-15,-4 4 0 0,-1 7-256 0,-2 3-48 16,-2 5-16-16,0 0 0 0,1 2-304 0,-1 3-48 16,1 4-16-16,-1-2 0 0,0 2-80 0,-1-3-32 15,2-2 0-15,2-7 0 0,-1-1-32 0,2-5-16 16,-1 2 0-16,3-7 0 0,-1-3 0 0,-2-3 0 16,6-3 0-16,-2-2 0 0,-5-16-160 0,6 11-272 15,-6-11 64-15,0 0 16 16,0 0-464-16,13 0-96 0,-13 0-16 0,18-10 0 15,-1-4-480-15,2-4-96 0,-1-3-32 0,3-6 0 16,3-2-416-16,3-3-96 0,4 0-16 0,-1 2 0 16,-1-6 128-16,-1 9 32 0,-3-2 0 0,1 0 0 15,0 0 912-15,-2 8 176 0,-4 4 32 0,1 2 16 0,0 6 800 0,-3 2 176 0,-2 6 16 0,0 2 16 16,0 7 928-16,-3 0 176 0,-4 8 32 0,1 0 16 16,1 5 80-16,-3-1 16 0,0 2 0 0,0-3 0 15,-1-3-624-15,1 2-128 0,-2-4-32 0,2-4 0 16,-8-10-544-16,13 11-96 0,-2-3-32 0,-11-8 0 15,16-3-192-15,0 0-192 0,-1-7 48 0,1-1 0 16,0-7-160-16,0-1-16 0,0-2-16 0,-1-3 0 16,-3-1 336-16,-2-3-144 0,-2 6 144 0,-2-1 0 15,-1 1 0-15,0 3 0 0,-2 1 0 0,-1 3 0 16,-4 4 192-16,2 11-16 0,-1-9 0 0,1 9 0 16,0 0 176-16,0 0 32 0,0 0 16 0,-10 9 0 15,-1 7-32-15,0 8-16 0,-4 8 0 0,1 5 0 0,-1 5-192 16,1 5-32-16,-1 2-128 0,3 0 192 0,-1-3-192 0,3-3 0 15,0-4 0-15,4 1 0 0,3-6-352 0,1-7-16 16,1 0 0-16,2-6 0 16,1-5-112-16,3-6-32 0,-5-10 0 0,0 0 0 15,14 0 64-15,5-11 16 0,4-10 0 16,-1-3 0-16,2-7 176 0,5-6 48 0,3-6 0 0,2-2 0 0,0-8 48 0,-1-1 16 16,1-3 0-16,-3 4 0 0,-1-3 16 0,1 3 0 15,1 3 0-15,-2-3 0 0,-1 1 128 0,0 2 256 16,0-2-64-16,-2 1-16 0,-1 0 464 0,1-2 112 15,-3 0 16-15,-1 3 0 0,-3-3 144 0,-2 8 48 0,-3 0 0 16,-1 5 0-16,0 0-112 0,-1 1-16 0,-3 2 0 16,-5 2 0-16,0 1-272 0,-2 2-64 0,-5 0-16 15,-1 3 0-15,-2 5-128 0,0 2-32 0,-1 2 0 16,-1 9 0-16,3 2-64 0,-3 5-32 0,-2 4 0 0,-3 8 0 16,-2 8-224-16,-1 9 0 0,-2 7 128 15,-1 9-128-15,2 12 0 0,2 12 0 0,-1 5 0 0,2 12 0 16,4 11 0-16,2 2 0 0,6 3 0 0,1 5 0 15,3-2 0-15,3 5 128 0,2 0-128 0,4-4 0 32,0-4-336-32,3 0-112 0,1-2-32 0,2 4-18784 0</inkml:trace>
  <inkml:trace contextRef="#ctx0" brushRef="#br1" timeOffset="-107177.45">8337 14724 4607 0,'5'-17'192'0,"0"4"64"0,-2-3-256 0,2-3 0 0,0-2 0 15,1 1 0-15,-1 0 2864 0,1-1 528 0,1 1 96 0,-2 3 32 16,1 1-2896-16,0 4-624 0,-1 0 0 0,-5 12 0 15,3-8 144-15,-3 8 144 0,0 0 32 0,0 0 0 16,0 0 832-16,0 0 160 0,0 0 32 0,0 0 16 16,0 0 0-16,0 0 0 0,-1 16 0 0,-2 3 0 15,-4 7-592-15,1 6-112 0,-1 9-16 0,-2 4-16 16,-3 2-624-16,0 6 0 0,-3 1 0 0,-1 4 0 16,0-5-288-16,2 3-32 0,-1-1 0 0,2-7 0 15,-1-5 320-15,1-4 0 0,0-2 0 0,2-5 0 16,1-3 0-16,4-5 272 0,0-3-48 0,-1-5-16 15,-1-8-208-15,8-8 176 0,-10 6-176 0,-1 1 160 16,-3-4-672-16,4-3-128 16,10 0-16-16,-6-16-16 0,-1-5-1104 0,2-6-208 0,2-2-64 15,3-2 0-15,3-4 16 0,1 3 0 0,-1-5 0 16,2 0 0-16,1-5 2032 0,2 1 464 0,0-3 64 0,5 3 16 0,1-8 592 0,4 5 112 16,1 3 32-16,2-4 0 0,-2 0-272 0,4 1-48 15,-1 3-16-15,1 0 0 0,-4-1-288 0,0 2-48 16,-1 0-16-16,1 1 0 0,-1 4-272 0,0 3-64 15,-2 3-16-15,0 5 0 0,0 3-80 0,-2 3-16 16,1 4 0-16,-1 6 0 0,-3 1 128 0,-11 7 32 16,13 0 0-16,-2 8 0 0,-1 7 256 0,0 7 48 15,-2 4 16-15,-2 11 0 0,-1 8-272 0,-2 8-48 0,-3 5-16 16,-1 6 0-16,-3 2-288 0,1 3 0 0,2 4 0 16,-3 1 0-16,1 0 0 0,0-5-144 0,0 0 144 15,4-8-128-15,-1-5 128 0,3-9 0 0,1-9 0 0,-1-7 0 16,3-4 400-16,-1-6 16 0,0-8 0 0,0-2 0 15,-5-11-160-15,0 0-16 0,0 0-16 0,13-6 0 16,-2-7-416-16,0-3-64 0,-1-7-32 0,1-1 0 16,0-3 288-16,0-2 0 0,-1-3 0 0,1 2 0 15,-1-3 128-15,1-2 128 0,2 1 16 0,-2-3 16 16,2 1 96-16,0-3 0 0,1-4 16 0,1-2 0 16,-2-2-80-16,-1 1-32 0,6 2 0 0,1 1 0 15,1 0-96-15,-3-2-32 0,1 0 0 0,0 3 0 16,-1 2-160-16,-1 0 0 0,-3 3 0 0,0 5 0 0,0 8 0 15,-2 3 0-15,-1 6 0 0,-2 1 0 0,0 6-288 16,-8 8-96-16,0 0 0 0,0 0-16 16,0 0-144-16,3 19-32 0,0 5 0 15,-1 7 0-15,-2 4-1072 0,0 5-208 0,0 4-64 0,1-1-6448 16,1-1-1296-16</inkml:trace>
  <inkml:trace contextRef="#ctx0" brushRef="#br1" timeOffset="-106817.99">9143 14928 7359 0,'6'16'320'0,"-1"-4"80"0,1-4-400 0,-1 1 0 15,-5-9 0-15,7 15 0 0,-1-7 3552 0,-6-8 624 16,6 9 128-16,-6-9 32 0,9 8-2416 0,0-3-496 16,-9-5-80-16,15 3-32 0,-3-6-464 0,3 1-80 15,-1-2-32-15,4-4 0 0,1-4-448 0,4 0-96 16,-1-3 0-16,4-1-16 0,3-5-176 0,1 0 0 0,2 2 144 0,0-2-144 16,1 0 0-16,-3 0 128 0,-1 1-128 0,-2 0 0 15,-1-1 192-15,-4 4-16 0,-1 2-16 16,-5 3 0-16,-3-5 176 0,-3 1 48 0,-2 4 0 0,-3-1 0 15,-4 0 176-15,-1 13 32 0,-1-15 16 0,-3 7 0 16,-2 0-112-16,6 8-32 0,-11-6 0 0,-2 3 0 16,-5 0-192-16,-3 7-32 0,-3 3-16 0,-1 2 0 15,-4 3-224-15,0 5 128 0,0 3-128 0,3 4 0 16,-1 0 176-16,3 5-176 0,3 4 192 0,3 3-192 16,2 1 256-16,3 0-64 0,4-1-16 0,2 1 0 15,3 0-176-15,0 0 0 0,3-5 0 0,2-3 0 16,4 0 0-16,2-5 0 0,1-3-224 0,3-5 80 15,2 0 16-15,1-5 0 0,2-1 0 0,3-7 0 16,6-3-528-16,3-3-112 16,5-7 0-16,2-4-16 0,0-7-1408 0,0-5-288 15,2-4-48-15</inkml:trace>
  <inkml:trace contextRef="#ctx0" brushRef="#br1" timeOffset="-106388.89">10544 14527 25791 0,'-7'10'2304'0,"-4"-2"-1856"16,-2 0-448-16,-1 3 0 0,-2-3 1968 0,-2 0 288 0,2 0 64 0,-5-3 16 15,-1 0-1952-15,-4-1-384 0,-3 0 0 0,-1-4-144 31,-4 0-624-31,0 0-128 0,-1 0-32 0,3-2 0 16,0-4-128-16,1 4-32 0,4-4 0 0,1 1 0 16,4 0-16-16,-1-2-16 0,3 1 0 0,2-2 0 15,2-2-592-15,1-2-112 0,3-4-32 0,4-2 0 16,3-3-112-16,3 0-16 0,4-1-16 0,3-2 0 0,1-2 1600 0,2 0 400 0,2 2 0 0,1 2 0 16,0-4 1312-16,0 5 352 0,2 0 64 0,0 5 0 15,-2 2 304-15,0 4 48 0,1 2 16 0,1 5 0 16,-13 3-336-16,14 0-64 0,-14 0-16 0,18 8 0 15,-4 5-304-15,-1 3-64 0,-2 3-16 0,-3 8 0 16,-3 4-528-16,0 6-96 0,-2 8-32 0,-1 6 0 0,1 4-336 16,-2 4-80-16,-1 4-16 0,-1 2 0 0,-2 4-64 15,-1 0-16-15,3 1 0 0,1-1 0 0,3-4 80 16,2 0 16-16,0-3 0 0,3-4 0 0,1-2-416 16,3-8-96-16,0-6-16 0,0-5 0 15,-3-10-1680-15,2-6-320 0,4-8-80 0</inkml:trace>
  <inkml:trace contextRef="#ctx0" brushRef="#br1" timeOffset="-105239.53">10967 14352 11055 0,'2'21'976'0,"-4"-8"-784"0,-2 3-192 0,-1 0 0 15,-2 0 5232-15,1 3 992 0,0-1 208 0,-1 6 32 16,-1-3-4592-16,2 3-912 0,-1 1-192 0,1 3-48 16,-2 1-528-16,1 0-192 0,3-2 0 0,-3 5 144 15,-1 3-144-15,0 1 0 0,0 4 0 0,2-2 0 16,2-1 0-16,0-2 208 0,-1 2-48 0,3-3-16 16,1-2 224-16,1-3 32 0,0-5 16 0,1-3 0 15,2-5-160-15,-3-16-16 0,0 0-16 0,5 13 0 16,-5-13-224-16,0 0 0 0,13 3-192 0,0-5 192 15,-3-4-528-15,1-7 0 16,0-3 0-16,0-1 0 0,-1-6 128 0,1 1 16 0,2-3 16 0,0 3 0 16,-4 0 368-16,3-3-176 0,-1-2 176 0,2 2-128 0,0-4 256 15,-1 1 48-15,1-1 16 0,0 9 0 0,0-5-192 0,1 6 0 16,1-3 144-16,-1 2-144 0,-1 3 128 0,0 1-128 16,-2 3 128-16,-1 2-128 0,-10 11 128 15,11-8-128-15,-11 8 160 0,10 0-160 0,-10 0 192 0,9 9-64 16,-2 3-128-16,-4 4 192 0,0 0 16 0,-1 9 0 15,-1 4 0-15,-1 3 0 0,0 4-208 0,2 2 0 16,1 1 0-16,0-2 0 0,2-5 0 0,2-3-208 16,-1-4 32-16,4 1 16 0,-1-7 160 0,3-3-208 15,0 0 80-15,0-3 128 0,2-5 0 0,0-3 0 16,1-2 0-16,-1 0 0 0,1-6 0 0,-1 0 0 16,-1-3 192-16,3-4-64 0,2-4 128 0,-1-6 0 15,-1 1 16-15,1-7 0 0,-1-1 96 0,0-3 16 0,0-3 0 16,0 0 0-16,-2-4 0 0,-1 1 0 0,-2 3 0 15,0-3 0-15,-2 3-384 0,0-3 0 0,-1 6 0 0,0-1-128 16,-1 3 128-16,-3 3-208 0,1 0 80 0,-3 4 128 16,-1 2-256-16,-1 3 80 0,0 6 16 0,0 10 0 31,0 0-224-31,0 0-32 0,0 0-16 0,0 0 0 16,0 0-144-16,0 21-16 0,0 5-16 0,2 2 0 15,1 5-160-15,2-1-16 0,1 5-16 0,3-5 0 16,0 0 160-16,2 0 48 0,2-2 0 0,0-1 0 0,0-5 1248 0,1 0 256 0,2 2 48 0,2-7 16 15,-2-3-1312-15,3-3-272 16,-1-5-48-16,0-1-16 0,-1-6 1024 0,3-1 208 0,0 0 32 0,3-8 16 16,-1-1-240-16,1-6-48 0,3 2-16 0,-2-3 0 0,-2-5-64 15,1 1-16-15,-1-5 0 0,-1 1 0 0,0 0-16 16,-4 0 0-16,-1 2 0 0,-3-1 0 0,-5 1-32 16,0 1-16-16,-1 2 0 0,-2-1 0 0,-4 6-32 15,-1 0-128-15,-3 4 192 0,3 10-64 0,0 0 64 0,-3-11 0 16,-5 6 0-16,-2 2 0 0,-1 3 64 0,-5 8 0 15,-5 3 16-15,0 7 0 0,-1 2-272 0,1 8 160 16,-3 1-160-16,0 3 128 0,1-7-128 0,2 6-224 16,2-4 48-16,6-3 16 0,0-1-32 0,4-6-16 15,2-1 0-15,2-3 0 16,5-13-176-16,0 0-48 0,0 0 0 0,0 0 0 0,0 0 112 0,16 0 32 16,1-8 0-16,0 0 0 0,2-5 288 0,2-3-128 0,0-1 128 15,0-3 0-15,2 1 0 0,1 5 0 0,1 1 128 16,4 2-128-16,-2-1 176 0,2 3-176 0,-1 1 192 0,0 3-192 15,1 3 240-15,-3 2-64 0,0 4-16 0,-2 0 0 16,-2 4-160-16,1 5 0 0,-2 3 0 0,-1 0 0 16,0 7 0-16,-3-1-272 0,3 1 32 0,-4-1 16 15,-2-1-32-15,-1-2 0 0,0-3 0 0,-2 2 0 16,-1-3 256-16,-2-6 0 0,-8-9 0 0,8 11 0 16,-8-11 240-16,0 0 32 0,0 0 16 0,0 0 0 15,0 0 160-15,0 0 16 0,0 0 16 0,0 0 0 16,-10 10-96-16,10-10-32 0,-11 3 0 0,11-3 0 15,-10-3 48-15,10 3 16 0,-6-10 0 0,3 2 0 16,3-3 32-16,4-2 16 0,4-3 0 0,4-5 0 16,2 0-32-16,5-3-16 0,2-4 0 0,3 3 0 15,2 1-192-15,0-5-32 0,3 1-16 0,1-1 0 0,1-3-176 16,1 3 0-16,0 3 144 0,-3-4-144 0,1 1-192 0,-3 0-96 16,-4 0-32-16,-2 2 0 15,-4-4-1360-15,1 2-288 0,-2 0-48 0,-2 2-16 16,-1 3-1248-16,-1 0-256 0,-1 1-48 0,0 1-16 0</inkml:trace>
  <inkml:trace contextRef="#ctx0" brushRef="#br1" timeOffset="-105030.04">13310 14090 12895 0,'0'0'1152'0,"15"4"-928"16,-15-4-224-16,16 1 0 0,-3 2 3008 0,0-1 544 16,-13-2 112-16,14 8 32 0,-3-2-1840 0,1 4-352 15,-1 1-80-15,-5 2-16 0,-1 3-592 0,-2 5-128 0,0 3-32 0,-3 8 0 16,-3 5-288-16,-2 5-64 0,-1 6-16 15,0 2 0-15,-1 3-80 0,1-3-16 0,-2 1 0 0,5-3 0 16,-2-3 128-16,3-2 32 0,2 1 0 0,0-3 0 16,2 0-352-16,-1 0 128 0,1 3-128 0,1-7 0 31,0-7-944-31,4-4-256 0,-2-7-48 0,1-3-16 16,2-5-1152-16,3-3-224 0,4 0-48 0,1-8-16 0</inkml:trace>
  <inkml:trace contextRef="#ctx0" brushRef="#br1" timeOffset="-104713.89">14370 14410 16575 0,'0'0'1472'0,"0"0"-1168"0,0 0-304 0,0 0 0 16,0 0 2656-16,0 0 480 0,0 0 80 0,0 0 32 0,-13-8-2160 0,-2 3-448 15,-2 2-64-15,-4-2-32 0,-2-3-400 0,-4 5-144 16,-3-2 0-16,-4 5 144 0,-5-2-144 0,1 1 0 15,-1 1 0-15,1 1 0 0,1 1 128 0,2 3 0 16,1-2 0-16,2 5 0 0,1 0 384 0,2 3 64 16,4-1 0-16,-1 4 16 0,2-1-80 0,2 2-32 15,2-1 0-15,3 2 0 0,1 0-16 0,3 0 0 16,2 2 0-16,1 1 0 0,2 2 176 0,5 3 16 16,6-2 16-16,3 6 0 0,2-3-192 0,5 4-32 15,5-5-16-15,1 5 0 0,2-1-208 0,3 0-32 0,2 1-16 16,1 0 0-16,2-5-176 0,0 0-176 0,1 0 48 15,1-3 0 1,1-1-448-16,0-3-96 0,-2 4-16 0,3-2-10912 0,0-1-2192 16</inkml:trace>
  <inkml:trace contextRef="#ctx0" brushRef="#br1" timeOffset="-102565.99">14797 14482 33119 0,'0'0'1472'0,"0"0"288"0,0 0-1408 0,0 0-352 16,1 13 0-16,-1-13 0 0,0 0 1200 0,7 13 160 0,-7-13 48 0,4 13 0 16,-4-13-848-16,8 11-176 0,-1 0-16 0,-7-11-16 15,9 10-160-15,1 1-48 0,-2-2 0 0,0 3 0 16,0-1-144-16,0 3 0 0,0 2 0 0,-1 9-176 16,-1-1 304-16,-1 8 64 0,0 0 16 0,-2 5 0 15,-2 4-208-15,-1 4 0 0,-1 4 0 0,1-3 0 16,0-1 0-16,0-2 0 0,1-1 0 0,-1-5 0 15,0-2 0-15,0-6 0 0,0-5 0 0,0-6 0 16,0-2-448-16,0-3-16 0,0-13-16 16,0 0 0-16,0 0-2016 0,0 0-416 0,0 0-80 15,5-16-16-15</inkml:trace>
  <inkml:trace contextRef="#ctx0" brushRef="#br1" timeOffset="-102353.33">15138 14145 27647 0,'0'0'2448'0,"-3"16"-1952"0,-2-2-496 0,1 2 0 0,-1-1 2336 0,0 1 368 0,2-2 80 0,-1 1 16 16,1-2-1936-16,0-2-384 0,1-3-80 0,2-8-16 16,-1 13-528-16,1-2-112 0,0-11-32 0,0 0 0 31,0 0-624-31,0 0-128 0,6 13-32 0,-6-13 0 15,8 11-1152-15,0-1-224 0,0 4-48 0,-1-1-10208 0</inkml:trace>
  <inkml:trace contextRef="#ctx0" brushRef="#br1" timeOffset="-101592.14">15325 14703 26895 0,'0'0'1184'0,"6"20"256"0,-1-3-1152 0,0 4-288 0,-2-1 0 0,2 4 0 15,-2-4 1264-15,2 5 192 0,-4-5 32 0,2 5 16 0,1-5-848 16,-1 1-160-16,0-1-48 0,0-3 0 0,-1-2-320 0,-1-1-128 16,-1-3 0-16,0 2 0 0,0-13 0 0,-3 15 0 15,3-15 0-15,-6 9 0 0,6-9 0 0,0 0 0 16,0 0-128-16,0 0 128 0,0 0 0 0,0 0 0 16,-15 0 0-16,4-3 0 0,3-10-128 0,3 0 128 15,2-4-192-15,2-6 192 0,1-2-176 0,3-4 176 16,2-2-160-16,1 1 160 0,2-2 0 0,2-1 192 15,-1 3-16-15,4-1 0 0,2 1 208 0,-1-1 32 16,2 1 16-16,-2 1 0 0,1 2-176 0,1 1-48 16,0 2 0-16,0 5 0 0,0 1 0 0,-1 4 0 0,-3 1 0 15,1 5 0-15,-3 0-80 0,-10 8 0 16,11-2-128-16,-11 2 192 0,15 7-32 0,-3 2-16 0,-2 4 0 16,-4 5 0-16,-2 4-144 0,-1 4 0 0,2 0 0 15,-2 6 0-15,0 0-208 0,-1-3 80 0,-1-1 128 0,1-3-208 16,3 0 48-16,0-2 16 0,-1-2 0 0,3-4 0 15,1-6-48-15,0 1-16 0,0-4 0 0,-8-8 0 16,14-2-32-16,1-4 0 0,1-9 0 0,3-1 0 16,2-6-128-16,1-6-16 0,-1 3-16 0,2-6 0 15,-2-2 144-15,-1 4 48 0,0 1 0 0,-3 3 0 16,-1 1 208-16,0 3 0 0,0 2 0 0,-1 4 0 16,-2 1 304-16,-2 6 0 0,-1 1 0 0,-10 7 0 15,12-3 80-15,-12 3 32 0,15 5 0 0,-2 3 0 16,-5 5 16-16,-2 3 0 0,-1 5 0 0,0 3 0 15,-2 0-224-15,0 1-32 0,-1 3-16 0,1-1 0 16,0-1-160-16,0-5 0 0,1-5-192 0,0-4 192 0,3 4-336 0,-1-4 48 16,-6-12 16-16,0 0 0 0,13 9 80 0,-13-9 0 15,13 4 16-15,0-8 0 0,-4-2 176 0,3-4 0 16,1-3 0-16,-1 1 0 0,3-8 240 0,-1-1 16 16,1-1 16-16,-1 0 0 0,1-3 48 0,1 5 16 15,0 2 0-15,0-1 0 0,-3-2-112 0,1 3-32 16,-1 2 0-16,1 2 0 0,1 4 0 0,-1 2-16 15,-1 2 0-15,0 1 0 0,-13 5 48 0,17 3 16 16,-2 0 0-16,-1 4 0 0,-1 1 80 0,-3 8 32 16,-1 0 0-16,0 5 0 0,-1 3-176 0,-2 3-48 15,-1 3 0-15,0 7 0 0,-5 0-128 0,-2 3 0 16,-3 1 0-16,-1 3 0 0,-2 5-128 0,-4-3 128 16,-2 2 0-16,-4 5 0 0,-2 0 0 0,-3 5 0 0,-3-2 0 15,-3-1 0-15,-3-4 128 0,-3-3 32 0,-7-1 16 0,2-2 0 16,-5-5-48-16,2-6-128 0,0-2 192 0,3-5-64 15,-2-6-384-15,3-8-96 0,-1-8-16 0,2-5-12064 16,-1-5-2416-16</inkml:trace>
  <inkml:trace contextRef="#ctx0" brushRef="#br1" timeOffset="-101321.55">17332 14964 12895 0,'2'12'1152'0,"-1"6"-928"0,-1-2-224 0,0 0 0 0,0 0 5952 0,-1 0 1152 15,-2 3 240-15,1-1 32 0,-1 3-5712 0,-2 0-1136 16,0 3-224-16,0 3-48 0,-1-1-256 0,-1 1 0 15,-2 2-192-15,-4 3 192 16,-3-1-448-16,-2-4 32 0,-3 0 0 0,-4-4 0 16,-6-2-1152-16,-7-5-224 0</inkml:trace>
  <inkml:trace contextRef="#ctx0" brushRef="#br1" timeOffset="-100244.23">3187 15834 17503 0,'0'0'768'0,"0"0"176"0,-9 8-752 0,1 0-192 0,8-8 0 0,-8 11 0 15,8-11 1984-15,0 0 384 0,-7 9 64 0,7-9 0 16,0 0-1696-16,-6 12-352 0,6-12-64 0,-5 9 0 15,5-9 16-15,-3 15 16 0,0-6 0 0,3-9 0 16,-4 16 32-16,1 2 16 0,2 0 0 0,-1-1 0 16,-1 7-96-16,1 2-32 0,2 6 0 0,0 10 0 0,-2 6-112 0,1 5-32 15,1 0 0-15,0 5 0 0,-2-2-128 16,2-1 0-16,0-2 0 0,0-5 0 0,0-3 0 0,0-5 0 16,-1 0 0-16,1-6 0 0,-2-1 0 0,0-5-144 15,-1-4 144-15,0-7-208 16,0-2-640-16,3-15-128 0,0 0-32 0,-10 8-11840 15</inkml:trace>
  <inkml:trace contextRef="#ctx0" brushRef="#br1" timeOffset="-99878.55">3069 15920 30639 0,'0'0'1344'0,"0"0"304"0,0 0-1328 0,0 0-320 0,4-13 0 0,-4 13 0 16,7-12 1008-16,1 0 128 0,0 3 16 0,1-3 16 15,1 3-800-15,1 1-176 0,2 0-16 0,0 1-16 16,1 1-160-16,1-1 0 0,-1 6 0 0,1 1 0 16,-1 1 0-16,2 3-224 0,2 0 80 0,0 9 16 15,-2 2 128-15,0 2-192 0,1 4 192 0,1 3-192 16,0 4 192-16,-2-3 0 0,-2-1 0 0,-1 0 0 15,0 2 0-15,-2 3 128 0,-3-2-128 0,0-1 176 16,-2-2-176-16,-2 3 0 0,-4-1 144 0,-4-2-144 16,-2 2 0-16,0-2 0 0,-4-2 0 0,-3 1 0 0,-1 1-240 15,-2-3 48-15,-5 1 0 0,-2 1 0 16,-1 1-192-16,-3 0-48 16,-2 2 0-16,0-1 0 0,2 1 64 0,-2-2 16 0,2-1 0 0,1-4 0 0,2 2-16 0,0-2 0 15,3-9 0-15,2-2-8720 16,0-2-1728-16</inkml:trace>
  <inkml:trace contextRef="#ctx0" brushRef="#br1" timeOffset="-99350.05">4020 16667 20271 0,'0'0'1792'0,"0"0"-1424"15,18-2-368-15,-5 2 0 0,-13 0 1840 0,14 0 288 0,-1-6 64 0,-2-1 16 16,0-7-1184-16,1-2-256 0,-1-2-32 0,-1-3-16 16,-1-1-400-16,1-2-96 0,-1-2-16 0,-2-1 0 15,-4-1-208-15,0-2 176 0,-1 1-176 0,-2 0 160 16,-2 2-160-16,-1-1 0 0,0 3 144 0,-2-1-144 16,0 2 128-16,-1 2-128 0,-1-1 160 0,-1 2-160 15,-1 5 208-15,-3 0-48 0,0 3-16 0,-1 2 0 16,0 3-16-16,0 3-128 0,0 4 192 0,0 2-64 15,-3 7-128-15,0 5 0 0,-3 3 0 0,0 8 0 16,0 2 0-16,3 1 0 0,-2 2 0 0,2 3 0 16,0 2 0-16,3 1 0 0,2-1 0 0,-1 3 0 15,4-2 256-15,4-1-48 0,0-2 0 0,4-3 0 16,0-5-48-16,2 0-16 0,1-6 0 0,4-2 0 0,4-8-144 16,0 0 0-16,2-8-160 0,1-3 160 0,4-6-304 0,1-3 48 15,2-4 0-15,0-2 0 16,-2-3 96-16,2 0 32 0,0-1 0 0,0 1 0 0,0 2 128 0,-4-2 0 15,1 0 0-15,0 5 0 0,-1-2 0 0,1 4 144 16,-2 1-16-16,-3 5-128 0,1 3 448 0,1 2 0 16,-2 3-16-16,-13 0 0 0,12 6 176 0,1 4 32 15,-1 6 16-15,-1 0 0 0,-2 5-272 0,1 3-64 16,-2 2-16-16,0 1 0 0,-1 5-304 0,-1 0 0 16,-3-1 128-16,2-7-128 0,3-2 0 0,0-4-176 15,-2-1 32-15,-1-5 0 0,0-1-96 0,-5-11-16 16,0 0 0-16,0 0 0 15,10-7-448-15,1-1-80 0,-1-6-32 0,-2-8-9648 0,0-9-1936 0</inkml:trace>
  <inkml:trace contextRef="#ctx0" brushRef="#br1" timeOffset="-99128.49">5229 15845 27807 0,'0'0'1232'0,"0"0"256"0,4 16-1184 0,-2 0-304 0,-4-2 0 0,-1 2 0 15,-5 0 1616-15,0 0 272 0,-5 2 48 0,-1-2 16 16,-4-5-1120-16,-3 7-240 0,-3 0-32 0,-1-1-16 16,-3 1-544-16,-4 0-192 0,-5-1 0 0,-3-1 0 15,0-3-448-15,0 3-64 0,-2-4-32 0,1-3 0 16,4 2-64-16,3-6-16 0,2 0 0 0,3-2 0 16,3-6-144-16,4 1-48 0,1-2 0 0,6-6 0 15,3-6-2000-15,4-5-384 0,3 0-96 0</inkml:trace>
  <inkml:trace contextRef="#ctx0" brushRef="#br1" timeOffset="-98600.85">4640 15850 11967 0,'16'-5'1072'0,"0"-2"-864"16,0 3-208-16,0 2 0 0,2 2 3200 0,-2 2 576 16,-2 2 128-16,2 8 32 0,0 0-1696 0,-3 9-352 15,0 8-64-15,-2 3-16 0,-1 8-848 0,-1 10-160 16,-1 3-32-16,-1 7-16 0,-4-1-480 0,2 0-80 16,0 4-32-16,-2-4 0 0,0-4-32 0,2-2 0 15,1-3 0-15,4-5 0 0,1-5 112 0,2-3 16 16,1-1 0-16,4-3 0 0,-2-9 0 0,0 1 0 0,-3-9 0 15,1-4 0-15,-1-8-128 0,0 1 0 0,0-5-128 16,1-6 192-16,-1-5-400 0,0-5-96 0,1 0-16 0,1-5 0 16,1 0-48-16,-2-3-16 0,2 4 0 15,0-2 0-15,-1 0 48 0,-1-1 0 0,1 1 0 0,-1 1 0 16,1 0 336-16,-2 3 0 0,-1 4 0 0,0-2 0 16,-3 1 0-16,-1 1 0 0,-1 1 144 0,-3 3-16 15,-4 10 112-15,7-9 16 0,-7 9 16 0,0 0 0 16,0 0-48-16,0 0-16 0,0 0 0 0,0 0 0 15,0 0-80-15,-7 11-128 0,3 5 176 0,-1-3-176 16,0 1 0-16,2-1 0 0,3-13 0 0,-3 15 0 16,3-15-240-16,1 11 0 0,-1-11 0 0,0 0 0 15,0 0-304-15,0 0-64 16,0 0-16-16,16 6 0 0,0-6-272 16,0-3-64-16,-3-3-16 0,3-2 0 0,2-5 528 0,-2 0 96 0,2 2 32 0,1-2 0 0,-1 0 320 0,1 0 192 15,-2 2-32-15,-2 0 0 0,1-2 416 16,-3 3 96-16,-4-1 16 0,1 3 0 0,-10 8 32 0,0 0 16 15,10-8 0-15,-10 8 0 0,0 0-48 0,0 0-16 16,0 0 0-16,0 0 0 0,0 0 16 0,0 0 0 16,0 0 0-16,0 0 0 0,0 0-320 0,-5 16-64 15,-2 0-16-15,4 5 0 0,0 1-16 0,1 1 0 16,1-1 0-16,2 1 0 0,3 4-16 0,0-1 0 16,4-2 0-16,2 1 0 0,3-5-128 0,1-1-128 15,1-1 192-15,1-2-192 0,2 0 0 0,-1-3 0 0,2-2 0 16,2-2 0-1,-1-5-464-15,2-1-208 0,0-6-32 0,3-5-11680 0,0-5-2336 16</inkml:trace>
  <inkml:trace contextRef="#ctx0" brushRef="#br1" timeOffset="-96520.86">7395 16155 20271 0,'0'0'896'0,"0"0"192"0,0 0-880 0,0 0-208 0,0 0 0 0,0 0 0 0,0 0 2864 0,0 0 528 16,0 0 96-16,0 0 32 0,0 0-2544 15,0 0-496-15,0 0-96 0,0 0-32 16,0 0-352-16,0 0 0 0,13-4 0 0,-13 4 0 0,0 0 0 0,0 0 128 16,8-6-128-16,-8 6 176 0,0 0 16 0,3-10 16 15,-4-1 0-15,-3 5 0 0,0-2 176 0,-3 1 16 16,7 7 16-16,-11-9 0 0,0 1-16 0,-2 1 0 16,-2 2 0-16,-1 0 0 0,-1 2-272 0,-4 3-128 15,-2-1 0-15,-2 2 128 0,-3 2-128 0,-2 2 0 16,-4 3 0-16,2 5-176 0,0 0 176 0,-2 3-192 15,-1 7 192-15,0-1-192 0,1 2 192 0,0 5 0 16,4 1 0-16,3 4 0 0,-1 3 144 0,6 0-144 16,1 0 192-16,5-2-192 0,3-1 0 0,3 3 0 0,6-2 0 0,5-1 0 15,6 0 0-15,5-2 0 0,8-5 0 0,5-1 0 16,9-2 0-16,5 1 0 0,2-2-208 16,3-5 80-16,1-6-32 0,0 0 0 0,1-8 0 0,1 3 0 15,2-10 160-15,0-1 0 0,-3-4 0 0,2-1 0 16,0-6 0-16,2-2 0 0,3-3 0 0,-3 0 128 15,-2-1 64-15,-5 3 32 0,-3-1 0 0,-1 0 0 16,-5-4-64-16,-4-1-16 0,-3 0 0 0,-3 0 0 16,-3 0-16-16,-3 3-128 0,-4-3 192 0,-4 6-64 15,-2-1 0-15,-2 3-128 0,-4 3 192 0,-2 2-64 16,0 11-128-16,-5-13 128 0,0 5-128 0,5 8 128 16,-12-5-128-16,-1 10 128 0,-3 0-128 0,-2 4 128 15,-1 6-128-15,0 4 0 0,-2 2 0 0,0 3 128 0,-2 3-128 16,3 1 0-16,-1-1 0 0,5 2 0 0,0-5 0 15,3-3-176-15,0-5 176 0,5 0-128 0,1-3-80 0,7-13-16 16,0 0 0-16,0 0 0 16,10 14-208-16,-10-14-32 0,18-2-16 0,3-2 0 15,1-4 32-15,2-8 16 16,0-5 0-16,2 0 0 0,1-3 256 0,-1 0 176 0,-1 1-208 0,1 1 80 0,0 1 128 0,-2 3 0 16,-2 2 0-16,1 5 0 0,-2 3 128 0,0 5 48 15,-2 3 16-15,0 3 0 0,0 5 240 0,1 5 48 16,-3 3 16-16,1 3 0 0,-2 2-256 0,-2 5-48 15,-1 1-16-15,-2-1 0 0,1 1-176 0,-3-1 0 16,-2 2 0-16,-1 0 0 0,-3-3-176 0,1-2 176 16,-3-5-128-16,2-4 128 0,-3-14 0 0,0 0 0 15,0 0 144-15,0 0-144 0,0 0 304 0,0 0-48 16,0 0-16-16,10-11 0 0,0-5-240 0,3-5 0 0,1-6 0 0,2 2 0 16,0 0 0-16,3-1 144 0,-1-1-16 0,1 3 0 15,-1-2-128-15,0 4 0 0,-1 1 144 0,-1 3-144 16,0 2 0-16,0 5 0 0,-1 3 0 0,-1 3 0 15,1 5 128-15,1 5-128 0,-3 3 128 0,-2 3-128 16,0 5 176-16,-1 2-48 0,-1 4 0 0,-1 4 0 16,0 1-128-16,0 0 0 0,-1-1 0 0,-1 1 0 15,-1 1 0-15,-2 4-192 0,0 0 64 0,2-6 128 16,-2 1-592 0,1-5 0-16,-1-6 0 0,0-3 0 0,-3-13-432 0,0 0-64 15,0 0-32-15,13-13-14528 0</inkml:trace>
  <inkml:trace contextRef="#ctx0" brushRef="#br1" timeOffset="-96304.05">9485 16018 23039 0,'-18'24'2048'0,"3"-8"-1648"0,-2 0-400 0,-2 5 0 0,-2-2 2528 0,0 2 416 15,-5-1 96-15,1 0 16 0,-4-2-2304 0,1-2-464 16,-1 0-96-16,4-5 0 16,-1-3-784-16,2-1-160 0,0-6-16 0,3-1-16 15,3-1-1632-15,1-4-320 0,1 0-64 0,1-3-8528 0</inkml:trace>
  <inkml:trace contextRef="#ctx0" brushRef="#br1" timeOffset="-95881.78">9051 15951 17503 0,'0'0'768'0,"0"0"176"0,0 0-752 0,0 0-192 0,16-4 0 0,-1 8 0 15,-15-4 1968-15,16 14 352 0,-2 2 80 0,-1 5 16 16,-2 2-640-16,1 2-128 0,-3 7-32 0,2 5 0 16,-1 3-688-16,0 2-144 0,-2 0-16 0,0 1-16 15,-3-1-240-15,1-2-32 0,0 3-16 0,1-4 0 16,-2 1-48-16,1-3-16 0,2-3 0 0,-1 3 0 16,-1-5-400-16,2-3 0 0,-2-1 128 0,2-3-128 15,-1-6-224-15,-1-3-80 0,2-3-16 0,0 0 0 16,4-5-448-16,0 0-80 0,1-8-32 15,3 0 0-15,0-4-352 0,4-2-80 16,0-4-16-16,0-3 0 0,1 1-480 0,3-4-112 0,0 3 0 16,1 0-16-16,-1 2 672 15,2-2 144-15,-2-3 32 0,0 0 0 0,-1 0 1712 0,-2 0 336 0,-2 1 80 0,-2 1 16 0,0-2 816 0,-1 3 176 16,0-3 16-16,-2 5 16 0,-1-2-720 0,0 0-144 16,-2 3-16-16,0 2-16 0,-3 0-528 0,-8 8-96 15,0 0-32-15,0 0 0 0,0 0-336 0,0 0-64 16,0 0 0-16,8 7-128 0,-8-7 192 0,5 11-192 15,-3 5 192-15,-2-3-192 0,0 3 144 0,1-3-144 16,-1-2 0-16,0-11 144 0,3 13-144 0,1 1 0 16,-4-14 0-16,0 0 0 0,11 10-160 0,2-2-16 15,1-3 0-15,-1 1 0 0,2-1-48 0,-1 0-16 16,2 3 0-16,2 0 0 16,-4 3-336-16,1-1-80 0,-3 2-16 0,1 4 0 15,-3 4-480-15,1 5-112 0,-3 3-16 0,-1-1-7520 0,-3 0-1504 16</inkml:trace>
  <inkml:trace contextRef="#ctx0" brushRef="#br1" timeOffset="-95719.23">10029 16975 4607 0,'0'0'400'0,"0"0"-400"0,-8-2 0 0,0-3 0 16,0-3 4720-16,1-5 848 0,1-3 192 0,-1-4 16 16,6-5-3024-16,1 0-592 0,3-2-128 0,2-2-32 15,0-3-752-15,1 1-160 0,2 1-16 0,3-3-16 16,0 0-176-16,4-1-48 0,-1-1 0 0,4 1 0 16,4-3-224-16,3-3-48 0,2 0-16 0,0 0 0 15,4-4-160-15,1 1-48 0,1 3 0 0,-1 1 0 16,-1-1-336-16,-2 7 0 0,0-3 0 0,0 4 0 15,-2 3-448 1,0 0-176-16,0 5-16 0,1 0-11600 0,-4 2-2320 0</inkml:trace>
  <inkml:trace contextRef="#ctx0" brushRef="#br1" timeOffset="-92704.06">11494 15842 16575 0,'0'0'736'0,"0"0"160"0,0 0-720 0,0 0-176 16,0 0 0-16,0 0 0 0,0 0 2976 0,0 0 560 0,0 0 112 0,0 0 32 15,0 0-2528-15,0 0-496 0,0 0-96 0,0 0-32 16,0 0-160-16,0 0-48 0,0 0 0 0,0 0 0 16,0 0 64-16,0 0 0 0,-2 12 0 0,1 3 0 15,-1 2 128-15,2 4 16 0,0 3 16 0,0 9 0 16,2 0-288-16,1 12-48 0,3 7-16 0,-1 2 0 15,-2 4-192-15,0 3 0 0,2 0 0 0,0-2 0 16,-2-4 0-16,1 3 0 0,-1-4 0 0,2-2 0 16,-2-4 0-16,-2 0 0 0,-2-2 0 0,1-2 0 15,1-2-144-15,-2-6 144 0,-2-3 0 0,1-5-144 16,0 0-64-16,1-6-16 0,-2-6 0 0,-1-1 0 16,4-15-128-16,0 0-32 0,0 0 0 0,0 0 0 15,0 0-144-15,-8-7-48 0,3-6 0 16,4-4 0-16,1-7 144 0,1-5 32 0,1-2 0 0,1-2 0 0,1-1 144 0,-1-3 48 15,2 0 0-15,-2 2 0 0,0 6 208 0,0-3-176 16,-1 3 176-16,3 0-160 0,1 0 160 0,-3 0 224 16,2 0-48-16,0 2-16 0,0 0 336 0,1 1 64 15,2-1 16-15,0-2 0 0,-1-2 16 0,1 2 16 16,3 2 0-16,-2 0 0 0,-1-2-176 0,0 3-48 16,2-3 0-16,0 2 0 0,-2 3-176 0,1-2-32 15,3 1-16-15,-3 2 0 0,1 2-160 0,1 5 0 16,0-1 144-16,1 1-144 0,-3 1 0 0,1 2 0 15,-2 0 0-15,-8 13 0 0,9-4 0 0,-9 4 0 16,0 0 0-16,0 0 0 0,0 0 0 0,0 0 0 0,0 0 0 0,10 12 0 16,-3 5 0-16,-4 3 0 0,-3 4 0 15,1 5 0-15,-4 8 0 0,0 3 144 0,0 2-144 0,-2 3 0 16,0 0 128-16,2 3-128 0,0-3 0 0,1 0 0 16,0 0 128-16,2 0-128 0,0-3 0 0,2 3 0 15,-2-7 128-15,2-1-128 0,-1-3 0 0,1 3 0 16,1-4 0-16,0-2 0 0,1-5-240 0,-3-1 80 31,-1-2-400-31,0-6-80 0,0-1 0 0,0-16-16 16,-1 13-1312-16,1-13-256 0,0 0-48 0</inkml:trace>
  <inkml:trace contextRef="#ctx0" brushRef="#br1" timeOffset="-92284.01">11988 16365 12895 0,'7'21'576'0,"-3"-10"112"0,1 3-560 0,0-1-128 0,1 0 0 0,1 0 0 0,-7-13 4496 0,9 13 880 16,1-2 160-16,5 0 32 0,1-3-4384 0,0-3-880 16,-2-2-176-16,2-1-128 0,2-2 0 0,1 0-144 15,0 0 0-15,-3-2 0 0,-1-1 144 0,1-2 128 16,0-1-128-16,-2 1 176 0,1-3 80 0,-1 0 0 15,1-2 16-15,1-1 0 0,-3 0 32 0,-1-2 0 16,1-3 0-16,2 0 0 0,-6 0-128 0,1-5-32 0,-2 3 0 0,2-3 0 16,-4-1-144-16,-3 1-256 0,-1 2 64 0,-2-2 16 15,-2 0-80-15,1 5-32 0,-6 0 0 0,-1 3 0 16,-2 0 144-16,1 5 144 0,-2 3-208 0,-2 5 80 16,0 5 128-16,-3 5 0 0,-2 4 0 0,-3 4 0 15,-1 3 0-15,1 3 224 0,3 8-48 0,-1 3-16 16,-5 4 48-16,5-2 16 0,4 6 0 0,3-3 0 15,-1-3-96-15,3 2-128 0,0-2 176 0,4 0-176 16,1-5 128-16,2 0-128 0,1 0 0 0,6-2 0 16,4-2 0-16,1-3 0 0,1-2 0 0,4-2 0 15,2-4-256-15,4-2 64 0,-1-2 0 0,5-5 0 16,3-4-320 0,-3 0-48-16,-1-8-16 0,-1-4-9312 0,1-1-1872 0</inkml:trace>
  <inkml:trace contextRef="#ctx0" brushRef="#br1" timeOffset="-90902.15">13241 16042 31903 0,'-16'16'1408'0,"4"-3"304"0,-4-2-1376 0,-4 2-336 15,-1 2 0-15,1-3 0 0,-3-2 512 0,-1 3 48 16,0-3 0-16,-2-1 0 0,-3-1-752 0,-1 3-128 16,-2-1-48-16,-2-2 0 15,0 0-160-15,2-1-48 0,2-1 0 0,1-3 0 16,0 2 32-16,7-5 0 0,4-2 0 0,2-1 0 16,1-2-96-16,3-1 0 0,0-7-16 0,6 0 0 15,3-3-240-15,1-5-32 0,2 0-16 0,2-1 0 16,1-4 416-16,0 7 80 0,2-2 0 0,1 4 16 0,1-3 784 0,1 4 160 0,-2 2 16 0,2-1 16 15,-1 6 592-15,-1 1 112 0,-1-4 32 0,-5 12 0 16,0 0-128-16,14 0-32 0,-14 0 0 0,0 0 0 16,16 8-352-16,-4 9-80 0,-1 0-16 0,-2 6 0 15,0-1-96-15,-5 10 0 0,1 8-16 0,-2 5 0 16,-1 10-240-16,-2 1-64 0,-2 5 0 0,-1 0 0 16,0-3-256-16,1-2 0 0,-1-1 0 0,2-7 0 15,1-3 0-15,1-2 0 0,1-4 0 0,1-3 0 16,0-5 0-16,0-5-144 0,2-6 144 0,0-3-192 15,1-5-400-15,-6-12-96 0,13 4-16 0,0-4 0 16,2-8-640-16,1-8-144 0,0-5-32 16,1-3 0-16,1-2-240 0,0-1-48 0,1-2-16 15,2 3 0-15,-4-6 496 0,1 0 112 0,0 5 0 16,-1 1 16-16,-1 0 1024 0,0-1 176 0,0 3 0 0,-1 3 160 0,-1 3 1072 0,1 1 224 16,-2-1 32-16,-2 2 16 0,0 5 48 0,-3 1 16 15,-8 10 0-15,8-8 0 0,-8 8-288 0,0 0-64 16,0 0-16-16,0 0 0 0,0 0-368 0,10 8-64 15,-4 5 0-15,-3 3-16 0,-3 0-160 0,-1 8-16 16,-1 2-16-16,1 3 0 0,-3 1-336 0,4 1-64 0,-1-2-16 16,1-2 0-16,0-6-144 0,1 0 0 0,4-2 0 15,-2-3 0-15,1-3-176 0,-4-13-64 0,0 0-16 0,9 8 0 32,-9-8-224-32,11 0-48 0,1-5-16 0,-3-2 0 0,3-2 112 0,-3-2 32 0,1-2 0 0,1-3 0 15,-1 0 144-15,-1 0 48 0,1-2 0 0,0 2 0 16,-1 0 208-16,2 0 240 0,-1 3-48 0,0 0-16 15,-1-1 80-15,1 6 0 0,-10 8 16 0,11-8 0 16,-11 8-48-16,0 0-16 0,0 0 0 0,13 1 0 16,-13-1-208-16,13 15 176 0,-4 4-176 0,0 7 160 15,-3 4-160-15,-1 1 128 0,0 1-128 0,-1 3 128 16,4 0-128-16,0 1 0 0,0-1 0 0,2-6 0 16,0-7 0-16,-1 1 160 0,1-7-160 0,1-3 160 15,0-5 176-15,2-3 48 0,2-5 0 0,-1-4 0 16,-1 0 32-16,3-6 16 0,-2-5 0 0,-1-1 0 15,-1-1 32-15,-1-3 16 0,0 0 0 0,-1 0 0 0,-1-1-80 0,-1 1-16 16,2 0 0-16,0 3 0 0,-2 1-176 0,1-2-32 16,-1-1-16-16,2 3 0 0,0-2-160 15,1-1 0-15,-2 1 0 0,1-1 0 0,-2 3 0 0,0 3-176 16,0 0 176-16,-2 2-192 16,-6 11-304-16,0 0-64 0,0 0-16 0,0 0 0 15,13 3-448-15,-1 7-112 0,-3 6-16 0,2 8 0 16,1 3 16-16,-1-1 0 0,2 3 0 0,0-2 0 15,-1-1 304-15,1-2 64 0,2 0 16 0,1-3 0 0,-5-4 752 16,3-1 0-16,1-4 0 0,3-4 0 0,1-4 400 0,3 1 32 0,2-6 0 16,0-4 0-16,4-3 0 0,-3-3 0 15,1-2 0-15,0-3 0 0,-1-4-48 0,1 3 0 0,-2-7 0 16,-1 3 0-16,-4-3-96 0,0 3-32 16,-1-3 0-16,-2-2 0 0,-2-1-16 0,-1 0-16 0,0-2 0 0,-3 5 0 15,-2-2-224-15,-4 5 0 0,0 2 0 0,-3 4 0 16,-1 1 160-16,-1 3-160 0,1 11 160 0,0 0-160 15,-10-7 256-15,0 7-32 0,-3 5-16 0,-1 6 0 16,-4 4-32-16,1 7-16 0,-3 4 0 0,1 8 0 16,-2-2-160-16,1 3 0 0,0-1-160 0,3-1 160 15,1-5-144-15,3-3 144 0,3-1-128 0,4-1 128 16,1-5 0-16,2-2 0 0,3-16 0 0,1 13 0 16,-1-13 0-16,0 0 0 0,15 8 0 0,2-5-128 15,1-6-96-15,4-5-16 0,1-1 0 0,-1-3 0 16,1 0 240-16,-1 0-192 0,2-1 192 0,2 1-192 0,0 4 192 15,-1-1 0-15,1 1 0 0,1 0 0 0,-1 5 176 16,-2-2-32-16,-1 5 0 0,-1 5 0 0,-3-2-16 0,1 2-128 16,-4-1 192-16,0 4-64 0,0 2-128 0,-3 3 0 15,-4 0 0-15,-1 0 0 0,-1-1 0 0,-7-12-176 16,6 12 176-16,-6-12-128 0,0 0 128 0,0 13 0 16,0-13 0-16,0 0 0 0,0 0 0 0,0 0 224 15,0 0-48-15,0 0-16 0,-11 0 208 0,11 0 32 16,-10-9 16-16,4 0 0 0,3-4 96 0,3-1 0 15,3-2 16-15,3-2 0 0,2-1-192 0,2-2-32 16,3-5-16-16,4-3 0 0,6-1-288 0,4-4 0 16,0-1 0-16,4-2 0 0,-1 0 0 0,1 0-224 15,-1-2 16-15,-1 2 0 16,0-1-384-16,2-1-80 0,-1-1-16 0,1-1 0 16,-1-3-2496-16,-1 7-496 0,9-16-96 0,-5 8-32 0</inkml:trace>
  <inkml:trace contextRef="#ctx0" brushRef="#br1" timeOffset="-90707.82">15711 15723 11967 0,'8'21'528'0,"-1"-5"112"0,-2 0-512 0,-1 5-128 0,0 3 0 0,-1 1 0 15,-2 6 6272-15,3 3 1216 0,-3 2 240 0,2 1 48 16,1 4-5904-16,0 0-1168 0,1 7-256 0,2 2-32 16,-1 3-416-16,0 3 0 0,1-1 0 0,1 1 0 15,-2 0 0-15,1-1 0 0,-1 3 0 0,1-5 0 16,-3-2 0-16,3-5 0 0,-2-1 0 0,-1-1 0 15,1-7-704-15,0-5-128 0,-3-7-32 0,-1-4 0 16,-1-9-2304-16,0-12-464 0,0 0-80 16</inkml:trace>
  <inkml:trace contextRef="#ctx0" brushRef="#br1" timeOffset="-90414.1">16573 15944 23039 0,'0'0'2048'0,"0"0"-1648"16,0 0-400-16,0 0 0 0,0 0 2432 0,0 0 384 16,0 0 96-16,0 0 16 0,-3 12-1872 0,-5-3-368 15,-5 1-80-15,-5-1-16 0,-4 4-352 0,-2 2-80 16,-3-6-16-16,-2 7 0 0,-2 5 176 0,1 3 16 0,-4 2 16 0,2 1 0 16,-2 5 336-16,2 0 64 0,0 2 16 15,6 0 0-15,4 3-64 0,1-5-16 0,2 3 0 0,4-3 0 16,2-1-272-16,2 1-48 0,5 0-16 0,3 0 0 15,3-1-352-15,1 1 144 0,2-3-144 0,5 1 0 16,2 1 0-16,3 1-352 0,1-3 48 0,2-2 16 31,2-1-288-31,4-6-64 0,6 3-16 0,2-9 0 16,1-1-560-16,1-6-96 0,-2-7-32 0,2-5 0 16,2-6-1856-16,1-7-384 0,2-5-80 0</inkml:trace>
  <inkml:trace contextRef="#ctx0" brushRef="#br1" timeOffset="-90215.19">16918 16228 10127 0,'0'0'448'0,"0"0"96"0,10 10-544 0,-10-10 0 0,11 16 0 0,-1 0 0 0,-1 0 6272 0,1 2 1136 15,-5 1 224-15,1 2 48 16,1 0-5440-16,-3 6-1104 0,1-1-224 0,0 3-32 0,0 1-560 0,0 2-128 16,-2 4 0-16,0 1-16 0,2-2-176 0,0 7 160 15,-2-2-160-15,2 0 160 0,-1 0 32 0,3-3 16 16,-1-3 0-16,1-6 0 0,1-3-208 0,-3-6-256 15,-2-6 48-15,-3-13 16 16,0 0-1520-16,0 0-288 0,-2-20-64 0</inkml:trace>
  <inkml:trace contextRef="#ctx0" brushRef="#br1" timeOffset="-90012.55">17266 15752 36863 0,'-1'16'3264'0,"-1"1"-2608"0,-1-1-528 0,1 5-128 15,1-1 2576-15,-1 4 496 0,1-4 80 0,1 0 32 16,1-3-2432-16,1-1-496 0,3 5-80 0,-2-5-32 31,0 0-720-31,0 5-160 0,0-1-32 0,1 2 0 16,-3 2-320-16,1 0-64 0,-1 0 0 0,1 2-16 16,0-2-112-16,-1 0-32 0,1 0 0 0,1-5 0 15,2-1-2304-15,0-2-464 0,1 3-80 0,-6-19-32 0</inkml:trace>
  <inkml:trace contextRef="#ctx0" brushRef="#br1" timeOffset="-89599.7">17560 16313 4607 0,'19'7'400'0,"-6"-4"-400"0,-13-3 0 0,18 5 0 0,-1-2 5744 0,-1 0 1056 15,1-3 224-15,-1 0 32 0,-2-3-4368 0,2 0-896 16,-1-2-160-16,-1 2-32 0,0-2-1088 0,1-3-224 16,-2 3-32-16,0-1-16 0,-13 6-432 0,12-7-96 15,-12 7-16-15,13-6 0 16,-13 6-128-16,0 0-16 0,13 8-16 0,-3 0 0 15,-10-8-16-15,8 19 0 0,-4 4 0 0,-2 1 0 16,-4 0-144-16,1 5-16 0,-1 1-16 0,1-4 0 16,-1 1-96-16,0-4-16 0,1-2 0 0,-1-5 0 15,2-2 128-15,0-14 0 0,0 0 16 0,0 0 0 16,0 0-464-16,0 0-112 0,7-14-16 0,1-7 0 16,1-3-32-16,3-7-16 0,2-1 0 0,2-3 0 0,3-2 752 0,-1 3 128 15,0 2 48-15,-1 0 0 0,3-2 1600 0,-1 5 320 0,-2 5 64 16,3 5 16-16,-1 3 384 0,0 3 96 0,0 3 16 0,2 7 0 15,0 3-368-15,0 5-64 0,-2 6 0 0,1 2-16 16,-3 8-320-16,1 2-64 0,-2-1-16 0,-2 10 0 16,1 3-288-16,-2 2-64 0,-5 2-16 0,-2 1 0 15,-1 5-624-15,-2 0-128 0,-1 5-32 0,-2-2 0 16,-2 0-32-16,-1 5-128 0,-3 1 192 0,-4 7-64 16,-3 0 16-16,-6 0 0 0,-9 5 0 0,-7 0 0 15,-8 3-144-15,-5 3-144 0,-4-1 144 0,-2-4-208 16,-4-4-304-16,-3-5-48 15,-2-10-16-15,-4-8 0 0,-4-6-2048 16,-2-7-400-16</inkml:trace>
  <inkml:trace contextRef="#ctx0" brushRef="#br1" timeOffset="-78114.78">2417 17225 21471 0,'0'0'960'0,"0"0"192"0,0 0-928 0,0 0-224 0,0 0 0 0,0 0 0 0,0 0 928 0,0 0 144 15,0 0 16-15,0 0 16 0,0 0-416 0,0 0-96 16,0 0-16-16,0 0 0 0,-2-11-160 0,2 11-32 16,0-10-16-16,0 10 0 0,-4-8 16 0,4 8 0 15,0 0 0-15,-5-8 0 0,5 8 48 0,0 0 16 16,0 0 0-16,0 0 0 0,-8-5-128 0,8 5 0 16,0 0-16-16,0 0 0 0,0 0-176 0,0 0-128 0,-12 0 144 15,12 0-144-15,0 0 0 0,0 0 0 0,-6 10 0 0,1 3 0 16,2-2 0-16,0 2 0 0,3-13 0 0,-2 16 0 15,-1 3 0-15,3-3 144 0,0-3-144 0,0 6 192 16,-2-1 16-16,1 8 16 0,1-2 0 0,0 6 0 16,0 4-96-16,0 0 0 0,0 6-128 0,-2 2 192 15,-3 3-192-15,2-2 0 0,-2 2 0 0,1-3 0 16,2 1 0-16,0-1 0 0,1-1 0 0,-1 0 0 16,1-6 0-16,-1-5 0 0,0 7-128 0,4-5 128 31,3-4-560-31,0-3 0 0,-2-1 0 0,0-3 0 15,0-1-1776-15,0-8-352 0,-3-12-80 0</inkml:trace>
  <inkml:trace contextRef="#ctx0" brushRef="#br1" timeOffset="-77612.47">2263 17233 25679 0,'0'0'1136'16,"0"0"240"-16,-13-8-1104 0,0 0-272 0,2 0 0 0,3 0 0 0,2 0 944 0,4 0 128 15,4 0 16-15,-2-5 16 0,-4 0-624 0,6 2-128 0,3-5-32 0,3 3 0 16,1 0-128-16,3 2-16 0,2-2-16 0,1 5 0 15,-1-5-160-15,2 5 0 0,0 0 144 0,2 4-144 16,-1-1 144-16,1 2-144 0,-4-1 192 0,4 3-192 16,1-1 176-16,1 2-176 0,-1 2 160 0,0-1-160 15,-1-1 240-15,1 5-48 0,-1-2-16 0,1 1 0 16,0 0-48-16,1 1 0 0,-1 3 0 0,0 0 0 16,-1 3-128-16,-1-1 160 0,3 0-160 0,-3-1 160 15,3 1-160-15,-3 1 0 0,2-3 0 0,1 3 0 16,-1-2 0-16,0-1 0 0,-1 0 0 0,-2 1 0 15,0-1 0-15,-2 3 0 0,-2-1 0 0,-1 1 0 16,0 1-256-16,-1 0 80 0,-10-12 16 0,6 18 0 16,-3-2 32-16,-1 0 0 0,-2-16 0 0,-2 19 0 15,-1-1 128-15,0 3 0 0,-2 0 0 0,-5 1 0 16,-2 1 0-16,-1 1-160 0,-2 0 160 0,-1-3 0 0,-5 3-336 16,4-3 32-16,-1 3 16 0,-1 0 0 15,0 0-192-15,-1-3-32 0,3 0-16 0,-1 1 0 16,-1-4-128-16,1 1-32 0,-1-1 0 0,1-2-7552 15,-1-3-1504-15</inkml:trace>
  <inkml:trace contextRef="#ctx0" brushRef="#br1" timeOffset="-76928.95">3162 17336 19055 0,'0'0'832'0,"0"0"192"0,0 0-816 0,0 0-208 0,0 0 0 0,0 0 0 16,0-10 1024-16,0 10 176 0,0 0 16 0,0 0 16 16,-2-11-656-16,2 11-128 0,-2-10-16 0,2 10-16 15,0-11 32-15,0 11 0 0,0-8 0 0,0 8 0 0,0 0 128 0,0 0 16 16,2-11 16-16,-2 11 0 0,0 0-128 0,0 0-32 16,6-13 0-16,-6 13 0 0,8-8-192 0,-8 8-32 15,10-8-16-15,-10 8 0 0,11-8-208 0,2 3 176 16,-13 5-176-16,15-5 160 0,-4 1-160 0,-11 4 160 15,14-4-160-15,-1 1 160 0,-13 3-160 0,16-3 0 16,-3 1 0-16,-13 2 0 0,14 4 0 0,-14-4 0 16,15 4 144-16,-2 1-144 0,-13-5 128 0,14 8-128 15,-14-8 160-15,13 13-160 0,-3 0 192 0,-2-2-48 16,-8-11-16-16,8 13 0 0,-8-13-128 0,8 14 0 16,-8-14 0-16,8 16 0 0,-2-1 0 0,-6-15 0 15,0 14 0-15,2 2 0 0,1 0 0 0,-3-1 0 0,-2-1-192 16,-1 1 192-16,-2-1-256 0,1 2 80 0,-3 0 16 15,-1 2 0-15,0 1-80 0,0-1-16 0,-3 1 0 0,0-1 0 16,-2 3 64-16,0 0 0 0,-2-2 0 0,3 2 0 16,-1-5 192-16,2 3 128 0,1-3 0 0,2 0-128 15,1-1 384-15,1-4-48 0,1 2 0 0,5-13 0 16,-5 14-176-16,5-14-32 0,0 15-128 0,0-3 192 16,0-12-192-16,5 15-128 0,2-4 128 0,1-1-208 15,-8-10 64-15,14 9 16 0,1 1 0 0,-1-4 0 16,2-2 128-16,2 0 176 0,-1 0-48 0,3-4 0 15,0-2-128-15,3 0 128 0,-1-2-128 0,4 0 128 16,0-2-128-16,-1-2 0 0,0-3 0 0,2 1 0 16,0-1-256-16,0-2 0 0,1-3 16 0,-3-3 0 15,-2-2-1504-15,-1-3-304 16,-1-5-64-16</inkml:trace>
  <inkml:trace contextRef="#ctx0" brushRef="#br1" timeOffset="-76293.4">4088 17155 18431 0,'0'0'816'0,"-4"12"160"0,-4-2-784 0,0 1-192 0,-1-3 0 0,2 5 0 0,-1-5 3312 0,0 7 608 16,0-6 128-16,0 2 32 0,0-1-2944 0,2 3-592 16,-4-2-112-16,2 2-32 0,8-13-256 0,-6 16-144 15,1 0 160-15,-2 3-160 0,1 2 0 0,0 3 0 0,1 2 0 0,2 8 0 16,-2-2 0-16,2 5 0 0,-1-2 0 0,1 4 0 15,0 1 208-15,1 0-48 16,-1 2-16-16,2-2 0 0,2 3-144 0,-1-1 128 0,0-1-128 16,2 0 128-16,-2-8-128 0,0 4 0 0,0-1 0 0,1-3 0 31,-1 3-496-31,0-6 32 0,-1-6 0 0,-2 0 0 16,-1-3-480-16,-1-2-80 0,2-1-32 0,0-7 0 15,3-11-448-15,-5 13-96 0,5-13 0 0,0 0-16 16,-11 7 80-16,11-7 32 0,-10-2 0 0,10 2 0 15,-8-13 576-15,4-1 112 0,-1-4 32 0,5-5 0 0,-2-1 464 0,2-8 112 0,0 0 16 0,3-5 0 16,1 0-192 0,-1-1-16-16,2-1-16 0,-1-2 0 0,0 0-208 0,0 0-32 15,0-3-16-15,0 1 0 0,0-2 928 0,-1 2 192 0,-2 3 48 0,-1 1 0 16,0-1 960-16,0 3 192 0,0 3 32 0,0-1 16 0,0 3 96 16,-1 1 0-16,2 6 16 0,1-1 0 0,0 2-400 0,1 0-64 15,0 1-32-15,-1 1 0 0,3 0-400 0,1-1-80 16,0 2 0-16,1 0-16 0,-2-3-320 15,3 3-64-15,0 5-16 0,1 0 0 0,-1 0-144 0,4 3-16 16,-1-3-16-16,2 8 0 0,-4 0 16 0,-9 8 0 16,16-5 0-16,0 5 0 0,0-3-48 0,0 6 0 15,-1 2 0-15,1 3 0 0,-2-1 32 0,2 2 0 16,0 4 0-16,0-2 0 0,1 5 0 0,-5-3 0 16,3 3 0-16,-1 0 0 0,-1 2-32 0,0-2 0 15,0 0 0-15,-2 5 0 0,-1-2-208 0,-2 1 128 16,-2-3-128-16,1 2 0 0,-4-2 0 0,0-3 0 15,-1 5 0-15,-2-1 0 0,-4-2 0 0,-2 5 0 16,-2-2-160-16,0 0 160 0,-5-1-192 0,0 3 64 0,-1 3 0 16,-6 0 0-16,-4-3-192 0,-3 3-16 0,-2 2-16 0,-1 1 0 31,-1 0-544-31,-1 1-128 0,0-4 0 0,-3 6-9600 0,-4 1-1920 0</inkml:trace>
  <inkml:trace contextRef="#ctx0" brushRef="#br1" timeOffset="-75093.29">5838 17122 14735 0,'0'0'1312'0,"0"0"-1056"0,0 0-256 0,0 0 0 0,-4-11 2672 0,4 11 464 16,-5-9 112-16,5 9 16 0,-5-12-1872 0,5 12-368 16,-5-8-80-16,5 8-16 0,0 0-480 0,0 0-112 15,-5-8-16-15,5 8 0 0,0 0-48 0,0 0-16 16,0 0 0-16,0 0 0 0,-9 16 0 0,1 2-16 16,0 1 0-16,1 10 0 0,1 3-96 0,-1 2-16 15,3-2 0-15,-1 5 0 0,0 3-128 0,-1 0 128 16,-1-1-128-16,1-1 128 0,-1-1-128 0,1-3 0 15,-1 1 144-15,3-4-144 0,-3-4 0 0,2-3 0 0,-1-3 0 16,0-3 0-16,-1-2 0 0,1-2 0 0,-1-4-192 16,7-10 64-1,-6 11-256-15,-2-6-64 0,-2 0 0 0,10-5 0 16,0 0-128-16,-11 3-48 0,1-6 0 0,10 3 0 0,-11-2 192 0,11 2 48 0,-5-8 0 0,4 0 0 16,1-3 384-16,0-2 224 0,1-3-32 0,4-2 0 15,3-4 32-15,2-1 0 0,1-1 0 0,0-3 0 16,1-2-96-16,-1 2-128 0,0-4 176 15,2-1-176-15,1 0 128 0,-1 0-128 0,0 3 0 0,1 0 0 16,1-3 176-16,1 1-176 0,-3 3 160 0,1 2-160 16,1 0 256-16,-1 9-32 0,-1-3-16 0,0 4 0 15,-2 0 64-15,0 7 16 0,0 1 0 0,-11 8 0 16,15-5 16-16,-15 5 0 0,14-2 0 0,-14 2 0 16,0 0 32-16,13 8 16 0,-3 5 0 0,-2 1 0 15,-2 4 144-15,-1 1 16 0,-2 5 16 0,0 7 0 0,-3 1-208 16,0 5-64-16,0 3 0 0,-1 5 0 0,-1 6-256 0,1 1 128 15,-3-4-128-15,3 3 0 0,-1 1 128 0,2-4-128 16,2 0 0-16,1-6 0 0,0-1 160 0,4-4-160 16,-3-6 128-16,3-5-128 0,-2-6 0 0,1-4 0 15,1-3 0-15,-7-13 0 0,9 7 0 0,2-2-256 16,-11-5 48-16,15 0 0 0,-1-9 0 0,2-2 0 16,-1-10 0-16,1-1 0 0,-2-5 208 0,1-2 0 15,-1-7 0-15,2-1 160 0,0-4 16 0,0 1 0 16,-1-5 0-16,1 0 0 0,-2 0-176 0,-1 3 128 15,0-1-128-15,0 1 128 0,1 5-128 0,1 0 128 16,-1-3-128-16,-3 3 128 0,-3 3 16 0,2 2 0 0,0 0 0 16,-2 3 0-16,0 2 64 0,0 1 16 15,-3 7 0-15,1 1 0 0,-1 2-96 0,0 7 0 0,-5 9-128 0,0 0 192 16,0 0-192-16,0 0 0 0,0 0 0 0,0 0 0 16,0 0-208-16,9 14 64 0,-4 7 16 0,-2 5 0 15,-3 4-192-15,-1 7-48 0,-3 0 0 0,1 0 0 31,-2 0-1408-31,2 1-272 0,3 1-64 0,0 1-16 16,2-3-1408-16,1 0-288 0,2-5-48 0</inkml:trace>
  <inkml:trace contextRef="#ctx0" brushRef="#br1" timeOffset="-74751.39">6548 17699 14735 0,'0'0'1312'0,"0"0"-1056"0,11 6-256 0,0-4 0 15,0 3 3264-15,4-5 608 0,-2 0 112 0,0-2 32 0,-1-1-2096 0,3 3-432 16,-1-5-80-16,2 0 0 15,0-1-688-15,2-2-128 0,-3-2-16 0,1-1-16 0,0 0-368 0,0-2-64 16,-2 0 0-16,1 3-128 0,-1-1 144 0,0 0-144 16,-4-2 0-16,-2 5 144 0,-3-3-144 0,-5 11 0 15,3-13 144-15,0 0-144 0,-3 13 192 16,0 0-48-16,-1-13 0 0,-2 2 0 0,-2 0 64 0,-3 4 16 16,-2-4 0-16,2 6 0 0,8 5 80 0,-14-5 16 15,-4 2 0-15,0 3 0 0,1 3-192 0,-3 4-128 16,3 1 192-16,-3 5-192 0,1 1 128 0,0 2-128 15,0 2 0-15,1 3 0 0,0 1 160 0,2 2-160 16,3-1 128-16,2 4-128 0,2-3 0 0,2 2 128 0,2 1-128 16,2-1 0-16,3-5 0 0,3 3 0 0,2-3 0 15,2 1 0-15,1-4-128 0,3 1-16 0,2-3 0 0,3-2 0 32,3 1-272-32,0-2-48 0,2-5-16 0,2-3 0 15,1-2-288-15,1-3-64 0,4-3-16 0,3-5 0 16,2-1-1856-16,1-3-368 0,2-4-80 0</inkml:trace>
  <inkml:trace contextRef="#ctx0" brushRef="#br1" timeOffset="-74500.1">7772 17257 12895 0,'0'0'1152'0,"0"0"-928"0,0 0-224 0,0 0 0 16,3 16 3776-16,-4-3 704 0,1-13 128 0,-7 13 48 0,-1-5-3120 0,-4 3-608 15,-3 1-128-15,-3 0-32 0,-2-2-560 0,-6 4-208 16,-5-1 144-16,-2 0-144 0,-4 0 128 0,0 1-128 16,-5 1 0-16,4 1 128 0,4-2 48 0,2 1 0 15,3-4 0-15,2 2 0 0,1-5 80 0,4 0 0 16,4-3 16-16,2-5 0 0,1 0-272 0,4-5 0 16,-2-3-176-16,2-3 176 15,0-4-2304-15,3-4-336 0,1-5-80 0,4-2-9696 0</inkml:trace>
  <inkml:trace contextRef="#ctx0" brushRef="#br1" timeOffset="-73367.54">7259 17164 19519 0,'0'0'864'0,"13"-8"176"0,-2 3-832 0,0 1-208 16,-11 4 0-16,14-7 0 0,-14 7 1728 0,15 0 320 0,-15 0 48 0,16 7 16 15,-16-7-704-15,13 12-128 0,-2 1-16 0,-1 6-16 16,-2-1-496-16,0 9-112 0,-3 2 0 0,-1 5-16 16,0 9-352-16,-3 4-64 0,-1 1-16 0,0 5 0 15,0 3 0-15,0-1 0 0,0-2 0 0,0 0 0 16,0-5 32-16,0-3 0 0,2-3 0 0,4-2 0 15,1-7-224-15,-1-5 0 0,-1-3 0 0,1-2 0 16,2-6-208-16,4-4-144 0,0-6-32 0,1-6 0 31,-13-1-416-31,18-4-96 0,-1-9 0 0,3-2-16 16,1-2-432-16,1-7-96 0,2-4-16 0,2-1 0 16,-5-1 144-16,0-1 32 0,-2-2 0 0,0 1 0 15,-1 1 672-15,-1-1 144 0,1 0 16 0,-2 5 16 0,0-2 640 0,0 5 128 0,-1-2 32 0,1 5 0 16,-2 2 592-16,2-2 128 0,-3 3 32 0,0 2 0 15,-4 3 16-15,1 2 0 0,-2 3 0 0,-8 8 0 16,11-5-224-16,-11 5-32 0,0 0-16 0,12 7 0 16,-4 4-224-16,-4 3-32 0,0 4-16 0,-4 9 0 0,-2 4-64 15,-1 1-16-15,0 3 0 0,-2 1 0 0,0 0-192 0,0 0-32 16,2-1-16-16,0 0 0 0,-2-3-96 0,2 1-32 16,1-6 0-16,2-3 0 0,3-5-144 0,-1-3 128 15,0-4-128-15,-2-12 128 0,0 0-128 0,0 0 0 16,0 0 0-16,0 0 0 0,11-4-176 0,0-4-64 15,-1-6-16-15,-1-5 0 0,2-2 0 0,1-3 0 16,-3 0 0-16,3-1 0 0,-1 3 256 0,-2 0 0 16,-1 1 0-16,0 0 0 0,1 5 0 0,-3 0 0 15,0 3 0-15,2 2 0 0,0 3 224 0,-8 8-64 16,0 0-16-16,16-2 0 0,-1 2 0 0,-1 5 0 16,-1 3 0-16,-3 5 0 0,-5 1 16 0,1 1 0 0,0 1 0 0,2 3 0 15,1-1-160-15,0 1 0 0,1-6 0 0,-1-1 0 16,-9-12 0-16,8 13 0 0,2-3 0 15,-10-10 0-15,0 0 0 0,18 6 0 0,-2-2 144 0,-2-4-144 16,-1-4 208-16,0-2-16 0,0-5-16 0,3-5 0 16,1-4-176-16,1-2 128 0,-2-2-128 0,0-3 128 15,-1-2-128-15,1 5 0 0,0-5 0 0,-2 5 0 16,2-2 0-16,-1 0-176 0,-3 2 176 0,0 3-192 16,-3-1 192-16,1 6-128 0,-4 3 128 0,-6 13-128 15,5-10 128-15,-5 10 0 0,0 0 0 0,0 0 0 16,0 0 0-16,0 0 192 0,3 21-64 0,-1 5 0 15,-2 1-128-15,0 5 0 0,0 4 0 0,2 2 0 0,-2-1-176 16,1 0-48-16,2-3-16 0,2-2 0 0,2-3-80 16,1 0-32-16,0-5 0 0,1 0 0 0,3-3 192 15,-1-5 160-15,2 0-208 0,3-5 80 0,-2-1 128 0,2-6 224 16,0-4-48-16,2-1-16 0,0-4-160 16,1-2 128-16,0-2-128 0,2-6 128 0,1 3-128 0,1-4 0 15,-1 3 0-15,-2 0 0 0,-6 0 0 0,0-1 0 16,-2 2 0-16,-1 3 0 0,0 1 0 0,-11 8 160 15,0 0-160-15,0 0 160 0,0 0 48 0,0 0 16 16,0 0 0-16,0 0 0 0,0 0 64 0,-3 12 16 16,-3 5 0-16,-2 2 0 0,-2-2-176 0,0 8-128 15,2-6 144-15,-1-3-144 0,-3-3 128 0,3 0-128 16,1-2 0-16,1-2 144 0,7-9-144 0,-5 12 192 16,5-12-192-16,0 0 192 0,0 0-48 0,0 0 0 0,0 0 0 0,0 0 0 15,17 3-144-15,0-5 0 0,-1-3 0 16,2 2 0-16,1-2-128 0,0-3 128 0,1 0 0 0,-1 0 0 15,-1 0 0-15,-1 0 0 0,-1 2 0 0,0-1 0 16,-3 4 0-16,0 2 0 0,1 1 128 0,1 3-128 16,-2-2 144-16,1 6-144 0,-1-1 160 0,0 2-160 15,0 0 0-15,0 4 0 0,-1-4 0 0,0 1 0 16,-3 1-256-16,-1-1 64 0,-1-1 16 0,-1 4 0 16,-6-12 0-16,7 9 0 0,-7-9 0 0,3 13 0 15,-3-13 176-15,0 0 0 0,0 0 0 0,0 0 0 16,0 0 224-16,0 0 32 0,0 0 0 0,0 0 0 15,0 0 240-15,0 0 48 0,0 0 16 0,0 0 0 16,0 0-48-16,0 0-16 0,6-13 0 0,1 1 0 16,-1-5-112-16,2 1-32 0,2-1 0 0,1-6 0 0,2-1-112 15,0-1-32-15,1 0 0 0,2-3 0 0,2-1-208 0,3 0 0 16,1-3 0-16,0 3 0 16,-1-3-384-16,2-2-80 0,-1-1-16 15,2 1 0-15,2-1-1344 0,0 1-272 0,-1 5-48 0,-2-3-16 16,-4 3-1424-16,-1 5-304 0,-2 0-48 15</inkml:trace>
  <inkml:trace contextRef="#ctx0" brushRef="#br1" timeOffset="-72941.11">9839 17307 12895 0,'13'3'1152'0,"2"2"-928"16,-1 1-224-16,-1-1 0 0,0 0 4256 0,0 0 800 15,-13-5 176-15,16 6 16 0,-4 1-3024 0,0 1-624 16,-4 1-112-16,0 4-16 0,0 0-688 0,0 0-128 16,0 6-16-16,-2-1-16 0,-1 4-304 0,0 1-48 0,0 4-16 0,-1-1 0 15,0 1-128-15,-1 4-128 0,-2-1 144 0,1 1-144 16,-2-3 144-16,0 0-144 0,2 1 128 0,1 0-128 15,-2-5 0-15,3 0-144 0,-1 0 0 0,0-3 0 32,-1-1-496-32,1-3-112 0,2-1-16 0,1-4 0 15,-6-12-2048-15,0 0-432 0,13 5-80 0,1-6 0 16,2-6 832-16,2-6 192 0,0-7 16 0,4-1 16 16,6-7 352-16,2-2 80 0,5-5 16 0,-3-2 0 15,-1-4 1008-15,-1 0 208 0,1 1 32 0,-1 3 16 0,1 0 976 0,-1 0 192 0,-1 5 32 16,-3 3 16-16,-2 0 1280 0,-2 5 256 0,-1 3 48 0,-1 3 16 15,-3 4 224-15,-2 1 32 0,-4 3 16 0,-1 2 0 16,-10 8-736-16,0 0-160 0,0 0-32 0,0 0 0 16,0 0-640-16,0 0-128 0,0 0-16 0,0 0-16 0,0 0-416 15,-12 7-64-15,-2-1-32 0,-2 2 0 0,-2 2-96 16,1 1-32-16,-3 2 0 0,1 0 0 0,-2 3 112 0,2 0 32 16,0-3 0-16,-1 3 0 0,1 3 224 0,3-1 48 15,2-2 16-15,-1 5 0 0,1-5-144 0,-1 5-16 16,-1-2-16-16,5 0 0 0,1 2-144 0,4 0-16 15,0 5-16-15,1-2 0 0,0 0-240 0,5 0-160 16,3 3 32-16,5-1 0 16,3-1-400-16,4 0-80 0,7-1-16 0,2-4-11936 15,2 0-2400-15</inkml:trace>
  <inkml:trace contextRef="#ctx0" brushRef="#br1" timeOffset="-66082.28">18252 14776 5519 0,'0'0'496'0,"0"0"-496"16,0 0 0-16,-10-8 0 0,2 0 2240 0,0 1 368 0,8 7 64 0,-6-6 16 15,-2-2-2112-15,8 8-400 0,0 0-176 0,0 0 128 16,0 0-128-16,0 0 0 0,0 0 0 0,0 0 0 16,0-11 464-16,0 11 64 0,0 0 16 15,0 0 0-15,0 0 480 0,12-5 80 0,0-2 32 0,-12 7 0 16,14-4-208-16,-1 0-32 0,-13 4-16 0,14-1 0 15,-1 1-304-15,0 0-48 0,-13 0-16 0,15 0 0 16,-1 1-112-16,-1 3-16 0,0-1-16 0,-1-2 0 16,1-2-80-16,0 1-16 0,0 1 0 0,1 3 0 15,1 0-48-15,-1 3-16 0,2-2 0 0,-1 3 0 16,-1-4-80-16,1 4 0 0,-2 0-128 0,3 1 192 0,-2-1-192 16,0 1 128-16,1-1-128 0,-1 0 0 15,1 0 128-15,-1 0-128 0,1 0 0 0,-1 0 0 0,-1 0 0 16,0 0 0-16,0 0 0 0,-1 0 0 0,3 0 0 0,-1 0 0 15,1 2 0-15,-2 1 0 0,-2-3 0 0,2 0 0 16,0 4 0-16,-1-3 0 0,0 6 0 0,-3-2 0 16,-1-4 0-16,0 7 0 0,-1 0 0 0,-2 2-128 15,-5-18 128-15,4 22-160 0,-2-1 160 0,-4-1 0 16,1 0 0-16,-1 3 0 0,-1-4 0 0,0 5 0 16,-4-3 0-16,1 3 0 0,-2 2 0 0,0 1 0 15,-2-1 0-15,1 3 0 0,-1-5 0 0,0 6 0 0,1 1 0 16,-1 1 0-16,-1 0 0 0,0-3 0 15,-2 5 0-15,2-2 0 0,-1 5 0 0,1-2 144 0,1-1-144 0,1 1 0 16,-1-1 160-16,1-1-160 16,-1 3 128-16,2-3-128 0,1 3 128 0,3-4-128 0,0-2 0 0,3-1 128 15,1-5-128-15,3 4 160 16,0-6-160-16,2 0 160 0,1 1-32 0,3-1 0 0,2-1 0 0,-2-1 0 16,3-6-128-16,0 2 128 0,0 0-128 0,5-3 128 15,6-2-128-15,1 2 0 0,2-5 0 0,1 0 0 16,2 0 0-16,1 0 192 0,2-3-64 0,-1 1 0 15,-4-4 32-15,0 1 0 0,1-3 0 0,-1 0 0 16,-1 0-32-16,-1-3 0 0,-1-2 0 0,-1 0 0 16,-2-1 48-16,-5 1 0 0,0-3 0 0,-2 0 0 15,-1-3-176-15,-2 1 160 0,-3-1-160 16,0 1 160-16,-8 10-160 0,8-13 128 0,-3-1-128 0,-5 14 128 16,3-13-128-16,-1 2 192 0,-2 11-192 0,-2-13 192 0,2 13-192 15,-4-13 160-15,-1 2-160 0,5 11 160 0,0 0-32 0,-11-2 0 16,-4-1 0-16,1 6 0 0,-1 2-128 0,1 0 0 15,-1 6-192-15,1 2 192 0,-1 3-144 0,1 5 144 16,0-5 0-16,1 0 0 0,0 5 0 0,2 0 0 16,1-2 0-16,2 2 0 0,0 0 0 0,2 3 0 15,-1-3 0-15,2 1 0 0,0-1 0 0,2 2 0 16,0-1-192-16,1 1 192 0,1-1-256 0,1 1 48 16,1 2 16-16,-1-2 0 0,2 1 192 0,1 1-192 15,0-2 192-15,1 1-192 0,-1 0 64 0,0 2 128 16,2 1-208-16,0 0 80 0,0-3 128 0,1 4 0 0,0-4 0 15,2 1 0-15,-1 0 0 0,-1-1 0 16,1-4 0-16,1 5-128 0,0-5 128 0,0 4 0 0,0-4 0 16,0 1 0-16,0-4 0 0,0 7-128 0,-2-3 128 0,2 3 0 15,-1-3 0-15,-1 0 0 0,1 3 0 0,-1 0 0 16,-1 0 0-16,0-3 0 0,-1 3 0 0,1 0-128 16,0-3 0-16,-2 0 0 0,0 3 0 0,-1-5 0 15,-2-1 128-15,2 3 0 0,-4-2 0 0,0-1-128 16,-1-2 128-16,0 0 0 0,-2 0 0 0,0 2 0 15,1-4 0-15,-3 2-160 0,-1-1 160 0,0 1-160 16,-2 0 160-16,-1 0-160 0,-2 0 160 0,1 3-160 16,-3-1 160-16,1-2 0 0,-2 0 0 0,0 0 0 15,0 1 0-15,1 0 0 0,1-1 0 0,-1 0 0 16,-2-4 0-16,1 3 0 0,-4-2 160 0,3-4-160 16,-4 3 0-16,-2 0 0 0,1-3 0 0,-1 2 0 0,2-2 0 15,-1-1 0-15,-4 4 0 0,2-3 0 0,0 1 0 0,0 0 0 16,3-2 0-16,-3 0 0 0,0 0 0 0,0 0 0 15,-2 1 0-15,1 2 0 0,-1-1 880 0,-1 1 80 16,-4-4 0-16,1 1-11008 16,-4-2-2192-16</inkml:trace>
  <inkml:trace contextRef="#ctx0" brushRef="#br1" timeOffset="-61356.28">19900 14764 22111 0,'0'0'1968'0,"0"0"-1584"0,0 0-384 0,0 0 0 16,0 0 2144-16,0 0 352 0,0 0 64 0,0 0 0 15,0 0-1328-15,0 0-272 0,0 0-48 0,0 0-16 0,-10 0-528 0,10 0-112 16,0 0-32-16,0 0 0 0,0 0-224 0,0 0 0 16,0 0 0-16,-9 7 0 0,9-7 0 0,-8 10 0 15,8-10 0-15,-8 12 0 0,1 1 0 0,2 2 176 16,5-15-176-16,-6 17 160 0,1 3-32 0,0-3-128 15,0 4 192-15,1 2-64 0,0-3-128 0,1 6 0 16,0 1 144-16,0 6-144 0,0 0 0 0,-1 4 144 16,1 3-144-16,-2 2 0 0,1 6 0 0,-1 2 0 15,0-2 0-15,0 2 0 0,-1 1 0 0,1 1 0 16,0-4 0-16,0 1 0 0,0-2-128 0,1-4 128 16,0-3-208-16,1-3 80 0,2-4-96 0,-1-5-16 15,0-4 0-15,1-3 0 16,2 0-160-16,-1-6-48 0,-1-2 0 0,1-13 0 15,-2 8-2112-15,2-8-448 0</inkml:trace>
  <inkml:trace contextRef="#ctx0" brushRef="#br1" timeOffset="-60274.78">19658 14896 6447 0,'0'0'576'0,"0"0"-576"0,0 0 0 0,0 0 0 15,0 0 2656-15,0 0 416 0,0 0 96 0,0 0 16 16,0-13-1632-16,0 13-320 0,0-13-64 0,0 13-16 16,0-12-320-16,0 12-80 0,3-13-16 0,-3 13 0 15,3-15-144-15,0 6-16 0,-3 9-16 0,7-12 0 0,-7 12-80 0,6-16-16 16,0 7 0-16,-6 9 0 0,8-13-80 0,-8 13-32 16,13-11 0-16,-3-1 0 0,-10 12-48 0,11-8-16 15,-1 0 0-15,-10 8 0 0,13-8-80 0,-1 4-16 16,0-1 0-16,-1 2 0 0,2-1-32 0,0-1-16 15,1 4 0-15,-1-6 0 0,0 3-16 0,1 0-128 16,1 0 192-16,-1 0-64 0,0 0 16 0,1 2 0 16,-1-4 0-16,1 4 0 0,1 2 48 0,-2-2 16 15,2 2 0-15,0 0 0 0,-1 2 16 0,1 0 0 16,2 2 0-16,-1 0 0 0,1 0-64 0,-1 3-16 16,1-2 0-16,-2-1 0 0,-1 0-144 0,-1 0 0 15,1 1 0-15,-1 3 128 0,-14-8-128 0,13 12 0 16,-2 0 0-16,-3 0 0 0,-8-12-208 0,5 16 80 15,-2-3 128-15,-1 4-208 0,-4-1 208 0,2 0 0 0,-2 0 0 16,1 0 0-16,-4 0 0 0,-1 4 0 16,-2-6 128-16,-4 5-128 0,1 2 0 0,-3 0 0 0,-4 0 0 0,-1-2 0 15,0 2 0-15,-2-2 0 0,-3-1 0 0,0 1-192 16,-2-3 32-16,2 0 16 0,-2-1 0 0,0-1 0 16,2-1 144-16,0 3 0 0,0-5 0 0,3-1-128 15,0 1 128-15,2-1 0 0,2 1 0 0,1-1 0 16,-1-4 0-16,5 2 144 0,0-3-144 0,3 3 0 15,9-8 128-15,-10 5-128 0,10-5 0 0,0 0 0 16,0 0 128-16,0 0-128 0,0 0 192 0,0 0-192 16,0 0 240-16,0 0-64 0,0 0-16 0,0 0 0 15,0 0 0-15,0 0 0 0,0 0 0 0,13 8 0 0,0 0 32 16,3 3 0-16,2-1 0 0,-1 1 0 16,4 2-16-16,0 1 0 0,1-4 0 0,1 6 0 0,-1 2-48 15,1 1 0-15,-1 2 0 0,1 3 0 0,-2 5-128 16,3-2 160-16,1-1-160 0,1 3 160 0,-2-2-160 15,2 2 0-15,-1 0 144 0,1 0-144 0,-2 0 128 0,-1-5-128 16,-4 3 128-16,-1-5-128 0,-2 1 0 0,-2-6 144 16,-3 3-144-16,-1-3 0 0,0-1 0 0,-2-3 0 15,-4 2-240-15,1-2 80 16,0-4-272-16,-5-9-48 0,0 0-16 0,0 0 0 16,0 0-1552-16,0 0-304 0,0 0-64 0,0 0-11120 0</inkml:trace>
  <inkml:trace contextRef="#ctx0" brushRef="#br1" timeOffset="-57452.84">20344 15431 18303 0,'0'0'816'0,"0"0"160"0,0 0-784 0,0 0-192 0,0 0 0 0,0 0 0 16,0 0 448-16,0 0 64 0,0 0 0 0,0 0 0 0,10-8-704 16,-10 8-144-16,10-10-32 0,-1 2 0 0,-9 8-16 0,12-3-16 15,-12 3 0-15,12-5 0 0,-12 5 528 0,0 0 96 16,13 0 32-16,-13 0 0 0,0 0 304 0,13-2 64 15,-13 2 16-15,13 0 0 0,-13 0-112 0,0 0-16 16,13-1 0-16,-13 1 0 0,0 0-144 0,13-2-48 16,-13 2 0-16,0 0 0 0,0 0-16 0,0 0-16 15,0 0 0-15,12-3 0 0,-12 3 0 0,0 0 0 16,0 0 0-16,0 0 0 0,0 0 16 0,0 0 0 16,0 0 0-16,0 0 0 0,0 0 0 0,0 0 0 15,0 0 0-15,0 0 0 0,0 0 16 0,0 0 16 16,0 0 0-16,0 0 0 0,0 0-16 0,0 0 0 15,0 0 0-15,0 0 0 0,0 0 48 0,0 0 0 0,0 0 0 0,0 0 0 16,0 0 16-16,0 0 0 0,0 0 0 0,0 0 0 16,10-8-96-16,-10 8-16 0,0 0 0 0,0 0 0 15,0 0-96-15,0 0-32 0,0 0 0 0,0 0 0 16,0 0-144-16,0 0 128 0,0 0-128 0,0 0 128 16,0 0-128-16,0 0 0 0,0 0 0 0,11-2 0 15,-11 2 0-15,0 0 128 0,0 0-128 0,0 0 0 16,0 0 128-16,13-3-128 0,-13 3 0 0,0 0 128 15,13-3-128-15,-13 3 0 0,13-3 0 0,-2-2 0 16,-11 5 144-16,14-2-144 0,-2-1 160 0,2-2-160 16,-1 0 208-16,0-1-48 0,0 1-16 0,1-1 0 15,-1-2-144-15,1 1 192 0,1-1-192 0,-1 0 192 16,1 0-192-16,-1 2 0 0,1-4 144 0,-1 2-144 16,0 0 0-16,-1 0 0 0,-1 0 0 0,-3 0 0 15,1-2 0-15,-1 4 0 0,1-2 0 0,0 0 128 0,-10 8-128 16,9-7 176-16,1-2-176 0,-2 1 192 15,-5 1 0-15,2-1 16 0,-5 8 0 0,6-8 0 0,-1 2-16 16,-2-2 0-16,-3 8 0 0,4-7 0 0,-4 7-64 0,6-9 0 16,-1-1-128-16,0 2 192 0,-2 0-64 0,0 0 0 15,-1-1-128-15,-1-3 192 0,3 1-192 0,-3 1-192 16,-1-1 48-16,0 2 0 0,0-3 144 0,0 3 0 16,-1-1 0-16,-3 0 0 0,3-1 0 0,1 11 0 15,-2-8 0-15,-1 0 0 0,-2 3 0 0,0-3 0 16,5 8 0-16,-6-8 0 0,-4 3 0 0,1 1 0 15,9 4 0-15,-13-4 0 0,0 1 0 0,0-2 144 0,0 2-144 16,2 3 0-16,-2 0 128 0,0 0-128 0,-1 3 0 0,-1-3 0 16,-1 5 0-16,2-2 0 0,-1-3 0 0,3 5 0 15,-3 0 0-15,1-2 0 0,-1 5 0 16,1-1 0-16,-1-1 0 0,1 2 0 0,-2 3 0 0,0 1 0 16,0 0 0-16,1 1 0 0,1 0 0 0,1 3 0 15,2 0 0-15,0 2 0 0,3 0 0 0,1 2 160 16,1 5-160-16,1 0 128 0,-1 4-128 0,1 0 128 15,0 3-128-15,2 3 0 0,0-4 0 0,-1 1 0 16,4 0 0-16,-1 0 0 0,1 2 0 0,1 1 0 16,3-4 128-16,0 1-128 0,1-3 0 0,0 0 128 15,1 0-128-15,1-5 128 0,1-2-128 0,0-3 128 16,0-1-128-16,1 0 0 0,1-6 0 0,3 3 0 16,3-5-272-16,2-6-48 0,1 3 0 0,3-7 0 15,2-3-304-15,4-5-64 0,2-5-16 16,4-3 0-16,3-4-256 0,3-4-64 0,2-1-16 15,1-4 0-15,-1 0-288 0,-4-3-48 0,1 4-16 16,-2-2 0-16,-2-2 160 0,-1 5 16 0,-1-2 16 16,-1 0 0-16,-1 8 960 0,-1 0 240 0,-1-3 0 0,-1 3 0 0,-3-3 896 0,1 5 240 15,0-2 32-15,-2 3 16 0,-3-1 48 0,-2 3 16 16,-1 0 0-16,-2 1 0 0,-4 1-272 0,-2 4-48 16,-4-1-16-16,-1 3 0 0,-3-2-272 0,-1 2-48 15,-1 8-16-15,-4-8 0 0,-3 0-96 0,-2 2-32 16,-4 1 0-16,-3 4 0 0,-5-1-320 0,-2 4-128 15,1-1 0-15,-1 4 0 0,1 1 192 0,0 4-64 16,-1 3-128-16,1-2 192 0,1 4-64 0,1-1-128 0,3 0 176 16,1 1-176-16,1-1 240 0,4 1-64 0,3-4-16 15,2 2 0-15,-1-2-160 0,7-11 128 0,-3 13-128 0,3-13 128 16,0 13-128-16,0-13 0 0,5 11 0 0,1 0 0 16,1-3 0-16,1 2 0 0,1-2-192 0,3 0 192 15,0-2-128-15,3 1 128 0,-1 1 0 0,1 0 0 16,1 0 0-16,0 0 0 0,-2 0 0 0,1 0 0 15,1 3 0-15,-2 2 0 0,1 0 0 0,-1 0 0 16,1 1 0-16,-4 1 0 0,-3-4 128 0,-2 5-128 16,-1 2 128-16,-2-2-128 0,-3 0 192 0,-3 0-64 15,-5 0-128-15,-3 1 128 0,-4 1-128 0,-1 0 128 16,-1 1-128-16,-3-1 128 0,1-2-128 0,-2 0 128 16,0-3-128-16,1-1 0 0,0 0 0 0,4-1 0 15,2-6-304-15,3-2-32 0,11-3-16 0,0 0 0 16,0 0-480-16,0 0-80 0,0 0-32 0,8-15 0 15,4-1-400-15,8-4-96 0,4-5-16 0,3 1 0 16,2-4 80-16,5 2 16 16,4 0 0-16,4-1 0 0,1-2 800 0,2 2 176 0,0 1 16 0,-3-1 16 0,-4 4 736 0,-1 1 160 15,-2 6 32-15,-1 1 0 0,-2-4 544 0,-3 3 112 16,-3 3 32-16,-2 0 0 0,-3 2-96 0,-4 1-16 16,-2 4 0-16,-2 1 0 0,-13 5-320 0,0 0-80 15,0 0-16-15,0 0 0 0,0 0-288 0,0 0-48 16,0 0-16-16,0 0 0 0,-2 16-128 0,-6 2-48 15,-3-2 0-15,-2 8 0 0,-1 0-80 0,-1 2 0 16,1 3-128-16,1 0 192 0,0-2-192 0,3 2 0 16,1-5 128-16,2 1-128 0,3-2 0 0,2-2 144 15,0-4-144-15,2-2 128 0,4 1-128 0,-4-16 0 16,6 14 0-16,2-2 0 0,-8-12 0 0,14 12 0 0,1-5-224 16,3-2 80-16,1-2-48 0,3-5 0 0,1-2 0 15,1-6 0-15,3 2 192 0,2-3-208 0,3-2 80 0,2-3 128 16,-1-4-192-16,3 0 192 0,2-1-192 0,-1 3 192 15,-3-6-208-15,-4 0 80 0,-4-3 128 0,-2 3-208 16,-3-2-64-16,-3 5-16 0,-2 0 0 0,-2-1 0 31,-3-4-128-31,-1 2-32 0,-4 0 0 0,1 3 0 16,-2 0 32-16,-1 3 0 0,0 1 0 0,-1-1 0 16,-2 0-48-16,1 2-16 0,0 2 0 0,-1 1 0 0,-1 0 96 0,2 0 32 0,0 2 0 0,-1 0 0 15,-1-3 112-15,2 2 32 0,-1 4 0 0,-1 8 0 0,0-8 208 16,2 0 208-16,-2 8-32 0,0 0-16 0,0 0 416 15,0 0 96-15,0 0 16 0,0 0 0 0,0 0 144 0,0 0 48 16,0 19 0-16,0-1 0 0,0 3-240 0,-2 6-64 16,-1 2 0-16,-2 0 0 0,2 8-272 15,-2 3-64-15,0-3-16 0,1 5 0 0,-1-2-48 0,2 3-16 16,-1-1 0-16,3 0 0 0,-1-10 48 0,2 2 16 16,2-7 0-16,1-1 0 0,0-4-224 15,2-4 144-15,0 1-144 0,1-6 128 0,-6-13-128 0,0 0-176 16,13 8 48-16,0-7 0 0,-13-1-176 0,14-4-16 15,-1-4-16-15,2-5 0 0,-2 1 32 0,1-5 16 16,0-2 0-16,2-4 0 0,-1 1 288 0,-1-7-128 16,1 3 128-16,-1-3 0 0,2 0 0 0,-1 4 0 15,-2-1 0-15,1 2 0 0,2 3 0 0,2 3 0 0,-2-1 0 0,0 1 144 16,-2 2 112-16,1 2 0 0,-1-1 16 0,-1 4 0 16,0 3 80-16,-2 3 16 0,-11 5 0 0,13-3 0 15,-13 3-48-15,13 3 0 0,-13-3 0 0,11 10 0 16,-3 6 0-16,-2 0-16 0,-1 5 0 0,-2 3 0 15,-3 8-304-15,-1 2 0 0,-2 1 0 0,-1 2 0 16,0 0 0-16,2-3 0 0,0-2 0 0,2 0-144 16,-1-3 144-16,1-4 0 0,0-4-144 0,3-5 144 31,-3-16-672-31,0 0-64 0,0 0-16 0,0 0 0 0,0 0-464 16,0 0-80-16,14 2-32 0,1-8 0 0,-1-7-288 15,-1-3-64-15,0 3-16 0,0-3 0 16,-2 0 688-16,0 0 144 0,1 3 32 0,-3-3 0 0,2 3 1216 0,2 0 256 0,0 2 64 0,1 0 0 15,1 3 512-15,-1 0 96 0,1 0 32 0,1 1 0 0,-2 4-352 0,1-2-64 16,-1 5-16-16,-1 2 0 0,-2 1-352 16,1 2-80-16,-3 6-16 0,1 2 0 0,-2 0-272 0,0 3-48 15,-2 3-16-15,-1-1 0 0,0-2-128 0,-2 3 0 16,0-1 0-16,-1 1 0 0,-1-2-128 0,-2 0 128 16,1-17 0-16,-2 16 0 0,2-16 0 0,-3 12 0 15,3-12 0-15,0 0 0 0,0 0 240 0,0 0-48 16,0 0 0-16,0 0 0 0,0 0 48 0,0 0 0 15,0 0 0-15,0 0 0 0,-5-9 16 0,4-6 16 16,2-2 0-16,2-4 0 0,4 0-144 0,1-3-128 16,0-5 144-16,3 2-144 0,2-5 0 0,1 3 0 0,3-2 0 15,2 1 0-15,2 1 128 0,1 0-128 0,1 2 0 16,1-2 0-16,3 0 0 0,-1 6 0 0,-1 1 0 16,-1 6 0-16,-1 1-320 0,-2 4-16 0,0 0 0 0,-2 6 0 31,0 2-272-31,0 3-48 0,1-2-16 0,0 7 0 15,3 5-112-15,-1 1-32 0,2 5 0 0,1 3 0 16,-1-1 208-16,1 3 32 0,3 1 16 0,-1-4 0 0,0-5 352 0,0 3 64 0,-1-3 16 0,1-2 0 16,4-3 272-16,-1 2 64 0,1-4 16 0,1-3 0 15,0-1 288-15,2-4 64 0,-2 1 16 0,0-4 0 16,-2-3-272-16,1 3-64 0,-4-6-16 0,-1 1 0 16,0-1-240-16,-2 1 0 0,-2-4 0 0,-3-1 0 15,-3-1 0-15,-3 2 0 0,-3-1 0 0,-2 1 0 16,-2 1 176-16,-1 0-176 0,-5 0 192 0,-2 4-192 15,-2 1 272-15,-3-2-48 0,-2 7-16 0,-4 3 0 16,-3 3 48-16,-4 5 16 0,0 5 0 0,-4 3 0 0,-2 8-16 16,-1 5-16-16,-1 3 0 0,1 7 0 0,0-4-48 0,3 7-16 15,3-2 0-15,3 2 0 0,0-4-48 0,7-3-128 16,5 1 192-16,4-7-64 0,5-2-128 0,4-5 0 16,2-2 0-16,6-3 0 0,3-5-176 0,4-1 176 15,4-3-128-15,1-3 128 0,4-9-176 0,-1 3 176 16,0-6-208-16,3 3 80 0,-1-4 0 0,-2-4 0 15,-1-1 0-15,-2-1 0 0,-3 0 128 0,-3 1 0 16,-3-3 0-16,-2 0 0 0,-3 4 0 0,-4 0 176 16,-1-1-48-16,-8 13 0 0,8-12 176 0,-1 0 16 15,-7 12 16-15,0 0 0 0,6-10 0 0,-6 10 0 16,4-8 0-16,-4 8 0 0,0 0-144 0,0 0-16 0,0 0-16 0,0 0 0 16,0 0-160-16,0 0 0 0,4 14-160 0,1 1 160 15,0-2-320-15,0 3 48 0,1 0 0 0,2-3 0 31,2 3-256-31,3-3-48 0,0-1-16 0,4-4 0 16,6-1-160-16,4-2-16 0,7-2-16 0,1-6 0 16,2-1-1312-16,0-5-256 0,0-2-48 0</inkml:trace>
  <inkml:trace contextRef="#ctx0" brushRef="#br1" timeOffset="-56630.37">19876 17251 7359 0,'0'0'656'0,"0"0"-528"0,0 0-128 0,-8 8 0 0,8-8 2864 0,0 0 528 16,-11 3 128-16,11-3 0 0,0 0-1776 0,0 0-352 16,0 0-80-16,0 0-16 0,0 0-320 0,0 0-64 15,0 0-16-15,0 0 0 0,-10-5 48 0,10 5 0 16,-7-11 0-16,4 1 0 0,0-1 48 0,1-2 16 15,1-3 0-15,2 0 0 0,1 0-160 0,1-5-16 16,2 0-16-16,0-3 0 0,1-5-304 0,2-3-64 16,2 0-16-16,1-5 0 0,2 0-272 0,0-3-160 15,1-1 192-15,1 0-192 0,1-4 0 0,1 7 0 16,0 1 0-16,-3 2 0 0,2-2 0 0,2 5 0 16,1 3 128-16,-1 2-128 0,-2 1 0 0,-2 5 0 0,2 0-208 0,-1 7 80 15,-1 1 128-15,-1 8 0 0,-13 5 0 16,0 0 0-16,0 0 0 0,16 0 0 0,-16 0 0 0,18 13 0 15,-6 1 128-15,-2 7-128 0,-4 3 160 0,1 5-160 16,-4 2 128-16,2 6-128 0,0-1 0 0,-1 5 0 16,0 4 0-16,-3-1 0 0,-1 5 0 0,0-4 0 15,2 0 0-15,-2-1 0 0,0 1 0 0,0-4 0 16,0-8-160-16,2-1 32 0,-2-3 0 0,0-5 0 31,-2-3-496-31,0-5-80 0,2-3-32 0,0-13 0 16,0 0-2128-16,0 0-416 0,0 0-96 0</inkml:trace>
  <inkml:trace contextRef="#ctx0" brushRef="#br1" timeOffset="-55685.33">19964 16829 24703 0,'0'0'1088'0,"0"0"240"0,-14 5-1072 0,1-1-256 0,13-4 0 0,-11 4 0 0,11-4 1328 0,-13 0 208 15,13 0 32-15,0 0 16 0,0 0-944 0,0 0-192 16,0 0-48-16,6-10 0 0,4-1-208 0,4-2-64 15,4 0 0-15,4-1 0 0,4 2 80 0,1-1 16 16,4-1 0-16,1 0 0 0,-2 1-96 0,2 1-128 16,1 0 176-16,-3 4-176 0,-3-5-144 0,-1 2-144 15,-2-4-32-15,-1 1 0 16,-3-2-672-16,0 1-144 0,-1-1-16 0,-1 2-16 16,1-1-368-16,-3 1-80 0,-2 3-16 0,-1-2 0 15,0 3 336-15,-3-1 64 0,-2-2 16 0,1 0 0 16,-1 2 608-16,0-2 128 0,0-1 32 0,0-1 0 0,0 1 448 0,0-2 256 0,-1-2-16 15,-1 0-16-15,1 2 592 0,-3 0 112 0,1 0 32 0,-1 2 0 16,-1 1 144-16,-3 13 48 0,1-13 0 0,-1 13 0 16,0 0 0-16,0 0 16 0,0-10 0 0,0 10 0 15,0 0 16-15,0 0 0 0,0 0 0 0,0 0 0 16,-4 15-288-16,-1 7-48 0,-2 4-16 0,1 3 0 16,-1 11-480-16,1 5-96 0,-2 3-32 0,-2 5 0 15,1 2-224-15,2 1 0 0,-1 2 0 0,2 6 0 16,-1-5 0-16,3-3 0 0,-1-4 0 0,3-6 0 15,2-1 0-15,2-5 0 0,-1-6 0 0,4 3 0 16,-2-13-256-16,1-3-112 0,-3-7-16 0,-1-14 0 16,0 0-800-16,0 0-160 15,10 2-48-15,0-7 0 0,-1-6-1728 0,4-7-336 0,-2-6-80 0,0-8-16 16,1 3 1632-16,-1-4 320 0,-1-3 64 16,1-1 0-16,0 0 320 0,2-1 48 15,-4-1 16-15,3 1 0 0,-3 1 2048 0,1 2 400 0,-2 6 96 0,2-3 16 0,-2-2 640 0,3 2 128 16,0 0 16-16,0 3 16 0,-4 0-368 0,2 0-80 15,1 2-16-15,0 1 0 0,-2 2-592 0,1 0-128 16,-1 3-32-16,0 3 0 0,-1 4-352 0,-2 1-80 16,-5 13-16-16,0 0 0 0,0 0-160 0,0 0-16 15,0 0-16-15,0 0 0 0,1 18 96 0,1 4 32 16,-2 4 0-16,-2 6 0 0,-1 2-64 0,0 3-16 16,0 6 0-16,-2-1 0 0,0 3-240 0,0 0-160 0,2 6 192 15,0-1-192-15,1-2 288 0,2-2-48 0,2 3-16 0,1-8 0 16,2-1-48-16,1 1-16 0,1-8 0 0,2-4 0 15,1-5-160-15,1-3-176 0,0-5 48 16,2-1 0 0,0-6-512-16,1-1-112 0,-1-3-16 0,2-5 0 15,-2 0-240-15,-1 0-48 0,0-5-16 0,2 0 0 16,0-1 240-16,3 0 64 0,-1-2 0 0,1-4 0 0,1 0 480 0,0-3 96 0,-1-3 32 0,2-1 0 16,1 1 160-16,-3-2 192 0,-1-3-32 0,0 2-16 15,-3-3 96-15,0 0 16 0,0-2 0 0,0 2 0 16,-4 0 288-16,-1 2 64 0,-1-1 16 0,-1 2 0 15,-2 1 96-15,-1 4 32 0,-2 3 0 0,1 1 0 16,-2 12-192-16,0 0-48 0,0 0 0 0,0 0 0 16,0 0-240-16,-14 0-48 0,-1 9-16 0,1 7 0 0,-2 4-80 15,0 5 0-15,-2 7-128 0,2 0 192 0,-2 1-192 16,4 1 0-16,-1-2 0 0,2 0 0 0,4 0 128 16,2-4-128-16,3-3 0 0,2-1 0 0,2-6 0 0,2-2 0 15,-1-3 0-15,-1-13 0 0,8 11-192 0,3-3-16 16,2-3-16-16,2-5 0 15,1-5-176-15,1-6-48 0,3-2 0 0,-1-3 0 16,0-5-64-16,0-3 0 0,-1 0-16 0,1-2 0 16,-3-6-336-16,0 0-64 0,-1 0-16 0,-2-3 0 15,0-4-2272-15,-1 2-464 0</inkml:trace>
  <inkml:trace contextRef="#ctx0" brushRef="#br1" timeOffset="-55383.16">21933 16598 25279 0,'0'0'1120'0,"0"0"224"0,0 0-1072 0,0 0-272 0,0 0 0 0,0 0 0 16,0 0 1392-16,0 0 208 0,0 0 64 0,0 0 0 16,0 0-976-16,0 0-192 0,-11-5-48 0,-2 3 0 15,-3 1-160-15,0 2-32 0,0 1-16 0,0 4 0 16,-2 4 80-16,2 3 32 0,0 3 0 0,2 0 0 15,-1 0 32-15,1 5 16 0,-1 3 0 0,1 5 0 16,-1 3-32-16,1 5-16 0,0 3 0 0,1 2 0 16,0-2-160-16,2 1-48 0,-1 4 0 0,4-5 0 0,0-3-16 15,5-1 0-15,3-6 0 0,3-3 0 16,1-2-128-16,4-5-224 0,1-2 48 0,4-3 16 16,2-6-688-16,2-1-144 0,4-5-32 15,3-6 0-15,2-5-2816 0,1-5-560 0</inkml:trace>
  <inkml:trace contextRef="#ctx0" brushRef="#br1" timeOffset="-55008.58">22280 16781 4607 0,'8'-8'400'0,"0"-1"-400"15,0 1 0-15,-8 8 0 0,8-9 5120 0,-8 9 960 16,0 0 176-16,0 0 32 0,0 0-4240 0,0 0-832 16,0 0-192-16,0 0-16 0,0 0-432 0,0 0-96 15,-8 13-16-15,-3 6 0 0,-2 7-128 0,-3 7-16 16,-4-1-16-16,0 9 0 0,-3 0 80 0,2 4 0 0,0-1 16 0,5-4 0 15,2-2-48-15,1-2-16 0,3-6 0 16,2-6 0-16,4 0-128 0,0-6-16 0,4-4-16 0,0-14 0 16,0 0-368-16,0 0-80 0,15 5-16 0,1-8 0 31,2-5-304-31,2-7-64 0,5-5-16 0,-3-3 0 0,2-3 256 0,0-1 48 0,-1-2 16 0,-3 0 0 16,-4 5 352-16,2-1 0 0,-2 2 0 0,0 2 0 15,-1 0 304-15,-2 9 128 0,-1-1 16 0,1 1 16 16,-2 4 272-16,1 4 48 0,-12 4 16 0,16-4 0 15,-3 8-80-15,-13-4-16 0,12 4 0 0,0 4 0 16,-3 5-176-16,1 3-32 0,-2 4-16 0,0 0 0 16,-2 1-256-16,1 3-48 0,-2 2-16 0,1-2 0 15,-3 5-160-15,2-5 0 0,-2 0 0 0,2 0 0 16,0-4-320-16,0-3 48 0,-1-1 16 0,1-3 0 16,-5-13-448-16,0 0-96 0,13 7-16 0,0-7 0 15,1-7-1952-15,-1-6-400 16,2-6-80-16</inkml:trace>
  <inkml:trace contextRef="#ctx0" brushRef="#br1" timeOffset="-54796.24">23236 16564 20271 0,'-11'29'1792'0,"3"-8"-1424"15,-5-1-368-15,-3 0 0 0,-3 1 3392 0,-2 1 592 16,-1 1 128-16,-3 1 32 0,-2 1-2960 0,1-2-592 0,1-2-112 15,-1-2-32-15,-3-1-448 0,2-2-128 0,1-5-16 0,2-2 0 16,2-2-208-16,3-5-32 0,-1-2-16 0,6-4 0 31,1-5-1264-31,5-7-256 0,2-8-64 0,2-5 0 16,6-5-1408-16,4 3-304 0</inkml:trace>
  <inkml:trace contextRef="#ctx0" brushRef="#br1" timeOffset="-54625.74">22947 16501 17391 0,'18'-8'768'0,"-7"7"160"0,1-1-736 0,-12 2-192 0,12 5 0 0,1 3 0 16,0 5 2496-16,0 3 480 0,0 6 96 0,0 6 0 15,-1 4-1168-15,1 3-240 0,0 3-64 0,2 3 0 16,-3 4-960-16,1 6-192 0,-2-5-32 0,1 4-16 16,0-3-272-16,1-1-128 0,0-1 128 0,0 0-128 15,1 0 192-15,1-5-32 0,-2 0-16 0,1-6 0 16,-1-2-144-16,0-3 0 0,-2-2 0 0,-3-3 0 16,0-6-320-16,-1-5-80 0,-7-13-32 0,0 0 0 15,0 0-2608-15,0 0-528 0</inkml:trace>
  <inkml:trace contextRef="#ctx0" brushRef="#br1" timeOffset="-54445.38">23495 16760 19343 0,'0'0'1728'0,"0"0"-1392"15,0 0-336-15,0 0 0 0,0 0 4144 0,0 0 752 16,0 0 160-16,0 0 16 0,0 0-3280 0,0 0-672 16,0 0-128-16,0 0-32 0,11 8-688 0,-3 3-144 15,-3 3-128-15,-2 2 192 0,-3 7-192 0,-2-1-272 16,1 2 64-16,-1 4 16 0,-1-3-160 0,0 3-32 0,-1-6 0 0,3-3 0 31,-2 1-304-31,1-4-64 0,2-2-16 0,0-14 0 16,0 0-2128-16,0 0-432 0,0 0-96 0,0 0-9424 0</inkml:trace>
  <inkml:trace contextRef="#ctx0" brushRef="#br1" timeOffset="-54057.81">23679 16907 3679 0,'0'0'320'0,"13"0"-320"0,-2-1 0 0,-11 1 0 15,15 0 4944-15,-15 0 928 0,14 5 176 0,-1-1 32 16,-13-4-3408-16,0 0-688 0,14 12-144 0,-6-3-32 15,-8-9-1056-15,10 15-224 0,-2-2-32 0,-1-1-16 16,-4 4-304-16,0-3-176 0,0 3 192 0,-1 0-192 16,1 0 256-16,-1-3-48 0,-1 2-16 0,1-2 0 15,-2-13 0-15,3 12-16 0,-3-12 0 0,0 0 0 16,0 0-176-16,0 0 0 0,0 0 0 0,13 5 0 16,-13-5-256-16,17-8-64 0,0-1-32 0,-1-6 0 15,0-1-48-15,0-2-16 0,-2-2 0 0,1-1 0 16,-1 1 224-16,-1 3 64 0,0-3 0 0,0 4 0 0,-2 4 128 15,-2-1 128-15,1 2-128 0,1 1 176 0,0 0 144 0,2 2 16 16,0-1 16-16,-2 4 0 0,-11 5 96 0,13-8 0 16,-13 8 16-16,15-8 0 0,-1 1 64 0,-14 7 16 15,16-6 0-15,0-1 0 0,-1 6-96 0,-15 1 0 16,12 0-16-16,-12 0 0 0,17 1-48 0,-3 6 0 16,-14-7 0-16,14 13 0 0,-4 0 0 0,-2 7 0 15,-3 3 0-15,-2 4 0 0,-3 5-16 0,0 5-16 16,-1 3 0-16,-1 5 0 0,-5 0-160 0,1 7-48 15,0-3 0-15,-1 1 0 0,-1-2-16 0,0 2-128 0,-1 1 192 16,-1-1-64-16,-3 0-128 0,-3 0 0 0,-3-2-192 0,-5 2 192 31,-5-7-560-31,-6-1 16 0,-6-2 0 0,-8-2-12080 0,-12-2-2416 0</inkml:trace>
  <inkml:trace contextRef="#ctx0" brushRef="#br1" timeOffset="-53202.16">16632 17569 23039 0,'0'0'2048'0,"0"0"-1648"15,0 0-400-15,0 0 0 0,-4 11 2368 0,4-11 400 16,0 0 80-16,-5 13 16 0,5-13-1968 0,-2 13-384 0,2-13-64 0,-1 14-32 16,1-1-416-16,3 3 0 15,0-3 0-15,0 3 0 0,0 0 192 0,1 3-32 0,0-1-16 0,1 6 0 16,-2 0 336-16,2 2 64 0,-3 3 16 0,3 3 0 16,0 5-64-16,-1 4-16 0,1 3 0 0,0 5 0 15,1 11-480-15,1 6 0 0,-4 4 0 0,2 4 0 31,0 0-304-31,-1-2-144 0,0-1-48 0,1-2 0 16,-1-2-208-16,4-6-64 0,-4-6 0 0,0-10 0 16,0-5-1344-16,-1-11-256 0,0-8-64 0,-3-21-16 0</inkml:trace>
  <inkml:trace contextRef="#ctx0" brushRef="#br1" timeOffset="-52926.13">17212 17339 28559 0,'0'0'2544'0,"-3"11"-2032"0,-2-1-512 0,0 4 0 0,0-4 2336 0,0 3 368 16,5-13 80-16,-5 14 16 0,1-1-1920 0,0 0-384 16,1 0-80-16,2 3-16 0,-1 0-400 0,0 5 0 15,1 0 0-15,-1 3 0 0,1 5 0 0,-1 6 0 16,-1 7 128-16,0 6-128 0,-1 6 0 0,1 6 192 15,-2 6-192-15,1 4 192 0,-1 6-192 0,0-1 0 0,0 2 144 16,0-3-144-16,0 0 0 0,1-7 0 16,-1-4 0-16,0-5 0 15,0-7-1536-15,2-6-240 0,0-5-32 0,0-6-9088 16,-1-8-1824-16</inkml:trace>
  <inkml:trace contextRef="#ctx0" brushRef="#br1" timeOffset="-52676.57">16634 18310 33119 0,'0'0'1472'0,"0"0"288"0,0 0-1408 0,0 0-352 0,0 0 0 0,0 0 0 15,0 0 880-15,0 0 96 0,16-11 32 0,2-2 0 16,3 0-816-16,-1-3-192 0,6 0 0 0,3 0 0 15,2 0 0-15,2 2-256 0,1-4 48 0,1 0 16 16,-3 6-192-16,-1-3-16 0,-1 2-16 0,1 4 0 16,1 2-464-16,0 6-80 0,-2 2-32 0,3 6 0 15,-3 2-1824-15,-1 12-384 0,-2 3-64 0,-1 7 0 0</inkml:trace>
  <inkml:trace contextRef="#ctx0" brushRef="#br1" timeOffset="-52288.15">17497 18620 16575 0,'0'0'1472'0,"13"5"-1168"16,0 0-304-16,2-5 0 0,-1-5 2528 0,2-3 448 15,3-5 96-15,2-6 0 0,-3-4-1888 0,-2-4-384 0,-3 1-80 16,0-4-16-16,-1-4-416 0,-4-1-96 0,0-2 0 0,-1 2-16 16,-2-1-176-16,-2 7 128 0,-2-3-128 0,3 7 128 15,-4 0 0-15,-2 3 0 0,0 3 0 0,-1 3 0 16,0 1 192-16,0 2 16 0,3 13 16 0,-7-9 0 16,7 9 128-16,-9-8 32 0,9 8 0 0,-13-3 0 15,0-1-144-15,2 9-32 0,0 2 0 0,-1 2 0 16,0 2-208-16,-3 9-128 0,-1 1 128 0,0 3-128 15,2 1 0-15,-1 4 0 0,1 0-160 0,1 3 160 16,2 0-192-16,1-6 64 0,0-2 128 0,6 0-208 16,0-6 208-16,4-2 0 0,2-5 0 0,-2-11-144 15,5 13 144-15,-5-13-128 0,14 8 128 0,-1-3-128 16,-13-5-48-16,15 0 0 0,1-2 0 0,0-1 0 16,0 1 176-16,0-1 0 0,0 0 160 0,0-2-160 15,0 2 336-15,0 1-16 0,2-1-16 0,-1 3 0 16,2 3 80-16,1-1 0 0,-1 1 16 0,0 2 0 0,2 1-48 15,-2 1-16-15,-1-1 0 0,0-1 0 0,-2 3-336 0,-2 0 128 16,1 0-128-16,-3-3 0 0,1 3-224 0,-1-2-112 16,-1-1-32-16,0-2 0 15,-11-3-576-15,0 0-112 0,14-1-32 0,1-4 0 16,-2-3-2432-16,0 0-512 0,4-5-80 16,-1 2-32-16</inkml:trace>
  <inkml:trace contextRef="#ctx0" brushRef="#br1" timeOffset="-51930.2">18403 18151 2751 0,'17'-17'128'0,"-6"7"16"0,1-3-144 0,1 5 0 16,-4-1 0-16,-1 1 0 0,0 1 6160 0,-8 7 1200 16,8-10 256-16,-8 10 32 0,0 0-4960 0,0 0-976 15,0 0-208-15,0 0-32 0,0 0-704 0,0 0-144 0,0 0-32 0,0 0 0 16,-14-3-352-16,-1 3-80 0,1 7-16 0,-5-1 0 16,-2 4-144-16,-3 3-192 0,-2 3 32 0,0 1 16 15,-3 4 144-15,1 3 0 0,-3 4-144 0,1 0 144 16,-1 3 0-16,4 1 0 0,3 0 160 0,1-3-160 15,7-5 256-15,3 3-64 0,2-4-16 0,5-4 0 16,3-3-176-16,4-3 0 0,2 0 0 0,-3-13 0 16,12 11-192-16,0-3 0 0,4-3-16 0,4 0 0 15,1-4 208-15,3-1-192 0,1-1 192 0,1-1-192 16,1-1 192-16,1 3 0 0,-1-3 0 0,-3 1 0 16,0-1 192-16,2 3-192 0,-2 0 192 0,0 0-192 15,1 3 128-15,0 0-128 0,-3-1 0 0,-3 3 0 16,2-2 0-16,-3 3 0 0,-4-1 128 0,1 0-128 15,-15-5 0-15,9 8 0 0,-1 2 0 0,-8-10 0 16,4 11 0-16,-6 2-176 0,2-13 32 0,-8 16 0 16,-5-5-256-16,-3-1-48 0,-2-1-16 0,-2 1 0 15,-5 0-1488-15,1-4-288 0,0-1-64 0,0-5-11328 16</inkml:trace>
  <inkml:trace contextRef="#ctx0" brushRef="#br1" timeOffset="-51428.13">18829 17456 33567 0,'0'0'1488'0,"0"0"304"15,0 0-1424-15,12 10-368 0,-3 3 0 0,-1-2 0 0,0 0 1664 0,0 2 256 0,2-3 48 0,-2 6 16 16,-2-2-1152-16,1 4-208 16,-1 0-48-16,1 4-16 0,-2 4-432 0,1 3-128 0,-1 3 0 0,0 5 0 15,-2 3 0-15,2 5 0 0,1 4 0 0,-1 4 0 16,0 0 0-16,-1 4 0 0,1 0 0 0,2 4 0 15,-1 4 0-15,1-4 0 0,2-2 0 0,-2-3 0 16,-3-3 0-16,0-3 0 0,-1-2 0 0,-2-6 0 16,1-5-240-16,-2-5-48 0,0-5-16 0,0-4 0 31,-2-6-208-31,-1-2-32 0,3-15-16 0,-3 11 0 16,3-11-16-16,0 0-16 0,0 0 0 0,0 0 0 15,-5-13 112-15,2-1 32 0,3-7 0 0,2 0 0 0,-1 0 448 0,2-3 0 0,1-5 0 0,0 0 0 16,3-3 0-16,2 3 240 0,1-3-32 0,1 3 0 15,2 0-16-15,-2 0 0 0,1-1 0 0,-1 3 0 16,-2-1 0-16,3 4-16 0,-3 3 0 0,1 2 0 0,-4 3 64 0,1 2 16 16,-1-1 0-16,1 7 0 0,-7 8-48 15,0 0 0-15,8-13 0 0,-8 13 0 0,0 0-16 0,11-5-16 16,-5 1 0-16,-6 4 0 0,12 1 0 0,-12-1 0 16,12 11 0-16,-2 1 0 0,-2 1-32 0,0 1 0 15,-1 4 0-15,-1 4 0 0,0 2-144 0,1 0 0 16,-2 4 0-16,1 0 0 0,-1 3 0 0,0-4 0 15,-2-1 0-15,0-2 0 0,0-3-192 0,2 3 192 16,-2-3-160-16,-1-5 160 16,-1 0-512-16,1-3 0 0,-2-13 0 0,0 0 0 15,0 0-576-15,0 0-112 0,0 0-16 0,0 0-9632 16,16-15-1920-16</inkml:trace>
  <inkml:trace contextRef="#ctx0" brushRef="#br1" timeOffset="-51236.35">19521 18090 19343 0,'0'0'1728'0,"0"0"-1392"0,0 0-336 0,0 0 0 15,0 0 3616-15,0 0 656 0,0 0 128 0,11 12 16 16,-11-12-2176-16,13 16-448 0,-5 0-96 0,2 1-16 16,-2 4-816-16,0 3-160 0,-2 4-48 0,1 2 0 15,-1 5-448-15,-1 4-80 0,-2-1-128 0,2 1 176 16,0-2-176-16,-2 3 0 0,-1 3 0 0,1-4 0 16,2-4 0-16,-1-1-144 0,1-2 144 0,0-6-160 15,0-2-16-15,-2-8 0 0,0-3 0 0,-3-13 0 16,0 0-1600-1,0 0-320-15,10-23-64 0,-2-12-14800 0</inkml:trace>
  <inkml:trace contextRef="#ctx0" brushRef="#br1" timeOffset="-50685.54">19847 17813 38415 0,'0'29'1696'0,"-2"-5"352"0,1 0-1632 0,-1 1-416 15,-1-1 0-15,0 1 0 0,3 2 1344 0,1-5 192 16,1 2 48-16,1-3 0 0,2 0-1264 0,1-2-320 15,2 2 0-15,2-2 0 0,0-1-240 0,-1-2-96 16,1 0-32-16,-2 0 0 16,-2-3-240-16,1 0-48 0,-2-2-16 0,-5-11 0 15,3 13-656-15,0 2-128 0,-3-15-16 0,5 14-16 16,-5-14-1600-16,0 0-320 0,9 10-64 0,-9-10-16 16,0 0 1888-16,18 1 368 0,-4-4 80 0,3-3 0 15,-3-1 416-15,4-1 80 0,-2-5 16 0,3 5 0 0,0-1 1088 0,4-3 240 0,1 0 32 16,0 0 16-16,-2 1 560 0,2-2 112 0,0 2 32 0,-1-2 0 15,-5 5 32-15,-1 0 0 0,-1 2 0 0,0-1 0 16,-3 2-336-16,-13 5-64 0,0 0-16 0,13 2 0 16,-13-2-192-16,13 8-32 0,-4 2-16 0,1 4 0 15,-4 2-208-15,-1 7-32 0,0-1-16 0,0 2 0 16,0 0-320-16,0 0-64 0,1-3-16 0,0 0 0 16,2 0-160-16,0-5 0 0,0 0 0 0,2-5 0 15,1-1-192-15,-1-4-112 0,0-4-16 0,2-4-16 16,3-4-224-1,-2-2-32-15,1-2-16 0,1-9 0 0,-1-5 64 16,0 0 16-16,1-7 0 0,1-1 0 0,0 0 320 0,2 3 64 0,-1-3 16 0,1 3 0 0,1 0 368 16,2 5 80-16,-2 3 0 0,-1 2 16 15,-2 3 240-15,2 2 32 0,1 2 16 0,-3 4 0 0,-16 8 64 16,16 0 16-16,-1-1 0 0,-15 1 0 0,12 6-32 0,0 5 0 16,-1 2 0-16,-3 10 0 0,-2 2-160 0,-1 4-16 15,-2 7-16-15,-1 1 0 0,-2 1-320 0,-2 7-160 16,-1 3 160-16,-2 2-160 0,2 3 0 0,-2 0 0 15,-1 0 0-15,-2 3 0 0,-2-6 0 0,1 3 0 16,-1-2 0-16,-3-4 0 0,-3-2 0 0,0-8 0 16,-2-1-208-16,-1-8 64 15,-3-4-1568-15,-1-8-304 0,2-6-64 0</inkml:trace>
  <inkml:trace contextRef="#ctx0" brushRef="#br1" timeOffset="-50501.59">21705 18623 3279 0,'-19'36'128'0,"5"-12"64"0</inkml:trace>
  <inkml:trace contextRef="#ctx1" brushRef="#br1" timeOffset="-183016.52">11793 18760 0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29T20:56:30.279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context xml:id="ctx1">
      <inkml:inkSource xml:id="inkSrc20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1" timeString="2021-10-29T20:56:46.274"/>
    </inkml:context>
  </inkml:definitions>
  <inkml:trace contextRef="#ctx0" brushRef="#br0">562 4437 2751 0,'0'0'128'0,"0"0"16"0,0 0-144 0,0 0 0 0,0-13 0 0,0 13 0 0,0 0 5008 0,0-9 976 16,0 9 192-16,0 0 32 0,-2-12-3968 0,2 12-784 15,-1-11-176-15,1 11-16 0,-4-8-464 0,4 8-96 16,0 0 0-16,0 0-16 0,0 0-368 0,0 0-80 16,0 0-16-16,0 0 0 0,0 0-224 0,0 0 128 15,0 0-128-15,0 0 0 0,0 0 0 0,2 8 0 16,0 0 0-16,-1 0 0 0,1 5 0 0,1-2 0 0,0 5 0 0,0 0 0 16,-1 4 224-16,1 18-48 0,0 2-16 15,-3 2 0-15,-3 3 96 0,0 3 32 0,-2 2 0 16,-4 1 0-16,-4 1 64 0,0-1 16 0,2-1 0 0,-1 1 0 15,1-4-224-15,3-2-144 0,2-5 192 0,1-3-192 32,3 0-272-32,2-4-176 0,0-1-16 0,4-1-16 15,0-9-3008-15,1-2-608 0</inkml:trace>
  <inkml:trace contextRef="#ctx0" brushRef="#br0" timeOffset="588.13">648 4676 29887 0,'0'0'1328'0,"0"0"272"0,0 0-1280 16,0 0-320-16,13-3 0 0,2 0 0 0,-1-2 528 0,1-3 48 16,1 0 16-16,0 3 0 0,1 0-144 0,4 0-48 15,3-1 0-15,0-2 0 0,0 0-272 0,2-2-128 16,0-1 0-16,0 3 128 0,-2-2-128 0,1 2 0 16,1-3 0-16,0 3 0 0,-2 0 128 0,0 3-128 0,0-1 192 0,2 0-64 15,-1-3 80-15,2 1 16 16,-1 2 0-16,1 0 0 0,2-2 16 0,0 1 0 15,0 2 0-15,-2-1 0 0,-1 0-64 0,0-1-16 0,-1-1 0 16,-1 3 0-16,-3-3-160 0,-1 3 160 0,-3 1-160 0,-2 0 160 16,-15 4-160-16,0 0 0 0,0 0 144 0,0 0-144 15,0 0 144-15,0 0-144 0,0 0 192 0,11 10-192 16,-11-10 208-16,6 14-64 0,-6-1-16 0,0 3 0 16,0-16-128-16,-3 16 0 0,-3-3 144 0,1 3-144 15,2-3 0-15,-1 3 128 0,-2 2-128 0,0 1 0 16,-2 0 0-16,1 2 0 0,-1 0 0 0,0 5 0 15,-1 1 128-15,-1 2-128 0,-1 5 128 0,1-2-128 16,2 5 0-16,2 3 144 0,-2 3-144 0,0 2 0 16,0 0 128-16,1 2-128 0,-1-2 0 0,2 3 0 15,1-2 0-15,2 1 0 0,-1-2 0 0,1 0 0 0,0-7 0 16,3-2 0-16,0-3 0 0,0-4 0 0,0 2 0 16,0-6 0-16,2-1 0 0,-2-6 0 0,0-2-352 0,0-3 32 15,0-13 0-15,0 0 0 16,0 0-400-16,0 0-80 0,0 0-16 0,0 0 0 15,0 0-1856-15,0 0-368 0,0 0-80 0,0 0-16 0</inkml:trace>
  <inkml:trace contextRef="#ctx0" brushRef="#br0" timeOffset="813.74">1265 5208 14735 0,'0'0'640'0,"0"0"160"0,-7-13-640 0,2 5-160 0,5 8 0 0,-4-8 0 16,4 8 3904-16,0 0 768 0,0 0 128 0,-8-8 48 15,0 3-3072-15,8 5-624 0,0 0-112 0,0 0-16 16,0 0-688-16,0 0-128 0,0 0-16 0,0 0-16 16,0 0-176-16,0 0 0 0,0 0 0 0,0 0 0 15,14-3 0-15,4 3-144 0,1-2 144 0,3 0-160 16,3-2 160-16,0 2 0 0,2-4 0 0,6 4 0 16,2-1 0-16,2-2 0 0,-2-2-160 0,0-1 160 31,1 2-864-31,-3-5-64 0,-2 0-16 0,-4-2-14064 0</inkml:trace>
  <inkml:trace contextRef="#ctx0" brushRef="#br0" timeOffset="1041.47">2056 4991 21183 0,'0'0'1888'0,"-3"16"-1504"0,-1 0-384 0,3-3 0 0,1 0 2144 0,3 1 352 16,0 0 80-16,2 3 16 0,0-1-1280 0,1-4-256 15,2 3-48-15,2-2-16 0,0-4-336 0,2-1-64 16,1 0-16-16,3 4 0 0,2-3-384 0,1-1-192 16,1 0 160-16,0-1-160 0,0-2 128 0,2-2-128 15,5-2 0-15,-1 3 144 0,-2-1-144 0,2-2 0 16,1-2 0-16,4-2-176 16,-1-2-1184-16,4-2-240 0,1-2-64 0,4-3-12848 0</inkml:trace>
  <inkml:trace contextRef="#ctx0" brushRef="#br0" timeOffset="1689.82">3767 4435 10127 0,'0'0'896'0,"0"0"-704"0,0 0-192 0,0 0 0 0,0 0 4960 0,0 0 960 15,0 0 192-15,0 0 32 0,0 0-4032 0,0 0-832 16,0 0-144-16,0 13-48 0,1 3-384 0,-2 0-64 16,-4 2-32-16,-2 1 0 0,-1 2-256 0,-1 5-48 15,-1 1-16-15,-1 2 0 0,-2 3-80 0,0 5-16 16,0 3 0-16,-1 0 0 0,-5 2-16 0,3 3-16 0,3 0 0 0,2 0 0 15,-1-3-160-15,4 3 128 0,3-5-128 16,2 3 128-16,0-4-128 0,3-3 0 0,3 0 0 16,4-4 0-1,-2-2-672-15,3-2-16 0,1-4 0 0,4-3 0 16,3-4-784-16,0-1-144 0,0-3-48 0,0-5 0 16,2 0-1280-16,-2-3-272 0,0-3-48 0,2-1-16 15,1-4 1488-15,0-2 320 0,2 4 48 0,1-6 16 16,-1-1 640-16,2 2 144 0,-1-4 32 0,1 2 0 0,-2 3 1472 0,-1-3 288 0,0 3 64 0,-1-3 16 15,-3 4 352-15,-2-1 64 0,-14 5 0 0,13-7 16 16,-13 7-272-16,0 0-48 0,0 0-16 0,0 0 0 16,0 0-144-16,0 0-48 0,-8-3 0 0,-5-2 0 15,-4 4-576-15,-4-2-112 0,-2-1-16 0,-2 4-16 0,-4-1-432 16,0 2 0-16,-2-1 0 0,1 0 0 0,-2 0 0 16,0 4 0-16,0-4 0 0,0-4-176 15,-2 3-96-15,-3-6-32 0,-2 2 0 0,1-3-9616 16,-1 0-1920-16</inkml:trace>
  <inkml:trace contextRef="#ctx0" brushRef="#br0" timeOffset="1894.4">3086 4768 29487 0,'0'0'2624'0,"0"0"-2112"15,16 3-512-15,0 2 0 0,4-2 1760 0,0 2 240 16,3-2 48-16,1-3 16 0,2-3-992 0,3 3-208 0,-1-5-32 0,3 0-16 16,1-1-592-16,0-2-224 0,0-2 176 0,0-1-176 31,2-2-1600-31,0 0-432 0,-2-3-80 0</inkml:trace>
  <inkml:trace contextRef="#ctx0" brushRef="#br0" timeOffset="2430.13">4108 4631 11967 0,'0'0'1072'0,"4"13"-864"0,-1 5-208 0,0-1 0 16,2 1 4928-16,0 3 928 0,-2-5 192 0,2 5 32 0,1-2-4128 0,-1-1-832 15,-2 3-160-15,-1 1-48 0,-2 1-496 0,0 1-96 16,0 0-32-16,1 0 0 0,1 5-288 0,1-5 0 15,-1 3 0-15,-1-1 0 0,-1-2 0 0,4-3 0 16,-1 4 0-16,0-1 0 0,2 1 0 0,-2-1 0 16,0-4 0-16,-1 5 0 0,-1-8 0 0,-1-1 0 15,-1-4 0-15,-1 0 0 0,2-12 144 0,-1 12-144 16,1-12 0-16,0 0 144 0,0 0-16 0,0 0-128 16,0 0 192-16,0 0-64 0,-8-12-128 0,3 0 0 15,0-6 0-15,0-1 128 0,-1-1-304 0,3-1-64 16,1-3-16-16,0 4 0 0,2-5 128 0,0 5 128 15,2 2-208-15,0-3 80 0,-1-1 128 0,1 1 0 16,1 0 0-16,0-3 0 0,2 8 128 0,0-2 16 16,1-3 0-16,4-1 0 0,1 1 48 0,2 2 16 0,1-2 0 0,4 0 0 15,3-3-16-15,0 3-16 0,3 3 0 0,-3-1 0 16,-2 0-176-16,0 1 0 0,-1 7 0 0,-2 1 0 16,-2-1 0-16,-1 8 0 0,0 1 0 0,-13 2 0 15,13 3 0-15,-3 5 0 0,-2 2 0 0,-2 6 0 16,0 5 192-16,-2 3-64 0,-1 5 0 0,-2 3 0 15,-1 2 48-15,0 6 0 0,0 0 0 0,2 0 0 16,1-1-48-16,0-2 0 0,1-1 0 0,0 0 0 16,1-3-128-16,2 3 0 0,1-2 144 0,0-6-144 15,-2 1 0-15,1-6-240 0,1-6 48 0,0-1 0 16,-2 1-448-16,2-6-64 16,-2-3-32-16,-6-8 0 0,12 5-1632 0,-12-5-320 0,14 0-64 0,2-5 0 15,0-3-896-15,2-3-192 0</inkml:trace>
  <inkml:trace contextRef="#ctx0" brushRef="#br0" timeOffset="2637.23">5360 4835 22751 0,'21'-8'1008'0,"-5"3"208"0,2-1-976 16,-2 4-240-16,-2-1 0 0,1 0 0 0,-2 0 1536 0,-13 3 272 16,0 0 48-16,0 0 16 0,0 0-544 0,0 0-112 15,0 0-32-15,0 0 0 0,0 0-400 0,0 0-80 16,-16 3 0-16,-4 2-16 0,-2 1-304 0,-2-1-64 15,-4 3-16-15,0 0 0 0,-5 3-304 0,3-1 160 16,-4-2-160-16,-1 0 128 0,0 0-128 0,1 0 0 0,2-3 0 0,0 0 0 31,-4-2-720-31,1-3-32 0,0 0 0 0,1 0-9872 16,0-5-1968-16</inkml:trace>
  <inkml:trace contextRef="#ctx0" brushRef="#br0" timeOffset="2856.23">4951 4456 22047 0,'18'-13'976'0,"-7"5"208"0,2 2-944 0,0 0-240 0,-1 2 0 0,-12 4 0 16,0 0 1712-16,16 5 288 0,-1 3 64 0,-4 0 16 15,-3 5-736-15,-1 3-128 0,-3 7-48 0,0 4 0 16,-1 8-368-16,-3 2-80 0,-3 8-16 0,-2 0 0 16,0 3-240-16,0 0-48 0,-3-1-16 0,0 3 0 0,2-2-240 15,-1-3-160-15,2 0 192 0,1-2-192 0,0-1 0 0,3-2 0 16,-1-3 0-16,1-3 0 15,-1-2-448-15,4-7-80 0,1-2-32 0,0-6 0 16,-3-1-1424-16,3 1-272 0,-3-17-64 16,0 0-11312-16</inkml:trace>
  <inkml:trace contextRef="#ctx0" brushRef="#br0" timeOffset="3609.42">5367 4962 26719 0,'0'0'2368'0,"0"0"-1888"0,12 8-480 0,3-3 0 16,-1 0 1216-16,1-2 128 0,-2 2 48 15,1-2 0-15,2-3-496 0,2-3-80 0,-1-2-32 0,3 2 0 16,-3-2-528-16,1 2-96 0,-2-2-32 0,2-3 0 16,-1 0-128-16,3 3 0 0,-3-3 144 0,-2 3-144 15,-4-6 0-15,0 3 0 0,0 0 0 0,1-2 128 16,-3-1-128-16,3 3 144 0,-3 0-144 0,-9 8 160 15,8-10-160-15,-8 10 0 0,8-11 144 0,-8 11-144 16,0 0 0-16,0 0 144 0,0 0-144 0,0 0 0 16,0 0 224-16,0 0-64 0,0 0-16 0,-13 5 0 15,-1 9 96-15,-2 4 16 0,-5 6 0 0,-3 5 0 16,-5 3-32-16,0 2 0 0,-1 1 0 0,-1-1 0 16,5-2-224-16,4-3 128 0,4 0-128 0,6-2 0 15,4-5 0-15,3-2 0 0,3-4-176 0,7-5 176 16,5-5-704-16,4 1-32 15,4-6 0-15,2-2 0 0,3-6-96 16,1-1-32-16,0-6 0 0,0-2 0 0,-1 0-224 0,-1 0-64 16,-3 0 0-16,-1 3 0 0,-2-3 704 0,0 0 144 0,-3 0 32 0,-2 0 0 0,-3 4 624 0,0-1 128 15,-1 7 32-15,-7 6 0 0,8-10 416 0,-8 10 96 16,0 0 0-16,0 0 16 0,0 0-208 0,0 0-32 16,0 0-16-16,0 0 0 0,0 0-400 0,0 0-64 15,-2 16-32-15,0 1 0 0,1-1-160 0,-1 0-128 16,1-4 144-16,1-12-144 0,3 13 0 0,-3-13-208 15,6 10 16-15,-6-10 0 16,15 5-464-16,1-4-96 0,0-2-16 0,0-2 0 16,-2-5-400-16,1 0-96 0,-1-2-16 0,1-1 0 15,-3 1 256-15,1-1 32 0,-3 0 16 0,1-2 0 0,0 3 976 0,2-1 0 0,-2 0 0 0,1-2 208 16,-1 0 336-16,0 0 64 0,-1-1 16 16,1 1 0-16,2 0 48 0,-2 2 16 0,0 1 0 0,-1 2 0 15,0 0-272-15,-10 8-48 0,9-8-16 0,-9 8 0 16,0 0 96-16,13 0 0 0,-13 0 16 0,11 5 0 15,-11-5 32-15,10 13 0 0,-4 1 0 0,-1 4 0 16,-3 3 48-16,-2 3 16 0,0 0 0 0,0 3 0 16,0 2-144-16,0 1-32 0,0 1 0 0,0 3 0 15,0 3-128-15,3-4-48 0,2 4 0 0,-2-1 0 16,0 0-48-16,2 5-16 0,-2-5 0 0,0 3 0 16,-1-2-16-16,-2 1-128 0,2 1 192 0,-4 0-64 15,0-6-128-15,-2 1 0 0,-6-4 144 0,-4-1-144 16,-6-3 0-16,-1 0 144 0,-3-4-144 0,-3-1 0 0,-3-3 0 15,-1-2 0-15,-1-5 0 0,0-1 0 16,0-4-1216-16,3-3-256 0,2-4-64 16,3-1-9504-16,1-6-1904 0</inkml:trace>
  <inkml:trace contextRef="#ctx0" brushRef="#br0" timeOffset="4428.72">6241 5370 25791 0,'0'0'2304'0,"0"0"-1856"16,0 0-448-16,16 1 0 0,-3-1 2304 0,0 3 384 16,0-3 64-16,0 0 0 0,-2-3-1472 0,-11 3-288 15,14-1-64-15,-1-3-16 0,0 4-592 0,-2-3-112 16,-11 3-16-16,13 0-16 0,-13 0-176 0,13 0 0 0,-13 0 0 0,14 8 0 16,-4 3 0-16,-2 1 0 0,-2 1-176 0,1 4 176 15,-2 4-176-15,-2 2 176 0,0 1-208 0,-1 1 80 16,-1 3-16-16,-1-3 0 0,0-4 0 0,2 3 0 15,-2 0-176-15,0-3-16 0,0 0-16 0,0-5 0 32,0-3-272-32,0-13-48 0,0 0-16 0,0 0 0 0,0 0 496 0,0 0 192 0,0 0-176 0,0 0 176 15,0 0 0-15,0 0 160 0,-10-8 0 0,5-5 0 16,2-5 144-16,3-2 16 0,3-5 16 0,1 1 0 16,0-8 192-16,3 0 48 0,-1 0 0 0,2-2 0 15,2-1 64-15,1 0 32 0,0-4 0 0,2 2 0 16,0-1-224-16,2-6-64 0,-3 3 0 0,4-4 0 15,4 3-240-15,1-1-144 0,1 1 160 0,2-3-160 0,-1 5 0 16,5 3 0-16,5 3 0 0,2 4 0 16,3 7-752-16,-4 4-80 15,-5 3-32-15,-3 8 0 0,-4 8-256 0,-3 5-48 16,-3 3-16-16,-3 8 0 0,-3 5-48 0,-4 6-16 0,-2 7 0 0,-3 3 0 16,-2 1 448-16,-1 4 96 0,0 0 0 15,2 1 16-15,0-1 448 0,2-5 96 0,0 4 16 0,2-2 0 0,3-4 128 0,1-3 0 16,1-4 160-16,3-3-160 0,2-2 352 0,-1-6-32 15,-2 4 0-15,0-5 0 0,1-3 128 0,0-2 0 16,3-3 16-16,-2-3 0 0,-2 0 208 0,0-3 32 16,2-2 16-16,-2-2 0 0,-11 2-80 0,15-8 0 15,-2-5-16-15,1 0 0 0,-3 2-224 0,0-7-32 16,-1-2-16-16,0-3 0 0,-2-3-208 0,-2 1-144 16,-1-3 192-16,-2 4-192 0,-3-1 128 0,0-3-128 0,-1 4 0 0,-3-1 0 15,0 1 0-15,-3 3 0 0,-2 3 0 0,-4 2 0 16,0 5 128-16,-3 3-128 0,-3 4 0 0,-2 8 0 15,-2 1 128-15,1 6-128 0,-2 5 192 0,-2 1-192 16,-1 11 0-16,-1 1 0 0,0 0 0 0,0-1 0 16,1 1 0-16,5 2 0 0,1-4 0 0,6 0 0 15,6 1-272-15,4-6-16 0,3-6 0 0,7 3 0 32,5-2-416-32,2-5-64 0,4-4-32 0,5-3 0 15,5 0-64-15,3-3-16 0,0-6 0 0,0-2 0 0,1-4 336 16,1-1 64-16,1-2 16 0,-2-3 0 0,-1 3 1136 0,-2 1 224 0,-1-1 64 0,-2 1 0 15,-3 1 208-15,-2 2 48 0,-3-3 16 0,-3 8 0 16,-13 4-448-16,13-4-80 0,-13 4-32 0,0 0 0 0,0 0-272 0,8 16-48 16,-6 5-16-16,-4 3 0 0,-1 4-208 0,0-3-128 15,-4 7 128-15,1-3-128 0,-1 5-256 0,4-3-112 16,2-6-16-16,1 2-16 16,3-4-688-16,2-1-128 0,3-6-16 15,-8-16-16-15,14 7-1616 0,4-4-320 0,3-6-64 0</inkml:trace>
  <inkml:trace contextRef="#ctx0" brushRef="#br0" timeOffset="4795.27">8342 5015 22111 0,'0'0'1968'0,"14"3"-1584"0,-14-3-384 16,13 5 0-16,-13-5 2848 0,0 0 480 0,0 0 112 0,0 0 16 15,0 0-1824-15,-3 13-352 0,-5 0-80 0,-8-2-16 16,-8-2-800-16,-5 3-144 0,-6 1-48 0,-5-1 0 31,-7 0-592-31,1 0-128 0,-1 1-32 0,2-3 0 16,2-2-624-16,3-2-128 0,1-2-32 0,4 0 0 15,3-4-464-15,4 0-112 0,6-1 0 0,3-2-16 16,3-5 416-16,3 0 96 0,2 0 16 0,3-5 0 0,-1 1 832 0,6 3 160 0,2-4 32 0,1-1 16 16,1 1 816-16,2 1 144 0,4 0 48 0,-1-4 0 15,1 1 336-15,1-1 80 0,0 0 16 0,3 3 0 16,0 4 48-16,0 2 16 0,-11 7 0 0,13-6 0 15,-13 6-96-15,0 0-16 0,13 6 0 0,-5 4 0 16,-3 6-128-16,-3 5-48 0,-6 6 0 0,0 7 0 0,-3 7-352 16,-1 6-80-16,-1 4-16 0,0 2 0 15,1 2-400-15,4-4 0 0,0-3 0 0,4 1 0 0,0-8-160 16,5-1-64-16,3-8-16 0,2-6 0 16,1-5-1760-16,4-7-368 0,2-7-64 15,2-7-6992-15,6-7-1408 0</inkml:trace>
  <inkml:trace contextRef="#ctx0" brushRef="#br0" timeOffset="4965.64">8267 5179 27119 0,'0'0'1200'0,"0"0"256"0,11-5-1168 0,-11 5-288 15,16 0 0-15,-16 0 0 0,0 0 1856 0,13 14 304 16,-5 4 64-16,-4 3 16 0,-2 1-944 0,-2 2-176 16,0 0-32-16,0 4-16 0,-2-3-688 0,2-1-128 15,2 4-16-15,0-6-16 0,-1 2-224 0,3-3 0 0,0 0 0 0,3-5 0 31,-1 0-1024-31,2 0-256 0,-3-8-64 0,-5-8-9664 0,0 0-1920 0</inkml:trace>
  <inkml:trace contextRef="#ctx0" brushRef="#br0" timeOffset="5553.48">8612 5100 11055 0,'0'0'480'0,"0"0"112"0,1 16-464 0,1-2-128 0,-1 3 0 0,1 2 0 15,0-2 5904-15,-4 6 1168 0,0-1 224 0,1 1 64 16,-1-5-5344-16,1 2-1056 0,-1 4-224 0,2-4-32 0,2-3-704 0,-1 3 0 16,1-3 0-16,3-4-176 15,-5-13-704-15,4 11-144 0,-4-11-16 0,5 8-16 16,-5-8-416-16,0 0-64 0,0 0-32 0,0 0 0 16,13 0 384-16,-13 0 80 0,11-3 16 0,1-5 0 0,-3-5 672 0,1 4 144 15,-1-6 16-15,1 2 16 0,1 1 448 0,1-1 96 16,0-2 16-16,1 6 0 0,-3-3-320 0,1 1 128 15,2 2-128-15,-13 9 0 0,0 0 160 0,13-5-160 16,-13 5 128-16,0 0-128 0,0 0 576 0,13 5 48 16,-13-5 0-16,8 16 0 0,-7 1 48 0,-2 4 16 15,-4 3 0-15,0 3 0 0,2-2-432 0,0-1-64 16,-1 0-32-16,1-2 0 0,0 2-160 0,3-3 0 16,0 0 0-16,5-5 0 0,1 0 0 0,4-3-224 15,-1-2 48-15,3-3 16 0,-1 0 160 0,2-3 0 0,0-5 0 16,1 0 0-16,0 0 0 0,4-5 176 0,0 0-48 0,-2-1 0 15,-2 1 112-15,-1-4 16 0,-2-6 0 0,2 2 0 16,-2-3-256-16,1 0 176 0,-1 0-176 0,-2 0 160 16,0-2-16-16,-1 2 0 0,0-1 0 0,1 1 0 15,1 1 320-15,-1 1 64 0,1-1 16 0,1-1 0 16,1 3-64-16,0 4-16 0,0 1 0 0,-12 8 0 16,12-7-160-16,-12 7-48 0,15 0 0 0,-15 0 0 15,0 0 112-15,13 8 16 0,-5 0 0 0,-2 8 0 16,-1 5-208-16,-2 3-48 0,-1 4 0 0,-1-3 0 15,1 9-128-15,0-2 192 0,1 0-192 0,0 5 192 16,0 5-192-16,2 1 0 0,0 2 0 0,0 3 0 0,0-1 128 16,-1 4-128-16,1-1 0 0,0 0 128 15,0 3-128-15,-2 0 0 0,-5 0 0 0,-2 0 0 0,-4-5 0 16,-5 2 0-16,-7-5 0 0,-7-1 0 0,-8 0 0 16,-8-6 0-16,-9-1 0 0,-18 3 0 15,-22 0-2624-15,-6-1-416 0</inkml:trace>
  <inkml:trace contextRef="#ctx0" brushRef="#br0" timeOffset="6861.46">10854 5151 29199 0,'0'0'1280'16,"0"0"288"-16,-5 12-1248 0,0 0-320 0,3 9 0 0,-4 3 0 0,-4 4 1008 0,-1 4 144 15,-2 1 16-15,-1 4 16 0,-6 3-624 0,1 1-128 16,2 0-32-16,-3 1 0 0,1-2-400 0,0 2 128 0,-2-4-128 0,2-2 0 15,1-6 0-15,2 1 0 0,1-4 0 0,1-3 0 16,1-3 0-16,2 0-192 0,0-5 32 0,4-3 16 16,-1-2-112-16,2-3 0 0,6-8-16 0,0 0 0 15,0 0-32-15,0 0 0 0,0 0 0 0,-3-11 0 32,4-5-128-32,4-5-16 0,3-3-16 0,3-2 0 0,2-3 176 0,2-3 32 0,1 0 16 0,0-2 0 15,0-1 240-15,1 3 0 0,1-5 0 0,0 0 0 16,-1 3 320-16,3-3 16 0,-3-3 0 0,4 2 0 15,0-1 176-15,0 2 16 0,1 0 16 0,-1 5 0 16,0 3-32-16,-2 9-16 0,-3 0 0 0,-4 6 0 16,-3 3-224-16,1 3-32 0,-10 8-16 0,0 0 0 15,0 0-224-15,0 0 128 0,13 3-128 0,-13-3 0 0,9 13 0 16,-1-1 0-16,-1 8 0 0,-1 1 0 0,-1 6 0 16,1 2 0-16,-1 1 0 0,0 7 0 15,-2 3 0-15,0 0 0 0,2-3 0 0,-1 4 0 0,-1 0 0 0,0-4 0 16,0 0 0-16,0 0 0 0,1 0 0 0,-1-5 0 15,0 0 0-15,0 0-160 0,2-3 0 0,0-5 0 16,3-3 0-16,-3-3 0 0,-2-4 0 0,0-1 0 16,-3-13 0-16,0 0 0 0,0 0 160 0,0 0 0 15,0 0 0-15,0 0 0 0,11-5 0 0,1-6 0 16,-3-2 0-16,2-6 0 0,1-5 0 0,0-2 128 0,1 0-128 16,2-4 0-16,1-1 0 0,0-4 0 15,0-2 0-15,2 0 128 0,-2 0 80 0,1 2 32 0,-1-3 0 16,0-3 0-16,-1 1 144 0,-2 2 16 0,-2 1 16 15,0 2 0-15,0 6-32 0,-3 0 0 16,0 0 0-16,-1 5 0 0,-1 0-96 0,-1 8-32 0,0-2 0 16,0 4 0-16,-2 4-256 0,-3 10 0 0,6-8-176 15,-6 8 176 1,0 0-960-16,0 0-64 0,0 0-32 0,0 0 0 16,7 18-1680-16,-6 4-336 0,-2 0-64 0,-1 3 0 15,-1 3 1008-15,0 1 208 0,-1 2 32 0,3-1 16 16,1-1 304-16,0 0 64 0,0-2 16 0,1 1 0 0,4-6 1488 0,0-3 256 0,0 1 80 0,1-3 16 15,1 3 1072-15,-1-4 224 0,-1-2 32 0,1 2 16 16,1-3-112-16,-1-2-32 0,2-3 0 0,2 5 0 16,-2-5-176-16,3-1-32 0,-11-7-16 0,18 4 0 15,-1 0-544-15,3-3-96 0,-1-1-32 0,0 0 0 0,1 3-208 16,0-1-64-16,3-7 0 0,-2 2 0 0,0-2-48 16,-4-3-16-16,-1 0 0 0,-3-2 0 0,-2-1 256 0,-1 3 64 15,-2 0 0-15,0-1 0 0,-8 9 0 0,5-15 0 16,-2 2 0-16,-3 13 0 0,-2-16-192 0,-1 3-48 15,-3 2 0-15,-2 3 0 0,-2 0-224 0,-1 2-48 16,-4-1-128-16,1 7 192 0,-2-1-192 0,-5 2 0 16,-5 2 0-16,-1 2 0 0,-2 6 0 0,0-1-160 15,-3 5 160-15,2 1-128 0,-1 1 128 0,2 7 0 16,4 0 0-16,1 1 0 0,1-3 0 0,4 2-128 16,3 0 128-16,5 0 0 0,3-3 0 0,3 0-128 15,2-2 128-15,3-1 0 0,3 3-128 0,5-4 128 16,3-2-128-16,4 1 128 0,1-3-256 0,3-5 48 0,2 0 0 15,4-2 0 1,4-6-256-16,3-3-48 0,4-2-16 0,4-6 0 16,3 0-1392-16,0-7-288 0,-1-6-48 0</inkml:trace>
  <inkml:trace contextRef="#ctx0" brushRef="#br0" timeOffset="7289.42">12710 5102 34607 0,'0'0'1536'0,"-5"11"320"0,-4-3-1488 0,-4 1-368 0,-1-1 0 0,-6 7 0 16,-4-2 688-16,-5-4 64 0,-4 3 16 0,-4-4 0 16,-5 0-512-16,0 0-112 0,1 0-16 0,-8 1 0 15,-5-1-608-15,1 0-128 0,2 0-32 0,6-3 0 16,3-2-272-16,5 2-64 0,2-5-16 0,3 0 0 15,4-1-608-15,4-3-112 0,3 3-16 0,4-6-16 16,2-1-400-16,4-4-80 0,0 0-16 0,4-2 0 16,4-1 688-16,3-2 128 0,3-4 16 0,2 2 16 0,3-1 1008 15,3 0 208-15,2 2 48 0,2-1 0 0,-1-2 976 0,4 3 208 16,-1 0 32-16,1 4 16 0,-2 3 560 0,0 3 96 16,-1 0 32-16,-1 5 0 0,1 1-272 0,-1 4-48 15,-14-2-16-15,16 9 0 0,-2 4-96 0,-1 5-16 16,-5 2 0-16,-1 8 0 0,-2 4-464 0,-2 6-112 15,-5 6 0-15,-3 4-16 0,-3 3-288 0,-1 4-48 16,-3-1-16-16,1 3 0 0,2-4-240 0,2 0-160 0,2-2 192 0,2-3-192 16,0 0 0-16,3-6 0 0,0 1 0 0,3-4 0 31,2 1-1408-31,3-5-256 0,0-4-32 0,0-4-16 16,0-6-1696-16,0-5-352 0,0-3-64 0,2-8-6032 0</inkml:trace>
  <inkml:trace contextRef="#ctx0" brushRef="#br0" timeOffset="8327.08">12600 5321 11055 0,'8'-19'480'0,"-2"6"112"0,0 1-464 0,-1 0-128 0,0 4 0 0,-5 8 0 16,0 0 4512-16,0 0 880 0,0 0 176 0,0 0 48 0,0 0-3584 0,0 0-720 16,0 20-144-16,-3 7-16 0,-4 3-608 0,-2 2-112 15,-4 5-32-15,-2 7 0 0,-1-3-272 0,-1 4-128 16,-1 0 0-16,2 0 128 0,2-5-128 0,2 2 0 15,3-2 0-15,2-1 0 0,3-7-240 0,2 0 80 16,0-5 16-16,4-4 0 16,1-1-304-16,0-6-64 0,2-1-16 0,-5-15 0 15,0 0 240-15,10 8 48 0,-10-8 16 0,14-5 0 0,1-6 224 0,1-4 0 16,1-7 192-16,3 1-192 0,1-3 128 0,1-5-128 16,0 0 0-16,3-3 0 0,-3 3 0 0,0 0 0 15,3 0-208-15,-3 2 80 0,-1 3 128 0,0 1 0 16,0 1 160-16,-2 1-160 0,-3 3 320 0,-2 2-16 15,-1 0-16-15,-2 8 0 0,-11 8 64 0,0 0 16 0,0 0 0 16,0 0 0-16,0 0-48 0,7 13 0 0,-6 6 0 16,-2 5 0-16,-6 7-176 0,1 1-144 0,0 3 192 0,1 2-192 15,2-3-128-15,4 3-144 0,4-2-32 0,5-1 0 32,2-2-592-32,4-6-128 0,5-2-32 0,0-3 0 15,-2-5 288-15,1-8 64 0,-1-2 16 0,0-4 0 0,-1-2 1104 0,1 0 224 0,0-8 32 0,2 0 16 16,-1-8 256-16,0 1 48 0,1-4 16 0,0-5 0 15,-2 0-96-15,2-5-16 0,0 0 0 0,0 2 0 16,-2-2-320-16,0-2-80 0,-1-4-16 0,0 3 0 16,-2-2-208-16,0 2-32 0,-3 2-16 0,0-2 0 15,-1 1-224-15,-2 2 128 0,-4 0-128 0,-1 4 0 16,-3 0 176-16,-2 1-176 0,-3 4 192 0,3 0-192 16,0-1 144-16,-2 5-144 0,-1 4 0 0,0 3 144 15,3 9-272-15,0 0-64 0,0 0-16 0,-8 5 0 16,1 7-368-16,1 7-80 0,-2 2-16 15,1 4 0-15,3 7-400 0,0 5-80 0,1-5 0 0,6 2-16 16,4 3-352-16,2 0-64 0,4-5-16 0,5 0 0 16,3-6-128-16,3-2-16 0,1 0-16 0,4 0 0 15,2-3 1584-15,1 0 320 0,2-7 64 0,-2-4 16 0,-2 1 1296 0,1-6 256 16,1 0 48-16,0-5 16 0,2-5-416 0,-1-3-80 16,1 3 0-16,-2-6-16 0,0-5-784 0,-1 3-160 15,-2-5-16-15,-4-1-16 0,-1 3-224 0,-4-2-128 16,-6 2 128-16,-4 2-128 0,-4 1 0 0,-6 13 144 15,0-13-144-15,-5 0 0 0,-4 2 272 0,-4 3-48 16,-5 0-16-16,-1 6 0 0,-2 2 48 0,-3 2 0 0,-2 6 0 16,1 0 0-16,-3 3-256 0,1 2 176 0,0 3-176 0,1 2 160 15,0 1-160-15,2 0 0 0,3-1 0 16,2 0 0-16,3-2 0 0,3 0 0 0,4 0 0 0,2 0 0 16,7-16-272-16,-1 16 64 0,1-16 16 0,1 16 0 15,-1-16 16-15,10 13 16 0,0-2 0 0,4-6 0 16,2 0 160-16,3-5-160 0,4-5 160 0,1 2-160 15,1-2 160-15,3 2 0 0,1-4 0 0,0 1 0 16,-1 4 0-16,1-1 0 0,-1-2 0 0,-1 2 0 16,0 6 256-16,-1-1-32 0,-2 1 0 0,-2 2 0 15,-2 0 32-15,-3 3 0 0,-2 0 0 0,-2 3 0 16,-2 2-256-16,-3 1 0 0,-3 4 0 0,-2-2 0 16,-5-3-192-16,1 3-96 0,-4 3-16 0,0-3 0 15,-3-3-160-15,0-3-48 0,0-2 0 16,8-8 0-16,-13 8 512 0,3-5 0 0,10-3 0 0,-9-3 160 0,9 3 432 15,-8-5 96-15,1-6 16 0,4 1 0 0,2-1 224 16,4-5 48-16,2 0 16 0,1-5 0 0,2 2-288 0,5-2-64 16,3-2-16-16,3 1 0 0,4-2-288 0,1-2-48 15,0-1-16-15,1-1 0 0,1 1-272 0,0 3 128 16,0-2-128-16,1-1 0 0,2-5 0 0,1 3 0 16,1-3 0-16,-1-2 0 15,1 2-544-15,-2-2-16 0,-2-1 0 0,-2 5 0 16,0-2-1472-16,-3 3-288 0,1-2-64 0,-1 4-9216 15,-3 0-1840-15</inkml:trace>
  <inkml:trace contextRef="#ctx0" brushRef="#br0" timeOffset="8530.83">15044 5016 28559 0,'0'0'1264'0,"0"0"272"0,13 9-1232 0,-1-1-304 16,-12-8 0-16,13 12 0 0,-3 0 1872 0,-2 2 320 0,-2 1 64 0,-3 7 16 15,-1 0-896-15,-2 11-176 0,-3 0-48 0,-2 7 0 16,-3 4-640-16,-2 2-128 0,-1 2-16 0,0 7-16 15,1-2-192-15,2 2-32 0,-1-4-128 0,2-3 192 16,1 0-192-16,3-3 0 0,1-3 0 0,2-2 0 31,2 2-1040-31,-2-5-256 0,0-2-48 0,1-6-16 16,2-3-1168-16,1-10-224 0,-1 0-64 0,-3-16 0 16,0 0-512-16,0 0-96 0,13 0-32 0,1-8-5312 0</inkml:trace>
  <inkml:trace contextRef="#ctx0" brushRef="#br0" timeOffset="8830.87">15703 5492 24767 0,'28'-23'1088'0,"-9"10"240"0,3 0-1072 0,1-3-256 0,-1 0 0 0,-3 0 0 0,-1 0 1728 0,-3 3 304 15,-4 1 48-15,-3 0 16 0,-3 3-720 0,-4-3-144 16,-1 12-16-16,-5-8-16 0,-3 0-544 0,-3 4-96 16,-3-4-32-16,-6 3 0 0,-4 2-304 0,-1-1-64 15,-4 4-16-15,-3 0 0 0,-2 4-144 0,-4-1 0 16,-3-2 0-16,-2 7 0 0,-2 0 192 0,2 0-32 15,-1-3-16-15,3 3 0 0,1 0 48 0,1 0 16 16,2 5 0-16,0-2 0 0,0 7 176 0,4 1 16 16,1 2 16-16,1 2 0 0,4-1-96 0,3 2 0 15,3 4-16-15,3-3 0 0,4 4-176 0,4 0-128 0,4 6 144 16,4-1-144-16,4-2 0 0,4 2 0 0,7-2 0 0,3 0 0 16,3 0-144-16,5-3-80 0,5-2-16 0,3-4 0 31,2 1-400-31,6-3-64 0,0-2-32 0,2-6 0 15,1 0-816-15,7-5-176 0,3-4-16 0,3-4-14128 0</inkml:trace>
  <inkml:trace contextRef="#ctx0" brushRef="#br0" timeOffset="9227.35">16711 5143 26719 0,'0'0'2368'0,"8"-9"-1888"0,-1 1-480 0,-7 8 0 15,6-8 2016-15,0 0 304 0,2-2 64 0,-1 2 16 16,-7 8-992-16,3-15-208 0,-3 3-48 0,-3-4 0 0,-2 0-608 0,-1-1-128 16,-4 1-32-16,-3 4 0 0,-1-1-384 0,-9 3 0 15,-4 1-192-15,-5 4 192 0,-5 3-208 0,-5 4 80 16,-4 1 128-16,-3 2-208 0,0 8 208 0,-4 3 0 16,-5 3-160-16,2 2 160 0,0 0 0 0,8 1 0 15,4 1 160-15,9-1-160 0,4 0 240 0,7-1-64 16,5-1-16-16,8-1 0 0,3 2-160 0,6 0 0 15,4-1 0-15,6 5 0 0,6-5 0 0,6 6 0 16,2-3 0-16,7 2 0 0,5-2 0 0,6-1 0 16,3-1 0-16,4 2 0 0,-1-3 0 0,-1 1 0 0,-2 0 0 0,1 3 0 15,-3-3 0-15,1 3 0 0,-2 0 0 16,-1 2 0-16,-2-2 0 0,-5 0 0 0,-3 2 0 16,-4-2 0-16,-2 0 0 0,-4-2 0 0,-3 1 0 0,-3-4 128 15,-3-1-128-15,-6 1 0 0,-4-3 0 0,-4 0 0 16,-6-3 0-16,-4 0-192 0,-4-2 64 0,-8-1 128 31,-7-2-560-31,-6 0 16 0,-6 0 0 0,-5 0-11120 0,-6 0-2224 0</inkml:trace>
  <inkml:trace contextRef="#ctx1" brushRef="#br0">9173 7117 0</inkml:trace>
  <inkml:trace contextRef="#ctx0" brushRef="#br0" timeOffset="29664.45">17842 4591 2751 0,'0'0'256'0,"0"0"-256"0,0 0 0 0,8-9 0 16,-8 9 2208-16,10-7 400 0,-10 7 80 0,10-8 0 16,-10 8-1360-16,11-8-288 0,-11 8-48 0,11-5-16 15,0-3 240-15,-11 8 64 0,13-3 0 0,-13 3 0 16,15-5-432-16,-2 2-80 0,-13 3 0 0,14-5-16 15,-1 4-32-15,-13 1 0 0,9-7 0 0,-9 7 0 16,0 0-144-16,12-1-48 0,-12 1 0 0,0 0 0 16,0 0-192-16,0 0-32 0,0 0-16 0,0 0 0 15,0 0-144-15,0 0-16 0,0 0-128 0,0 0 192 16,0 0-64-16,0 0 0 0,0 0-128 0,0 0 192 16,0 0-192-16,0 0 128 0,-10 1-128 0,0 2 0 0,-1-1 144 0,0 1-144 15,0 2 128-15,0 1-128 0,-2-1 160 0,-2 3-160 16,1 3 192-16,-2-1-192 0,0 6 240 0,-2-3-64 15,0 3-16-15,-1 0 0 0,-2 0 80 0,0 3 16 16,1 2 0-16,-1 0 0 0,-2 0-112 0,-1 3-16 16,-2-3 0-16,1 6 0 0,-2-1 16 0,-2 3 0 15,-2 0 0-15,1 3 0 0,-1 0-144 0,2 0 128 16,0 0-128-16,4-1 128 0,1 1-128 0,0 1 0 16,1-2 0-16,2 3 0 0,4 1 128 0,1 0 0 15,1 1 0-15,4-3 0 0,1 4 112 0,4-2 16 16,1 2 0-16,2-3 0 0,1 3 0 0,2-2 0 0,2 2 0 15,1 0 0-15,0 0-128 0,0 3-128 0,1-1 176 16,0-1-176-16,1 1 0 0,0-2 0 0,0-2 0 16,1 4 0-16,1-1 0 0,1 1 0 0,0-2 0 15,0-2 0-15,1-1 0 0,3 2 0 0,0-3 0 16,1-1 0-16,0 0 128 0,2-3-128 0,-1 0 0 0,4-1 0 16,1 0 128-16,0-3-128 0,-1-1 0 0,0 2 0 15,-1-3 0-15,-1-1 0 0,0 1 128 0,0-6-128 16,2-4 0-16,-2-2 0 0,-3 2 0 0,1 0 0 15,1-2 176-15,-1 2-176 0,-1-10 160 0,0 5-160 16,-2-3 128-16,-11-5-128 0,15 5 0 0,-15-5 144 16,12 6-144-16,0-1 0 0,-12-5 144 0,12 5-144 15,-12-5 0-15,13 3 0 0,-13-3 0 0,13 3 0 16,-13-3-336-16,0 0 16 0,15 5 0 0,-15-5 0 16,11 8-1440-16,-2 0-288 0,-2 2-48 0</inkml:trace>
  <inkml:trace contextRef="#ctx0" brushRef="#br0" timeOffset="32027.57">17735 5188 5519 0,'0'0'240'0,"0"0"64"0,-6-9-304 0,6 9 0 15,0 0 0-15,0 0 0 0,0 0 5568 0,0 0 1072 0,-5-5 208 0,5 5 32 16,0 0-5152-16,0 0-1024 0,0 0-192 0,0 0-64 16,0 0-320-16,0 0-128 0,0 0 0 0,0 0 144 15,0 0 48-15,0 0 0 0,0 0 0 0,9-7 0 16,-9 7 112-16,10-6 16 0,-10 6 16 0,13-6 0 16,0 2 0-16,-2 0 0 0,-11 4 0 0,18-4 0 15,-1-1-32-15,1 1-16 0,-2-1 0 0,2-2 0 16,1 3-80-16,2-1-16 0,1 0 0 0,1-1 0 15,1 4-32-15,1-4-16 0,3 2 0 0,-1 0 0 16,0-5-144-16,0 8 0 0,1-4 144 0,-4 2-144 16,0 0 0-16,0 1 0 0,-2 0 0 0,-1 1 0 0,-1-2-240 15,-3 3-112-15,-2 0-32 0,-2 0 0 16,-13 0-1776-16,14 0-352 0,-14 0-80 16,0 0-10928-16</inkml:trace>
  <inkml:trace contextRef="#ctx0" brushRef="#br0" timeOffset="32349.17">17801 5134 11055 0,'0'0'976'0,"0"0"-784"0,0 0-192 0,0 0 0 15,0 0 3680-15,0 0 688 0,0 0 144 0,14 3 32 16,-14-3-2048-16,15 1-416 0,-15-1-80 0,14 9-16 31,-1-6-1984-31,-13-3-576 0,14 3-16 0,1 3-16 0,-2 2 608 0,-2 0 256 0,-1 5 0 0,-2 2-16 16,0 1-80-16,0 1-16 0,0 6 0 0,0-1 0 16,-2 6 32-16,0 2 0 0,-1 2 0 0,0 4 0 15,0-3-176-15,-2 4 192 0,0 0-192 0,1 3 192 16,0-4-192-16,0-3 0 0,-1-4 0 0,0 0 0 31,0 0-432-31,-3-5-112 0,-1 0-32 0,-1 0-9360 0,-3-3-1888 0</inkml:trace>
  <inkml:trace contextRef="#ctx0" brushRef="#br0" timeOffset="32813.16">18120 5679 16575 0,'0'0'1472'0,"0"0"-1168"0,0 0-304 0,0 0 0 0,15 2 2704 0,-3-2 496 16,1 0 80-16,0 0 32 0,0 0-2336 0,0 0-464 16,1 0-80-16,1-2-32 0,-4 1-224 0,2-1-48 0,3-1-128 0,-2 0 192 15,-1-2-192-15,0 0 0 0,0 0 0 0,1-1 0 16,1 0 0-16,1-1 0 0,0-1 0 0,0 0 0 15,-2 0 0-15,2 0 0 0,0-2 0 0,0-1 0 16,-1-5 128-16,-2 3-128 0,-2 2 0 0,-2-2 0 16,1 0 0-16,-2 2 0 0,-1 1 0 0,-3-1 0 15,1-2 0-15,-5 13 0 0,5-16 0 0,-5 5 0 16,-2-2 0-16,-1 0-160 0,-2 2 160 0,-1 3-192 16,-2 0 192-16,-3 2-208 0,-2-1 80 0,0 7 128 15,-1-1 0-15,-1 1 0 0,1 1 0 0,-1 7 0 16,-1 4 128-16,2 0 32 0,-1 8 16 0,-1 0 0 15,-3 5 80-15,0 3 0 0,-1 5 16 0,0 3 0 16,-1 3-16-16,1 1 0 0,1-5 0 0,5 2 0 0,1 2-80 16,5-4-32-16,3-1 0 0,5 1 0 15,3-4-16-15,7-4-128 0,6-3 192 0,5 0-64 0,1-3-128 16,4-5 0-16,3-6 0 0,1-2 0 0,2-3-272 0,4-10 16 16,-1-3 0-16,0-2 0 15,2-9-544-15,0 0-96 0,-3-7-32 0,0-3-8048 16,-4-6-1616-16</inkml:trace>
  <inkml:trace contextRef="#ctx0" brushRef="#br0" timeOffset="33128.58">19224 4832 20495 0,'7'-32'896'0,"-4"11"208"0,0 0-880 0,-1-3-224 0,-1 0 0 15,1 0 0-15,-2 1 1312 0,0-1 224 0,-2 3 32 0,1 2 16 16,-1 2-608-16,-1 0-112 0,0 3-32 0,-2 1 0 15,-2 0-288-15,3 7-64 0,-3 1-16 0,7 5 0 16,0 0-144-16,-13 3-48 0,4 1 0 0,-3 4 0 16,1 4-96-16,0 6-32 0,-2 5 0 0,4 2 0 15,-4 4 32-15,0 6 0 0,0 1 0 0,0 4 0 16,2 0 16-16,0 8 0 0,-1 2 0 0,4 0 0 16,0 3-192-16,2-2 192 0,0-1-192 0,1 3 192 15,2 1-192-15,-1 1 128 0,3-2-128 0,1 0 128 16,1-7-128-16,3 4 0 0,-1-2 0 0,0-3 0 15,2 0 0-15,1-3 128 0,1-7-128 0,-1-3 128 16,0-3-128-16,3-3 0 0,-1-2 0 0,-2-5 0 16,-1-6 0-16,-2 0-320 0,-3-13 48 0,0 0-9824 15,0 0-1952-15</inkml:trace>
  <inkml:trace contextRef="#ctx0" brushRef="#br0" timeOffset="33373.4">19104 5869 33567 0,'0'0'1488'0,"0"0"304"16,0 0-1424-16,0 0-368 0,-3 14 0 0,3-14 0 0,0 0 224 0,0 0-32 0,0 0 0 0,0 0 0 15,0 0-192-15,0 0 0 0,0 0 0 0,0 0 0 32,0 0-880-32,12-9-208 0,0-1-64 0,-1-1-8304 0,0-2-1664 0</inkml:trace>
  <inkml:trace contextRef="#ctx0" brushRef="#br0" timeOffset="34548.62">19418 5824 15663 0,'0'0'688'0,"0"0"144"0,0 0-656 0,0 0-176 0,-12 3 0 0,12-3 0 0,0 0 2368 0,-12 5 448 16,12-5 96-16,-11 6 16 0,11-6-1856 0,0 0-368 15,0 0-80-15,0 0-16 0,-10 7-112 0,10-7-32 16,0 0 0-16,-4 8 0 0,4-8-32 0,0 0-16 16,0 0 0-16,-5 8 0 0,5-8-16 0,0 0 0 15,-2 16 0-15,1-5 0 0,1-11 64 0,0 0 16 0,0 0 0 0,-2 13 0 16,2-13-32-16,0 0-16 0,0 0 0 0,0 11 0 15,0-11-48-15,0 10 0 0,0-10 0 0,0 0 0 16,0 13-112-16,0-13-16 0,0 0-16 0,0 0 0 16,0 11-112-16,0-11-128 0,0 0 176 0,0 0-176 15,0 0 128-15,0 0-128 0,-2 13 0 0,2-13 0 16,0 0-208-16,0 0-160 0,0 0-16 0,-1 11-16 31,1-11-2672-31,0 0-512 0</inkml:trace>
  <inkml:trace contextRef="#ctx0" brushRef="#br0" timeOffset="35030.72">20022 5607 24879 0,'0'0'2208'0,"0"0"-1760"0,0 0-448 0,0 0 0 0,0 0 2048 0,0 0 336 15,0 0 64-15,0 0 16 0,0 0-1680 0,0 0-336 16,0 0-64-16,0 0 0 0,0 0-208 0,0 0-48 15,0 0 0-15,0 0 0 0,0 0-128 0,0 0 0 0,0 0 0 0,0 0 0 16,0 0 0-16,0 0 0 0,0 0 0 0,-7 13 0 16,7-13 0-16,0 0 0 0,0 0 0 0,0 0 0 15,0 0 0-15,0 0 0 0,0 0 0 0,0 0 0 16,0 0 0-16,0 0 0 0,0 0 0 0,0 0 0 16,-3 11 0-16,3-11 0 0,0 0 0 0,0 0 0 15,0 0 0-15,0 0 192 0,0 0-192 0,0 0 192 16,0 0-192-16,0 0 192 0,0 0-192 0,0 0 192 15,0 0-192-15,2 13 128 0,-2-13-128 0,1 13 128 16,-1-13-128-16,2 14 0 0,-2 1 0 0,-2 1 128 16,-2 0-128-16,-3 6 0 0,-1 1 0 0,-3 4 0 15,-4 7 0-15,-2 1 0 0,-4 4 0 0,-5 4 0 16,-3 7-384-16,-6 3 0 0,-7 8 0 0,-4 3-10176 16,-7 2-2048-16</inkml:trace>
  <inkml:trace contextRef="#ctx0" brushRef="#br0" timeOffset="37815.41">20269 6138 25791 0,'0'0'2304'0,"0"0"-1856"0,0 0-448 0,0 0 0 0,0 0 1152 0,0 0 128 15,0 0 16-15,0 0 16 0,13 9-592 0,-13-9-112 16,0 0-32-16,13-2 0 0,-13 2-304 0,12-7-64 15,-2 3-16-15,0-4 0 0,-2-2-192 0,0-1 0 16,0-2 0-16,1-2 0 0,1-1 0 0,1-4-160 16,2-1 32-16,0 0 0 0,1-3 128 0,2-5 0 15,1 0 0-15,0-3 0 0,1-5 0 0,-1 3 0 0,3-1 0 16,-1-4 0-16,0-4 160 0,2-2 16 16,-2 0 0-16,1 0 0 0,-6 0 80 0,2 4 0 0,0-6 16 15,0 4 0-15,0 3-64 0,-1-1-16 0,-2 1 0 0,-1 3 0 16,1 7 208-16,-3 3 48 0,-2 3 0 15,0 3 0-15,0 3-128 0,0 4-32 0,0 4 0 0,0-1 0 16,-2 7-288-16,-6 4 0 0,0 0 0 0,0 0 0 16,0 0 0-16,15 4 0 0,-15-4 0 0,13 13 0 15,-5 7 0-15,-2 4 0 0,1 4-160 0,-4 4 160 16,0 2 0-16,-1 1 0 0,-2-1 0 0,1-1 0 16,-1 7-160-16,0-4 160 0,-1-3 0 0,1 1-144 15,0-2 144-15,0 2-128 0,0-4 128 0,0-1-128 16,1-3 128-16,-1-2 0 0,0-3-144 0,2 1 144 15,-2-4 0-15,1 0-144 0,3-4 144 0,-3-1 0 16,1 0-256-16,-2-13 48 0,0 0 16 0,0 0 0 16,0 0-224-16,0 0-32 0,6 8-16 15,-6-8 0-15,0 0 16 0,0 0 0 0,15-2 0 16,-2-6 0-16,-2-3 144 0,0 0 48 0,0-4 0 0,2-1 0 0,1-3 64 0,-1-2 32 16,-1-3 0-16,0 3 0 0,0-3 160 0,0 0 0 15,3-2 160-15,-1-1-160 0,1-2 304 0,1 5-48 16,0-5 0-16,0 4 0 0,0-3-32 0,0 3-16 15,-2 2 0-15,-1 2 0 0,0 0-32 0,-2 9-16 16,-1 0 0-16,-2 4 0 0,-8 8 0 0,0 0 0 16,0 0 0-16,0 0 0 0,0 0-160 0,8 16 0 15,-3 4 0-15,-2 5 0 0,-1 7 0 0,-1 4-176 0,1 1 176 16,1 1-128-16,0 2-64 0,2 2 0 0,2-5 0 16,-1-2 0-1,2-1-512-15,3-4-96 0,2-7-32 0,2-1 0 16,2-1-160-16,1-5-32 0,1-3-16 0,0-5 0 0,2-3 1040 0,2-2 0 0,1-6 0 0,0 3 144 15,2-3 496-15,-1-4 112 0,1-2 16 0,0-4 0 16,-2 0-352-16,-2-3-64 0,1 3-16 0,-3-3 0 16,-2-3-336-16,0-2 144 0,-4 3-144 0,-3-1 0 15,-3-2 192-15,-1 4-64 0,-4-3 0 0,-3 3-128 16,-2 2 496-16,-2-1-16 0,-3 3 0 0,-2 4 0 16,-4-3 16-16,0 6 0 0,-2 1 0 0,-1 5 0 15,-3 0-176-15,0 8-16 0,-2 0-16 0,-1 8 0 16,-3 5-160-16,0 3-128 0,-1 4 144 0,2 0-144 15,0 5 128-15,3-3-128 0,2 2 0 0,3 0 144 16,1-3-144-16,4-2 0 0,5-1 0 0,3-2 0 16,3-6 0-16,3 1 0 0,3-3 0 0,2-1 0 0,2-4-144 15,4-3 144-15,4-2 0 0,1-4 0 0,4-2 0 0,1-5 0 16,1-8 0-16,1-3 0 0,0-3 0 0,-1-5 0 16,1 0-192-16,-2-5 192 15,-1-3-848-15,-3-4-64 0,0-2-16 0,-1-1-9216 16,0-4-1840-16</inkml:trace>
  <inkml:trace contextRef="#ctx0" brushRef="#br0" timeOffset="38302.51">22055 4625 27647 0,'0'0'2448'0,"0"0"-1952"0,0 0-496 0,0 0 0 15,0 0 1520-15,0 0 208 0,0 0 32 0,0 0 16 16,-1 16-608-16,-1 0-112 0,-1 5-32 0,-2 1 0 15,0 4-512-15,-1 3-96 0,-2 3-32 0,0 5 0 16,0 5-192-16,-2 4-64 0,0 6 0 0,1 0 0 16,-1 1-128-16,2 4 0 0,0 7 0 0,-2 5 0 15,1-2 0-15,1 2 0 0,0 0 0 0,1 0 0 16,1-3 0-16,1 0 0 0,2-5 0 0,3 0-176 31,-2-3-224-31,2-7-48 0,0-4-16 0,0-4 0 16,0-6-176-16,0-8-16 0,-3-8-16 0,0 0 0 0,-2-9 352 0,0-4 64 0,5-8 0 0,0 0 16 15,0 0-144-15,-13-6-48 0,4-8 0 16,4-3 0-16,0-5-384 0,2-5-80 16,3 1 0-16,3-3-16 0,2-1 512 0,3-2 96 0,2-2 32 0,2 2 0 0,3-7 416 15,-1 4 96-15,1-2 16 0,2 3 0 0,1-1 192 0,1 1 32 16,1 1 16-16,0 0 0 0,3 5 48 16,-1 3 16-16,1 5 0 0,-1 0 0 0,1 4-192 0,-2 3-48 15,-1 2 0-15,-2 6 0 0,-2 1-80 0,0 0-32 16,-1 1 0-16,-2 6 0 0,-13-3-16 0,11 8 0 15,-2 4 0-15,-2 2 0 0,-2 2-192 0,-2 3 0 16,0 2 0-16,-1 7 0 0,-2-3 128 0,-2 4-128 16,-1 5 0-16,0-2 0 0,-1-2 0 0,1 1 0 15,0-2 0-15,1-2 0 0,1-1 0 0,-2-2 0 16,-1 5 0-16,0-7 0 16,-3-4-544-16,1 1 0 0,-2-4 0 0,0-4 0 15,0-3-464-15,-2 0-80 0,-1-3-32 0,0-5-12816 0</inkml:trace>
  <inkml:trace contextRef="#ctx0" brushRef="#br0" timeOffset="38520.93">22546 5265 26719 0,'0'0'1184'0,"0"0"240"0,0 0-1136 0,10 8-288 15,-2 5 0-15,-2 2 0 0,1 2 2016 0,-3 6 352 0,1 2 64 0,-1 11 0 16,-3-3-1360-16,1 4-288 0,-2 0-48 0,1 3-16 15,-1-1-480-15,4-2-112 0,-1-2 0 0,2 0-128 16,-1-4 0-16,3 1 0 0,-1-3 0 0,2-2 0 0,0-3-192 0,2-3-160 16,0-3-32-16,-2-5 0 15,-8-13-768-15,0 0-144 0,0 0-48 0,12-5-8848 16,-2-3-1776-16</inkml:trace>
  <inkml:trace contextRef="#ctx0" brushRef="#br0" timeOffset="38676.61">22803 4935 29487 0,'0'0'2624'0,"0"0"-2112"16,0 0-512-16,-6 14 0 0,-1-4 864 0,7-10 64 16,0 0 16-16,0 0 0 15,0 0-1568-15,0 0-304 0,0 0-64 0</inkml:trace>
  <inkml:trace contextRef="#ctx0" brushRef="#br0" timeOffset="39148.4">23105 4456 25791 0,'0'0'2304'0,"0"0"-1856"0,0 0-448 0,0 0 0 16,1 16 1888-16,-1 2 288 0,-1-2 48 0,-1 8 16 15,0 0-1024-15,-1 5-208 0,0 5-48 0,-2 4 0 16,-1 1-544-16,1 6-112 0,-1 3-32 0,1 2 0 15,-2 3-272-15,3 4 128 0,0 0-128 0,1 0 0 16,1 3 0-16,1-2 0 0,1-1 0 0,1 0 0 16,1-1 0-16,1-6 0 0,2-6 0 0,-2-2 0 15,2 0-240-15,0-7-144 16,0-1-48-16,0-5 0 0,1-3-672 16,-1-7-144-16,0-5-32 0,-1-3 0 0,-4-11 48 15,0 0 0-15,13 2 0 0,-13-2 0 0,16 0 208 0,-1-2 32 16,-1-6 16-16,1-1 0 0,1-4 544 0,0 0 112 0,0 2 32 0,0-4 0 0,2 1 960 0,-1-2 192 15,1 0 32-15,-1-2 16 0,1 2 240 0,0 3 64 16,1-3 0-16,0 5 0 0,-1 1-400 0,0-1-80 16,1 3-16-16,-3 0 0 0,-2 3-240 0,-1-3-48 15,-13 8-16-15,11-5 0 0,-11 5-112 0,0 0-32 16,0 0 0-16,0 0 0 0,0 0-144 0,-6-11-128 16,6 11 192-16,-13 0-192 0,-3 0 144 0,0 5-144 0,0 1 0 15,-2 4 144-15,-1 1 16 0,0 5 0 0,0 2 0 0,1 6 0 16,0 5 128-16,2 2 32 0,0-1 0 0,2 2 0 15,1 0-112-15,5-6-16 0,3 1 0 16,2-1 0-16,3-2-192 0,3 0 0 0,2-3 0 0,3 0 0 16,2-5-160-16,2 0-80 0,1-5-16 0,2-1 0 31,1-2-1392-31,1-5-272 0,3-6-64 0,0-2-12944 0</inkml:trace>
  <inkml:trace contextRef="#ctx0" brushRef="#br0" timeOffset="39355.48">23838 5591 34031 0,'0'0'1504'0,"0"16"320"0,0 0-1456 0,0 2-368 0,0 1 0 0,-2-1 0 0,1 1 768 0,-2 2 96 16,-1 0 16-16,0-2 0 0,-3 5-416 0,1 0-80 15,-2-1 0-15,-2-1-16 0,-1 1-368 0,-2 1 128 16,-1-2-128-16,-2 1 0 0,-4-2 0 0,-2 3-160 15,-5 4 16-15,-6 0 0 16,-5-3-528-16,-5 0-96 0,-7 2-32 0,0-3-15344 0</inkml:trace>
  <inkml:trace contextRef="#ctx0" brushRef="#br0" timeOffset="46556.15">1140 6289 7359 0,'0'0'656'0,"0"0"-528"0,0 0-128 0,0 0 0 16,-5-9 3616-16,5 9 688 0,-5-11 144 0,5 11 32 15,-5-12-2688-15,5 12-544 0,0 0-96 0,-6-9-32 16,-1 1-384-16,7 8-80 0,0 0-16 0,0 0 0 16,-8-8-224-16,8 8-48 0,0 0-16 0,0 0 0 15,-13 0-144-15,4 3-16 0,9-3-16 0,-10 8 0 16,-1 1-48-16,1 8-128 0,1-1 192 0,1 4-64 0,0 1 0 0,0 3 0 16,0 0 0-16,-2 5 0 0,0-5-128 15,2 5 0-15,0-1 144 0,2-3-144 0,-1 4 0 0,1-5 0 16,0 2 0-16,1-2 0 0,2-2 0 0,1-1 0 15,0-3 0-15,1-2 128 0,-1-3-128 16,2-13 0-16,2 14 0 0,-2-14 0 0,5 10 0 0,-5-10 0 16,11 6 0-16,0-4 0 0,-11-2 0 0,18-5 0 15,-1-3 0-15,3-8-128 0,-1-3-144 0,0-4-32 16,-1-1 0-16,1-1 0 16,0-6-80-16,1 5-32 0,-4-1 0 0,0 5 0 0,0-2 272 15,-3 1 144-15,-4 1-160 0,-1 2 160 0,-3 4 0 0,1 3 240 16,-1 2-32-16,-5 11 0 0,0 0 304 0,0 0 48 15,0 0 16-15,0 0 0 0,0 0-96 0,0 0-16 16,0 0 0-16,0 0 0 0,3 24-224 0,-1 4-48 16,-4 1-16-16,-1 3 0 0,0 1-176 0,0 3 160 0,1 1-160 15,1-4 160-15,-1 1-160 0,0-2 0 0,2-3 0 16,2-5 0-16,0-5-288 0,2-1 16 0,1-4 0 0,2-4 0 16,-7-10-48-16,12 8 0 0,1-5 0 0,2-6 0 15,1-5 320-15,1-3 0 0,3-4 0 0,1-4 0 16,1 0 0-16,2-2 0 0,0-3 128 0,2-2-128 15,0 2 0-15,1 0 0 0,-2-5 0 0,0 0 0 16,-5 5 192-16,0 0-64 0,-4 3-128 0,0 4 192 16,-2-3 176-16,-3 3 16 0,-1 1 16 0,-3 0 0 15,-1 1 32-15,-1 2 0 0,-5 13 0 0,3-9 0 16,-3 9-144-16,2-12-32 0,-2 12 0 0,0 0 0 16,3-11-256-16,-3 11 0 0,5-13-208 0,-5 13 80 15,4-9-2208-15,3-3-432 0,-1 4-96 0</inkml:trace>
  <inkml:trace contextRef="#ctx0" brushRef="#br0" timeOffset="46769.05">1966 6232 24879 0,'0'0'2208'16,"-3"20"-1760"-16,-2 5-448 0,2 3 0 0,-2 0 2272 0,2 2 368 15,0 2 80-15,-1 0 16 0,3 4-1536 0,1-3-304 16,-2 0-64-16,2-1-16 0,0-2-464 0,2-1-96 15,1-5 0-15,0 0-16 0,0-3-240 0,1 0 128 16,0-5-128-16,0 0 0 0,-3-2 0 0,-1-14 0 0,0 0 0 0,0 10 0 31,0-10-448-31,0 0-128 0,0 0-16 0,0 0-16 16,0 0-2304-16,0 0-464 0</inkml:trace>
  <inkml:trace contextRef="#ctx0" brushRef="#br0" timeOffset="47489.53">2281 6004 23951 0,'0'0'1056'0,"0"0"224"15,0 0-1024-15,0 0-256 0,0 12 0 0,-2 0 0 0,-1 1 2992 0,1 1 528 0,2-14 128 0,-1 18 0 16,-1-2-2400-16,2 0-480 0,2-3-112 0,1 3-16 16,0-3-464-16,-3-13-176 0,10 19 0 0,-1-3 144 15,-1-3-656-15,-1 0-144 16,-7-13-32-16,8 16 0 0,1-4-784 0,-2 4-144 0,-1-3-48 15,1 3 0-15,-1 0-32 0,0 0-16 0,1 1 0 0,-1 2 0 16,-1-2 832-16,1 4 176 0,1 0 16 0,-1-2 16 0,1 2 544 0,-1 0 128 16,-1 2 0-16,1-1 0 0,-1-3 384 0,0 2 128 15,-2 0 0-15,0-5 16 0,1 3 256 0,-1-6 48 16,-3 3 16-16,0-3 0 0,1 0 192 0,-1-2 48 16,0-11 0-16,0 0 0 0,-1 13 0 0,1-13 0 15,0 0 0-15,0 0 0 0,-3 13-256 0,3-13-64 16,0 0 0-16,0 0 0 0,0 0-352 0,0 0-80 15,0 0-16-15,0 0 0 0,0 0-16 0,0 0-16 16,4-13 0-16,1 0 0 0,0 0 48 0,0-1 16 16,0-4 0-16,1 2 0 0,1 3-64 0,-1-1-16 0,-1-4 0 15,3 2 0-15,1 0-80 0,1 0 0 0,-3-2-16 0,1-1 0 16,1 5-176-16,2-1 0 0,1-1 0 0,0 7 0 16,1-3 0-16,-1 4 0 0,-3 0 0 0,-9 8 0 15,15-3-256-15,-15 3-96 0,14-1-16 0,0 5 0 31,-14-4-272-31,18 8-64 0,-3 4-16 0,1-3 0 16,0 2-112-16,0-3 0 0,1 1-16 0,4 0 0 16,3-1-48-16,0 0-16 0,0-3 0 0,1-2 0 15,-1 2 336-15,0-3 64 0,-2-2 0 0,5 1 16 0,-1 2 496 0,0-3 240 0,-4 0-32 0,1-3 0 16,-2 2 544-16,1-3 96 0,2 1 32 0,-1 0 0 16,-1-2-176-16,-1 0-16 0,0 1-16 0,0-3 0 15,-2 1-320-15,0-1-64 0,-1-1-16 0,-2-5 0 0,-2 2-112 16,-2 2-32-16,-4-3 0 0,0 3 0 15,-2-3-128-15,-3 3 0 0,-3 9 0 0,-1-11 0 0,-3-1 0 16,0 4 0-16,-3 4 0 0,-2 0 0 0,-4 0 0 0,-2 4 128 16,-2 4-128-16,-4 4 0 0,-2 4 0 0,1 0 0 15,-2 9 0-15,1 3 0 0,1 5 0 0,1 3 0 16,3 5 144-16,2 0-144 0,0 5 0 0,3-2 0 16,4-3 0-16,6 0 128 0,-1 0-128 0,4-5 0 15,4-2 0-15,4-4 0 0,3-2 0 0,3-6-128 16,2 1 128-16,2-6-128 0,1-2-32 0,2-6 0 15,2 0 0-15,1-5 0 0,3-5-32 0,0 0-16 0,-1-6 0 16,1-5 0 0,-1-2-1008-16,1-6-192 0,-1-5-32 0</inkml:trace>
  <inkml:trace contextRef="#ctx0" brushRef="#br0" timeOffset="47758.68">3629 5893 20271 0,'0'0'1792'0,"0"0"-1424"0,-5-8-368 0,5 8 0 16,0 0 2816-16,-3-8 480 0,3 8 96 0,0 0 32 16,0 0-1728-16,0 0-352 0,0 0-64 0,0 0 0 15,0 0-624-15,0 0-112 0,-7 8-32 0,2 8 0 16,1 2-352-16,-1 4-160 0,-2 4 128 0,3 6-128 16,-1 5 0-16,0 6 0 0,-2 4 0 0,3 4 0 15,-1 4 0-15,2 1 0 0,-1-2 0 0,3 4 0 0,1-2 0 16,1-3 0-16,1-1 0 0,1-6 0 0,0 4 0 15,2-7 0-15,2-1-144 0,-1-5 144 16,-1-2-848-16,1-4-64 0,2-4-16 0,-1-3 0 16,-2-6-2144-16,1-2-416 0,0-5-96 15,-6-11 0-15,0 0 1248 0,0 0 256 0,15-3 48 0</inkml:trace>
  <inkml:trace contextRef="#ctx0" brushRef="#br0" timeOffset="48843.83">3741 6808 9215 0,'10'-13'816'0,"-10"13"-656"0,8-13-160 0,1 2 0 0,1-4 2784 0,1 4 528 16,-1 0 96-16,-10 11 32 0,9-8-1520 0,-9 8-288 15,0 0-64-15,13-5-16 0,-13 5-464 0,13-3-112 16,-13 3-16-16,13 0 0 0,-13 0-320 0,13 6-64 16,-13-6 0-16,16 2-16 0,-3-2-144 0,1 3-32 15,-1-1 0-15,1-2 0 0,-1 0-208 0,2-2-48 0,-3-1-128 0,3-2 192 16,-1 2-192-16,1-3 144 0,-1-3-144 0,1 0 128 16,-2-1-128-16,-2-1 192 0,-3-2-192 0,1 0 192 15,1 2 112-15,-2-2 16 0,-2 2 16 0,-1-3 0 16,-2-1-16-16,-3 2 0 0,0 0 0 0,-1 2 0 15,-2 3-96-15,-2 0-32 0,-2 3 0 0,7 5 0 16,-12 0-48-16,0 4-16 0,0 0 0 0,-3 4 0 16,1 8-128-16,-1 2 0 0,1 5 0 0,-1 2 0 15,1 4 0-15,1 0 0 0,2 3 0 0,1-3 0 16,2 3 0-16,3-3 0 0,2 3 0 0,3-3 0 16,0-5 0-16,5 0 0 0,1-1-128 0,2-6 128 15,2 1 0-15,3-2 0 0,1-5-144 0,2-4 144 16,0-4-688-16,4 0-80 15,1-6 0-15,3 0-16 0,3-7-672 16,3-3-128-16,4-3-16 0,0-3-16 0,-2 0 32 0,2-4 16 16,-2-1 0-16,-2-2 0 0,-1 1 160 0,0-1 16 0,-5 2 16 0,2 0 0 0,-2-2 992 15,0-1 192-15,0 1 32 0,0 2 16 0,0 0 400 0,0 2 96 16,-1-1 16-16,-1 2 0 0,-1-3 368 0,-2 3 80 16,-3 2 16-16,-1 1 0 0,-1 2 320 0,-3 0 64 15,-3 3 0-15,-1 1 16 0,-1 0-160 0,-4 4-48 16,-2 8 0-16,0-9 0 0,-2-3-240 0,2 12-48 15,-6-3-16-15,-2-2 0 0,-3 5-192 0,-2-1-32 16,-2 1-16-16,-2 1 0 0,-6 4-288 0,-3 3-64 16,-4 5-128-16,-4-2 192 0,-3 5-192 0,-1 5 0 15,-2 3 0-15,-2 4 0 0,-5-3 0 0,1 4 0 0,-2 3 0 16,3 0 0-16,0 1 0 0,6-3 0 0,7 2 0 0,7-5 0 16,5-1 0-16,7-5 0 0,2 0 144 15,6-2-144-15,2-1 176 0,5-4-48 0,-2-14-128 16,9 13 192-16,4-3-192 0,3-2 0 0,2-5-144 0,4 2 144 15,4-4 0-15,5-1 0 0,1 0 0 0,1-1 0 16,3-4 0-16,-1 5 0 0,-4-2 0 0,1 2 0 16,-3-6 0-16,1 3 0 0,0-2 0 0,1 3 0 15,-4-1 144-15,2 0-16 0,-2 3-128 0,-1 3 192 16,-2 0 0-16,-3 2-16 0,-3 0 0 0,-2 1 0 16,-16-6-176-16,13 8 128 0,-13-8-128 0,6 15 128 15,-6-1-128-15,-2 2 0 0,-2-1 0 0,-6 4 0 16,-4-1-240-16,-4-2-80 0,-3 3 0 0,0 0-16 15,0 0-224-15,0-1-32 16,1-3-16-16,2 1 0 0,0-4 96 0,2 0 0 16,3-4 16-16,1 3 0 0,0-3-496 0,12-8-96 0,0 0-32 15,0 0 0-15,0 0-736 0,-3-11-160 0,5 0-32 0,4-2 0 16,4-5 208-16,3-1 48 0,3-5 0 16,4 3 0-16,3-3 1104 0,1-5 240 0,3 0 32 0,2-3 16 0,2 0 1360 0,1 1 256 15,1-4 64-15,4 3 16 0,4-2 208 0,-1 2 32 16,0 0 16-16,-3-2 0 0,-4 1 0 0,-1 2 0 15,-3 2 0-15,-3 3 0 0,-5-1-352 0,-3 5-80 16,-2-1-16-16,-2 9 0 0,-3-1-352 0,-3 7-80 16,-8 8-16-16,0 0 0 0,0 0-288 0,0 0-64 15,0 0-16-15,0 0 0 0,-11 8-288 0,-2 7 128 16,-3-1-128-16,0 7 0 0,-3 2 0 0,0 1 0 0,-4 1 0 16,2 4 0-16,0-2 144 0,5-1-144 0,0-2 0 0,3-3 144 15,4 0-144-15,4-5 192 0,3 0-192 0,2 3 192 16,0-4-192-16,4-1 0 0,0-1 0 0,4 3 0 15,5-3 0-15,2 0 0 0,2-2 0 0,1-1 0 16,0-4 0-16,-1-1 0 0,1 1 0 0,1-1 0 16,2 0 0-16,0 0 0 0,-2-2 0 0,4 0 0 15,-1-1 0-15,1 4 0 0,-7-1 0 0,1 0 0 16,1 0 128-16,0 1-128 0,-4-1 0 0,-1 3 128 16,-13-8-128-16,13 11 0 0,-13-11 144 0,8 13-144 15,-8-13 0-15,1 16 0 0,-4-3 0 0,-3 5 128 16,-5-2-128-16,-5 0 0 0,-5 5 0 0,-7-2 128 15,-4 2-608-15,-6 3-112 16,-6 5-32-16,-5 3-10064 0,-11-3-2000 0</inkml:trace>
  <inkml:trace contextRef="#ctx0" brushRef="#br0" timeOffset="50538.36">5967 6659 3679 0,'0'0'320'0,"0"0"-320"0,0 0 0 0,0 0 0 15,0 0 5248-15,0 0 960 0,0 0 208 0,0 0 48 16,0 0-4384-16,0 0-864 0,0 0-192 0,0 0-16 15,0 0-496-15,0 0-112 0,0 0-16 0,-11 6 0 16,11-6-256-16,0 0-128 0,-12 3 128 0,12-3-128 16,-14 5 0-16,14-5 0 0,-11 3 0 0,11-3-176 15,0 0 176-15,-10 3-128 0,10-3 128 0,0 0-128 0,0 0 128 0,0 0 0 16,0 0 0-16,0 0 0 0,0 0 256 0,0 0 0 16,6-11-16-16,4 3 0 0,0 0 96 0,1 0 32 15,0 5 0-15,0-2 0 0,1 0-128 0,-12 5-32 16,14-5 0-16,-14 5 0 0,15-3-80 0,-15 3 0 15,12 5-128-15,-12-5 192 0,13 8 112 0,-3 7 16 16,-5-1 0-16,-2 5 0 0,0 5-64 0,-3 2 0 16,-3 3 0-16,-2 3 0 0,-1 2-112 0,-6 1-16 15,0 5-128-15,-3 0 192 0,-3-1-192 0,-2 1 0 16,-4 0 0-16,-4 2 0 0,-1-2-192 0,-3 2-96 16,-1 3-16-16,-11-4-16080 0</inkml:trace>
  <inkml:trace contextRef="#ctx0" brushRef="#br0" timeOffset="53873.36">6750 6644 4607 0,'0'0'192'0,"0"0"64"0,-5-8-256 0,5 8 0 15,-6-10 0-15,-1-1 0 0,1 3 656 0,1-1 96 16,0-3 16-16,0 1 0 0,-1 3 304 0,0 0 64 16,-2-5 16-16,0 4 0 0,-4-3-192 0,3 4-16 0,-3 3-16 15,3 1 0-15,-2-3-48 0,1 4-16 0,-1 1 0 0,11 2 0 16,-13 0 112-16,3 0 32 0,10 0 0 0,0 0 0 16,-11 4-160-16,11-4-16 0,0 0-16 0,0 0 0 15,0 0-80-15,0 0-16 0,0 0 0 16,0 0 0-16,0 0-48 0,0 0-16 0,0 0 0 0,6 14 0 15,-6-14 64-15,10 8 16 0,-10-8 0 0,15 8 0 16,-1 0-128-16,-1-3-32 0,0-3 0 0,0 2 0 16,1 0-128-16,0-3-48 0,2 2 0 0,2-1 0 15,3 0-192-15,1-1-32 0,1-1-16 0,1 0 0 16,0-1-160-16,0-1 192 0,2-3-192 0,-1 4 192 16,3-3-192-16,-3 1 128 0,-2 0-128 0,1-2 128 15,-2 0-128-15,1 2 192 0,-2-5-192 0,1 3 192 16,1-3-192-16,1 3 0 0,-2-1 0 0,1 0-176 15,-1-2-80-15,-1 1 0 0,-2 1-16 0,1-1 0 16,-3-2-672 0,-1 1-128-16,-3 0-16 0,-2 0-16 0,-1-4-1936 0,-2 4-384 0,0-1-80 0,-2-3-16 0</inkml:trace>
  <inkml:trace contextRef="#ctx0" brushRef="#br0" timeOffset="55120.7">7090 6358 6447 0,'0'0'272'0,"0"0"80"15,-8 8-352-15,8-8 0 0,-8 12 0 0,8-12 0 0,0 0 3600 0,-5 12 656 16,5-12 128-16,0 17 32 0,5-1-2464 0,-2 0-480 16,2 0-112-16,0 1-16 0,1 4-304 0,2 2-64 15,2-6-16-15,0 4 0 0,-1 3-256 0,3 0-48 0,0 2-16 0,1-2 0 16,0 0-304-16,2 0-64 0,-3 2-16 0,0-2 0 15,-3 0-128-15,1-3-128 0,-2-2 144 0,-2-1-144 16,-1 1 0-16,0-1-240 0,-5-18 32 0,5 14 0 31,-5-14-672-31,3 15-128 0,-3-15-16 0,3 11-16 16,-3-11-288-16,0 0-48 0,0 0-16 0,0 0 0 16,0 0 528-16,0 0 96 0,0 0 32 0,0 0 0 0,0 0 288 0,0 0 48 0,0 0 16 0,7-10 0 15,-1-4 384-15,-1 1 0 0,0 2 144 0,1-2-144 16,0 2 976-16,1-2 96 0,-1 0 16 0,2 3 0 15,0-4 0-15,0 4 16 0,0-1 0 0,0 3 0 16,0 0-272-16,-8 8-48 0,12-8-16 0,-12 8 0 16,0 0-304-16,13 0-64 0,-13 0-16 0,0 0 0 0,11 8 0 0,-3 0 0 15,-3 5 0-15,-2 3 0 0,-2-2-240 16,1 1-144-16,-2 6 160 0,3-4-160 0,2-2 0 16,0 1 0-16,0 0 0 0,-1 0 0 0,1-3-144 0,-5-13-32 15,7 16 0-15,-7-16 0 16,3 13-208-16,-3-13-64 0,0 0 0 0,0 0 0 0,0 0 288 0,0 0 160 15,0 0-192-15,0 0 192 0,0 0 0 0,0 0 256 16,3-10-32-16,4-3 0 0,2-3 96 0,4-5 32 16,3-3 0-16,2 0 0 0,-2-3-192 0,1 3-32 15,3-2-128-15,1-3 192 0,1 0 16 0,-1-3 0 0,0 0 0 16,-2 3 0-16,-1-3-48 0,-1 2-16 0,3-2 0 16,-1 3 0-16,-3 0-144 0,5 5 0 0,0 1 0 15,-4 9 0-15,-1-1-160 0,0 7-64 0,-1 0-16 0,-2 7 0 31,-13 1-592-31,14 1-128 0,-14-1-32 0,13 16 0 16,-3 4-800-16,-4 4-144 0,-1 1-48 0,-2 7 0 16,-1-3-256-16,-2 5-64 0,0-2-16 0,3 0 0 15,0 0 368-15,2-3 80 0,0-1 16 0,1-6 0 0,0-3 1856 0,2 2 496 0,1-3 32 0,-1-4 16 16,0-1 1344-16,0-2 272 0,-8-11 48 0,9 10 16 16,-9-10-368-16,11 8-80 0,-11-8-16 0,13 6 0 15,-13-6-608-15,15 0-128 0,-2-1-32 0,-1-4 0 16,1 2-608-16,-2-4-128 0,-1-1-32 0,1 0 0 15,1-3-224-15,-3 1 0 0,-1-1 0 0,0 0 0 16,-3-2 0-16,0 0 0 0,-2 0 0 0,-3 13 0 0,2-14 208 0,-2 1 0 16,0 13 0-16,-2-13 0 15,-3 0 240-15,0 5 64 0,5 8 0 0,0 0 0 0,-11 2-80 0,0 6-16 16,-2 0 0-16,-1 7 0 0,-4-1-416 0,0 7 0 16,-1 1 128-16,3 2-128 0,0 2 0 0,3 1 0 15,0-4 0-15,4-4 0 0,1-1 0 0,1-4-144 16,7-14 144-16,0 0-160 0,4 13-144 0,-4-13-16 15,0 0-16-15,16 3 0 0,1-4 0 0,1-6 0 16,1-7 0-16,2-1 0 0,1-2 160 0,1-4 48 16,-1-2 0-16,1 4 0 0,-1 0 128 0,-1-2 0 15,-2 3 0-15,-3 2 0 0,1 2 192 0,-3 4-16 16,-1-1-16-16,-4 1 0 0,-9 10 48 0,0 0 16 16,8-11 0-16,-8 11 0 0,0 0 32 0,0 0 0 0,0 0 0 0,2 19 0 15,-5 2 48-15,-4 5 16 0,-4 3 0 16,0 1 0-16,-2 1-320 0,2-1 128 0,0 1-128 0,3-2 0 15,1-5 0-15,4 0 0 0,1-8-160 0,2 0 160 16,0-16-352-16,0 0 48 0,8 13 16 0,-8-13 0 16,15 5 288-16,1-5 0 0,0-5 0 0,0-3 0 15,0 0 0-15,0-5 0 0,0-5 192 0,0-1-48 16,2-2 0-16,1 0 0 0,0 2 0 0,1-5 0 16,-1 0-144-16,0-2 160 0,2 0-160 0,-2-1 160 15,1 3-32-15,-1-5 0 0,2-3 0 0,0 3 0 16,-2 0 0-16,-3 2-128 0,0-4 192 0,0 3-64 15,0-1 80-15,0 1 16 0,0 0 0 0,0 0 0 16,-1 6 64-16,-1-2 16 0,-1 0 0 0,0 0 0 16,-2-2 48-16,-1 3 16 0,-1 6 0 0,-1 1 0 15,-1 0-48-15,-3 6-16 0,-4 10 0 0,0 0 0 16,0 0-176-16,0 0-128 0,0 0 144 0,0 0-144 0,-8 13 0 16,-3 9 0-16,-5 9 0 0,-3 7 0 0,-2 6 0 0,0 5-192 15,2 4 192-15,3 0-160 0,1 2 160 0,6-7-192 16,-1 3 192-16,5-1-192 0,4-3 0 0,2-4-16 15,3-6 0-15,0-2 0 16,0-4-640-16,0-2-128 0,1-7-32 0,0-6 0 16,-2-1-672-16,-3-15-144 0,0 0-32 0,0 0-7248 15,0 0-1456-15</inkml:trace>
  <inkml:trace contextRef="#ctx0" brushRef="#br0" timeOffset="55316.53">8886 6763 7359 0,'11'-7'656'0,"-11"7"-528"16,15-6-128-16,-1 4 0 0,1 1 4240 0,-3 1 816 0,-12 0 176 0,13 3 16 15,-3 2-2896-15,-1 3-592 0,-2 3-112 0,-1 2-32 16,-2 3-288-16,-1 8-64 0,-2 2-16 0,-1-2 0 16,-1 3-672-16,-1-1-128 0,1 3-16 0,1-2-16 15,0-1-288-15,3 1-128 0,2-1 0 0,1-2 128 16,-1-5-128-16,1-1 0 0,2-4 0 0,-1-4 0 31,-7-10-656-31,0 0-16 0,0 0 0 0,0 0 0 16,0 0-2016-16,0 0-384 0,8-10-96 0</inkml:trace>
  <inkml:trace contextRef="#ctx0" brushRef="#br0" timeOffset="55465.23">9165 6689 8287 0,'3'-13'736'0,"1"2"-592"0,-1-2-144 0,-3 13 0 0,5-11 4784 16,-5 11 912-16,0 0 192 0,0 0 48 0,0 0-3584 0,0 0-720 16,0 0-144-16,0 0-16 0,0 0-640 0,0 0-128 15,0 0-32-15,0 0 0 0,0 0-496 0,0 0-176 16,0 0 0-16,0 0 144 15,0 0-1296-15,0 0-272 0,0 0-48 0,0 0-13712 0</inkml:trace>
  <inkml:trace contextRef="#ctx0" brushRef="#br0" timeOffset="55829.66">9801 6468 17503 0,'0'0'1552'0,"0"0"-1232"0,14 4-320 0,-14-4 0 16,13 5 3008-16,-13-5 560 0,0 0 96 0,0 0 32 15,0 0-2128-15,-2 16-416 0,-4-3-96 0,-5-2-16 16,-5 2-768-16,-2-2-144 0,-3-1-128 0,-3 1 144 31,-2-3-656-31,-4 4-144 0,-4-4-32 0,1-2 0 16,0-3 112-16,3 4 32 0,1-6 0 0,5 2 0 0,2-6 240 0,4 3 48 0,2-5 16 0,1 2 0 16,1-2 240-16,3 1 192 0,1-3-48 0,4-1 0 15,-1 3 64-15,2-3 16 0,-1 0 0 0,6 8 0 16,-3-11-48-16,1 1-16 0,2 10 0 0,2-8 0 15,-2 8-32-15,0 0 0 0,3-8 0 0,-3 8 0 16,0 0 64-16,0 0 0 0,0 0 0 0,14 5 0 16,-1 6 272-16,-1 5 64 0,-1 2 16 0,-3 5 0 15,-2 1 32-15,1 3 0 0,-3 3 0 0,3 1 0 16,-1 1-368-16,2 0-64 0,2-3-16 0,1 0 0 16,2-5-128-16,1-3 0 0,1 1 0 0,1-4 0 15,-2-5-464-15,2 0-32 0,-1-5 0 16,-1-2 0-16,-1-4-896 0,0-4-176 0,0-3-32 0,0-3-7872 15,0-3-1552-15</inkml:trace>
  <inkml:trace contextRef="#ctx0" brushRef="#br0" timeOffset="56956.88">9831 6689 6447 0,'13'-16'576'0,"-5"6"-576"15,0-1 0-15,-8 11 0 0,10-9 4464 0,-1 2 784 16,-9 7 144-16,10-8 48 0,-10 8-3008 0,0 0-576 16,0 0-128-16,0 0-32 0,0 0-640 0,8 11-128 0,-5 2-32 0,-3 3 0 15,-3 2-320-15,0 1-80 0,-4 2-16 16,3 3 0-16,-1-3-480 0,2 1 0 0,-1-1 0 15,3-3 0-15,1 3 0 0,3-5 0 0,2-3-208 0,3-4 64 32,1-1-464-32,4-3-96 0,0 0 0 0,2-5-16 15,-1-3-816-15,2-2-144 0,0 2-48 0,0-4 0 16,0-4-1936-16,-1 0-400 0,-1 1-80 0,2-1-16 16,0 0 2000-16,0-2 400 0,0 3 80 0,2-1 16 0,0 0 1664 0,1-2 272 0,2 3 96 0,0-1 16 15,-2 1 1696-15,0 2 352 0,0 0 64 0,-1-3 0 16,0 3-144-16,-2-5-48 0,-3 0 0 0,-2 2 0 15,-2 3-704-15,-9 8-128 0,10-9-48 0,-2 1 0 16,-8 8-416-16,8-10-96 0,0 0-16 0,-8 10 0 16,0 0-240-16,3-11-48 0,-3 11-16 0,0 0 0 15,2-8-176-15,-2 8-32 0,0 0-16 0,0 0 0 16,0 0-176-16,-10-5-16 0,-1 5-16 0,0 7 0 16,-2 2-160-16,-1 4 0 0,-4 6 0 0,0 2 0 0,-1 0 0 0,3 6 0 15,-2-4-128-15,5-1 128 0,4-1 0 0,2-3 0 16,4 1 0-16,2-3 0 0,-1-3-192 0,4 0 192 15,-2-13-160-15,8 14 160 0,-8-14-336 16,16 5 16-16,0-3 16 0,1-4 0 0,-1-3 112 0,0-1 32 16,2-4 0-16,0-1 0 0,-1 1 160 0,-1-4 0 15,0 1-144-15,1 2 144 0,-1-2 0 0,-2 0-144 16,-1 0 144-16,0 2 0 0,-2 1 0 0,0 4 0 16,-1-2 128-16,-10 8-128 0,13-5 320 0,-13 5-16 15,0 0-16-15,12-3 0 0,-12 3-96 0,0 0-32 16,0 0 0-16,0 0 0 0,10 11-160 0,-3 2 192 15,-4 0-192-15,-2 1 192 0,-1 1-192 0,-1-1 0 0,-1-1 0 0,2 0 0 16,0-13-128-16,2 16-64 0,-1-3-16 0,-1-13 0 31,0 0-224-31,5 11-32 0,-5-11-16 0,0 0 0 0,0 0 208 0,11 5 32 0,-11-5 16 0,15-2 0 16,-1-4 224-16,1-2 160 0,-1-2-32 0,2-3 0 16,0-1 0-16,0-2-128 0,0 1 192 0,0 1-64 15,0-2-128-15,0 3 192 0,1 2-192 0,-3-2 192 16,-3 3-16-16,0 2 0 0,-1-3 0 0,-10 11 0 15,0 0-176-15,0 0 0 0,0 0 0 0,0 0 0 16,11 8 0-16,-11-8 0 0,0 0 0 0,7 16 0 16,-2 2-160-16,-2-2 160 0,0 0-208 0,0-2 80 15,0 1-80-15,2-4-16 0,2 2 0 0,-7-13 0 16,0 0-224-16,12 11-32 16,1-6-16-16,0 1 0 0,2-4 176 0,-1-2 48 0,2 0 0 0,2-5 0 0,-1-1 272 0,1-2 0 15,0-2-128-15,-1 5 128 0,1-3 0 16,0 0 0-16,-4-3 0 0,1 3 0 0,-4 0 0 0,0 0 144 15,-1 1-144-15,-10 7 128 0,12-8 192 0,-12 8 16 16,12-8 16-16,-12 8 0 0,0 0 0 0,13-3 0 16,-13 3 0-16,0 0 0 0,0 0-176 0,12 5-48 15,-12-5 0-15,7 16 0 0,-4 0-128 0,-3 3 0 16,-2-1 0-16,1 6 0 0,-2-3 0 0,1 0 0 16,0-5 0-16,2 0 0 0,2 2 0 0,1-7 0 15,-3-11-160-15,8 16 160 0,-8-16-128 0,11 8 128 0,1 0 0 16,1-5-144-16,-2-6 384 0,3 0 80 15,2-2 0-15,3-5 16 0,1-4 112 0,1 3 32 0,1-2 0 16,1-5 0-16,1-3-192 0,1-1-32 0,4-1-16 0,-2 1 0 16,-1-1-64-16,0 1-16 0,1-2 0 0,-1-2 0 15,-4 0 16-15,1-2 0 0,-1-3 0 0,-3 2 0 16,-3 0-16-16,-3 0 0 0,0 0 0 0,-2 2 0 16,-1-2-160-16,-2 0 0 0,-3 4 0 0,-2-3 0 15,0 0 128-15,-3-1 0 0,-1 0 0 0,-3 0 0 16,-2 0 0-16,0 3 0 0,-2 1 0 0,0 5 0 15,-4 3-128-15,0 1 160 0,-1 6-160 0,-2 2 160 16,-1 2-160-16,-1 6 128 0,-3 4-128 0,-1 3 128 16,1 2-128-16,-3 6 0 0,-1 6 0 0,-3 3 0 15,-2 5 128-15,2 3-128 0,1 5 192 0,2 1-64 16,1 1-128-16,4-1 192 0,3 6-192 0,3 1 192 0,2 1-192 16,5 2 0-16,2 0 0 0,6-1 0 0,3 1 0 15,4 2-192-15,4-2 64 0,5-3 128 16,3-3-464-16,1 4 16 15,2-1 16-15,5 0-11808 0,3-1-2368 0</inkml:trace>
  <inkml:trace contextRef="#ctx0" brushRef="#br0" timeOffset="58010.14">11924 6991 20271 0,'0'0'896'0,"0"0"192"0,0 0-880 16,0 0-208-16,0 0 0 0,8 11 0 0,-8-11 2320 0,10 10 432 0,-10-10 64 0,0 0 32 15,12 6-2016-15,-12-6-384 0,0 0-96 0,15 5-16 16,-15-5-496-16,0 0-96 0,0 0-32 0,0 0 0 31,14-3-800-31,-14 3-144 0,12-8-48 0,-12 8-7040 0,8-8-1424 0</inkml:trace>
  <inkml:trace contextRef="#ctx0" brushRef="#br0" timeOffset="58197.98">12269 6946 4607 0,'0'0'400'0,"0"0"-400"0,13 5 0 0,-4 1 0 0,-9-6 4672 0,10 8 864 16,-10-8 160-16,10 10 48 0,-10-10-3440 0,0 0-672 15,9 8-144-15,-9-8-16 0,0 0-704 0,0 0-144 16,8 13-32-16,-8-13 0 0,0 0-432 0,0 0-160 16,0 0 0-16,0 0 144 0,0 0-144 0,0 0-192 15,13 3 32-15,-13-3 16 16,0 0-1536-16,15-3-304 0,-3-4-64 0,0-1-16 0</inkml:trace>
  <inkml:trace contextRef="#ctx0" brushRef="#br0" timeOffset="58782.55">13044 6273 16127 0,'0'0'704'0,"0"0"160"0,0 0-688 0,-6-9-176 0,-1-3 0 0,1 4 0 0,6 8 704 0,-8-8 128 16,8 8 0-16,-8-9 16 0,-2 1 192 0,2 1 48 16,8 7 0-16,0 0 0 0,-8-9 208 0,8 9 48 15,-8-8 16-15,8 8 0 0,0 0-112 0,0 0-32 16,0 0 0-16,0 0 0 0,0 0-384 0,0 0-64 16,0 0-32-16,0 0 0 0,0 0-352 0,0 0-64 15,-6-8 0-15,6 8-16 0,0 0-176 0,0 0-128 16,0 0 192-16,0 0-192 0,0 0 192 0,0 0-192 15,0 0 192-15,0 0-192 0,0 0 320 0,0 0-64 16,0 0 0-16,0 0 0 0,12 3 64 0,-12-3 0 16,13 1 0-16,0 6 0 0,-2-1 0 0,-1 1 0 0,-10-7 0 0,13 11 0 15,-2-1-112-15,-1 2-16 0,-10-12 0 0,11 13 0 16,-1 2-64-16,-1 1 0 0,-1 0-128 0,0 1 192 16,0 3-192-16,0-3 0 0,0 4 128 0,0 2-128 15,0-1 0-15,0 5 0 0,2-1 0 0,0 3 0 16,-2 2 0-16,0-1 0 0,1 1 0 0,1-1 0 15,0 2 0-15,-1-3 0 0,1 3 128 0,-2 2-128 16,-2-2 0-16,1 5 0 0,-1-2 0 0,-1 5 0 16,-3 2 0-16,-4 3 0 0,-3 2 0 0,-1 1 0 15,-4 1-192-15,-3 4-128 0,-3 2-16 0,-5 3-16 32,-4 0-384-32,-4-1-80 0,-5 0-16 0,-8 0-10560 0,-7 4-2112 0</inkml:trace>
  <inkml:trace contextRef="#ctx0" brushRef="#br0" timeOffset="85785.19">206 7448 2751 0,'0'0'256'0,"0"0"-256"16,0 0 0-16,0 0 0 0,0 0 4848 0,0 0 912 0,0 0 192 0,0 0 48 16,0 0-3824-16,0 0-752 0,-10-5-144 0,10 5-48 15,0 0-464-15,0 0-112 0,0 0-16 0,0 0 0 16,-8-4-304-16,8 4-64 0,0 0-16 0,0 0 0 15,0 0-256-15,0 0 128 0,0 0-128 0,0 0 0 16,0 0 0-16,0 0 0 0,0 0 0 0,-3 12 0 16,3-12 208-16,-2 20-64 0,2-6-16 0,0 2 0 15,0 0 80-15,0-1 16 0,0-1 0 0,2 5 0 16,3-1 32-16,-1-2 0 0,0 3 0 0,-1-1 0 16,0 1-16-16,0 2 0 0,0 3 0 0,-1 2 0 15,0 3 16-15,1 1 16 0,0 2 0 0,-3 2 0 0,-5 0-64 16,2 1-16-16,1-1 0 0,1 3 0 15,1-5 32-15,-3 2 0 0,-2-2 0 0,2-3 0 0,1 0-224 16,4-2 128-16,-1-2-128 0,1 0 0 0,-4-1 0 16,2 0 128-16,0-3-128 0,0-1 0 0,-1 0 0 0,-3-1 0 15,-2 0 0-15,3 0 0 0,3-2-256 0,-2 3-112 16,-3 3-16-16,2-4 0 16,1-1-2368-16,1-4-496 0</inkml:trace>
  <inkml:trace contextRef="#ctx0" brushRef="#br0" timeOffset="86796.33">1075 8219 25279 0,'0'0'1120'0,"0"0"224"0,0 0-1072 0,0 0-272 0,0 0 0 0,0 0 0 16,0 0 480-16,7 13 32 0,-7-13 16 0,0 0 0 16,0 0-272-16,14 8-48 0,-14-8-16 0,15 3 0 15,-2-6-192-15,-13 3 0 0,11-5 0 0,-2-3 0 0,-9 8 0 0,12-8-128 16,-4 0 128-16,-8 8-160 0,8-8 160 0,-8 8 0 15,6-12 0-15,-6 12 0 0,3-12 0 0,0 2 224 16,-3 10-48-16,0-13-16 0,0 13 160 0,-1-11 16 16,-1 0 16-16,1 1 0 0,-1-3-112 0,-1 2-32 15,0 0 0-15,-2-2 0 0,0 2-208 0,0-2 144 16,-3 0-144-16,0 0 128 0,-1 0-128 0,-3-1 0 16,-2 1 0-16,-2-3 0 0,-2 5 0 0,-4-2 0 15,-9 5 0-15,1 0 0 0,-2-5 0 0,0 5 0 16,-2 3 0-16,-2 0 0 0,0-3 176 0,-1 2-48 15,5 4-128-15,1-4 192 0,2 1-192 0,2 3 176 16,0 1-176-16,1-4 160 0,2 0-160 0,1 0 0 16,1-1 0-16,-1 4 0 0,4-1 0 0,2 0 0 15,1-2-160-15,1 2 160 0,4-5-128 0,0 3 128 0,-1 0 0 0,6-1-144 16,1-2 144-16,5 8 0 0,0 0 0 0,0-10-128 16,3-1 128-16,4-2 0 0,2 0 0 0,1 0-128 15,0 2 128-15,4 0 0 0,2-2-144 0,3 0 144 16,4 0 0-16,-1-1 0 0,2 1-144 0,2 0 144 15,0 0 0-15,-1 2 0 0,3 0 0 0,-1-2 0 16,2 0 0-16,3 4 0 0,2-3 0 0,-1 4 144 16,1 0-16-16,0 4 0 0,-2-4 0 0,0 1 0 15,-2 1 48-15,-2-1 0 0,-6 2 0 0,-1 2 0 16,0 2-16-16,-3-3 0 0,-4 4 0 0,-1 4 0 16,-13-4-160-16,14 4 192 0,-4 1-192 0,-10-5 192 15,0 0-192-15,0 0 128 0,8 13-128 0,-5-2 128 16,-3-11-128-16,-1 18 0 0,-3-2 144 0,-2 0-144 15,-5 3 128-15,0-1-128 0,-2-2 128 0,0 5-128 0,-3-2 128 0,-3 5-128 16,-6-3 128-16,1 5-128 0,-1 0 0 0,-1 2 144 16,-1-2-144-16,-4 1 0 0,-2-4 144 0,0 1-144 15,1 0 0-15,0 3 144 0,-1-1-144 0,-1 3 160 16,0 0-160-16,4 0 160 0,-4-5-160 0,2 5 160 16,0 0-160-16,1-2 160 0,1 0-160 0,4-1 160 15,4-2-160-15,2-3 160 0,3-2 16 0,2-5 0 16,2 2 0-16,5-1 0 0,4-1-48 0,0-2 0 15,4-12 0-15,0 12 0 0,0-12-128 0,4 15 128 16,-4-15-128-16,4 13 128 0,-4-13-128 0,13 9 0 16,0-2 0-16,0-2 0 0,0-2 0 0,0-2 0 15,1-2 0-15,2-2 0 0,2-2 0 0,1-2 0 0,0-1 144 16,1-1-144-16,-1-3 0 0,0 1 144 0,0-2-144 0,1 1 0 16,-3 0 144-16,1-1-144 0,-4 5 0 0,2-4 144 15,0-1-144-15,0 0 160 0,-1-2-160 0,-1 6 160 16,-1-2-160-16,0-1 192 0,-2 0-192 0,2 4 192 15,0 1-192-15,0-1 128 0,-4 2-128 0,-9 6 128 16,8-13-128-16,0 5 0 0,-8 8 0 0,12-8 0 16,-12 8 0-16,13-5 0 0,-13 5 0 0,0 0 0 15,0 0 0-15,0 0 0 0,0 0 0 0,12-3 0 16,-12 3-240-16,0 0-16 0,0 0-16 0,0 0 0 31,13 0-2192-31,-13 0-432 0</inkml:trace>
  <inkml:trace contextRef="#ctx0" brushRef="#br0" timeOffset="87200.53">1610 8089 20271 0,'0'0'1792'0,"-10"5"-1424"16,10-5-368-16,-8 8 0 0,8-8 2656 0,-10 6 464 15,10-6 80-15,-8 5 32 0,8-5-2080 0,0 0-400 0,-11 8-96 0,11-8-16 16,0 0-320-16,0 0-80 0,0 0-16 0,0 0 0 16,0 0-224-16,0 0 144 0,0 0-144 0,0 0 128 15,0 0 0-15,0 0 0 0,0 0 0 0,0 0 0 16,0 0 112-16,0 0 16 0,0 0 0 0,13 8 0 15,-2-3 32-15,2 1 16 0,2-4 0 0,-3 1 0 16,-12-3-160-16,16-3-16 0,1 3-128 0,-1-2 192 16,0-1-192-16,0 0 128 0,0-1-128 0,0 0 0 15,1-1 0-15,-1 2 0 0,1-2 0 0,-1 2 0 16,1 1 0-16,1-1 0 0,0 1 0 0,-1-1 0 16,-1 0 0-16,2 0 0 0,0-2 0 0,1 3 0 15,0-4 0-15,0 4 0 0,1-1 0 0,-1 3 0 16,0-3-1792-16,2-2-288 15</inkml:trace>
  <inkml:trace contextRef="#ctx0" brushRef="#br0" timeOffset="89576.61">2741 7350 16575 0,'0'0'736'0,"0"0"160"0,5-12-720 0,1 2-176 0,1-1 0 0,-1-1 0 0,-6 12 2688 0,8-9 512 15,-1-2 112-15,-7 11 16 0,6-12-2032 0,-6 12-400 16,0 0-64-16,0 0-32 0,0 0-480 0,0 0-112 16,5-13-16-16,-5 13 0 0,0 0-192 0,0 0 0 15,0 0 0-15,0 0 0 0,0 0 0 0,0 17 0 16,-2-1 0-16,-1 1 0 0,-2 3 0 0,0 0 0 16,-3 4 0-16,0 4 0 0,-3-3 144 0,2 8-16 15,-4 0 0-15,0 3 0 0,0-3-128 0,0 3 0 16,-1-4 144-16,-1 1-144 0,1 1 0 0,-1 6 144 0,-1 0-144 15,0 0 0-15,0-3 176 0,2 2-176 0,-1-2 160 0,3 3-160 16,-1 0 144-16,0-3-144 0,2-3 128 0,1-2-128 16,0 2 208-16,4-4-32 0,4-1-16 0,1 1 0 15,-1-2-160-15,4-3 128 0,1-1-128 0,2 1 128 16,1-1-128-16,2 1 0 0,0-5 144 0,2 0-144 16,1 0 128-16,2-3-128 0,1-1 160 0,2-3-160 15,0-5 128-15,2 0-128 0,0-1 0 0,3-6 0 16,1-1 0-16,1 0 128 0,-1-8-128 0,4 0 0 15,-1 0-144-15,3-5-80 0,-1-4-16 0,-1-3 0 16,1 4-624 0,2-4-128-16,1 0-32 0,-1-1 0 15,-3 1-928-15,-2 0-192 0,2-1-32 0,-2 4-16 16,-2-2 112-16,1-2 32 0,-3 5 0 0,1 0 0 0,0 3 1232 16,-2 0 256-16,-1 0 48 0,0-1 16 0,-1 1 800 0,3 3 144 0,-4 0 48 0,0 1 0 0,-2 1 688 15,1-2 144-15,-1-1 16 0,1 0 16 0,-3 3-48 0,-2 0-16 16,0 0 0-16,-2 0 0 0,0-2-224 0,0-1-48 15,-3 3-16-15,1 0 0 0,-6 8-208 0,3-13-32 16,0 0-16-16,-1 0 0 0,-2 0-240 0,0 2-32 16,-2-2-16-16,-1-1 0 0,0 1-96 0,-2 2-32 15,-1-2 0-15,-1 0 0 0,1 5-80 0,-1 0-32 16,-1 0 0-16,-1 3 0 0,-2 2-96 0,-1 1-128 16,0 4 176-16,-3 3-176 0,1-2 128 0,-2 8-128 15,-2-1 0-15,0 1 0 0,1 5 0 0,-1 2 0 0,-1 1 0 0,-1 7 0 16,0 1 0-16,0 2 0 0,1 6 0 15,3-1 0-15,-3 0 0 0,3-2 0 0,3-3 0 0,3 0 0 16,2-5 0-16,3-2 0 0,4-4 0 16,2-5 0-16,-1-13-176 0,10 12-32 0,1-5-16 0,4-6 0 31,2-2-304-31,1-6-64 0,1-5-16 0,4-4 0 16,2-5 64-16,1 0 16 0,0-3 0 0,-1 0 0 0,1 0 208 0,0-1 64 0,-2 0 0 0,-2 4 0 15,-1 0 256-15,-3 2 0 0,-2 3 176 0,-2 1-176 16,1 1 560-16,-1 1 0 0,-3 2 0 0,1 3 0 15,-12 8 64-15,11-5 16 0,-11 5 0 0,0 0 0 16,13 5-176-16,-4 6-16 0,-2 5-16 0,-2 2 0 16,-2 4-48-16,0 4-16 0,0 3 0 0,0 3 0 15,1 3-176-15,-3-1-16 0,3 0-16 0,0-2 0 0,3-3-160 16,1-1 0-16,3 1 0 0,2-5 0 0,0 0 0 16,0-4-192-16,1-4 32 0,-1-3 16 15,-4-4-272-15,-9-9-48 16,15 3-16-16,-2-4 0 0,-2-6-528 0,0-4-96 0,0-2-32 15,2-7-8576-15,0-5-1712 0</inkml:trace>
  <inkml:trace contextRef="#ctx0" brushRef="#br0" timeOffset="90149.56">4200 7695 19343 0,'0'0'1728'0,"0"0"-1392"15,0 0-336-15,0 0 0 0,0 0 2400 0,0 0 416 16,0 0 64-16,8 10 32 0,2-2-1184 0,-6 5-224 15,-4 1-48-15,0 2-16 0,-1 2-672 0,-2 8-144 0,-4 1-32 0,-1 7 0 16,-1-2-336-16,-1 0-80 0,0 5-16 0,-1-2 0 16,0-1-160-16,0 3 0 0,1 0 144 0,0-2-144 15,2-1 0-15,2-2 0 0,-1 0 0 0,4-6 128 16,2-2-128-16,-1-7 0 0,2-1 0 0,0 1 0 16,0-3 0-16,0-14 0 0,0 0 0 0,3 14 0 15,0-1-144-15,-3-13 0 0,0 0 0 0,0 0 0 16,0 0-48-16,0 0-16 0,15 2 0 0,-1-5 0 15,1-5 208-15,-1-4-144 0,2-2 144 0,2-4-128 16,3-3 128-16,1-1 0 0,2-5 0 0,-1 3 128 16,-1 0-128-16,-1 3 0 0,-3-3 128 0,-1 3-128 15,-2 0 176-15,-2 3-48 0,-4 1 0 0,1 4 0 0,-2 0 64 16,-2 3 16-16,-6 10 0 0,0 0 0 16,0 0 64-16,0 0 16 0,0 0 0 0,0 0 0 0,0 0-160 15,7 15-128-15,-7 1 144 0,-2 6-144 0,1 5 128 0,1 1-128 16,0-3 0-16,0 3 0 0,0-1 0 0,3-5 0 15,2-1 0-15,3-1-160 0,1-4-16 0,3 0 0 16,0-7 0-16,3-1 0 0,-1-1 32 0,2-2 0 16,0-5 0-16,0-4 0 0,0 0 144 0,2-4 0 15,0 0 0-15,3-4 0 0,1-1 176 0,2-3-48 16,0-4 0-16,2-1 0 0,0 0 64 0,1-3 16 16,0-2 0-16,4-1 0 0,-1-2 32 0,1-3 0 15,-3 3 0-15,-2-3 0 0,-3 0 80 0,-2-2 0 16,-4 2 16-16,-1 1 0 0,-1-1-16 0,-3 3-16 15,0 2 0-15,-4 3 0 0,-3 0-32 0,-2 3 0 16,-3 0 0-16,0 8 0 0,-2 0-16 0,1 2 0 16,1 11 0-16,-5-8 0 0,-2 3-256 0,7 5 0 0,-11-3 0 0,0 6 0 31,0-1-608-31,-2 6-80 0,-2 3-16 0,3 2-11968 0,-1 3-2416 0</inkml:trace>
  <inkml:trace contextRef="#ctx0" brushRef="#br0" timeOffset="109660.29">539 8946 16575 0,'0'0'1472'0,"0"0"-1168"0,0 0-304 0,-4-8 0 15,-3 0 1792-15,7 8 288 0,0 0 64 0,-5-10 16 16,-1-1-1104-16,6 11-224 0,-7-8-32 0,7 8-16 16,-8-8-208-16,8 8-32 0,-8-8-16 0,8 8 0 0,0 0-192 0,-11-2-32 15,11 2-16-15,-13-3 0 0,13 3 48 0,-12 5 16 16,0-2 0-16,12-3 0 0,-11 8-16 0,1 2 0 16,1-1 0-16,1 1 0 0,-2 6-48 0,2 2-16 15,-2 1 0-15,-1 5 0 0,-2 5-16 0,1 5-16 16,-1 3 0-16,-2 3 0 0,-2 5 48 0,4 0 16 15,-2 0 0-15,1-1 0 0,-1 5-80 0,3-4-16 16,-1 0 0-16,2-2 0 0,-1-1-208 0,4-2 128 16,0-2-128-16,2 2 0 0,1-3 0 0,2 0 0 15,0 0 0-15,1-5 0 0,2-3-224 0,2-5-144 0,1-5-16 16,2-1-16 0,-1-2-1664-16,4-3-336 0,4-5-64 0</inkml:trace>
  <inkml:trace contextRef="#ctx0" brushRef="#br0" timeOffset="110531.56">1183 9015 4607 0,'0'0'192'0,"0"0"64"0,-10 5-256 0,10-5 0 0,-11 3 0 0,11-3 0 0,-11 5 5952 0,11-5 1136 16,-11 3 224-16,1 2 48 0,10-5-5408 0,0 0-1088 16,-13 3-224-16,2 0-32 0,11-3-352 0,-13 5-80 15,2-2-16-15,0 2 0 0,11-5-160 0,-17 8 0 16,-2 0 0-16,0 0 0 0,-2 2 0 0,-1 1 0 15,-2 2 0-15,-2 0 0 0,0 3 256 0,-1 3-16 16,-2-1-16-16,2 2 0 0,-1 0 96 0,3 1 0 16,-1 1 16-16,2 1 0 0,0-1-128 0,0 1-16 15,0 1-16-15,1 0 0 0,3-3-176 0,0 3 0 16,3 1 144-16,1-1-144 0,-2 0 0 0,2 1 0 16,1-5 0-16,3 4 0 0,0-3 0 0,3 0 0 15,-1 2 0-15,2-6 0 0,2 4 0 0,1-2 0 0,0-6 0 0,0 0 0 16,0 2 128-16,5-15-128 0,-4 14 128 0,4-14-128 15,-2 14 144-15,2-14-144 0,0 13 192 0,0-13-192 16,0 0 128-16,0 0-128 0,3 13 0 0,-3-13 0 16,0 0 0-16,0 0 0 0,0 0 128 0,0 0-128 15,0 0 0-15,0 0 0 0,0 0 0 0,0 0 0 16,0 0 0-16,0 0 0 0,0 0 0 0,0 0 0 16,0 0 0-16,10 8 0 0,-10-8 0 0,0 0 0 15,0 0 0-15,0 0 0 0,0 0 0 0,0 0 0 16,0 0 0-16,9 8 0 0,-9-8 0 0,0 0 0 15,0 0 0-15,0 0 0 0,0 0 0 0,0 0 0 16,0 0 0-16,0 0 0 0,0 0 0 0,0 0 0 16,0 0 0-16,15 0 0 0,-15 0 0 0,0 0 0 15,13 0 0-15,-13 0 0 0,0 0 0 0,0 0 0 0,0 0 0 0,0 0 0 16,0 0 0-16,13-1 0 0,-13 1 128 0,0 0-128 16,0 0 0-16,0 0 0 0,0 0 0 0,0 0 0 15,0 0 0-15,12-2 0 0,-12 2 0 0,0 0 0 16,0 0 0-16,13 0 0 0,-13 0 0 0,0 0 0 15,0 0 0-15,15 0 0 0,-15 0 0 0,0 0 0 16,0 0 0-16,0 0 0 0,0 0 128 0,0 0-128 16,0 0 0-16,14 2 0 0,-14-2 0 0,0 0 0 15,0 0 128-15,0 0-128 0,0 0 0 0,0 0 0 16,0 0 0-16,0 0 0 0,0 0 0 0,0 0 0 16,0 0 0-16,0 0 0 0,0 0 160 0,0 0-160 0,0 0 128 0,0 0-128 15,0 0 144-15,0 0-144 0,0 0 160 16,0 0-160-16,0 0 0 0,0 0 0 0,0 0 0 15,0 0 0-15,0 0 0 0,0 0 0 0,0 0 0 0,0 0 0 16,0 0 0-16,0 0 0 0,0 0 0 0,0 0 0 16,15-4-192-16,-15 4-16 0,0 0-16 0,0 0 0 31,0 0-352-31,0 0-80 0,0 0-16 0,9-11 0 16,-9 11-1840-16,8-13-368 0,-1-3-80 0</inkml:trace>
  <inkml:trace contextRef="#ctx0" brushRef="#br0" timeOffset="111190.95">1149 9140 22575 0,'0'0'992'16,"0"0"224"-16,0 0-976 0,0 0-240 0,-6 13 0 0,6-13 0 0,-7 11 912 0,7-11 144 16,0 0 32-16,-8 10 0 0,8-10-608 0,-8 8-112 15,8-8-32-15,-9 11 0 0,-1-3-336 0,0-1 144 16,10-7-144-16,-12 8 0 0,-3-2 160 0,1 2-160 16,-4 0 128-16,0 2-128 0,-2-2 0 0,-3 3 0 15,-1-3 0-15,-2 2 0 0,-1-2 0 0,0 3 0 0,-1-6 0 0,3 3 0 16,1-4 0-16,0 5 0 0,1-6 0 15,2 2 0-15,4-5 0 0,-1 3 0 0,0-3 0 0,1 0 0 16,1-3 0-16,0 3 0 0,1-5 0 16,1 2 0-16,1 1 0 0,2-1 0 0,11 3 0 0,-15-5 0 15,2-2 0-15,2 1 160 0,3-2-32 0,8 8-128 16,-6-11 368-16,1 0-48 0,2-2 0 0,3 1 0 16,1-2 0-16,1-2 0 0,3 0 0 0,1 0 0 15,4 0-64-15,-1-2 0 0,-1-1-16 0,4 3 0 16,0-2 0-16,1 2 0 0,3-3 0 0,2 3 0 15,0 0-16-15,-1 3 0 0,4 0 0 0,2 0 0 16,-1-1 16-16,1 1 0 0,2 5 0 0,3-2 0 16,2-1-32-16,0 3 0 0,-1 0 0 0,0 3 0 0,0 0-48 15,-2 2-16-15,-2 0 0 0,0 6 0 16,-1-3 16-16,-1 3 0 0,-2 2 0 0,-2 3 0 0,-1 2 32 0,1 3 0 16,-2 3 0-16,-1 3 0 0,-3 2-48 0,-1 3 0 15,-1 3 0-15,-3 4 0 0,-2 1 0 0,1 5 0 16,-3 4 0-16,0-2 0 0,-3-2-16 0,-1 1-128 15,-3 3 192-15,0 2-64 0,-4-5-128 0,-1 6 128 16,-1-2-128-16,-4-2 128 0,-3-3-128 0,-3-1 192 16,-4 1-192-16,1 0 192 0,-2-1-192 0,-7 1 0 15,-6-1 144-15,-5-2-144 0,-4 1 0 0,-4-4 0 16,-1 1 0-16,-2-3 128 0,0 0-128 0,2 1 0 16,-1 1-128-16,1-2 128 15,0-5-464-15,4-3-16 0,5 3 0 0,1-3 0 16,-1-7-1760-16,3-1-336 0,2-5-80 0</inkml:trace>
  <inkml:trace contextRef="#ctx0" brushRef="#br0" timeOffset="111471.11">1438 9700 27647 0,'10'16'1216'0,"-2"-3"256"0,0 0-1168 0,3 1-304 0,2 3 0 0,4-3 0 15,3 0 2368-15,1-1 432 0,-2-2 80 0,3-2 0 0,2-5-2064 0,2 0-432 16,1-3-64-16,-1-1-32 0,0-5-96 0,-1 1 0 16,3-3-16-16,-1 2 0 0,2-3-176 0,0 3 0 15,-2-3 0-15,2 4-176 0,-2-4-128 0,0 1-16 16,1-1-16-16,-1 0 0 15,0-2-592-15,1-1-112 0,-1 2-32 0,3-6-9632 16,1 2-1936-16</inkml:trace>
  <inkml:trace contextRef="#ctx0" brushRef="#br0" timeOffset="112017.13">2908 9373 24991 0,'21'-3'1104'0,"-7"3"240"0,4-4-1088 0,0-2-256 0,-1 0 0 0,1-2 0 16,-2-5 1200-16,3 1 176 0,-1-2 32 0,0-2 16 15,-1 0-736-15,1 0-160 0,0 0-16 0,-2 0-16 16,-2-3-336-16,-1 1-160 0,-3 2 160 0,-1 0-160 16,-2-2 160-16,-3-1-160 0,0 6 160 0,-1 0-160 15,-2-1 400-15,-1 1-16 0,-3 2 0 0,0-2 0 16,-2 3 128-16,-3 2 0 0,-1 0 16 0,-4 2 0 15,-2 1-160-15,-1 0-48 0,-3 0 0 0,-2 2 0 16,-3 3-144-16,0 5-48 0,-3-2 0 0,-4 0 0 16,-6 5-128-16,-1 2 160 0,-4 3-160 0,2 1 160 15,1-1-32-15,2 3-128 0,1 0 192 0,-1 2-64 0,5 3 128 0,-1 3 32 16,1-3 0-16,3 3 0 0,2 3-64 16,3-3-16-16,3-1 0 0,5-1 0 0,2-1-208 0,3 0 144 15,2 0-144-15,3-5 128 0,0 3-128 16,4-3 0-16,0-2 0 0,2 2 0 0,2 1-128 0,3-5-16 15,3 1 0-15,2-3 0 0,2-1 144 0,4 3-208 16,2 1 80-16,0-2 128 0,1-2-128 0,3-1 128 16,1 4 0-16,1-4 0 0,0-2 0 0,2 2 0 15,-1-1 0-15,1 1 0 0,-2-4 0 0,3 4 0 16,1 2 0-16,-1 0 0 0,-1-1 0 0,-1 4 0 16,1-5 0-16,-2 5 0 0,-1-2 0 0,-3 2 0 15,0-2 0-15,-4 5 128 0,-3 0-128 0,-2 0 0 16,0-1 0-16,-5-4 128 0,-2 2-128 0,-3 3 0 15,-2 0 0-15,-4-3 0 0,-3-2 0 0,-7 2 0 16,-2 3-192-16,-6 0 192 16,-4 0-784-16,-7 0-48 0,-4-3 0 0,-1 0 0 15,2 0-592-15,4-2-128 0,1-3-32 0,3 3 0 16,3-3-2048-16,5 0-400 0,5-3-96 0</inkml:trace>
  <inkml:trace contextRef="#ctx0" brushRef="#br0" timeOffset="112468.41">3523 9573 20607 0,'56'-24'912'0,"-18"13"192"0,3-3-880 0,-1-1-224 0,-5-2 0 0,0-3 0 15,-1 4 1808-15,-2 0 320 0,-5 2 64 0,-3 1 16 16,-1-1-656-16,-5 5-128 0,-4 1-16 0,-1 0-16 16,-4-1-560-16,-9 9-128 0,0 0 0 0,8-8-16 15,-8 8-112-15,0 0 0 0,0 0-16 0,0 0 0 0,-4-11-272 0,4 11-48 16,-12-8-16-16,0 6 0 0,-3 2-224 0,1 5 0 15,-4 4 128-15,-3 3-128 0,-3 4 0 0,-2 5 0 16,-1 3-144-16,0 3 144 0,0 2 0 0,-2 1 0 16,-2 2-128-16,2 4 128 0,-1 1 0 0,1-4 0 15,2 3 0-15,4-6 0 0,4 2 0 0,3-3 0 16,5-2 0-16,6-3-144 0,2-3 16 0,6-3 0 16,5 1 0-16,6-6 0 0,4 0-96 0,6-5-16 15,5 0 0-15,1-2 0 0,2-4 48 0,2-7 16 16,1-3 0-16,6-5 0 0,2-6-80 0,3 1 0 15,3-4-16-15,-1-4 0 0,-2-6 272 0,-1 3 0 16,0 0 0-16,-1 0 0 0,-3-3 0 0,-2 4 0 0,-6-1 0 0,-5 0 0 16,-4 1 320-16,-7 4-48 0,-4 3 0 0,-5 4 0 15,-3-2 128-15,-2 3 32 16,-4-1 0-16,-4 5 0 0,-5 0-32 0,-3 8 0 0,-4-1 0 0,-1 5 0 16,-3 1-208-16,-1 3-32 0,-5 4-16 0,-2 8 0 15,0 1-272-15,0 3-64 0,0 0-16 0,3 5 0 31,4 2-304-31,3-2-64 0,3 0-16 0,4-5 0 16,4 1-1584-16,7-1-320 0,1-20-64 0,8 12-11488 0</inkml:trace>
  <inkml:trace contextRef="#ctx0" brushRef="#br0" timeOffset="112947.74">5034 9227 27295 0,'31'-13'1216'0,"-10"2"240"0,1 1-1168 0,1-1-288 0,-2 1 0 0,-2 1 0 0,-5-4 1728 0,-1 5 304 15,-13 8 48-15,10-5 16 0,-10 5-928 0,0 0-176 16,0 0-32-16,0 0-16 0,0 0-448 0,-8-3-96 16,-7 6-16-16,-4 7 0 0,-3 1-208 0,-4 5-48 15,-3 8-128-15,-3 2 192 0,-5 4-192 0,-2 1 0 16,-2-1 128-16,-1 4-128 0,-1-1 320 0,1 4 0 16,3 2 16-16,4-1 0 0,3 3-32 0,3-5-16 15,3 1 0-15,4 0 0 0,3 0-160 0,4 0-128 16,4-5 144-16,5 2-144 0,1-7 0 0,8-1 0 15,2-2 0-15,5-3 0 0,2-2-176 0,6-3-16 16,4-3-16-16,4 0 0 16,1-7-544-16,7-9-96 0,5-5-32 0,1-3 0 15,3-7-48-15,0-6-16 0,-1-2 0 0,0-2 0 16,0-9-320-16,-2-2-64 0,-2 2-16 0,1-1 0 16,-4 1-224-16,-1 1-48 0,-2-1-16 0,-2 5 0 15,-1 3 944-15,-3 2 192 0,-4 2 48 0,-2 7 0 0,-4-1 816 0,-2 7 160 0,-1 4 48 0,0 4 0 16,0 4 896-16,-13 0 176 0,14 8 32 0,-1 4 16 15,-3 8-64-15,-2 1-16 0,-4 7 0 0,0 5 0 16,-3 8-288-16,-1 4-64 0,-1 2-16 0,-3 4 0 16,0 5-480-16,-1-3-112 0,-2-3-16 0,4-2 0 15,3 2-304-15,3-2-64 0,1 0-16 0,0-6 0 16,3-7-256-16,2-4 0 0,6-2 0 0,-1-5 0 16,1-3-192-16,1-10-80 0,1-2-32 0,1-7 0 15,-2-5-464-15,2-10-80 16,-1-9-32-16,4-7 0 0,-1-3-2608 0,-1-7-528 15</inkml:trace>
  <inkml:trace contextRef="#ctx0" brushRef="#br0" timeOffset="113115.09">6015 9121 9215 0,'10'-24'400'0,"-4"11"96"0,-1 2-496 0,-5 11 0 0,6-10 0 0,-6 10 0 0,0 0 6944 0,0 0 1296 16,0 0 256-16,0 0 48 0,0 0-5712 0,0 0-1136 15,0 0-224-15,3 21-64 0,-3 0-816 0,0 3-160 16,-1 0-48-16,-2-3 0 0,-1 3-384 0,1 0 0 15,0 0 0-15,1 0-176 16,1 2-400-16,1-2-96 0,0-2-16 0,0-2 0 16,1 0-2112-16,3 0-416 0,-1-3-96 0</inkml:trace>
  <inkml:trace contextRef="#ctx0" brushRef="#br0" timeOffset="113700.66">6357 9655 8287 0,'0'0'368'0,"14"12"80"0,-1-4-448 0,-13-8 0 15,15 6 0-15,-1 0 0 0,0-1 6000 0,-1-2 1104 0,0-3 240 0,0-3 32 16,0 0-5024-16,1-2-1008 0,1-3-208 0,-1-1-48 16,-1-3-768-16,0 1-144 0,-4-3-48 0,1-2 0 15,-4 0-320-15,1 1-80 0,-6 2-16 0,-1 13 0 16,-1-13-16-16,1 13 0 0,-5-11 0 0,5 11 0 16,0 0 128-16,-13-1 32 0,0 4 0 0,1 3 0 0,-1 2 144 0,0 3-208 15,-2 7 80-15,3-2 128 0,-3 3-144 16,2 2 144-16,2 0 0 0,0 2 0 0,1-2 0 0,2-1-128 15,2 1 128-15,1-3 0 0,2-4 0 16,1-1-192-16,2 0 192 0,0-13-160 0,5 14-144 0,1-1-16 16,-6-13-16-16,15 10 0 0,-2-4 192 0,1-1 144 15,1 0-192-15,2-2 192 0,1 0 0 0,1-1 0 16,0 3 192-16,1 1-48 0,-3 2 80 0,-1 0 16 16,0 2 0-16,-1 3 0 0,-1 4-240 0,1 1 128 15,-2 3-128-15,-1-2 0 0,0-1 0 0,0 1 0 16,1-1 0-16,2 1 0 0,-1-3 0 0,4-3 0 15,1 0 0-15,2-5 0 0,1 0 0 0,1-2 128 16,1-6-128-16,3-6 192 0,5 1 544 0,0-8 96 0,1-6 32 0,0-2 0 16,-1-8-208-16,5-3-32 0,3-5-16 0,2-5 0 15,1-3-240-15,2-6-48 0,0-2-16 16,0-1 0-16,3-6-144 0,2-1-32 0,0 3 0 16,0-3 0-16,-2-1-128 0,-5-4 128 0,-3-3-128 0,-4 2 128 15,-6 1-128-15,-3 0-176 0,-1 5 48 0,-5 3 0 16,-5 2 128-16,-3 1 0 0,-4 2 160 0,-2 2-160 15,-4 6 256-15,-3 3-64 0,-2 2 0 0,-1 8 0 16,-3 3 48-16,-2 5 0 0,-4 8 0 0,3 3 0 16,-2 5-112-16,-4 3-128 0,-1 5 176 0,-2 8-176 15,1 5 0-15,-4 3 0 0,-2 5 0 0,-2 8 0 16,-4 8 0-16,-3 8 0 0,-2 3-192 0,-4 12 192 16,-6 2-144-16,4 10 144 0,2 4-128 0,1 6 128 15,3 3-144-15,2 3 144 0,3-1-160 0,7-5 160 16,2-2-1536-16,9-2-192 0,3 1-64 15,8-2-15888-15</inkml:trace>
  <inkml:trace contextRef="#ctx0" brushRef="#br0" timeOffset="114722.12">9753 9058 21183 0,'0'0'1888'0,"0"0"-1504"16,-7 10-384-16,7-10 0 0,-8 13 2752 0,2 1 464 15,1 1 112-15,0 1 0 0,-1 0-2432 0,-1 0-480 0,-1 5-96 0,-1 3-32 16,-3 5-288-16,0 6 0 0,-6-1 0 0,-1 6-144 16,-4 0-208-16,-1-2-32 0,-3 3-16 0,1-5 0 15,2 1 112-15,3 0 32 0,2 0 0 0,1-5 0 16,5-3 16-16,2-5 16 0,2-3 0 0,1-5 0 15,1-5 32-15,7-11 16 0,0 0 0 0,-9 5 0 32,-1-6-352-32,2-3-80 0,1-4-16 0,3-3 0 15,-1-5-720-15,2-5-160 0,1-3-32 0,4 0 0 16,1-5 768-16,2 0 160 0,-1-1 32 0,4-2 0 0,2 0 1136 0,3-2 224 0,0-1 48 0,1 2 16 16,-1 0 272-16,3-1 48 0,2-4 16 0,4 1 0 15,2-8-192-15,2 3-32 0,0-1-16 0,-1 1 0 16,-1 5-176-16,-3 0-16 0,2 5-16 0,-2 3 0 15,-1 3-256-15,-2 7-48 0,-2 8-16 0,-1 4 0 16,-3-1-256-16,0 2-160 0,-12 6 192 0,13-2-192 0,-13 2 0 0,12 2 0 16,-12-2 0-16,10 16 0 0,-4 3-176 0,-1 5 176 15,-3 2-192-15,-2 9 192 0,-2 4-208 0,-1 6 64 16,-2 6 16-16,0 2 0 0,-1 2 0 0,3-2 0 16,0 0 0-16,1 0 0 0,0-4 128 0,4 0 0 15,1-4 0-15,2-4 0 0,0-4 0 0,0-5 0 16,1 0 0-16,0-6 128 0,1-10 144 0,-1 0 48 15,-6-16 0-15,0 0 0 0,0 0 0 0,0 0 0 16,0 0 0-16,0 0 0 0,11 0-80 0,-1-5-16 16,0-6 0-16,-2-5 0 0,0-6-32 0,1-1 0 15,3-3 0-15,-1-2 0 0,-1-5-64 0,1 5-128 16,0-5 176-16,0 1-176 0,2-1 0 0,-2-1 0 16,1-1 0-16,-1-2 0 0,2 1 0 0,-2-1 0 0,-2 1 0 15,1-1-192-15,0 3-64 0,-2 2 0 0,1 0 0 0,1 8 0 31,0 1-432-31,-2 4-80 0,0 3-32 0,0 6 0 16,-2 4-1936-16,-6 6-384 0,15-5-80 0,-15 5-8816 0</inkml:trace>
  <inkml:trace contextRef="#ctx0" brushRef="#br0" timeOffset="115038.84">10228 9313 15663 0,'6'8'1392'0,"2"4"-1120"0,-3 1-272 0,5-2 0 15,1 2 2352-15,2-5 400 0,-1 3 96 0,1-3 16 16,0-2-1344-16,2 1-272 0,-1-2-48 0,0-1-16 15,1-4-416-15,3 0-96 0,-1 0-16 0,1-1 0 0,-1-2-208 0,1 1-32 16,0-1-16-16,-1-2 0 16,-1-1-96-16,-1 2-32 0,-1-1 0 0,-14 5 0 0,12-9 160 0,-6-2 16 15,-6 11 16-15,3-12 0 0,-4-2-48 16,-3 0-16-16,-2-1 0 0,-2 1 0 0,-3 2-160 0,-2 0-48 16,-3 2 0-16,-2 2 0 0,-1 1-192 0,-2 6 0 15,-1 1 0-15,-1 5 0 0,1 1-160 0,-2 4 160 16,1 6-128-16,-3 1 128 0,1 3 0 0,1 1 0 15,0-1 0-15,4 3 0 0,3 1 0 0,2-2 0 16,4 3 0-16,3-5 128 0,0 0-128 0,5-4 0 16,3 1 0-16,5 4 0 0,4-5-192 0,6 0 64 15,2 0 0-15,4-3 0 0,2-2-64 0,2-3 0 0,3-3 0 16,-1-5 0 0,0-3-512-16,4-5-96 0,1-5-32 0,1-3-14944 0</inkml:trace>
  <inkml:trace contextRef="#ctx0" brushRef="#br0" timeOffset="115308.14">11362 9076 3679 0,'0'0'320'0,"0"0"-320"0,0 0 0 0,-8 13 0 16,0 0 7296-16,-1-4 1408 0,-1 1 256 0,-5-5 64 15,-1-5-6832-15,-6 0-1360 0,1 0-288 0,-5 0-48 16,-2 0-496-16,-3 0 0 0,1-2-176 0,-3 2 176 16,1 0-448-16,-1 0 16 15,-4 0 16-15,-2-3 0 0,-1 0 272 0,3-2 144 0,2 3-160 0,1-4 160 0,-1 3-384 0,4-4 0 16,4 1 16-16,3-2 0 16,2-2-704-16,1-1-144 0,3-2-16 0,4 2-16 15,-1-2-2336-15,4 3-448 0,3-1-112 0</inkml:trace>
  <inkml:trace contextRef="#ctx0" brushRef="#br0" timeOffset="115501.59">10622 8917 16127 0,'18'-8'704'0,"-5"5"160"0,1-4-688 0,1 1-176 0,-1 1 0 0,4 0 0 0,1 2 2048 0,0 1 368 16,-1 2 80-16,0 2 0 0,-2 3-832 0,1 3-160 15,1 0-32-15,-2 5-16 0,0 3-448 0,-6 6-96 16,-4 4-16-16,-1 6 0 0,-3 2-240 0,-4 11-48 16,-4 3-16-16,-4 2 0 0,-1 6-208 0,-2-3-64 0,-2 0 0 15,3-3 0-15,0-2-320 0,3 0 144 0,-4-5-144 0,6-3 0 16,3-3 0-16,0-5 0 0,1 2 0 0,2-7-192 31,1-6-480-31,1-2-96 0,1-6 0 0,-2-13-16 16,0 0-576-16,0 0-112 0,0 0-32 0,14 0 0 15,2-8-448-15,4-5-96 0,0-6 0 0,3-3-8576 0</inkml:trace>
  <inkml:trace contextRef="#ctx0" brushRef="#br0" timeOffset="116451.02">11231 9238 22047 0,'16'-22'976'0,"-7"7"208"0,3 1-944 0,-1-2-240 0,0 0 0 0,0 3 0 15,-1 0 1920-15,0 5 352 0,-1 0 64 0,-9 8 16 16,10-8-944-16,-10 8-192 0,0 0-48 0,0 0 0 0,0 0-640 0,13 13-128 16,-7 3-16-16,-3 5-16 0,-4 3-16 15,-3 5 0-15,0 3 0 0,-3 3 0 0,-4 2-160 0,1 1-16 16,-1 2-16-16,1-3 0 0,4-4-160 0,1 0 0 16,0-2 0-16,2-6-176 0,0 3-128 15,3-7-16-15,0-5-16 0,3-7 0 16,-3-9-80-16,0 0-16 0,8 8 0 0,2 0 0 15,-10-8 128-15,16-5 32 0,0-6 0 0,0 2 0 0,0-6-32 0,2-1 0 16,-1-2 0-16,1 1 0 0,0-1 304 0,-2 0 0 16,0-1 0-16,-2 2 0 0,1-1 384 0,-1 2 16 15,1 1 16-15,-1 3 0 0,0 0 192 0,-1 3 32 16,-13 9 16-16,11-7 0 0,-11 7-272 0,15-5-48 16,-15 5-16-16,0 0 0 0,13 8-128 0,-5 5-16 0,-3 2-16 15,-1 6 0-15,1 3-32 0,-2 0-128 0,1-2 192 0,-1 1-64 16,2-1-128-16,-1 1-256 0,3-2 64 15,1-4 16-15,2 2-64 0,1-2-16 0,-2-8 0 0,4-1 0 16,2-5 256-16,2 1 0 0,1-11-160 0,3 2 160 16,1-4 224-16,2-2 112 0,2-9 32 0,0-1 0 15,1-3-16-15,0 2 0 0,-1-2 0 0,-2-4 0 16,-1 0-32-16,-3 2-16 0,-2-1 0 0,-2 3 0 16,-1-1-64-16,-3 1-16 0,-2-1 0 0,0 1 0 15,-4 3-80-15,-1 5-16 0,-5 0 0 0,0 0 0 16,-2 0-128-16,-1 3 0 0,-5 5 144 0,8 8-144 15,-8 0 0-15,-3 4 0 0,-4 6 0 0,1 5 0 16,1 1 0-16,-1 8-208 0,-2 5 16 0,4-1 16 16,1 5-176-16,5 2-32 0,1-1-16 0,5-1 0 15,5-5-368-15,3-1-64 0,3 0 0 16,3-3-16-16,4 0 112 0,3-3 32 0,1-5 0 16,4 4 0-16,1-8 704 0,4 1 0 0,1-6 128 0,0-3-128 0,0 0 560 0,-1-4 0 15,-3-2 0-15,0-3 0 0,-6-3-128 16,1 0-32-16,-2-5 0 0,-1-3 0 0,0 3-80 0,1-3 0 15,-4-1-16-15,-1-3 0 0,-3 1-96 0,-3 3-16 16,-4 2 0-16,-3 1 0 0,-3-2 0 0,-1 3-16 16,-2-1 0-16,3 13 0 0,-10-12 0 0,-1 4 0 15,-1 5 0-15,-2 3 0 0,-4 3-176 0,1 4 0 16,-4 3 0-16,0 2 0 0,-2 4 0 0,3-3-144 16,-1-2 144-16,5-2-208 0,3 7 16 0,2-4 0 0,3-4 0 15,8-8 0-15,-5 13-32 0,5-13 0 16,0 0 0-16,9 13 0 0,4-5 32 0,2-1 0 0,-1-3 0 0,4 0 0 15,-1-4 192-15,4-4 0 16,2 4 0-16,1-3 160 0,-2-2-32 0,2 4 0 0,0-2 0 0,1-1 0 16,-1 4-128-16,-2 4 0 0,1 0 0 0,-4 3 0 15,0-1 0-15,-3 5 0 0,-1 2 0 0,-4 3-176 16,-3 0-144-16,-2 2-48 0,-1 1 0 0,0 1 0 31,0 0-80-31,0-2 0 0,-4 3-16 0,1-3 0 16,-2-4-48-16,0 2-16 0,0-16 0 0,0 0 0 0,0 0 528 0,0 13 0 0,0-13 0 0,0 0 0 15,0 0 336-15,0 0 176 0,0 0 48 0,0 0 0 16,0 0 112-16,0 0 32 0,-3-13 0 0,3-3 0 16,0 3-80-16,4-3-16 0,3-2 0 0,4-1 0 15,0 0-160-15,4-2-16 0,1-3-16 0,3-2 0 16,2 2-288-16,3 0-128 0,2-5 0 0,2 4 128 16,3-3-128-16,1-1 0 0,-1-3 0 0,-1-5-176 15,1 0-400-15,-1 1-96 0,1-5-16 0,-1 0 0 16,-1 1-2464-16,0-2-496 0,8-16-112 0,-7 5-16 0</inkml:trace>
  <inkml:trace contextRef="#ctx0" brushRef="#br0" timeOffset="116640.9">13538 8962 35759 0,'0'0'1584'0,"4"16"336"0,-3 8-1536 0,2 0-384 15,2 2 0-15,-3 3 0 0,-4 3 1216 0,4 5 160 16,-2-5 32-16,0 5 16 0,0-2-912 0,0 0-192 0,1 1-48 15,1 1 0-15,-2 0-272 0,2-2 0 0,-1-1-208 0,2 2 80 16,1 0-128-16,0 2 0 0,-2 2-16 0,0 2 0 31,-1-10-608-31,2 0-112 0,1-6-32 0,-1-2 0 16,-1-5-2272-16,-2-3-464 0</inkml:trace>
  <inkml:trace contextRef="#ctx0" brushRef="#br0" timeOffset="116951.28">14431 9217 3679 0,'0'0'320'0,"0"0"-320"0,0 0 0 0,0 0 0 16,-13-1 6032-16,0 1 1136 0,-1-2 240 0,-4-1 32 0,-1 3-5648 0,-5-2-1120 15,-7-1-224-15,-1 0-64 0,-2 3-608 0,-1 0-128 16,-2 5-32-16,0-2 0 0,0 3 128 0,2 1 0 15,1 1 16-15,2 3 0 0,2 2 592 0,1 1 112 16,0 1 32-16,3 1 0 0,0 0 352 0,4 0 80 16,1 0 16-16,4 1 0 0,2 6-112 0,4-1-32 15,3 2 0-15,3 1 0 0,2-5-304 0,1 4-64 16,4 4-16-16,4-3 0 0,5 4-176 0,4-5-48 16,3 4 0-16,4-6 0 0,2 2-192 0,3-3 0 15,2-2-144-15,3-6 144 16,4-2-704-16,2-6-32 0,2 0-16 0,5-2-10528 0,5-6-2112 15</inkml:trace>
  <inkml:trace contextRef="#ctx0" brushRef="#br0" timeOffset="117217.01">14880 9546 27647 0,'0'0'2448'0,"0"0"-1952"0,0 0-496 0,0 0 0 16,6 11 2208-16,-6-11 352 0,7 13 64 0,-7-13 0 15,9 12-1312-15,-9-12-272 0,0 0-48 0,10 11-16 16,-10-11-544-16,13 13-112 0,0-4-32 0,-4 6 0 16,-2-2-160-16,-1-1-128 0,1 4 144 0,-3 2-144 0,0-2 256 0,-1 8-32 15,2 0-16-15,-4 8 0 0,-2 0-48 0,-7 5-16 16,-7 2 0-16,-7 1 0 0,-10 3-336 0,-12 4-80 15,-12 6-16-15,-11 0-12352 16,-18 0-2464-16</inkml:trace>
  <inkml:trace contextRef="#ctx0" brushRef="#br0" timeOffset="128952.03">456 10811 32447 0,'0'0'0'0,"0"-22"0"0,0 22 368 0,0 0 80 0,13-7 0 0,-2 2 16 15,-11 5-272-15,14-3-64 0,1-2-128 0,-2 2 192 16,-2-2-192-16,0 2 128 0,4-2-128 0,-3 4 0 15,1-3 128-15,2 1-128 0,-2 2 0 0,-5 1 0 16,1 0 0-16,2 0 128 0,1 0-128 0,-1 0 0 16,0 0 0-16,0 1 0 0,1-1 0 0,7 5 0 15,-5-2 0-15,-1 4 0 0,0-3 128 0,-13-4-128 0,14 5 0 0,-14-5 0 16,16 8 0-16,-3-3 0 0,-13-5 0 16,13 8 0-16,-13-8 0 0,8 13 0 15,-8-13 0-15,5 14 0 0,-5-14 0 0,2 17 0 0,-4-3 0 0,-1 0 0 16,-2-1 0-16,0 0 0 0,0 0 0 0,-1-2 0 15,-5 5-128-15,-4 0 128 0,1 2 0 0,-1-2 0 16,-1 5 0-16,0-2 0 0,-3 5 0 0,1 2 0 16,-1-2-128-16,0 0 128 0,0 0 0 0,-1 0 0 15,1 2 0-15,1-2 0 0,1-3 0 0,2 0 0 16,1 3 0-16,-1-5 0 0,1-1 160 0,1 3-160 16,2-5 160-16,1 3-160 0,2 0 160 0,0-4-160 15,0 1 160-15,2-2-160 0,1 0 0 0,0 1 128 16,0-1-128-16,2-2 0 0,3-12 0 0,-1 16 176 15,1-16-176-15,0 13 160 0,0-13-160 0,3 14 0 16,-3-14 144-16,0 0-144 0,0 0 0 0,9 13 128 0,3-5-128 16,-12-8 0-16,0 0 0 0,14 5 0 0,1-2 0 0,-1-3 0 15,-1-2 0-15,1-3 0 0,1 1 0 0,1 0 128 16,1 0-128-16,1-4 0 0,1-2 0 0,2-1 0 16,2-2-256-16,1-2-64 0,0 1 0 0,1 0-16 31,1 1-304-31,1-3-48 0,2 0-16 0,0 0 0 15,-2-1-1728-15,1 0-368 0,-1-2-64 0</inkml:trace>
  <inkml:trace contextRef="#ctx0" brushRef="#br0" timeOffset="129507.93">1149 11150 2751 0,'0'0'256'0,"0"0"-256"0,0 0 0 0,0 0 0 0,0 0 5632 0,0 0 1072 15,0 0 208-15,0 0 64 0,0 0-4928 0,0 0-992 16,0 0-192-16,0 0-32 0,0 0-640 0,-1-10-192 15,1-1 128-15,1 1-128 16,2-1-272-16,1 0-112 0,-4-2-32 0,3 0 0 16,0 2-96-16,0 3 0 0,-3 8-16 0,2-13 0 0,-2 3 240 0,0 10 48 15,-2-11 16-15,2 11 0 0,0-11 224 0,0 11 128 16,0 0 0-16,0 0-128 0,-5-5 448 0,5 5-32 16,-4-5 0-16,4 5 0 0,-10-3-144 0,10 3-16 15,-10 3-16-15,1 2 0 0,-1 0-48 0,-1 3 0 16,0 0 0-16,-1 3 0 0,0 0-16 0,0 4-16 15,1-1 0-15,-2 2 0 0,-3 2 48 0,0 1 16 16,-2-1 0-16,4 1 0 0,4-1 32 0,-1-2 16 16,-2 0 0-16,7 0 0 0,4-3 0 0,-2 3 0 0,-3-3 0 15,2 0 0-15,2 1-144 0,1-1-128 0,2 5 192 16,0-2-192-16,-1 0 144 0,-1 0-144 0,2 0 0 0,3-3 144 16,4 1-144-16,-7-14 0 0,11 14 0 0,0-2 128 15,-1 1-128-15,4-5 0 0,6-2 0 0,-3 0 0 16,1-2 208-16,0-4-32 0,-2-2-16 0,1 0 0 15,1-2 80-15,0-1 16 0,-1-3 0 0,1 3 0 16,0-2-128-16,-1-1-128 0,1-1 176 0,0-2-176 16,-2-2 192-16,0 2-192 0,-2-2 192 0,-1 0-192 15,-3 0 224-15,-1-1-64 0,-1-2-16 0,-3-2 0 16,-5 5-16-16,-2-1-128 0,-1-1 192 0,-2-1-64 16,-3 0-128-16,-3 2 0 0,0-1 144 0,-2 1-144 15,-3-2 0-15,0-2 128 0,0 8-128 0,-2-1 0 16,-3 0 0-16,4 3 0 0,-1 0 0 0,0 0 128 0,1 3-128 0,-2 0 0 15,-4 0 0-15,2 2 128 0,4 0-128 0,-3 3 0 16,1 3-176-16,1 0 176 0,1 4-416 0,1-1 16 16,1 2 0-16,4 2 0 15,0-2-2208-15,3 3-432 0</inkml:trace>
  <inkml:trace contextRef="#ctx0" brushRef="#br0" timeOffset="129842.53">1512 11201 20271 0,'0'0'1792'0,"0"0"-1424"15,0 0-368-15,0 0 0 0,0 0 3552 0,0 0 640 0,0 0 128 0,0 0 32 16,0 0-3376-16,0 0-656 0,9 10-144 0,-9-10-32 16,15 8-144-16,1-3 0 0,3-2 0 0,1-3 0 15,-3 0 0-15,2 0 0 0,1 0-128 0,1-2 128 16,1-1 0-16,-1 0 160 0,-2-2-16 0,4 2 0 16,1-2 224-16,1 2 32 0,-1 1 16 0,2-3 0 0,0 2-48 0,1-2-16 15,-1-1 0-15,1 4 0 0,0-4-224 16,-1 4-128-16,0-1 128 0,1 0-128 15,2 1-304-15,-2-1-128 0,0 3-16 16,-1 0-16768-16</inkml:trace>
  <inkml:trace contextRef="#ctx0" brushRef="#br0" timeOffset="131204.01">3765 10724 25055 0,'0'0'1104'0,"0"0"240"0,0 0-1088 0,0 0-256 0,0 0 0 0,0 0 0 16,0 0 496-16,10-9 32 0,-4-6 16 0,-1 6 0 15,0-6-544-15,0 6-304 0,-2-3 48 0,0 1 0 16,0-2-192-16,0 0-16 0,-1 1-16 15,-2 0 0-15,-3 0 240 0,0 3 48 0,3 9 16 0,-4-12 0 0,0-1 176 0,-1 2-128 16,-2-1 128-16,-1 6-128 0,-1-2 320 0,-1 1 64 16,-1-1 0-16,-2 0 16 0,-2 0-64 0,-1 2-16 15,-3 0 0-15,-3 6 0 0,-4 0-192 0,-4 3 0 16,-3 0 128-16,1-1-128 0,-1 6 0 0,-1-4 0 16,0 4 0-16,-1 0 0 0,-2 4 128 0,0 1 0 15,-1-1-128-15,-1 3 192 0,1-1-192 0,1 2 0 16,0 4 0-16,-2-3 0 0,-4 4 0 0,1-2 128 15,2 2-128-15,2 2 192 0,1-2 304 0,3-1 48 16,0-2 16-16,5 5 0 0,4-3 80 0,2 1 0 16,2 3 16-16,4 0 0 0,2 1-272 0,2 0-64 15,2 4-16-15,3 3 0 0,0 0-304 0,2 2 0 0,1 3 0 16,3 0 0-16,2 0 0 0,3-2 0 16,1-1 0-16,2-2 0 0,2-3 128 0,3 3-128 0,2-3 144 0,3-4-144 15,2-2 304-15,3-2-48 0,1 0 0 16,2-4 0-16,2-1 0 0,3-4 0 0,1 0 0 0,4-4 0 15,1-1-256-15,2-1 128 0,-5-2-128 0,0-6 0 16,1-4 128-16,-1-3-128 0,0 1 0 0,1-4 0 16,3-4 0-16,-1 0 0 0,4-5 0 0,-2-3 0 15,-4-5 0-15,3 5 0 0,-1-5 128 0,2 3-128 16,-2-1 128-16,0-2-128 0,-1 2 144 0,-3-1-144 16,-6 1 128-16,-2 1-128 0,-6-1 0 0,-2 3 144 15,-6 6-144-15,-2 2 0 0,-4 2 0 0,-1 1 0 16,-4 5 0-16,-1 0 0 0,3 8 0 0,-11-5 0 15,-4 0 0-15,-2 2 0 0,-6 3 0 0,-1 5 0 16,-2 3 0-16,-3 0 0 0,1 0 0 0,-1 0 0 0,0 5 0 16,1-2 0-16,3 2 0 0,2 0 0 0,2-4 176 15,4-2-48-15,1 1-128 0,3 0 192 0,0 0-192 0,13-8 0 16,-11 5 128-16,11-5-128 0,0 0 0 0,0 0 0 16,0 0 0-16,0 0-160 0,0 0 32 0,0 0 0 15,0 0 0-15,0 0 0 0,0 0 128 0,13-5 0 16,0 0 0-16,-1-3 0 0,1 3 0 0,0-3 0 15,1 2 128-15,3-1-128 0,2 1 224 0,2-2-32 16,-2 3 0-16,0 2 0 0,0-5 0 0,2 3 0 16,0 0 0-16,0 2 0 0,-3 1-32 0,1 1-16 15,2 1 0-15,-4 0 0 0,-2 1 16 0,-2 1 0 0,0 3 0 0,-13-5 0 16,14 3-32-16,-14-3-128 0,14 8 192 0,-14-8-64 16,12 5-128-16,-12-5 0 0,0 0 0 0,9 8 128 15,-9-8-368-15,12 8-80 0,-12-8 0 0,11 3-16 31,2 0-2288-31,-1-1-464 0,1-2-96 0</inkml:trace>
  <inkml:trace contextRef="#ctx0" brushRef="#br0" timeOffset="131701.2">4309 11015 9215 0,'11'6'816'0,"-11"-6"-656"0,0 0-160 0,12 8 0 15,-3-1 4960-15,-9-7 960 0,0 0 192 0,0 0 32 16,0 0-4160-16,15 3-848 0,-3 0-176 0,-12-3-16 15,0 0-624-15,0 0-112 0,12-11-16 0,-6 3-16 16,-1-5-176-16,-5 13-256 0,3-11 64 0,-3-2 16 0,-3 0 176 0,0 5-192 16,3 8 192-16,-5-11-192 0,5 11 192 0,-5-13 0 15,-1 5 0-15,6 8 128 0,-12-8 112 0,1 3 16 16,-3 2 16-16,-1 3 0 0,1-2-32 0,-2 2-16 16,0 2 0-16,-4 1 0 0,0 7-224 0,-3 1 144 15,1 2-144-15,-1 3 128 0,1 6-128 0,-1 1 0 16,1 1 0-16,-1 3-176 0,3 4 176 0,-1 1 0 15,1-3 0-15,3 3 0 0,1 2 0 0,3-2-128 16,0 0 128-16,5 0-128 0,2-6 128 0,2-2 0 16,3-5 0-16,2-3 0 0,4 0 0 0,2-6 0 15,1-2-144-15,1-4 144 0,2 0-192 0,4-8 48 16,1-2 0-16,2-5 0 0,-1-2-16 0,1-1 0 16,3-7 0-16,1 0 0 0,1 0 160 0,-1-3-160 0,2 0 160 0,0 3-160 15,-1-3 160-15,-2 0 0 0,0 3 0 0,-4 2-128 16,1-2 128-16,-4 0 176 0,2 5-48 0,-1 3 0 15,-4 5 272-15,0 0 48 0,-11 8 16 0,15-2 0 16,-15 2 64-16,16 2 16 0,-3 6 0 0,-2 0 0 16,-2 5-96-16,1 3 0 0,0 0-16 0,-1 3 0 15,1-1-240-15,0 3-64 0,-1 3 0 0,1-3 0 16,-1-2-128-16,3 0 0 0,-1-1 0 0,2-5 128 16,-4 0-320-16,3-5-64 0,-1 3 0 0,0-3-16 31,-1-5-496-31,1-3-112 0,-11 0-16 0,13-6 0 0,0-7-2224 15,-4 3-448-15,2-12-80 0,-2-2-32 0</inkml:trace>
  <inkml:trace contextRef="#ctx0" brushRef="#br0" timeOffset="132663.4">4911 10803 10127 0,'0'0'896'0,"0"0"-704"0,0 0-192 0,0 0 0 0,13 6 4896 0,-13-6 944 15,0 0 192-15,0 0 48 0,14 5-3968 0,-4 8-768 16,-2 0-176-16,0 5-16 0,0-1-624 0,-3 9-112 15,-4 3-32-15,1 1 0 0,-2 4-384 0,1 3 0 16,-1 0 0-16,0 3 0 0,-1-3 0 0,1 0 0 16,0-2-128-16,1-1 128 0,-2-5 0 0,1 0 0 15,1 0 0-15,-1-5 0 0,-1 0 0 0,-1 0 0 16,1-7 0-16,1-5 0 0,0-12 0 0,0 0 0 0,0 0 0 0,0 0 0 16,0 0 0-16,-12 4-256 0,0 0 64 0,12-4 16 31,0 0-208-31,-4-16-32 0,1-5-16 0,2-3 0 15,2 3 16-15,2-5 0 0,2-1 0 0,5 3 0 0,1-5 288 0,2-3 128 0,1 1-128 0,1-1 128 16,-1 0 0-16,2 0 192 0,0 0 0 0,0 0-16 16,2-2 240-16,1 0 48 0,1-1 16 0,0 6 0 15,3 0 0-15,-2 5 0 0,-2 3 0 0,-1 5 0 16,-1 0-80-16,-1 3-16 0,-3 2 0 0,0 6 0 16,-13 5-80-16,14-3-32 0,-14 3 0 0,15 8 0 15,-5 7-144-15,-2 1-128 0,-2 1 144 0,0 11-144 16,-1 2 0-16,-2 5 0 0,1 4 0 0,-3 1 0 15,-1 0 0-15,0-3 0 0,2 3 0 0,-1-6 0 16,1 3 0-16,-2-5 0 0,0 0 0 0,2-3-160 0,-1-3-32 16,1-2-16-16,-2-8 0 0,0 0 0 0,1-3 16 15,-1-13 16-15,0 0 0 0,0 0 0 16,0 0-16-16,0 0-16 0,0 0 0 0,0 0 0 0,0 0-16 0,0 0 0 16,0 0 0-16,5-13 0 0,0-3 0 0,2-2 0 15,-1-4 0-15,2 1 0 0,3-3 32 0,0-2 0 16,1-1 0-16,1-5 0 0,-1-2 192 0,4 2-192 15,0 3 192-15,2-2-192 0,3-4 192 0,0 6 0 16,0-3 144-16,1 3-144 0,-1 2 288 0,-2 1-32 16,-1 7-16-16,0 1 0 0,-2 10 48 0,0 0 16 15,-2 0 0-15,-1 3 0 0,-13 5 0 0,13 2 0 16,-13-2 0-16,13 6 0 0,-4 2-16 0,-1 5 0 16,-1 8 0-16,-2 3 0 0,-2 4-144 0,-3 2-16 0,0 2-128 15,-2 2 192-15,1-2-192 0,-3 3 0 0,-1-1 0 16,2-5 0-16,0 0 0 0,0 0 0 0,1-5 0 0,1 0 0 15,-1-8 0-15,0 2 0 0,1-4 0 0,1-1-160 32,0-13-208-32,0 13-32 0,0-13-16 0,0 0 0 15,0 0-208-15,0 0-32 0,8 8-16 0,-8-8 0 16,11 6 32-16,-11-6 16 0,15 2 0 0,-1-2 0 0,2-2 384 0,0 0 80 0,-1-2 16 0,2 4 0 16,-2-5 144-16,1 2 256 0,0-2-64 0,1 2-16 15,1-2 272-15,0 2 48 0,-1-2 16 0,3 3 0 16,-1-4-64-16,0 4-16 0,-1-4 0 0,1 3 0 15,2-4-48-15,-2 1-16 0,2 1 0 0,0-3 0 16,-2 0-48-16,0 0-16 0,1 0 0 0,-1 0 0 16,-1-2 0-16,-2-1 0 0,-2 0 0 0,-1-2 0 15,0 0-160-15,-4 0-16 0,-2 0-128 0,-4-1 192 0,-3 1-32 0,0 3-16 16,-2-1 0-16,-2 0 0 0,-3 3 16 0,-1 3 0 16,-2-3 0-16,-4 6 0 0,-4 2 32 0,-2 2 0 15,-3 3 0-15,1 3 0 0,-2 8-192 0,1 3 0 16,1 5 0-16,-1 2 0 0,-3 3 128 0,2 3 0 15,2 3 0-15,1 1 0 0,3-1-128 0,4 2 0 16,1 0 0-16,3-2 0 0,6-5 0 0,0 1 0 16,4-4 0-16,4-1 128 0,2-4-128 0,7 3 0 15,3-5 0-15,5 0 0 16,1-8-560-16,7 0-80 0,5-11-32 0,6-2 0 16,5-7-2208-16,3-7-448 0</inkml:trace>
  <inkml:trace contextRef="#ctx0" brushRef="#br0" timeOffset="133892.1">7530 10819 21823 0,'0'0'960'0,"0"0"208"0,0 0-928 0,0 0-240 0,-11 0 0 0,11 0 0 0,-8-2 1200 15,8 2 192-15,0 0 32 0,0 0 16 0,0 0-544 0,0 0-96 16,0 0-32-16,0 0 0 0,0 0-400 0,0 0-96 15,0 0-16-15,0 0 0 0,0 0-32 0,0 0-16 16,0 0 0-16,17-3 0 0,1 3 240 0,3 0 32 16,3-1 16-16,0-1 0 0,0 0 144 0,0-1 48 15,2 3 0-15,1-1 0 0,2 1-64 0,3 0-16 16,0-4 0-16,2 1 0 0,0 0-224 0,1 1-64 16,2-1 0-16,1 3 0 0,-1-1-128 0,2-1-48 15,-1 0 0-15,2-1 0 0,0 2-144 0,1-3 0 16,-3 1 0-16,-4 3 0 0,-4-5 128 0,-2 2 0 0,-3 1 0 15,-2-1 0-15,-2 2-128 0,-2-1-192 0,-1 0 32 0,-2-1 16 32,0 3-240-32,-2 0-64 0,-1-1 0 0,-2-3 0 15,-11 4-576-15,13-8-128 0,-3 0-32 0,-10 8 0 16,8-11-2368-16,-4 2-480 0,0-3-80 0</inkml:trace>
  <inkml:trace contextRef="#ctx0" brushRef="#br0" timeOffset="134133.37">8247 10652 19743 0,'-21'3'880'0,"10"4"176"0,-2-2-848 0,1-1-208 0,0 1 0 0,-1-2 0 15,1 2 1392-15,-1 3 224 0,-2 0 48 0,4 0 16 16,-2 0-480-16,5 4-112 0,0-3 0 0,2 6-16 0,-2-1-272 0,1 2-48 16,1 3-16-16,3 2 0 0,-1 7-96 0,1 0 0 15,0 6-16-15,1 6 0 0,2 2-208 0,0 6-32 16,-1 2-16-16,1 3 0 0,0-2-240 0,3 1-128 15,2-4 128-15,1 2-128 0,1-7 0 0,1-3 0 16,0-1 0-16,3-7 0 0,3 0-256 0,1-7-112 16,-1-9-16-16,1-3-16 15,-1-5-1584-15,2-8-304 0,2-4-64 0,1-6-10688 0</inkml:trace>
  <inkml:trace contextRef="#ctx0" brushRef="#br0" timeOffset="134685.7">8578 10545 31039 0,'0'0'1376'0,"0"0"288"0,0 0-1344 0,0 0-320 0,0 0 0 0,0 0 0 16,0 0 960-16,0 0 112 0,0 0 16 0,0 0 16 16,0 0-720-16,13 3-128 0,-4 5-48 0,1 1 0 15,1 8-208-15,-3-1 176 0,0 3-176 0,-1 3 160 16,-1 7 32-16,1 3 0 0,1 4 0 0,-2 5 0 15,-3 4 32-15,0 5 16 0,1 6 0 0,-1-1 0 16,0 1 32-16,-1 2 16 0,-2-4 0 0,1 1 0 16,-1-7-80-16,0-1-16 0,0-2 0 0,2-5 0 15,-1-7-192-15,1-1 144 0,0-3-144 0,-2-1 128 16,0-4-128-16,0-7 0 0,0-1 0 0,0-1 128 16,0-15-128-16,0 0 0 0,0 0 0 0,0 0 0 15,0 0 0-15,0 0 0 0,0 0 0 0,-13-7 0 0,2-1-288 16,1-4 16-16,2-4 0 0,1-2 0 0,1-1 96 15,3 3 32-15,-2-2 0 0,2-1 0 0,0-5 144 0,1 0-192 16,2 1 192-16,2-4-192 0,1-1 192 0,2-2 0 16,-1-5 128-16,4 3-128 0,2-5 192 0,3-2-48 15,0-1 0-15,3 0 0 0,3 0 16 0,4 3 0 16,-1 3 0-16,4 2 0 0,-1 6-160 0,3 2 0 16,-3 0 0-16,1 7 0 0,0 2 0 0,-2 7 0 15,0 0 0-15,-5 3 0 0,-1 2 0 0,-4 1 0 16,1 6 0-16,-1 0 0 0,-1 1 0 0,0 6 128 0,-4 7-128 0,1 5 128 15,-4 4-128-15,1 5 0 0,-1 0 0 16,2 5 128-16,0 0-128 0,0 0 0 16,0 1 0-16,0-2 0 0,0-4 0 0,0 0 0 0,2 0 0 0,0-3 0 15,-1 0 0-15,1-2 0 0,0-4 128 0,-1-1-128 16,1-1 0-16,-1-3 0 0,1 1 0 0,-2-6-176 31,-8-13-400-31,8 8-96 0,-8-8-16 0,0 0 0 16,11 4-2624-16,-11-4-528 0</inkml:trace>
  <inkml:trace contextRef="#ctx0" brushRef="#br0" timeOffset="135221.26">9871 11053 19343 0,'0'0'1728'0,"0"0"-1392"0,0 0-336 0,0 0 0 0,0 0 2368 0,0 0 384 16,0 0 96-16,0 0 16 0,0 0-1712 0,15-3-320 15,-4-3-80-15,-1-2-16 0,-4-2-512 0,1-1-96 16,-4 1-128-16,0-1 176 0,0-2-176 0,-1 0-176 16,-2 1 48-16,-2 0 0 0,-3 1 128 0,1 1 0 15,-3-1 0-15,1 2 0 0,-2-1 0 0,0 2 144 16,8 8-16-16,-13-10-128 0,-2 7 304 0,-1 1-48 0,0 2-16 15,0 2 0-15,0 6-32 0,0 0 0 16,0 7 0-16,-2-1 0 0,-1 8-64 0,0 1-16 0,0 6 0 16,-2 1 0-16,-3 4-128 0,-2 6 192 0,0-1-192 15,2 1 192-15,2-3-192 0,4 0 0 0,5-5 0 0,4-3 0 16,1-5 0-16,4 0 0 0,3 0 0 0,4-6 0 16,3-2 0-16,4-4 0 0,3-4 144 0,0-4-144 15,0 0 128-15,-1 0-128 0,3-4 128 0,3 0-128 16,2 0 176-16,4-4-48 0,1-5 0 0,0-4 0 15,1-3-128-15,1-3 0 0,4-1 144 0,1-2-144 16,-2-5 0-16,1 3 0 0,-1-2 0 0,-2 2 128 16,-4 0-128-16,-4 0 0 0,-2 0 0 0,-5-2 0 15,0 2 0-15,-4 3 0 0,-1 2 0 0,-1 1 0 16,-6 2 0-16,-1 5 0 0,-3-2 160 0,-2 0-160 16,1 3 368-16,-3 1-32 0,-2 1 0 0,-1 1 0 15,-1 1 80-15,-1 1 16 0,1 2 0 0,-2 1 0 16,1 2-432-16,0 2 0 0,0-2 0 0,0 0 0 15,1 0-384-15,11 0-96 16,-11 0-32-16,11 0-10752 0,0 0-2144 0</inkml:trace>
  <inkml:trace contextRef="#ctx0" brushRef="#br0" timeOffset="137439.01">9586 11209 20207 0,'0'0'896'0,"0"0"192"0,0 0-880 0,-10 5-208 0,10-5 0 0,0 0 0 0,0 0 1552 0,-8 8 272 16,8-8 48-16,0 0 16 0,0 0-864 0,0 0-160 15,-8 8-32-15,8-8-16 0,0 0-448 0,-8 5-96 16,0 3-16-16,8-8 0 0,0 0-64 0,0 0-32 15,3 13 0-15,-3-13 0 0,5 14 32 0,1-4 16 16,-6-10 0-16,13 14 0 0,-2-4 16 0,2-2 0 16,0 0 0-16,2-3 0 0,1 1 32 0,1-4 0 0,-1 4 0 0,2-6 0 15,-2-1 32-15,0-1 16 16,2-3 0-16,-1-1 0 0,1 1-160 0,1-3-16 0,2 0-128 0,-2-2 192 16,-1 2-192-16,0-1 128 0,-1-1-128 0,1-1 0 15,-2-2 160-15,0 2-160 0,0-2 160 0,2 0-160 16,-2 0 128-16,-2-3-128 0,-1 0 0 0,2 3 144 15,-3-3-144-15,1-3 128 0,0 3-128 0,0-5 128 16,-3 5-128-16,2-2 0 0,0-1 144 0,-4 3-144 16,-5-2 0-16,0-1 144 0,-1 1-144 0,-2-1 0 15,0 3 128-15,-3 3-128 0,1-3 0 0,-3 3 0 16,-3 2 0-16,-3-2 0 0,-4 5 0 0,1 0 0 16,1 0 0-16,-3 6 0 0,-2-1-160 0,-1 6 160 15,-2-1 0-15,0 1 0 0,1 5 0 0,-1 0 0 16,0 2 0-16,0 1 0 0,0 7 0 0,0 1 0 15,0 2 0-15,1 3 0 0,-1 8 0 0,0 2 128 16,2 1-128-16,-1 4 0 0,-1 1 0 0,2 0 128 0,0-3-128 16,3 3 128-16,0-3-128 0,3 0 128 0,-1 0-128 0,1-2 192 15,1-4-192-15,6-3 192 0,4 5-192 0,6-5 192 16,0 5-192-16,3-5 192 0,-1 1-192 0,6-5 0 16,2 1 144-16,2-6-144 0,2-2 0 0,-1-1-208 15,3-3 16-15,-1-5 16 16,0 4-304-16,2-8-64 0,3-4-16 0,0 0 0 15,3-3-16-15,2-2 0 0,0-4 0 0,2-1 0 0,-1-3 144 16,2-3 32-16,0 0 0 0,2-5 0 0,1 0 224 0,4 1 176 16,3-4-208-16,-1-2 80 0,-1-1 128 0,-1 2 176 15,-5 0-48-15,-1-3 0 0,-1-2 0 0,-1 1 0 16,-2-1 0-16,-3 4 0 0,-2-3-128 0,-2 2 0 0,-3 3 144 16,-1 3-144-16,-4 0 176 0,-1 2-48 0,-2 1 0 0,-1-1 0 15,-2 4 224-15,-1 1 32 0,-3-2 16 16,0 3 0-16,-3 2 48 0,-1-2 16 0,0 13 0 0,-3-10 0 15,0-1-80-15,3 11-32 0,-7-8 0 0,1 5 0 16,6 3-176-16,-13-2-48 0,0 4 0 0,0 1 0 16,-1 5-128-16,-2 5 0 0,-2 0-160 0,1 4 160 15,-3 4 0-15,1 3 0 0,0 2-128 0,0 3 128 16,-1 0 0-16,4 3 0 0,0-3 0 0,0 0 0 16,-1 0 208-16,0-1-64 0,6-3-16 0,2-3 0 15,2-6-128-15,2-2 160 0,2 3-160 0,2-5 160 16,1-12-160-16,3 12 0 0,-3-12 0 0,9 12 0 15,3-5 0-15,0-6 0 0,3-1-160 0,1-4 160 0,2-4-144 16,-1-2 144-16,1-1-128 0,1-4 128 16,2-6-160-16,0 5 160 0,0-4-192 0,-2-1 192 0,-1-3-288 15,-1 3 48-15,-1-3 16 0,-1 3 0 0,-2-3-96 0,-1 6 0 16,-2 2-16-16,0 0 0 0,-2 0 48 0,0 8 16 16,-8 8 0-16,0 0 0 0,0 0 80 0,11-5 32 15,-11 5 0-15,0 0 0 0,0 0 160 0,16 3 144 16,-16-3-16-16,16 7-128 0,-3-1 336 0,-2-1-32 15,-11-5-16-15,13 10 0 0,-13-10-96 0,18 11 0 16,-2 0-16-16,-3-1 0 0,-4 3-176 0,1-2 192 16,-1 2-192-16,-1-2 192 0,-1 2-64 0,-1 3-128 15,-1-3 192-15,0 3-64 0,-2 0 0 0,0 3 0 16,1-6 0-16,-3 0 0 0,-2 1 0 0,1-14-128 0,0 0 192 16,0 0-64-16,0 0 0 0,-8 10-128 0,8-10 192 15,-12 4-64-15,12-4 0 0,-11 4-128 0,11-4 192 0,-11 0-64 16,11 0-128-16,0 0 128 0,-5-12-128 0,5 0 128 15,3-4 64-15,4 0 0 0,1-2 0 0,1-1 0 16,7-2 192-16,2 0 32 0,3-3 16 0,0 3 0 16,0-3-32-16,1-3 0 0,2-4 0 0,2-1 0 15,0 3-192-15,-1-3-32 0,1 3-16 0,0 0 0 16,-1-3-160-16,1 5-272 0,1-2 64 0,2 0 16 31,0 5-704-31,0 1-144 0,0 3-32 0,1 5 0 16,-2 6-2416-16,-3 0-480 0,-1 1-112 0</inkml:trace>
  <inkml:trace contextRef="#ctx0" brushRef="#br0" timeOffset="137838.57">11566 10870 23439 0,'5'18'1024'0,"-2"-3"240"0,0 2-1008 0,-1 4-256 0,-1 6 0 0,-1 2 0 0,0 2 1744 0,-1-1 304 15,-1 1 64-15,1-4 16 0,-1 2-816 0,2 0-160 16,0-5-48-16,2-3 0 0,1 1-656 0,2-7-128 16,1-1-16-16,2-4-16 0,0-2-160 0,3-3-128 15,1-2 144-15,0-3-144 0,1-3 0 0,2-2 128 16,-1 0-128-16,-1-3 0 0,-3-3 0 0,-1-2 0 15,3 3 128-15,-1-1-128 0,-2-2 0 0,1-1 0 16,0-2 0-16,-1 0 0 0,-1-2 160 0,2 0-160 16,-2 2 160-16,0 0-160 0,0 0 160 0,0 0-160 15,0 3 160-15,0 0-160 0,-2-1 304 0,-1 4-48 16,0-1 0-16,-5 11 0 0,7-11 128 0,-1 3 32 16,-6 8 0-16,10-8 0 0,-10 8-48 0,0 0-16 0,0 0 0 15,0 0 0-15,0 0-128 0,12 6-32 0,-4 4 0 0,-1 1 0 16,-2 7-32-16,-4 1-16 0,-1 2 0 0,0 3 0 15,-1 3-144-15,-3 2 192 0,1 2-192 0,-2 1 192 16,1 0-64-16,-1 5 0 0,-2-5 0 0,1 8 0 16,0-2 48-16,-1 6 0 0,-2 2 0 0,-3 6 0 15,1 2 0-15,0-1 0 0,-2-1 0 0,0-3 0 16,-1 1-176-16,-1 3 0 0,-1-1 0 0,-1-3 0 16,-4-1 128-16,-7-3 32 0,-4-3 16 0,-6 0 0 15,-6 3-16-15,-5-5 0 0,-7 0 0 0,-4-3 0 16,-2-3-416-16,-3 1-96 0,-5-3-16 0,-1-1 0 15,-1-3-2400-15,-7-3-496 16,-4-6-80-16</inkml:trace>
  <inkml:trace contextRef="#ctx0" brushRef="#br0" timeOffset="147319.12">13229 10529 17279 0,'0'0'768'0,"0"0"144"0,0 0-720 0,0 0-192 0,0 0 0 0,0 0 0 15,0 0 1376-15,8-8 240 0,-2-1 48 0,-6 9 16 16,0 0-656-16,0 0-144 0,8-9-32 0,-3-2 0 15,-5 11-288-15,3-12-64 0,-3 12-16 0,0 0 0 0,0 0 0 0,2-8 0 16,-2 8 0-16,-2-8 0 0,2 8 0 0,0 0 0 16,-8-8 0-16,0 3 0 0,-2 2-112 0,10 3-32 15,-12 0 0-15,-3 3 0 0,-1 1-48 0,0 1-16 16,-2 1 0-16,1 4 0 0,-2 6-80 0,-2 4 0 16,-2 5-16-16,-1 2 0 0,-5 3 112 0,-3 10 32 15,-6 2 0-15,-4 6 0 0,-3 2 16 0,0 10 16 16,-2 2 0-16,6 4 0 0,1 0 0 0,4-2 0 15,4 0 0-15,7-3 0 0,4-1 16 0,3-1 0 16,7 2 0-16,4 0 0 0,4 5-128 0,8 0-32 16,0-2 0-16,4-2 0 0,4 4-208 0,2-5 0 15,1-3 0-15,3-2 0 0,3-3-240 0,1-3 16 16,-2-10 0-16,3 2 0 0,2-7-80 0,1 0-16 0,-1-6 0 16,2-6 0-1,4-4-416-15,2-6-96 0,3-5 0 0,-2-5-16 16,-1-8-288-16,1-9-48 0,1-7-16 0,1-5-8464 0,0-9-1680 0</inkml:trace>
  <inkml:trace contextRef="#ctx0" brushRef="#br0" timeOffset="147696.19">13299 11029 23375 0,'0'0'1024'0,"0"0"240"0,0 0-1008 0,0 0-256 0,0 0 0 0,0 0 0 0,0 0 1312 0,18-1 224 15,1-4 32-15,4 3 16 0,1-1-720 0,3-2-144 16,3-1-16-16,4 1-16 0,1 2-240 0,2-2-32 15,-1 3-16-15,2 2 0 0,-2-3 208 0,0 0 32 16,0 3 16-16,-1 0 0 0,2 3 48 0,0-3 0 16,-2 0 0-16,0 0 0 0,1 0-128 0,-3-3 0 15,1 1-16-15,0-4 0 0,0 1-272 0,-1-3-48 0,1 0-16 16,-2 0 0-16,-3 0-224 0,-2-2 0 0,1-1 0 16,-4 0 0-1,-4 1-448-15,0-1-96 0,-3-2-16 0,-2 0 0 16,-2 1-1424-16,-4 2-272 0,-9 10-64 0,8-13-7728 0,-3 3-1552 0</inkml:trace>
  <inkml:trace contextRef="#ctx0" brushRef="#br0" timeOffset="147992.6">13686 10933 16575 0,'0'0'736'0,"-3"19"160"0,1-3-720 0,2 2-176 0,2-2 0 0,3 0 0 0,-1 2 3456 16,4-1 672-16,4 1 128 0,1 3 32 0,1-5-2560 0,2 5-512 15,0-2-112-15,0 2-16 0,2 0-448 0,-1 3-80 16,-1 0-32-16,-1 2 0 0,-1 3-208 0,-1-1-32 16,2 0-16-16,-4 1 0 0,-2 0-272 0,1-2 160 15,-2 2-160-15,-1-2 128 0,-1 0-128 0,-1-3 0 16,1-1 0-16,-3-5 0 15,1-2-624-15,-1 0 0 0,0-4 0 0,0 1 0 16,-3-13-1568-16,0 0-320 0,0 0-64 0,8 12-16 16,2-8-1088-16,-10-4-224 0,18 4-32 0,-1-8-16 0</inkml:trace>
  <inkml:trace contextRef="#ctx0" brushRef="#br0" timeOffset="148480.57">14840 11153 6447 0,'0'0'576'0,"0"0"-576"0,0 0 0 0,6-8 0 16,-6 8 2992-16,2-11 480 0,-1-2 112 0,-1 3 0 15,0-1-1856-15,0 11-384 0,-3-11-80 0,0-2-16 16,0 3-512-16,-2-1-96 0,0 1-32 0,0 1 0 16,5 9-192-16,-9-13-32 0,-1 0-16 0,2 2 0 15,0-2 16-15,0 5 16 0,8 8 0 0,-13-13 0 0,2 8-48 0,-2 1-16 16,-1-3 0-16,1 7 0 0,-2 0-16 0,1 5-16 16,0-2 0-16,-1 5 0 0,1 5 80 0,-2 3 32 15,0 0 0-15,-2 5 0 0,0 3 96 0,1 2 32 16,1 1 0-16,0 7 0 0,-1-2-144 0,1 5-16 15,4 3-16-15,-1 0 0 0,0 0-48 0,3-1 0 16,2 1 0-16,3 0 0 0,5 2 16 0,2 1 0 16,3-1 0-16,1-4 0 0,2-6-144 0,5 0-16 15,0 2-16-15,0-7 0 0,0-3-160 0,1-3 0 16,1 0 0-16,1-2 128 0,1-6-288 0,-1 0-64 0,0-6-16 16,2-6 0-16,-2-1-64 0,2-3-16 0,-1-3 0 15,6-6 0 1,1-4-80-16,0-3-32 0,2-7 0 0,4 1 0 15,4-4-240-15,0-3-48 0,-1-4-16 0,-1-1 0 16,-3 1-1504-16,-3 3-320 0,-2 1-48 0,-2-1-5520 0,1 0-1120 0</inkml:trace>
  <inkml:trace contextRef="#ctx0" brushRef="#br0" timeOffset="149076.26">15214 11050 6447 0,'0'0'576'0,"0"0"-576"0,0-11 0 0,0 11 0 15,1-13 4800-15,-1 13 864 0,-1-13 160 0,1 2 48 16,0 11-3312-16,-2-8-672 0,2 8-128 0,0 0-32 15,-1-8-640-15,1 8-144 0,0 0-32 0,0 0 0 16,0 0-336-16,0 0-80 0,0 0-16 0,0 0 0 0,-7 13-192 0,2-2-32 16,1 7-16-16,-1 1 0 0,-2 5-48 0,2 5-16 15,1 3 0-15,-1 2 0 0,0 6-176 0,0 2 192 16,0 1-192-16,2 2 192 0,0 1-192 0,0 1 0 16,0 0 0-16,3-2 0 0,-2 3 0 0,0-2 0 15,2-6 0-15,0 0 0 0,0 2 0 0,0-5-144 16,0-2 144-16,0-1-208 15,-1-2-304-15,1-4-64 0,0-6-16 16,0 0 0-16,-2-7-96 0,2-4-16 0,0-11 0 0,0 0 0 16,0 0 192-16,0 0 48 0,0 0 0 0,0 0 0 0,0 0 224 0,0 0 48 15,0 0 16-15,2-9 0 0,-1-6 176 0,1-1 0 16,1-2 0-16,0-2 0 0,1-1 432 0,0-2 16 16,0-1 0-16,0-2 0 0,0 1 16 0,2-1 16 15,-1-1 0-15,-2-1 0 0,0-4-144 0,1 0-16 16,-1-1-16-16,0-1 0 0,-1-1-64 0,1 2-16 0,0 0 0 15,0-3 0-15,0-1-32 0,4-1 0 0,-1-2 0 0,2 5 0 16,5-4-192-16,2-1 144 0,-1 3-144 0,4-3 128 16,-1 0 16-16,4-2 0 0,0 2 0 0,3 1 0 15,-1 2-16-15,2 5-128 0,-1 0 192 0,2 11-64 16,0 2-128-16,-2 6 160 0,-2-3-160 0,1 3 160 16,-4 5-32-16,0 0 0 0,-1 3 0 0,-2 1 0 15,-2-3 64-15,-2 7 0 0,0 0 0 0,-12 0 0 16,13 3-64-16,-13-3 0 0,13 8 0 0,-2 2 0 15,-11-10-128-15,10 11 0 0,-2 2 0 0,-3 3 0 16,-2 0 0-16,0 4 0 0,-3 0 0 0,0 4-176 0,-3 2 176 16,0 3-128-16,-2 3 128 0,0-3-128 0,-3 3 128 15,-2 0 0-15,-1 0 0 0,-2-1 0 16,-3 1 0-16,-3 0 0 0,-2 0-144 0,-1-3 144 16,-6-3-208-16,0-2 16 0,-3 3 16 0,1-4 0 15,1 4-192-15,0-6-32 0,0-4-16 0,6-5 0 16,3-4-1376-16,2 0-256 0,0-4-64 0,4 3-16 0</inkml:trace>
  <inkml:trace contextRef="#ctx0" brushRef="#br0" timeOffset="150110.79">16291 10320 10127 0,'0'0'448'0,"0"0"96"0,0 0-544 0,0 0 0 0,0 0 0 0,0 0 0 16,0 0 3152-16,0 0 528 0,0 0 96 0,0 0 32 0,0 0-2256 0,0 0-448 15,0 0-80-15,0 0-32 0,6 11-256 0,-6-11-48 16,0 0-16-16,0 0 0 0,0 0-160 0,8 7-16 16,-8-7-16-16,0 0 0 0,8 11-112 0,-8-11-32 15,8 11 0-15,-1-1 0 0,-7-10-112 0,0 0-32 16,9 8 0-16,1 4 0 0,-2 1 64 0,1 2 16 16,1 1 0-16,1 0 0 0,1 0 48 0,0-2 0 0,1 6 0 0,2-1 0 15,1-1 48-15,0 1 16 16,1-2 0-16,-2 4 0 0,-1 2-32 0,1-2 0 0,-1 0 0 15,1-4 0-15,-1 6-96 0,-1-1-32 0,-2 2 0 16,-1 4 0-16,-2-6-80 0,0 2-16 0,-2 7 0 0,-3-1 0 16,1 2-128-16,-4 5 0 0,-2 3 144 0,0-1-144 15,-1-1 0-15,-2 1 0 0,-1-2 0 0,1 1 0 16,-1 1 0-16,-1 1 0 0,1-3 0 0,-2 5 0 16,0-4 0-16,-2 1 0 0,1-4 0 0,-1 5 0 15,-1-1 0-15,0 2 0 0,-4 3 0 0,-1-3 0 16,-2-1 0-16,-1 2-208 0,-3 2 48 0,-2-3 16 31,-2 1-240-31,-5-2-64 0,-4 3 0 0,-7 1 0 0,-7-4-1184 0,-6 5-240 16,-3 6-48-16,1 4-12816 0</inkml:trace>
  <inkml:trace contextRef="#ctx1" brushRef="#br0" timeOffset="150589.23">9782 10805 0,'-30'0'125,"-16"0"-125,15 0 15,-45 0-15,61 0 16,-15 0-16,-16 0 15,-15 0-15,46 0 0,-31 0 16,15 0-16,16 0 16,0 0-16,-31 0 15,31 0-15,0 0 0,-16 0 16,-14 0-16,29 0 16,-29 0-16,29 0 15,1 0-15,0 0 0,0 0 16,-1 0-16,1 0 15,-15-15-15,30 0 16,-15-16-16,-1 31 16,1-30-16,0 14 0,-31 1 15,31-31-15,0 31 16,-31-15-16,31-1 16,-1 16-16,-29-15 0,45 14 15,-15 1-15,-1 0 16,16 0-16,-15 15 15,0-16-15,0-14 16,-16 30-16,16 0 16,0 0-1,-1 0 1,1-15-16,15-1 16,-15 16-16,15-15 15,-15 0-15,15 0 16,-31-1-16,16 16 15,15-45-15,-15 45 0,15-31 16,-16 16-16,16-16 16,-15 1-16,-15-16 15,30-15-15,-15 16 0,-1 14 16,16-15-16,-15 31 16,-15 0-16,30-31 15,-16 31-15,1 0 16,15-1-16,-15 1 0,0 0 15,15-15-15</inkml:trace>
  <inkml:trace contextRef="#ctx0" brushRef="#br0" timeOffset="167568.6">74 12230 5519 0,'0'0'496'0,"0"0"-496"0,0 0 0 0,0 0 0 16,0 0 960-16,8-11 112 0,-8 11 16 0,5-13 0 15,-5 13-1280-15,1-8-256 0,-1 8-64 0,0-11 0 16,0 11 80-16,0-13 16 0,0 13 0 15,0 0 0-15,-1-8 880 0,1 8 176 0,0 0 48 0,0 0 0 0,-5-13 288 0,5 13 64 16,0 0 16-16,0 0 0 0,0-10-288 0,0 10-64 16,0-11-16-16,0 11 0 0,5-11-336 0,-5 11-64 15,6-13-16-15,-6 13 0 0,8-8-144 0,-8 8-128 16,10-8 144-16,-10 8-144 0,9-8 320 0,3 3-16 16,-3 0-16-16,-9 5 0 0,10-8 224 0,-10 8 32 15,13-8 16-15,-2 2 0 0,0-1 64 0,1 1 16 16,-1 4 0-16,0-1 0 0,-11 3-96 0,14-3-16 15,-1-2 0-15,2 5 0 0,1-3-80 0,1 3-32 16,1 0 0-16,1-2 0 0,-3-1-160 0,2 3-16 0,0 0-16 0,1 0 0 16,-1 0-32-16,2 0-16 0,0 0 0 0,1 5 0 15,1-2-176-15,1 2 160 0,-3-2-160 0,1 2 160 16,2 3-32-16,-2-2-128 0,-2 1 192 0,-2 2-64 16,0-2-128-16,-1 1 160 0,-4-3-160 0,1 1 160 15,-13-6-160-15,15 13 0 0,-4-5 0 0,-1 5 128 16,-10-13-128-16,9 14 0 0,-4-1 144 0,-5-13-144 15,3 18 256-15,-1-4-32 0,-2 1 0 0,-3 1 0 16,-4 0-224-16,-1 3 176 0,-3 2-176 0,-4 0 160 16,-1 6-160-16,-3-1 0 0,-3 3 0 0,-2 0 0 15,0-1 0-15,-4 3 0 0,1-1 0 0,0-1 0 16,-1-3-144-16,3 3 144 0,1-3 0 0,0-1 0 16,0-1 0-16,-1 0 144 0,0 0 16 0,1-3 0 0,1 3 240 15,2-3 48-15,2 2 16 0,1-4 0 0,2-3-160 0,2 0-48 16,1-1 0-16,2-1 0 0,3-3-256 0,0 5 128 15,1-3-128-15,7-13 0 0,-1 13 0 0,1-13 0 16,0 0 0-16,8 14 0 0,-8-14 0 0,16 10 0 16,0-2 0-16,2-3 0 0,-1-2 272 0,3-3-48 15,4-1-16-15,0-1 0 0,1-3 0 0,1 0 0 16,-2-6 0-16,2 3 0 0,1-5-80 0,4 4-128 16,-1-3 176-16,1 1-176 0,-3-2 0 0,3 4 0 15,-1-6 0-15,1 2 0 16,-1 0-1600-16,1-1-416 0,-1-4-96 0</inkml:trace>
  <inkml:trace contextRef="#ctx0" brushRef="#br0" timeOffset="168025.4">1117 12225 6447 0,'0'0'272'0,"0"0"80"0,-6-8-352 0,6 8 0 0,-5-11 0 0,0 1 0 0,0 1 3360 15,5 9 608-15,-5-13 112 0,5 13 16 0,-4-10-2720 0,-1 2-544 16,5 8-128-16,0 0 0 0,-7-11 160 0,7 11 32 15,0 0 16-15,0 0 0 0,0 0 16 0,0 0 0 16,0 0 0-16,0 0 0 0,-8-3-192 0,8 3-32 16,0 0-16-16,0 0 0 0,0 0-128 0,0 0-32 15,0 0 0-15,0 0 0 0,-9 3-112 0,9-3-32 16,0 0 0-16,0 0 0 0,0 0-128 0,0 0-16 16,-4 13-16-16,4-13 0 0,0 16 32 0,2-2 16 15,0-1 0-15,1 0 0 0,0 8-80 0,2 1 0 16,0-1-16-16,0 5 0 0,1 1-48 0,0 4 0 15,1 1 0-15,-1 0 0 0,2 0-128 0,0 0 0 16,-1 2 0-16,1-2 0 0,1 0 0 0,-1 2 0 0,0-1 0 0,0-1 0 31,0 1-320-31,2-5-112 0,0 5-16 0,-1-3 0 16,-1-3-1344-16,2-1-288 0,0-4-48 0,-1 3-7664 0,1-5-1520 16</inkml:trace>
  <inkml:trace contextRef="#ctx0" brushRef="#br0" timeOffset="168305.8">1783 12716 18431 0,'0'0'1632'0,"0"0"-1312"0,0 0-320 0,10 12 0 0,-10-12 3584 0,14 9 656 16,2-2 128-16,2-3 32 0,4 0-3120 0,4-3-640 15,1 2-112-15,4-3-16 0,1-3-320 0,2-5-64 16,1 0-128-16,3-1 192 0,6-3-192 0,2 3 0 16,2-3-192-16,1 1 192 15,-3 2-640-15,-1-3 0 0,-3 0-16 0</inkml:trace>
  <inkml:trace contextRef="#ctx0" brushRef="#br0" timeOffset="173212.93">3770 12309 23327 0,'0'0'1024'0,"0"0"224"0,0 0-992 0,0 0-256 0,11-7 0 0,-11 7 0 16,11-8 912-16,-1 2 144 0,-10 6 32 0,10-8 0 0,-10 8-320 0,9-8-48 16,-9 8-16-16,8-8 0 0,0 0-352 0,-8 8-80 15,7-8-16-15,-7 8 0 0,4-10-64 0,-4 10-32 16,5-11 0-16,-5 11 0 0,5-13-160 0,0 3 0 15,-5 10 0-15,3-14 128 0,-1 1-128 0,-1-3 0 16,1 3 0-16,-2-3 0 0,-2 3 0 0,1 0-224 16,1 13 48-16,-3-16 16 0,-1-3-96 0,0 3-32 15,-3 3 0-15,2 0 0 0,-1 0-80 0,-1 4-16 16,-1-1 0-16,0 2 0 0,8 8 64 0,-11-8 16 16,-2 0 0-16,0 5 0 0,2-2 304 0,-2 4 0 15,-3-1-128-15,2 2 128 0,-4 2 0 0,-1 2 0 16,-3 1 176-16,-1 0-176 0,1 3 192 0,-1 3-192 0,1 2 192 15,1 0-192-15,-3 3 256 0,3 0-48 0,2 0-16 16,-1 5 0-16,3 1 32 0,2 1 0 0,2 4 0 0,2-1 0 16,2 6 48-16,1-3 16 0,1 5 0 0,2-2 0 15,2 0-80-15,1 3-16 0,1-4 0 16,1 1 0-16,0-5-48 0,3-1-16 0,0 1 0 0,4-5 0 16,-2-2 80-16,-1 1 16 0,3-5 0 0,1 1 0 15,0-6 64-15,1 2 16 0,1-5 0 0,3 4 0 16,3-4 64-16,3-4 16 0,2 3 0 0,2-6 0 15,1-2-224-15,1-6-32 0,1-1-128 0,3-1 192 16,1-2-192-16,-2-2 0 0,-3-3 0 0,1-4 0 16,0 0-256-16,-2-1-32 0,-3 0-16 0,-2 0 0 15,-1 0-16-15,-2-1 0 0,-4 1 0 0,0-3 0 16,-4 3 320-16,0 0-192 0,-2 2 192 0,-1 3-160 0,-3-5 160 16,-1 5 128-16,-1 0-128 0,0 1 176 15,-1 4 16-15,-3-2 16 0,3 2 0 0,1 11 0 0,-4-10-80 0,3 2-128 16,1 8 176-16,0 0-176 0,-3-11-192 0,3 11-128 15,-2-10-48-15,2 1-14416 16</inkml:trace>
  <inkml:trace contextRef="#ctx0" brushRef="#br0" timeOffset="173610.97">4214 12098 8287 0,'0'0'736'0,"0"0"-592"0,0 0-144 0,0 0 0 15,0 0 4992-15,0 0 976 0,0 0 192 0,0 0 48 16,0 0-4352-16,0 0-880 0,0 0-160 0,0 0-48 16,0 0-512-16,0 0-96 0,0 0-32 0,0 0 0 15,0 0-128-15,-6 15 0 0,0 1 0 0,1 0 0 16,0 0 192-16,2 5 0 0,-1 0 0 0,0 3 0 15,-1 5 112-15,0 1 16 0,2 1 16 0,1 6 0 16,1 1-32-16,2 1-16 0,1-2 0 0,-1-1 0 16,1 1-160-16,3 0-128 0,0-1 192 0,1 1-192 15,1-4 0-15,-1-1 0 0,0-3 0 0,1-1 0 16,-1-3 0-16,1 2-144 0,-3-6-16 0,1 0 0 16,0 0-224-16,0-5-32 15,-2 0-16-15,-1 0 0 0,-2-16 0 0,-2 13 0 16,2-13 0-16,0 0 0 0,0 0 48 0,0 0 16 0,0 0 0 0,0 0 0 15,0 0-128-15,0 0-16 0,0 0-16 0,-13-5 0 16,0-3-576-16,1-5-112 0,-1-3-32 16,0 0-10944-16</inkml:trace>
  <inkml:trace contextRef="#ctx0" brushRef="#br0" timeOffset="173933.68">3970 12317 7359 0,'2'-24'320'0,"1"6"80"0,0 2-400 0,2-2 0 15,0-1 0-15,2 1 0 0,2-4 3328 0,2 1 592 0,4 2 112 0,1-2 32 16,0 5-2640-16,5-2-528 16,1 0-96-16,4 2-32 0,3 0-192 0,0-3-64 0,-2 6 0 0,3 0 0 15,4 2 176-15,0 2 16 0,-5-1 16 0,-2 4 0 16,-1-1 16-16,-1 2 0 0,3 2 0 0,-1 3 0 16,0 0-160-16,-1 5-48 0,-2-2 0 0,0 5 0 15,-1-1-160-15,-1 1-48 0,-3 1 0 0,-1 1 0 16,-2-1-112-16,0 6-16 0,-3-4-16 0,-4 5 0 15,0-3-176-15,-5 3 160 0,0-3-160 0,-3 1 160 16,-1 2-160-16,-1 2-144 0,-3 1 144 0,0-1-208 16,-5 3 208-16,-2-5-192 0,-2 3 192 0,-1-1-192 15,-5-2 0-15,-2 0 0 0,-3 3 0 0,-2-3 0 16,-3-1-32-16,-1-2 0 0,-1-2 0 0,1 2 0 16,-2-2-400-16,1-2-80 15,1-5 0-15,1-4-16 0,0 0-1488 0,3-2-288 16,4-1-64-16</inkml:trace>
  <inkml:trace contextRef="#ctx0" brushRef="#br0" timeOffset="174235.2">5355 12106 9215 0,'0'0'816'0,"13"2"-656"16,-13-2-160-16,0 0 0 0,15 0 4576 0,-15 0 880 16,13 0 176-16,-13 0 48 0,0 0-4000 0,0 0-784 0,0 0-176 0,0 0-16 15,0 0-512-15,0 0-192 0,0 0 128 0,0 0-128 16,0 0 0-16,-13-5-144 0,-3 2 0 0,-4 3 0 16,-2 3 144-16,-2 0 0 0,-2-1 0 0,-1 4-128 15,-2 1 128-15,0 1 0 0,0 0 0 0,4 3 0 16,0-1 0-16,1-2 0 0,0 0 0 0,0-2 128 15,-3-1-320-15,1-2-48 0,1-3-16 0,1 0 0 32,1-3-2240-32,2-2-448 0</inkml:trace>
  <inkml:trace contextRef="#ctx0" brushRef="#br0" timeOffset="174463.18">5124 11925 9215 0,'0'0'816'0,"0"0"-656"0,0 0-160 0,4 16 0 0,-3 0 3712 0,-1 3 720 16,0-1 144-16,0 3 32 0,0 1-2816 0,0 2-544 16,-1 2-112-16,1 3-32 0,-2 0-480 0,-1 6-112 15,-1-3 0-15,3 4-16 0,-1 1-16 0,-1 1 0 16,0 4 0-16,0-2 0 0,-1-6-64 0,3 3-16 16,-2-2 0-16,1-3 0 0,2-3-208 0,2 0-32 15,-1-4-16-15,1 0 0 0,-1-5-144 0,3 0-192 16,-1-3 32-16,0-2 16 15,2-2-2032-15,-5-13-416 0,0 0-80 0</inkml:trace>
  <inkml:trace contextRef="#ctx0" brushRef="#br0" timeOffset="174689.32">5437 12195 5519 0,'0'0'496'0,"0"0"-496"0,0 0 0 0,0 0 0 15,0 0 5424-15,0 0 976 0,0 0 208 0,0 16 48 16,-1-5-4464-16,-1 5-880 0,0-3-176 0,2 3-48 16,0-16-512-16,-1 18-96 0,-1-2-32 0,2-2 0 15,2-1-192-15,-2-13-32 0,1 16-16 0,1-3 0 16,-2 3-208-16,0-16 176 0,0 13-176 0,0-13 160 16,0 0-352-16,0 0-80 0,0 13-16 0,0-13 0 15,0 0-2544-15,0 0-512 0,0 0-112 16,-3-17 0-16</inkml:trace>
  <inkml:trace contextRef="#ctx0" brushRef="#br0" timeOffset="174998.7">5526 12182 18431 0,'0'0'816'0,"0"0"160"0,0 0-784 0,0 0-192 0,0 0 0 0,0 0 0 0,0 0 3008 0,0 0 544 16,0 0 112-16,0 0 32 0,0 0-2704 0,0 0-544 16,0 0-96-16,0 0-32 0,0 0-176 0,0 0-144 15,0 0 192-15,11 6-192 0,-11-6 544 0,0 0 0 16,9 10 0-16,-9-10 0 0,10 16 96 0,-4 0 0 0,-1 0 16 0,0 0 0 16,-2 2-96-16,2-2-32 0,-2 3 0 0,2 4 0 15,0-1-240-15,0 4-48 0,0 1-16 0,-1-1 0 16,1 1-224-16,0-1 0 0,1 3 0 0,1-5 0 15,-4-4 0-15,0 1 0 0,2-1 0 0,-2-1 0 32,0-1-560-32,2-6 0 0,0 3 0 0,-2-6 0 15,-3-9-1456-15,0 0-288 0,0 0-64 0</inkml:trace>
  <inkml:trace contextRef="#ctx0" brushRef="#br0" timeOffset="176560.23">5733 12294 5519 0,'0'0'240'0,"0"0"64"0,0 0-304 0,0 0 0 0,0 0 0 0,0 0 0 0,-12-1 3008 0,12 1 560 16,0 0 96-16,0 0 32 0,-11-5-2832 0,11 5-560 16,-10-5-112-16,10 5-32 0,-11-8 352 0,3 5 80 15,8 3 16-15,-8-8 0 0,0 1 224 0,8 7 64 16,-8-6 0-16,8 6 0 0,-8-8-128 0,8 8 0 15,-8-5-16-15,8 5 0 0,0 0-288 0,0 0-48 16,-11-8-16-16,11 8 0 0,-8-5-208 0,8 5-32 16,0 0-16-16,0 0 0 0,0 0 16 0,0 0 0 15,0 0 0-15,0 0 0 0,0 0 96 0,0-11 32 0,0 11 0 0,0 0 0 16,5-11 48-16,-5 11 16 0,6-13 0 16,2 5 0-16,2 0-16 0,-1 3 0 0,-9 5 0 0,12-8 0 15,-12 8-48-15,9-8-16 0,-9 8 0 0,10-8 0 16,-10 8 48-16,11-8 0 0,-11 8 0 0,0 0 0 15,10-8-16-15,-10 8 0 0,0 0 0 0,0 0 0 16,11-5-96-16,-11 5-16 0,13-5 0 0,-13 5 0 16,0 0-192-16,0 0 128 0,11-3-128 0,-11 3 0 15,0 0 0-15,0 0 128 0,14 3-128 0,-14-3 0 16,0 0 128-16,12 8 0 0,-12-8-128 0,9 15 192 16,-2-1-192-16,-1-1 0 0,-1 5 128 0,-2-2-128 15,-1 0 0-15,1 5 128 0,0-2-128 0,0 5 0 16,1 0 0-16,0 2 128 0,0-2-128 0,0 5 0 15,0-2 0-15,-1-1 0 0,2-2 0 0,-4 3 0 16,-1-1 0-16,2-1 0 0,-2-5 0 0,0 1 0 16,0-1 0-16,0 1 0 0,-2-3 0 0,2 0 0 0,-1-1 0 0,-1-1 0 15,0 0 0-15,1-1 0 0,-1-1-192 0,1-3 64 16,1-11 128-16,0 0-208 0,0 0 208 0,0 0-192 16,0 0 192-16,0 0-192 0,0 0 192 0,0 0 0 15,0 0 0-15,0 0 0 0,0 0 0 0,0 0 0 16,0 0 0-16,0 0 0 0,-7-16-160 0,2 4 160 15,1-5-160-15,0 5 160 0,1-3 0 0,2 1 0 16,-1-1 0-16,2 2 0 0,0-3 0 0,2 0 0 16,-1-1 0-16,2-3 0 0,1 0 0 0,0-4 0 15,1 3 160-15,0-3-160 0,1-5 192 0,1 5-32 16,-1 3-16-16,2-3 0 0,0 1-144 0,0-1 192 16,0 2-192-16,2-1 192 0,-2 1-192 0,2 4 0 0,-2-1 0 15,1 4 0-15,-1 1 0 0,2 1 0 0,0 0 0 16,1 2 0-16,-5 3 0 0,-6 8 0 0,10-8 0 0,0 3 128 15,-1 0-128-15,-9 5 0 0,13-3 0 0,-13 3 128 16,13-3-128-16,0 3 0 0,-13 0 0 0,14 3 0 16,1 2 0-16,-15-5 128 0,14 5-128 0,-1 1 0 15,-13-6 0-15,13 8 0 0,-13-8 0 0,14 13 0 16,-1-2 0-16,-3 2 0 0,-2-2 0 0,-2 2 0 16,-1 0 0-16,-2 5 0 0,0-2 128 0,0 3-128 15,-1-1 0-15,1-4 0 0,0 2 0 0,-3 0 128 16,-1-1-128-16,1 1 0 0,0 0 0 0,1 0 128 15,1 0-128-15,0-3 0 0,-1 3 0 0,-1-3 0 16,-1-2 0-16,1-11 0 0,0 13 0 0,0-13 0 0,0 11 0 16,0-11 0-16,0 0 0 0,-2 13 0 15,2-13-128-15,0 0 128 0,0 0-160 0,0 0 160 0,0 0 0 0,0 0 0 16,0 0 0-16,0 0 0 0,0 0 0 0,0 0 0 16,0 0-128-16,0 0 128 0,0 0 0 0,0 0 0 15,0 0-160-15,0 0 160 0,0 0 0 0,10-12 0 16,-1 4 0-16,-1 0 0 0,0 0-160 0,-8 8 160 15,0 0 0-15,8-12-144 0,2 4 144 0,-10 8-160 16,8-9 160-16,-8 9-160 0,8-8 160 0,-8 8-128 16,0 0 128-16,0 0-128 0,0 0 128 0,11-8 0 15,-11 8 0-15,12-6 0 0,-12 6 0 0,0 0 0 16,0 0 0-16,0 0 0 0,0 0 0 0,0 0 0 0,0 0 0 16,0 0 0-16,0 0 0 0,0 0 0 0,0 0 0 15,11 8 0-15,-11-8 0 0,9 10 0 0,-1 3 0 16,-1-2 0-16,-2 0 0 0,-2-1 0 0,0 2 128 0,-1 3-128 15,-1-1 144-15,1 1-144 0,0-2 192 0,-1-1-192 16,1 1 128-16,-2 2-128 0,0-6 0 0,0 4 0 16,0-2 0-16,-3 1 0 0,-1-3 0 0,1 4 0 15,0-2 128-15,0 1-128 0,-1-3 0 0,1 3 0 16,0-1 0-16,-2 2 0 0,0-4 0 0,5-9 0 31,0 0-656-31,0 0-48 0,0 0 0 0,0 0 0 0,0 0-2608 16,0 0-528-16</inkml:trace>
  <inkml:trace contextRef="#ctx0" brushRef="#br0" timeOffset="176835.57">6729 12198 16575 0,'0'0'1472'15,"0"0"-1168"-15,0 0-304 0,0 0 0 0,0 0 2864 0,0 0 512 16,0 0 96-16,-5 16 32 0,0-3-2096 0,2 1-432 16,3-14-80-16,-3 18 0 0,0 3-352 0,1 0-64 15,-1 3-16-15,0 0 0 0,0 5-112 0,-1 3-32 16,0-3 0-16,-1 3 0 0,0-3 0 0,0 0-16 16,0-1 0-16,2-3 0 0,-2 2-96 0,4-5-16 0,-1-2 0 0,2 0 0 15,-1 0-192-15,1-3 0 0,0-1 0 0,1-8 0 31,-1-8-1792-31,0 0-256 0,0 0-64 0,0 0-12128 0</inkml:trace>
  <inkml:trace contextRef="#ctx0" brushRef="#br0" timeOffset="177002.03">6760 12052 38991 0,'0'0'1728'0,"-12"8"352"0,0 1-1664 0,0 1-416 0,4 1 0 0,0-3 0 16,8-8 416-16,0 0 0 0,-9 7 0 0,9-7 0 31,0 0-3088-31,0 0-608 0</inkml:trace>
  <inkml:trace contextRef="#ctx0" brushRef="#br0" timeOffset="177855.33">7000 12230 23039 0,'0'0'2048'16,"0"0"-1648"-16,0 0-400 0,0 0 0 0,0 0 2352 0,0 0 384 16,0 0 80-16,0 0 0 0,0 0-1920 0,0 0-384 15,0 0-64-15,0 0-32 0,0 0-416 0,0 0-224 0,0 0 32 16,16 0 0-16,0-3 16 0,0-2 16 0,1 0 0 15,0 0 0-15,1-1 160 0,-1 4 0 0,3-4 160 0,1-2-160 16,1 3 208-16,1-3-48 0,-1 3-16 16,0-1 0-16,3 1-16 0,-1-3 0 0,0 3 0 0,-2 0 0 15,-1-1-128-15,1 1 0 0,1 2 144 0,-1 1-144 16,-1-1 192-16,-1 0-48 0,-4 3 0 0,-2 0 0 16,-1 0 0-16,-13 0 0 0,0 0 0 0,14 3 0 15,-14-3-16-15,0 0 0 0,0 0 0 0,7 11 0 16,-6 2-128-16,-4 0 0 0,-6 0 0 0,-4 3 0 15,-5 0-144-15,-1 5 144 0,-2 0-192 0,0 1 192 16,-1 2-192-16,-1-1 64 0,1 1 128 0,-1 3-208 16,1-3 208-16,1-1 0 0,0 1 0 0,0-3 0 15,0 3 0-15,0 0 0 0,-1 1 0 0,1-1 0 16,2 4 0-16,0 1 0 0,-1-2 0 0,6 0-144 0,-1-3-80 16,4-1-16-16,2-2 0 0,2-9 0 0,7-12-16 15,0 0-16-15,0 13 0 0,0-13 0 0,0 0-32 16,16 8 0-16,0-8 0 0,3 0 0 15,2-1-160-15,3-6-48 0,4-2 0 16,1-4 0-16,1-2-176 0,2-1-32 0,-1-5-16 0,2 5 0 16,-1-4 160-16,2 3 48 0,-2 1 0 15,4 0 0-15,-1 0 336 0,-1 0 64 0,-2-1 128 0,-2 1-208 0,1 0 608 0,-6-1 128 16,-4 0 32-16,-2-2 0 0,-3 4 112 0,-1 1 32 16,-4-2 0-16,-4 3 0 0,-4 2-176 0,2-2-16 15,-2 0-16-15,-5 2 0 0,1 3-176 0,-3 0-48 16,0 0 0-16,-1 3 0 0,-3 0-80 0,-3 2-32 0,-1 8 0 0,-1-2 0 15,-1 10-160-15,-2-2 0 0,-3 5 0 0,-2 3 0 16,-2 4 0-16,-1 1 192 0,0 3-192 0,2-1 192 16,1 3 64-16,2-2 0 0,-1-5 16 0,4 2 0 15,2-4-64-15,3-1-16 0,1-1 0 0,4-2 0 16,1-4-192-16,3 1 0 0,2-13 128 0,0 0-128 16,0 0 0-16,0 0-256 0,15 8 48 0,2-8 16 31,4-5-192-31,3-3-48 0,0-3 0 0,-1-3 0 15,1-5-112-15,1 1-32 0,3-1 0 0,-3-1 0 16,0-1 80-16,-5 1 16 0,3-4 0 0,-2 6 0 0,-4-1 480 0,-1 3 0 0,0-1 0 0,-1 5 160 16,1-4 512-16,-2 8 96 0,-1 0 32 0,0 1 0 15,0 4 16-15,-13 3 0 0,0 0 0 0,13 5 0 0,-13-5-112 16,13 11-32-16,-4 3 0 0,-2 2 0 16,-3 4-224-16,-2 1-32 0,-2 3-16 0,-2 1 0 0,-1-1-224 0,0 1-48 15,-2-1-128-15,2-4 192 0,0 1-192 0,1 0 0 16,1-2 0-16,-1 1 0 0,2-3-368 0,2-1-16 15,1-3 0-15,2-2 0 16,1-1-1616-16,4-7-336 0,4 1-64 0,1-8-12320 16</inkml:trace>
  <inkml:trace contextRef="#ctx0" brushRef="#br0" timeOffset="178114.64">8881 12114 28559 0,'0'0'1264'0,"0"0"272"15,-1 15-1232-15,1-15-304 0,-5 13 0 0,-2-2 0 0,-1-3 1408 0,-1 3 240 0,-4-1 32 0,-2-2 16 16,-1 0-1088-16,-1 0-224 0,-3 0-32 0,0 0-16 16,-3 0-336-16,1 2-160 0,-4-2 16 0,-1 1 0 15,-2-2-48-15,0 1 0 0,-2 0 0 0,1 0 0 16,-1-2 192-16,4-1 0 0,3 0 0 0,2-5 0 15,-1 3 0-15,6-6-160 0,2 1 160 0,2-4-160 32,2-2-1440-32,1-2-304 0,1-4-48 0,2 1-11360 0</inkml:trace>
  <inkml:trace contextRef="#ctx0" brushRef="#br0" timeOffset="178304.15">8459 12016 12895 0,'0'0'576'0,"0"0"112"0,13 0-560 0,-13 0-128 0,13 0 0 0,-13 0 0 0,13 5 3824 0,-2 0 720 16,-2 3 160-16,0 5 32 0,-1 3-2944 0,-2 3-576 15,-1-1-112-15,0 9-16 0,-4 4-576 0,-1 4-96 16,-1 2-32-16,-1 3 0 0,-1 0-128 0,0-1-48 16,-2 1 0-16,0-2 0 0,0-2-16 0,2-3-16 15,1 3 0-15,2-4 0 0,0-3-176 0,5-4 0 16,-2 3 0-16,2-3 0 16,2-1-1360-16,1 1-208 0,1-13-32 0,4-4-16 15,2-3-1504-15,-1-5-288 0,7-5-64 0,0-6-16 0</inkml:trace>
  <inkml:trace contextRef="#ctx0" brushRef="#br0" timeOffset="178522.89">9175 12410 21183 0,'0'0'1888'0,"5"13"-1504"0,-5-13-384 0,4 19 0 16,0-1 3040-16,-3-2 544 0,1 0 96 0,0 0 32 15,-2 1-2064-15,0 1-416 0,0 0-80 0,0 1 0 16,0-3-704-16,0 2-144 0,1-2-32 0,2 0 0 15,-3 0-272-15,2-2 0 0,0-3 0 0,-1 5 0 16,1-7 0-16,1 2 0 0,-3-11 0 0,0 0 0 16,0 0-208-16,0 0-112 0,0 0 0 0,0 0-16 31,0 0-624-31,0 0-128 0,11-20-32 0,0-4-9584 0,1-4-1920 0</inkml:trace>
  <inkml:trace contextRef="#ctx0" brushRef="#br0" timeOffset="179344.38">9446 12188 11967 0,'0'0'1072'0,"-5"16"-864"0,0-1-208 0,1-1 0 0,-3 1 3952 0,2 1 736 15,1-2 160-15,-1-1 16 0,0 0-3440 0,5-13-688 16,-5 16-144-16,2 2-16 16,3-18-2176-16,-2 16-416 0,4-2-96 0,3-1 0 15,-5-13-1440-15,9 13-288 0,1 3-48 0,3-3-16 16,1-1 1952-16,1 0 384 0,-2 1 80 0,3 1 16 0,3-1 2624 0,3 0 512 0,-1-2 128 0,0-1 0 15,-3-2 944-15,1 0 176 0,-1 0 32 0,-1-2 16 16,1-1-944-16,0-4-192 0,1 3-32 0,0-4-16 16,-3 0-688-16,2-4-128 0,-1 0-16 15,3-1-16-15,-1-2-272 0,-1 1-48 0,-1-2-16 0,-1 0 0 16,0-3-112-16,-1 3-32 0,-2-4 0 0,0 0 0 16,-2 2-96-16,-2-3-32 0,-1-1 0 0,-1 2 0 15,-1 0 48-15,-1-1 0 0,-2 0 0 0,-1 0 0 16,-2-1 16-16,-2 4 0 0,1-1 0 0,1 11 0 15,-5-10 0-15,-2 2 16 0,1 0 0 0,6 8 0 16,-11-3-128-16,-2 3-16 0,0 3-16 0,-1 2 0 16,-1 5-240-16,-1 1 144 0,-2 5-144 0,-1 3 128 15,-2 2-128-15,1 3 0 0,-1 2 0 0,0-2 0 16,-2 3 0-16,2-4 0 0,1 1 0 0,5-4 0 16,4 0 0-16,3-4 0 0,1-3 0 0,3-1-176 15,-1-4-128-15,2 1-16 0,3-9-16 0,0 0 0 16,0 0-400-16,12 8-80 15,3-8-16-15,-1-5 0 0,2-7 208 0,0 3 48 0,2-7 0 16,1-3 0-16,2-2 128 0,0-3 48 0,2 0 0 0,-3 1 0 0,1-1 224 0,0 1 176 16,-2 1-208-16,2 0 80 0,0 4 128 0,-2 2 0 15,1 0 0-15,-3 3 0 0,-1 2 240 0,0 3 80 16,-3 3 0-16,-13 5 16 0,15-3 64 0,-15 3 16 16,16 6 0-16,-3 1 0 0,-13-7-80 0,9 17-16 15,-1 6 0-15,-1 1 0 0,-3 5-160 0,0 1-32 16,-4-1-128-16,-2 1 192 0,-3 3-192 0,0 4 0 15,1 3 0-15,-1-7 0 0,0-1-144 0,2 1-80 0,0-8-16 16,-1 4 0-16,1-10 240 0,0 1 0 0,3-4 0 16,-2-7 0-16,2-9 0 0,0 0 0 0,0 0 0 0,0 0 0 15,0 0 320-15,0 0-64 0,0 0 0 0,0 0 0 16,-1-16-256-16,1 0 0 0,0-1 0 0,3 2-144 16,2 1 144-16,1-1 0 0,2-2 0 0,2-3 0 15,1 3 128-15,2 1 64 0,0-4 16 0,3 3 0 16,0-3 96-16,3 0 16 0,0 0 0 0,1-1 0 15,-1 1 16-15,3-5 16 0,2 5 0 0,0-1 0 16,-1-3-32-16,-1 8 0 0,-2 0 0 0,-3 3 0 16,-2 5-64-16,-1 0 0 0,1 0-16 0,-3 8 0 15,-12 0-240-15,17 3 0 0,-3 2 0 0,-1 1 0 16,-13-6 0-16,13 21 0 0,-2 1 0 0,-1 3 0 16,-2-1 0-16,-2 0 0 0,-1 5 0 0,0-1 0 15,-2 0 0-15,2 1-288 0,-2-4 64 0,2 4 16 16,-1-2-96-16,1-1-16 0,-2-7 0 0,2 1 0 15,-2-3-384-15,1 4-64 0,-3-2-32 0,4-2-10800 16,-2-5-2160-16</inkml:trace>
  <inkml:trace contextRef="#ctx0" brushRef="#br0" timeOffset="179746.59">11425 12679 25919 0,'0'0'1152'0,"0"0"224"0,0 0-1104 0,0 0-272 0,0 0 0 0,0 0 0 16,0 0 800-16,0 0 96 0,-5 12 32 0,5-12 0 15,-8 8-720-15,8-8-208 0,-10 9 0 0,2-1 128 16,0-1-128-16,8-7 0 0,-8 9-176 0,0-1 176 15,0 4 256-15,8-12 160 0,0 0 32 0,-11 9 0 16,1-1 288-16,10-8 64 0,-8 15 16 0,2-6 0 16,0 3-272-16,6-12-48 0,-7 9-16 0,7-9 0 15,0 0-352-15,-6 11-128 0,6-11 0 0,0 0 144 16,-7 10-432-16,7-10-96 0,-5 11 0 0,5-11-16 16,0 0-176-16,0 0-48 15,-1 13 0-15,1-2 0 0,0-11 288 0,3 13 48 0,-3-13 16 0,6 13 0 0,1 2 272 0,-2-6 0 16,-5-9 128-16,5 16-128 0,-1-5 160 15,-4-11-160-15,4 13 160 0,-3 0-160 16,-1-13 192-16,-6 21-64 0,-6 1-128 0,-5 4 192 16,-9 8-1632-16,-11 4-336 0,-30 30-64 15,-9 6-16-15</inkml:trace>
  <inkml:trace contextRef="#ctx0" brushRef="#br0" timeOffset="-214689.7">244 13720 15663 0,'0'0'688'0,"0"0"144"0,0 0-656 0,-11 0-176 0,0 0 0 0,11 0 0 0,-13-4 944 0,13 4 144 16,-11 0 48-16,11 0 0 0,0 0-480 0,-10-4-80 16,10 4-32-16,0 0 0 0,0 0-96 0,-10-5-32 15,10 5 0-15,-8-5 0 0,8 5 16 0,-8-7 0 16,8 7 0-16,0 0 0 0,-9-3 64 0,9 3 16 15,-8-5 0-15,8 5 0 0,0 0-16 0,0 0 0 16,0 0 0-16,0 0 0 0,0 0-96 0,0 0-16 16,0 0 0-16,0 0 0 0,-5-8-160 0,5 8-32 15,0-12-16-15,0 12 0 0,5-13-176 0,1 2 0 16,-6 11 0-16,10-10 0 0,-1-1 0 0,2 3-144 16,-1 3 144-16,-10 5-160 0,10-8 160 0,1 1 0 0,-1 3 0 0,-10 4-128 15,11-8 128-15,2 6 0 0,-2-1 0 0,0-1 0 16,-11 4 0-16,13-1 176 0,0-2-48 0,1-1 0 15,-1 8-128-15,0-4 160 0,0 4-160 0,1 0 160 16,-1 1-160-16,0 1 0 0,-3-1 0 0,1 0 0 16,-11-5 0-16,11 8 0 0,-3 0 0 0,0 4 0 15,-8-12 0-15,8 13 0 0,-2-1-176 0,1 0 176 16,-2 0 0-16,0 0 0 0,-1 1 0 0,0-1 0 16,-3 0 0-16,1 4 0 0,-2-1 0 0,0-1-128 15,-2 1 128-15,1-1 0 0,-1 1 0 0,-1 1 0 16,0 0 0-16,-2 1 0 0,-2-1 0 0,2 2 0 15,1-2 0-15,-3 3 0 0,-1 1 0 0,-1-1 0 16,-3-1 0-16,1-1 128 0,-2 4-128 0,2-5 128 0,-3 0-128 16,-2 0 128-16,-4 2-128 0,-1 1 128 0,1 0-128 15,-1-1 192-15,-2 3-64 0,2 0 0 0,2-5 0 0,0 3 0 16,-2-1 0-16,0-2 0 0,3 0-128 0,2 0 192 16,2-3-64-16,1 3 0 0,0 0 0 0,0-3 0 15,5 1 0-15,0 1 0 0,0-7 32 0,4 6 16 16,0-1 0-16,4-13 0 0,-1 13 32 0,1 3 16 15,1-3 0-15,3 1 0 0,-4-14-80 0,6 13-16 16,-6-13 0-16,10 13 0 0,-1 0-128 0,1-2 0 16,-10-11 144-16,13 10-144 0,-13-10 0 0,14 8 0 15,1-5 0-15,-1 2 128 0,-14-5-128 0,18 0 0 16,-2 0-176-16,0 0 176 0,-2-5-224 0,2 0 48 0,2-3 16 16,0-3 0-1,-4-2-384-15,2-3-80 0,0 0-16 0,2-8-9008 0,3 0-1808 16</inkml:trace>
  <inkml:trace contextRef="#ctx0" brushRef="#br0" timeOffset="-213994.23">644 13729 11967 0,'0'0'1072'0,"0"0"-864"0,0 0-208 0,-10 7 0 0,10-7 2176 16,-11 3 400-16,11-3 80 0,-11-2 16 0,11 2-2048 0,0 0-416 15,-12-5-80-15,12 5 0 0,-11-1 48 0,11 1 16 16,0 0 0-16,0 0 0 0,0 0 416 0,-11-7 96 16,11 7 0-16,0 0 16 0,0 0-64 0,0 0-16 15,0 0 0-15,0 0 0 0,0 0-256 0,3-12-64 16,2 2-16-16,5-1 0 0,1-1-304 0,3 3 0 15,2 1 0-15,2-3 0 0,1-1 0 0,2-1 0 16,0 4 0-16,3-2 0 0,2 1 0 0,1 0 0 16,0 1 128-16,0 1-128 0,4 0 336 0,-4 4 16 15,-1 0 0-15,0 2 0 0,-1 0 96 0,-2 2 0 16,-4 0 16-16,2 2 0 0,-3 0-16 0,-2 2-16 0,-4 0 0 16,1 4 0-16,0-4-64 0,0 5-16 0,-3-1 0 15,-2 4 0-15,0 0-32 0,-2-1 0 0,0-2 0 0,-1 6 0 16,-2-1-128-16,-1 2-16 0,-2-1-16 0,-2 1 0 15,-1 2-160-15,-2-1 0 0,-1-1 144 0,-2 4-144 16,-3-1 0-16,0-2 0 0,-2 4 0 0,0 0 0 16,-2 0 0-16,-1-2-128 0,-3-3 128 0,-2 4-192 15,2-3 192-15,0-1 0 0,-2-3 0 0,5 2 0 16,3-6 0-16,2 2 128 0,0-2-128 0,11-9 176 16,-12 6-176-16,12-6 192 0,0 0-192 0,0 0 192 15,-9 3-192-15,9-3-176 0,0 0 48 0,0 0 0 16,0 0-112-16,0 0-16 0,0 0 0 0,0 0 0 15,16-5 112-15,0 1 16 0,0-3 0 0,1 2 0 16,3 2 128-16,-1-2 0 0,-1 5 0 0,1-3 0 16,0 3 0-16,0 0 0 0,-1 3 0 0,3 2 0 15,-3-2 0-15,1 2 0 0,-2 3 0 0,1 0 128 0,-2 0-128 16,0 0 0-16,-1 0 0 0,-3 2 128 0,-2-1-128 0,1 1 128 16,-3 3-128-16,-1 3 128 0,-2-2 16 0,-2 1 16 15,-3 4 0-15,-3 0 0 0,-2-1-32 16,-3 3-128-16,-2 3 192 0,-3-3-64 0,-1 3-128 0,-2 0 128 15,-3-3-128-15,-2 3 128 0,-2-3-128 0,1 5 0 16,-2-4 0-16,0-1 0 0,0 0-400 0,-2-5 32 16,-3 1 16-16,2-5 0 15,3-1-2016-15,1-6-384 0</inkml:trace>
  <inkml:trace contextRef="#ctx0" brushRef="#br0" timeOffset="-213655.68">1716 14193 28559 0,'0'0'2544'0,"-4"13"-2032"0,4-13-512 0,-4 14 0 16,4-14 2160-16,0 0 336 0,0 0 64 0,0 0 0 0,0 0-2144 0,0 0-416 16,9 10 0-16,3-7-224 0,-12-3-64 15,16-3-16-15,0-2 0 0,0-1 0 0,0-1 160 0,1 1 144 16,1 4-208-16,1-1 80 0,2 0 128 0,2-2 0 16,1 3 0-16,1-1 128 0,3-2 96 0,1-1 32 15,-2-2 0-15,7 3 0 0,4-6-128 0,2 3-128 16,5-5 176-16,3 0-176 15,2-3-384-15,0 0-192 0,1-2-48 0,-1-1-15344 16</inkml:trace>
  <inkml:trace contextRef="#ctx0" brushRef="#br0" timeOffset="-212752.37">3033 13511 25791 0,'0'0'2304'0,"0"0"-1856"0,0 0-448 0,2 13 0 16,-2-13 1888-16,1 16 288 0,-1-16 48 0,7 19 16 16,1 2-1648-16,-2-3-320 0,1 1-64 0,2 3-16 15,-2 6-192-15,-1 0 0 0,1 8 0 0,1 2 0 16,-2 7 0-16,0 8 0 0,-1 5-144 0,2 3 144 16,-2 0-240-16,1 0 48 0,0 5 16 0,1-4 0 0,1-4 176 15,0-5 0-15,1-6 128 0,-1-7-128 0,1-3 448 0,-1-5 32 16,0-5 0-16,0-4 0 0,-2-7 0 15,-1-3 0-15,-5-13 0 0,5 11 0 0,-5-11-224 0,0 0-32 16,0 0-16-16,0 0 0 0,9-8-32 0,1-2-16 16,0-6 0-16,-1-6 0 0,2-7-32 0,2-2 0 15,-2-7 0-15,1 1 0 0,-1-3 80 0,2-2 16 16,-2-3 0-16,2 0 0 0,-2-2-32 0,2 4-16 16,-2 3 0-16,4 1 0 0,-1-4 0 0,-1 6 0 15,0 0 0-15,0 0 0 0,-2 4-176 0,-2-3 0 16,1 7 144-16,1 5-144 0,0-1 0 0,1 2 0 0,-3 2 0 15,-1 8 0 1,2 1-384-16,0 0-32 0,-1 4-16 0,6 0 0 16,1 4-1488-16,0 4-320 0,-2-2-48 0,2 4-8080 0,-1 2-1632 15</inkml:trace>
  <inkml:trace contextRef="#ctx0" brushRef="#br0" timeOffset="-212511.69">4014 13813 3679 0,'0'0'320'0,"0"0"-320"0,0 0 0 0,0 0 0 16,0 0 6560-16,3 12 1248 0,-3-12 240 0,3 13 48 16,-3-13-5472-16,5 16-1104 0,-5-16-224 0,2 13-32 15,1 2-688-15,-3-1-144 0,0 1-32 0,-2 1 0 16,1 0-176-16,-3 1-32 0,1 7-16 0,0 0 0 0,-2-1 64 0,2 1 16 16,-2 3 0-16,2-1 0 0,-2 6-32 0,2-6 0 15,1-2 0-15,1-3 0 0,1-2-224 0,1-3 0 16,1-3 0-16,-2-13 0 15,0 0-448-15,0 0-128 0,0 0-16 0,0 0-16 16,0 0-2144-16,8-13-448 0,2-19-64 0,-4-7-32 0</inkml:trace>
  <inkml:trace contextRef="#ctx0" brushRef="#br0" timeOffset="-212365.91">4246 13529 30399 0,'-12'16'2704'0,"0"4"-2160"0,1 0-544 0,3-1 0 16,0-5 1408-16,3 1 192 0,5-15 16 0,-1 10-16768 15</inkml:trace>
  <inkml:trace contextRef="#ctx0" brushRef="#br0" timeOffset="-211921.44">4383 13978 36047 0,'-7'18'1600'0,"6"-6"320"0,1 3-1536 0,0-1-384 0,0-14 0 0,3 16 0 15,0 0 400-15,2 1 0 0,2-3 0 0,-3 2 0 0,3 0-400 16,-1-3 0-16,2 3-192 0,-1-2 192 0,-3 1-256 0,1-1 64 15,-2-1 0-15,1 0 16 0,-3 3 176 16,-1-3 0-16,0 3 0 0,-1-3 128 0,-3-2 0 0,1 2 0 16,3-13 0-16,-5 14 0 0,5-14-128 0,-6 10 0 15,6-10 0-15,0 0 128 0,0 0-128 0,0 0-160 16,0 0 160-16,0 0-208 0,0 0 48 0,-3-11 16 16,0-2 0-16,1-3 0 0,4 0 144 0,1-2 0 15,0-3 0-15,0 0 0 0,0-1 256 0,4-1-32 16,1 1 0-16,-2 1 0 0,2 0 48 0,2 0 16 15,3-3 0-15,1-1 0 0,1-6 32 0,1 2 0 0,-2 4 0 16,2-3 0-16,-1 4-48 0,2-2 0 16,1 2 0-16,0 0 0 0,-2 7-96 0,0-3-32 0,0 8 0 0,-2-1 0 15,1 1-144-15,-1 8 0 0,-1-3 0 0,1 1 0 16,-14 6 0-16,20-7 0 0,-3 6 0 0,-17 1 0 16,16 0-128-16,0 1 128 0,0-1-160 0,-16 0 160 31,15 4-432-31,-15-4 16 0,16 3 0 0,-3-2 0 15,0 3-2016-15,-13-4-416 0</inkml:trace>
  <inkml:trace contextRef="#ctx0" brushRef="#br0" timeOffset="-211626.81">5872 13586 23039 0,'0'0'1024'0,"0"15"192"0,0-15-960 0,-6 11-256 0,6-11 0 0,-8 10 0 0,0-2 3200 0,8-8 576 16,-15 4 128-16,4 3 32 0,-2-5-3328 0,0 6-608 16,-1-2-240-16,-2 0 16 15,-3 2-192-15,-2 4-32 0,-5 0-16 0,0 3 0 0,-3-1 464 0,-3 2 0 16,-6 0 0-16,-1 1 0 0,-1-5 0 0,5 4 0 15,1-3 0-15,1-2 0 16,2-6-304-16,4 2-112 0,1-6-32 0,4-1 0 16,-1-4-2544-16,5 0-512 0,-6-5-96 0,8-3-7568 0</inkml:trace>
  <inkml:trace contextRef="#ctx0" brushRef="#br0" timeOffset="-211431.71">5341 13471 23775 0,'0'0'1056'0,"0"0"224"0,0 0-1024 0,14 17-256 0,-2-2 0 0,-6 3 0 15,0 1 1808-15,-1 2 320 0,-2 3 64 0,-3 1 16 16,-1 8-1120-16,-2 3-208 0,-1 1-48 0,1 3-16 16,-3 5-496-16,1-1-112 0,-3-1-16 0,2 2 0 15,-1 2-192-15,1-1 128 0,1-4-128 0,0-2 0 16,0 3 0-16,4-3 128 0,-1-3-128 0,2-3 0 16,0-5 0-16,3-3-192 0,1-7 48 0,0 0 0 15,1-4-800-15,-5-15-144 16,0 0-48-16,13 8-8576 0,-13-8-1712 0</inkml:trace>
  <inkml:trace contextRef="#ctx0" brushRef="#br0" timeOffset="-210504.34">6002 13561 27695 0,'0'0'1216'0,"0"0"272"0,0 0-1184 15,0 0-304-15,0 0 0 0,0 0 0 0,0 0 1504 0,3 12 240 16,-1 5 48-16,-2-1 16 0,-2 3-960 0,-1 3-192 15,-3 2-32-15,1 7-16 0,-2 3-448 0,1-1-160 16,-2 4 0-16,2 0 144 0,-2 0-144 0,1 2 0 16,-1-1-192-16,0 1 192 0,2-4-144 0,1 0 144 0,0-1 0 0,2-2 0 15,0-5 0-15,3-1 0 0,0-5 0 0,4 1 0 16,0-7 0-16,1 1-128 0,-5-16 128 0,9 11-160 16,-9-11-192-16,16 5-32 0,-3-5-16 0,1-3 0 31,1-5-96-31,1-5-16 0,-2-3 0 0,1-7 0 0,1-1 160 0,0-3 32 0,2 1 0 0,-4-1 0 15,-1 5 320-15,0-3 0 0,-2-2 160 0,0 3-160 16,0 0 640-16,2-2 0 0,0 5 16 0,-2 1 0 16,-4-3 48-16,1 2 16 0,0 5 0 0,0 3 0 15,0 1-208-15,-2 0-32 0,-6 12-16 0,0 0 0 16,0 0-192-16,0 0-32 0,0 0-16 0,0 0 0 16,0 0-32-16,11 13-16 0,-6 3 0 0,-1 3 0 15,-6 2-48-15,0 8-128 0,-1 3 192 0,-2 0-64 16,0-3-128-16,-1 5 0 0,1-2 0 0,2 0 0 15,1 2 0-15,2-4-176 0,-1-4 176 0,1 0-192 0,3-7 0 16,2 0 0-16,0-3 0 0,-5-16 0 16,9 10-320-16,3-2-64 0,2-8 0 15,2-3-16-15,2-4-176 0,1-7-16 0,2-2-16 16,1-7 0-16,2-2-240 0,-1-1-48 0,-1-6-16 16,1 6 0-16,-2-1 16 0,-2 4 16 0,-2-1 0 0,3 2 0 15,-4 1 1072-15,-2 5 0 0,-1 0 128 0,-2 3 16 0,-1 4 672 0,-10 9 128 16,0 0 16-16,11-5 16 0,-11 5-80 0,0 0 0 15,0 0-16-15,11 6 0 0,-3 9-80 0,-3 2-16 16,-5 4 0-16,0 3 0 0,-3 0-336 0,1 4-80 16,-2 2-16-16,-1-1 0 0,0 6-352 0,0-3-128 15,0-1 0-15,1-4 0 0,0-3-192 0,3-1-16 0,1-6-16 16,3 1 0-16,0-5 80 0,0 1 16 0,-3-14 0 0,0 0 0 16,0 0 256-16,13 7 128 0,-13-7-128 0,18-2 192 15,1-4 80-15,2-7 16 0,0-3 0 0,6-5 0 16,2-3 32-16,6-7 16 0,5-4 0 0,2-2 0 15,1-3-16-15,1 1 0 0,-6 1 0 0,1-4 0 16,-4 0-160-16,0-1-32 0,-1 5-128 0,-3-1 192 16,-2 2-192-16,-4 3 144 0,-2 1-144 0,-2 1 128 15,-4 0 48-15,-1 4 0 0,-1-2 0 0,-4 2 0 16,-3 4 160-16,-2-1 48 0,-1-3 0 0,-2 3 0 16,-1-1-32-16,-2 2 0 0,0 3 0 0,-2-1 0 15,-1 1-144-15,0-3-16 0,-2 3-16 0,-3 0 0 16,-1 0-176-16,-1 2 0 0,-1-2-160 0,-1 5 160 0,0 3-336 15,-3 0 16-15,1-1 16 0,-1 6 0 16,1 1-32-16,-1 4-16 0,-1 3 0 0,-1 5 0 0,-4 3 160 16,0 8 16-16,-3 5 16 0,0 8 0 0,-3 6 160 0,-1 4 0 15,-2 1 0-15,2 8-128 0,1 5 128 0,3 5 0 16,-2-1 160-16,6 4-160 0,0 0 224 0,6-4-48 16,3-4-16-16,1-4 0 0,5 3-160 0,2-6 160 15,3-6-160-15,3 2 160 0,0 3-160 0,5-3-176 16,2-2 48-16,1-5 0 0,2-3-192 0,3-1-48 15,2-2 0-15,1-5 0 16,-3-2-592-16,2-4-128 0,3-5-32 0,-2 0 0 16,-3-5-2064-16,0-5-400 0,5 2-96 0,-3-5-16 0</inkml:trace>
  <inkml:trace contextRef="#ctx0" brushRef="#br0" timeOffset="-210280.34">7525 13867 28383 0,'0'0'1264'0,"5"16"256"0,-5-1-1216 0,0-1-304 0,0 5 0 0,0 1 0 16,0 1 1792-16,0 3 320 0,0 1 48 0,3 1 16 15,0-4-1232-15,1 4-240 0,-1 3-64 0,0 0 0 16,-1 3-272-16,-1-3-64 0,2-2-16 0,1-1 0 16,-1-2-128-16,3 0-32 0,1-3 0 0,-1 0 0 15,0-5-128-15,3 0-176 0,-1-8 48 0,1 2 0 16,2-4-480-16,-11-6-96 0,16-3 0 0,1-10-16 15,-1-3-2064-15,0-5-416 0</inkml:trace>
  <inkml:trace contextRef="#ctx0" brushRef="#br0" timeOffset="-210121.49">7926 13532 30399 0,'0'0'2704'0,"0"0"-2160"0,-6 13-544 0,-1-5 0 0,-1 3 2944 0,2-2 496 16,0 4 80-16,-1-1 32 0,2 0-2496 0,1 0-496 15,-3-1-112-15,2-1 0 16,5-10-832-16,-6 14-144 0,6-14-48 0,-5 10 0 16,5-10-1632-16,0 0-336 0,0 0-64 0,-3 12-8464 15,3-12-1680-15</inkml:trace>
  <inkml:trace contextRef="#ctx0" brushRef="#br0" timeOffset="-209303.27">8027 13793 19343 0,'0'0'1728'0,"0"0"-1392"0,0 0-336 0,0 0 0 15,0 0 3600-15,0 0 656 0,0 0 128 0,0 0 32 16,0 0-3312-16,0 0-656 0,0 0-128 0,0 0-16 16,0 0-496-16,0 0-80 0,0 0-32 0,0 0 0 15,8-9 144-15,2 1 32 0,1 1 0 0,4-1 0 16,-1 3 288-16,1 1 64 0,1-1 16 0,1 2 0 15,4-1-16-15,0 3 0 0,2-2 0 0,-3-1 0 16,0 1-224-16,1 2 128 0,1-3-128 0,0 3 0 0,-4-2 0 16,0 3 0-16,-1-4 0 0,-1 4 0 15,-1 0 0-15,-1-1 0 0,-1-2 0 0,2 3 0 0,-3-2 0 0,-2 2 128 16,-10 0-128-16,13 2 0 0,-3-2 0 0,-10 0 0 16,0 0 0-16,0 0 0 0,0 0-272 0,0 0 48 15,0 0 16-15,-2 16 0 0,-3 0-48 0,-3 1-16 16,-2-1 0-16,-4 5 0 0,-2 2 0 0,-3 1 0 15,3-2 0-15,-5 6 0 0,-3-3 96 0,0 2 32 16,-2-1 0-16,2 3 0 0,-2-2 144 0,4-3 0 16,1-6 0-16,0 3 0 0,5-2 0 0,2-1 0 15,1-2 0-15,3 3-128 0,2-3-112 0,2-3-16 16,1 0 0-16,2 1 0 16,3-14-768-16,4 13-144 0,-4-13-48 0,20 10 0 15,1-2-96-15,6-5-32 0,3-6 0 0,4-2 0 0,3-5 768 0,1-1 160 0,4-5 32 0,-2-2 0 16,0-1 64-16,2 0 0 0,1-2 16 0,-2 0 0 15,-1 4 304-15,-2-6 0 0,1 2 0 0,-2-3 0 16,0 3 528-16,-1 0 224 0,0 1 32 0,-2 0 16 16,-6 3 400-16,-4 1 80 0,-4 0 0 0,-4 3 16 15,-3-2-272-15,-4 7-64 0,-9 8-16 0,0 0 0 16,0 0-368-16,-6-9-80 0,6 9-16 0,-15-4 0 16,-2 8-96-16,-3 0-32 0,0 8 0 0,-4 2 0 15,-4 4-208-15,-1 4-144 0,-1 2 192 0,3 5-192 16,-2 6 176-16,0-1-176 0,0 0 160 0,0-2-160 15,2 5 208-15,1-2-48 0,2-1-16 0,2-2 0 0,2-3 48 16,3-5 16-16,2-3 0 0,4-5 0 0,5-3-208 16,6-13 128-16,0 0-128 0,0 0 0 15,0 0-256-15,0 0-160 0,17-2-32 16,4-9 0-16,2-8-320 0,2-7-80 0,4-3-16 0,2-5 0 16,1-1 80-16,0 3 16 0,-2 1 0 15,2 1 0-15,0 4 384 0,-1-1 96 0,3 5 16 0,-2-1 0 0,-3 2 480 0,-2 8 112 16,-1 2 0-16,-4 3 16 0,-4 3 576 0,-2 2 112 15,-2 1 32-15,-14 2 0 0,16 5 32 0,-5 2 16 16,1-1 0-16,-6 7 0 0,-1 1-208 0,0 2-32 16,-2 2-16-16,0 1 0 0,-3-1-464 0,0 1-80 15,2 2-32-15,-2 0 0 0,0 1-272 0,3-1 128 16,0 0-128-16,0 0 0 0,-1-3 0 0,1-2 0 0,2-2-192 16,-2-1 48-16,-3-13-160 0,5 11-16 0,-5-11-16 0,0 0 0 31,0 0-560-31,0 0-128 0,15-3 0 0,-3-8-10064 0,1-5-2016 0</inkml:trace>
  <inkml:trace contextRef="#ctx0" brushRef="#br0" timeOffset="-208900.26">9842 13728 15663 0,'-4'19'1392'0,"0"-5"-1120"0,-2 1-272 0,-2-2 0 15,0-1 4704-15,0-4 880 0,-3 4 176 0,-1-4 48 16,1-2-4400-16,-2-3-896 0,-1 2-160 0,-5-3-32 16,-4-1-1824-16,-4-1-352 0,-5-1-80 0,-2-2-16 15,-1-1 272-15,1 0 48 0,4-3 16 0,1 2 0 16,0 0 576-16,3 1 112 0,4-3 32 16,4 1 0-16,4-1 896 0,2-1 0 0,1-1 128 0,5-3 0 0,3 0-320 0,3-3-48 15,1-2-16-15,6 0 0 0,1 1 256 0,1 4 160 16,4-4-32-16,2 0 0 0,1 3 512 0,0 0 112 15,-2 2 16-15,2 3 0 0,2 4 592 0,-1 0 128 16,4 4 32-16,0 0 0 0,-3 3-128 0,-1 2-32 16,-1 1 0-16,-1 4 0 0,3 2-288 0,-6 5-64 15,-4 2-16-15,0 5 0 0,-1 2-352 0,-4 7-80 16,-3 3-16-16,-2 4 0 0,-1 1-288 0,-2 4-64 16,-1 4-16-16,-2-3 0 0,-2-6-176 0,2 4 0 0,2-3 0 15,1 1-176 1,2-5-208-16,3 0-32 0,3-7-16 0,0-4 0 15,2 0-560-15,0-7-112 0,1-1-32 0,2-7 0 16,4-3-1552-16,-12-8-320 0,16-2-64 0,0-6-9408 0</inkml:trace>
  <inkml:trace contextRef="#ctx0" brushRef="#br0" timeOffset="-208700.94">10253 13659 38351 0,'4'20'1696'0,"-4"-4"352"0,-4 5-1632 0,3 0-416 0,-3-2 0 0,3 6 0 16,-1-5 1472-16,1 6 224 0,-3-3 32 0,1-3 16 16,-2 0-1392-16,1-3-352 0,-1-1 0 0,2-3 0 15,1 3-336-15,2-3-144 0,0-13-32 16,-2 15 0-16,-1-3-144 0,3-12-48 0,-5 10 0 0,5-10 0 16,0 0-624-16,0 0-128 0,0 0-16 0,0 0-14944 15</inkml:trace>
  <inkml:trace contextRef="#ctx0" brushRef="#br0" timeOffset="-207875.55">10470 13973 35247 0,'-8'29'1552'0,"3"-10"336"15,0 2-1504-15,2 0-384 0,1-5 0 0,1-1 0 0,4-1 336 0,2-1 0 0,-5-13 0 0,10 11 0 31,2-3-1072-31,3 0-224 0,1-3-32 0,2-2-16 16,-2 2-208-16,1 3-64 0,-1-2 0 0,0 1 0 0,0-1 1280 0,0-1 384 0,-1 3 16 0,-1 0 0 16,1-3 752-16,-1 1 160 0,-14-6 32 0,19 2 0 15,1-4-688-15,2-4-128 0,1-4-16 0,-1-4-16 16,1-4-496-16,-1-3 0 0,-3-1 0 0,1-1 0 16,-3 1 0-16,-2 1 0 0,-6-1 0 0,-4-1 0 15,0 2 0-15,0 5-160 0,-7-1 160 0,-1 0-128 16,-2 3 128-16,-1 1 192 0,-4 0-32 0,0 4-16 15,1 1 272-15,9 8 48 0,0 0 16 0,-15-7 0 16,-1 4-48-16,-1 3-16 0,-3 3 0 0,3 5 0 16,-4 4-272-16,0 0-144 0,-1 6 160 0,-1 1-160 0,1 7 0 0,-1-2 0 15,1 3-176-15,1-3 176 0,2-3-336 16,2 0 48-16,3 0 16 0,1-2 0 0,2-1-80 16,3-4-16-16,3-1 0 0,5-13 0 15,-3 11-64-15,3-11-16 0,0 0 0 0,0 0 0 16,0 0-256-16,13 2-48 0,3-5-16 0,1-5 0 15,3-7-48-15,2-4-16 0,2 0 0 16,2-4 0-16,-2 1 160 0,3-1 32 0,2-4 0 16,0 3 0-16,0 0 384 0,1 3 64 0,-2 0 32 0,-3 4 0 0,-2-3 512 0,-4 4 96 15,-1 3 32-15,-2 2 0 0,-2 3 400 0,-1 3 80 16,-13 5 0-16,0 0 16 0,15-3 192 0,-15 3 48 16,0 0 0-16,14 2 0 0,-14-2-208 0,14 1-48 15,-14-1 0-15,13 5 0 0,-13-5-320 0,0 0-80 0,13 16-16 16,-3-3 0-16,-10-13-352 0,8 16-64 0,0 0 0 0,0 0-128 15,-2 5 0-15,-1 0-256 0,-2 1 32 0,2 1 0 32,0-1-256-32,0-1-48 0,0-3-16 0,-1-2 0 15,0 0-96-15,-1 0-32 0,0-3 0 0,-3-13 0 0,3 11 288 0,-3-11 48 0,0 0 16 0,0 0 0 16,0 0 320-16,0 0 0 0,0 0 0 0,0 0 0 16,0 0-192-16,0 0-112 0,15-8-16 0,-1-3-16 15,1-7 144-15,2-3 16 0,1-1 16 0,3-4 0 16,0 1 160-16,1-3 256 0,0 1-64 0,3 1-16 15,-3-3 224-15,4 2 48 0,-5 1 16 0,1 1 0 16,2-3 96-16,-3 8 16 0,-3 0 0 0,-2 3 0 16,1 1 0-16,-1 3 16 0,-1 2 0 0,-4 2 0 15,-11 9-64-15,0 0-16 0,16 0 0 0,-16 0 0 0,18 7-96 0,-2 3-32 16,-3 6 0-16,-4 1 0 0,-1 3-112 16,-1 5-16-16,-1-1-16 0,-1 5 0 0,-2-2-240 15,0-1 0-15,1 3 0 0,-1-2 0 0,0 1 0 0,0-3-128 16,2 3-16-16,1-6 0 0,1 2-144 0,-1-3-32 15,1 0 0-15,-1-2 0 16,2-1-272-16,-1 1-64 0,-1 0-16 0,0-1 0 16,1-4-2048-16,-1-1-416 0,-6-13-64 15</inkml:trace>
  <inkml:trace contextRef="#ctx0" brushRef="#br0" timeOffset="-207516.29">12317 13988 19343 0,'0'0'1728'0,"0"0"-1392"0,0 0-336 16,0 0 0-16,0 0 2320 0,0 0 400 0,0 0 80 0,0 0 16 16,0 0-1760-16,0 0-352 0,0 0-64 0,8 9 0 15,-8-9 0-15,0 0 16 0,0 0 0 0,13 8 0 16,-13-8 288-16,0 0 48 0,13 8 16 0,-13-8 0 0,0 0-240 0,0 0-32 16,0 0-16-16,11 12 0 0,-11-12-336 0,0 0-64 15,0 0 0-15,0 0-16 0,0 0-304 16,0 0 160-16,8 12-160 0,-8-12 128 0,3 16-128 0,-1-1 0 15,-1-4 0-15,-4 10-176 0,-6 3-160 0,-9 8-48 16,-4 10 0-16,-14 14-11648 16,-10 15-2352-16</inkml:trace>
  <inkml:trace contextRef="#ctx0" brushRef="#br0" timeOffset="-205701.08">13534 13294 16575 0,'0'0'736'0,"0"0"160"0,0 0-720 0,0 0-176 16,0 0 0-16,0 0 0 0,0 0 2112 0,1-11 400 15,-1 11 80-15,0 0 16 0,0-11-1792 0,0 11-368 16,0 0-64-16,0 0 0 0,-6-13-384 0,6 13 128 15,0 0-128-15,-10-3 0 0,-3-2 128 0,4 5-128 16,-3 0 160-16,1 5-160 0,-2-2 352 0,0 2-32 0,1 1 0 0,-3 2 0 16,-1 2 128-16,2 1 0 0,-1-1 16 15,1 1 0-15,-1 5-96 0,-1 0-32 0,0 5 0 0,-1 0 0 16,-1-2-128-16,0 5-16 0,2 5-16 0,-1 5 0 16,-1 9-176-16,0 2 0 0,1 1 0 0,-1 7 128 15,2 0-128-15,2 5 0 0,1-2 0 0,0 2 128 16,2 0 48-16,3-2 0 0,1 5 0 0,7-3 0 15,2-5-48-15,3-2-128 0,1-6 192 0,5-5-64 16,4-3-128-16,2-6 0 0,4-2 0 0,3-5 0 16,2 0 272-16,3-8 176 0,1 0 48 0,2-5 0 31,2-4-1888-31,1-4-368 0,4-3-80 0,1-5-16 16,3-3 704-16,1-5 144 0,2-3 32 0,-2-5 0 0,-3-6-688 15,3 1-128-15,1-6-16 0,-2-3-16 0</inkml:trace>
  <inkml:trace contextRef="#ctx0" brushRef="#br0" timeOffset="-205315.69">14402 13699 23375 0,'0'0'1024'0,"3"-12"240"0,0 0-1008 0,-1 0-256 0,-1 0 0 0,-1 2 0 0,0-1 1600 0,-1-1 288 16,-1 0 48-16,1-1 16 0,-3 0-960 0,1-2-192 16,-3 6-32-16,-1-2-16 0,-1-2-496 0,0 5-80 15,-3-2-32-15,0 4 0 0,-2 2-144 0,-3 4 0 16,0 4 0-16,-7 4 128 0,-1 5 0 0,-3 6 0 15,-2 5 0-15,-1 5 0 0,-2 0 96 0,1 12 16 16,1 3 0-16,2 2 0 0,3 2-80 0,1 2-16 16,1 3 0-16,1 0 0 0,1-2-144 0,3-1 192 0,4 0-192 15,2-2 192-15,3-6-192 0,2-5 192 0,4-5-192 16,3-8 192-16,0-5-192 0,5-4 160 0,-5-15-160 16,0 0 160-16,18 6-160 0,-1-6 0 0,3-5 0 0,2-9 0 15,4-4 0-15,-2-11 0 0,3-6 0 0,2-2-176 16,1-5-64-16,1 2-16 0,-4 0 0 0,0 2 0 15,-2-3 80-15,-3 1 16 0,-1 5 0 0,-3 0 0 16,-6-1 160-16,1 7 0 0,-2 1-144 0,-1 0 144 16,-4 6 0-16,1-1 0 0,-2 7 160 0,0 2-160 15,-2-1 304-15,-3 15-48 0,3-9-16 0,-3 9 0 16,0 0-80-16,0 0-16 0,0 0 0 0,0 0 0 16,0 0-416-16,0 0-96 0,0 0-16 0,14 5 0 15,-14-5-1968-15,16 12-400 0,-1 0-64 16</inkml:trace>
  <inkml:trace contextRef="#ctx0" brushRef="#br0" timeOffset="-204868.66">15182 13634 15663 0,'21'-1'1392'0,"-7"-2"-1120"0,2 3-272 0,-2-4 0 0,3 0 2400 0,0 0 416 15,-2-2 96-15,-1 0 16 0,-1-2-1472 0,-13 8-304 16,13-10-48-16,-2 2-16 0,-11 8-576 0,6-11-128 15,-6 11-32-15,2-12 0 0,-2 12-64 0,-5-12-16 16,-3 4 0-16,-1 3 0 0,-4 5 176 0,-2 0 16 16,-1 3 16-16,-3 2 0 0,-4 0-160 0,1 6-48 0,0-2 0 0,-3 6 0 15,1-2-112-15,0 3-32 0,2 0 0 0,1 2 0 16,2 1-128-16,1-2 0 0,2-1 144 0,0 4-144 16,3-3 0-16,2 3 0 15,1-4 0-15,2 0 128 0,0-2-128 0,2-3 0 0,6-11 0 16,0 0-128-16,1 18 128 0,-1-18 0 0,10 16-144 0,3-6 144 15,1-5 0-15,2-1 0 0,4-4 0 0,2 0 0 16,2 0 0-16,0-3 0 0,2 2 0 0,1-3 0 16,1 4 0-16,0 0 0 0,1 0 0 0,2 5 0 15,-2 3 128-15,1 0-128 0,2 0 0 0,0 5 128 16,2-2 0-16,0 5 0 0,-2-3 0 0,-2 7 0 16,1-3 16-16,-6 2 0 0,-2 2 0 0,-4-3 0 15,0-2-16-15,-4 0 0 0,-5 5 0 0,-2-2 0 16,-2 2-128-16,-4 0 160 0,-4 3-160 0,-3-2 160 15,-1 1-160-15,-2-1 0 0,-5 1 0 0,-3 1 0 0,-5-3 0 16,-3 0-272-16,-3-2 64 0,-2 2 16 16,-2-5-512-16,-1-3-80 0,-2 0-32 15,4-7-9600-15,1-1-1920 0</inkml:trace>
  <inkml:trace contextRef="#ctx0" brushRef="#br0" timeOffset="-204469.12">16162 12712 17503 0,'0'0'1552'0,"0"0"-1232"16,0 0-320-16,0 0 0 0,0 0 3664 0,0 0 688 0,0 0 128 0,0 0 16 15,0 0-3040-15,8 11-624 0,-8-11-112 0,8 9-16 16,-1-1-320-16,-7-8-64 0,9 8-16 0,1 4 0 15,1-3 0-15,0 6 0 0,2-1 0 0,0 1 0 16,0 1 16-16,1 1 16 0,2 1 0 0,0 1 0 16,1 2-16-16,-1 3-16 0,0-3 0 0,1 6 0 15,4-3-48-15,0 2-16 0,0-2 0 0,0 5 0 16,0-2-112-16,-1 4 0 0,1-1-128 0,0 1 192 16,0 4-64-16,-2-1-128 0,1 3 176 0,0 3-176 15,-2-3 128-15,-2 5-128 0,-3 1 0 0,0 2 0 16,0 1 160-16,-2 3-160 0,-3 2 128 0,-3 2-128 15,-4 1 0-15,-2 3 0 0,-4 0 0 0,-3 1 0 16,-2 3 0-16,-4 8 0 0,-5 2-144 0,-4 4 144 0,-7 7-256 16,-7 2 48-16,-5 1 16 0,-3-3 0 15,-6-1-432-15,-9 5-80 16,-10-5 0-16,-9 4-16 0,-6-3-1184 0,-3 0-224 0,-4 0-48 16</inkml:trace>
  <inkml:trace contextRef="#ctx0" brushRef="#br0" timeOffset="-195676.04">3057 14843 7359 0,'0'0'656'0,"0"0"-528"15,0 0-128-15,0 0 0 0,0 0 3216 0,0 0 624 0,-11-1 112 0,5-3 16 16,6 4-2688-16,0 0-528 0,0 0-112 0,0 0-32 16,-7-4-384-16,7 4-80 0,0 0-16 0,0 0 0 15,0 0-128-15,0 0 0 0,0 0-192 0,0 0 192 16,-3-9 0-16,3 9 0 0,0 0 0 0,0 0 0 16,0 0 0-16,0 0 0 0,0 0 0 0,0 0 192 15,0 0-16-15,13 5 0 0,-13-5 0 0,16 8 0 16,0-1 80-16,-2-2 0 0,1-2 16 0,1-2 0 15,2 3 208-15,1-4 32 0,2 1 16 0,1 1 0 16,1-2-80-16,1 0-32 0,0 0 0 0,1 1 0 16,3-1-160-16,-1 0-48 0,2 0 0 0,1 0 0 0,2-1-32 15,4-1-16-15,2 2 0 0,2 0 0 16,1-1 32-16,-1-3 16 0,0 4 0 0,1-1 0 16,1-2 96-16,2-1 16 0,2 1 0 0,-1 2 0 0,2-3-48 0,-1 3 0 15,1-2 0-15,1-1 0 0,5 4-80 0,1-1 0 16,-1 1-16-16,-3-4 0 0,-5 1-176 0,0 2 0 15,0-4 144-15,3-2-144 0,-1 4 192 0,-1-2-48 16,1-3 0-16,-1 0 0 0,1 0 176 0,2 0 48 16,6-1 0-16,-2-3 0 0,0 4-176 0,-2 0-48 15,-6 0 0-15,0 4 0 0,0 0 16 0,2 0 0 16,-4-5 0-16,-1 6 0 0,-1-2-160 0,1 4 128 16,-2-2-128-16,2-2 128 0,1 5-128 0,4-3 0 15,-1 3 144-15,1-4-144 0,-2 4 0 0,-2 0 128 16,-3 0-128-16,2 0 0 0,1 0 176 0,2 0-48 15,-3 0 0-15,0 0 0 0,-2 0 32 0,2 4 0 0,-1-4 0 16,1 3 0-16,1-2-160 0,2-1 0 0,2 4 0 16,-2-1 0-16,-7-2 0 0,1 3 0 0,-4-3 176 0,2 1-176 15,3-1 0-15,-1 4 0 0,-1-1 0 0,1-4 0 16,-1 0 0-16,4 3 0 0,-2-2 0 0,3 3 0 16,6 0 0-16,0 0 0 0,3 0 0 0,-1 0 0 15,-1 0 0-15,-2 3 0 0,-2-2 0 0,1-1-160 16,-4 1 160-16,1-2 0 0,-1 2 0 0,0-1 0 15,-4 0 0-15,-1 0 0 0,-1 0 128 0,3 1-128 16,4-2 0-16,-1 4 0 0,0-2 0 0,-1-1 128 16,-5 3-128-16,0-2 0 0,-2-1 0 0,4 1 0 15,-2-1 0-15,-1 0 0 0,1 0 0 0,2-1 0 16,-2-2 0-16,0-1 0 0,0 4 0 0,3-3 0 16,2 2 0-16,2-3 0 0,1 0 0 0,-3 0 128 15,-2-1-128-15,-1 1 0 0,-4-2 0 0,4 1 0 0,-3-3 0 16,1 4 0-16,0 0 0 0,0-3 0 0,0-3 0 15,0 3 0-15,-2-1 0 0,5-1 0 0,1 1 128 0,2-1-128 16,0-2 160-16,4 6-160 0,-1-6 0 0,-1 6 0 16,-3-2 0-16,0-1 0 0,-2 3 0 0,2-1 0 15,-2 1 0-15,1-3 144 0,0 4-144 0,-1-1 0 16,0-2 0-16,1 3 128 0,4-4-128 0,4 0 160 16,0 2-160-16,1-1 160 0,0-1-160 0,-2 3 0 15,-3-2 0-15,1-1 0 0,3 4 0 0,-3-1 0 16,2-1 0-16,-1 1 0 0,-2 2 0 0,1-1 0 15,2 0 0-15,1 0 0 0,0 0 0 0,1 0 0 0,0-1 0 16,-2 1 0-16,-6-4 0 0,-1 4 0 0,3-1 128 16,-3-1-128-16,1-3 0 0,-2 4 0 0,0-2 0 0,1-1 128 15,-1 3-128-15,0-2 160 0,-2-1-160 0,1 3 160 16,-4-2-160-16,2 1 128 0,0 2-128 0,-3 0 128 16,-2 0-128-16,-2 0 0 0,-4 0 0 0,0 2 128 15,-1-2-128-15,-1 3 0 0,0-2 144 0,0 3-144 16,1-4 0-16,-3 4 144 0,0-4-144 0,1 4 0 15,-2-1 160-15,0-2-160 0,-2-1 128 0,2 5-128 16,-4-2 0-16,3 1 128 0,-3-1-128 0,1-2 0 16,0 4 0-16,-2-2 0 0,0 1 128 0,-2-1-128 15,2-1 0-15,-1 6 0 0,-1-5 0 0,1 2 0 16,-1-1 128-16,2 1-128 0,2-2 0 0,1 4 128 16,2-2-128-16,1-1 0 0,1 4 0 0,-2-3 0 15,-2 2-224-15,0-2 80 0,0-2 16 0,2-2 0 16,0 3-2080-16,0-8-416 0</inkml:trace>
  <inkml:trace contextRef="#ctx0" brushRef="#br0" timeOffset="-190690.1">17971 13047 12895 0,'0'0'1152'0,"0"0"-928"0,0 0-224 0,0 0 0 0,0 0 3776 0,0 0 704 16,0 0 128-16,0 0 48 0,0 0-3168 0,0 0-624 15,0 0-128-15,0 0-32 0,0 0-448 0,0 0-112 16,0 0-16-16,0 0 0 0,0 0-128 0,0 0 0 16,-8 8 144-16,8-8-144 0,-7 13 272 0,4-2-16 15,0 2 0-15,1 1 0 0,2 1 48 0,0 1 0 16,0 6 0-16,2 1 0 0,0 6-128 0,1 6-32 16,0 5 0-16,0 7 0 0,2 1-144 0,0 10 0 15,0 3 0-15,-1 3 0 0,1-2 0 0,2 4 0 16,-1-6-144-16,1-3 144 0,1-4-192 0,0 0 192 15,0-4-192-15,0-5 192 0,0-2-176 0,1 2 176 16,1-6-160-16,1-1 160 0,2-5 0 0,0-3 0 0,0-5 0 16,0-3 0-16,1-5 0 0,0-3 0 0,1-5 0 0,-1 3 0 15,1-8 192-15,1-1-64 0,0-4 0 0,0 1-128 16,0-4 224-16,-2-3-64 0,1-2-16 0,-1-3 0 16,-1-1 144-16,0-4 32 0,1-3 0 0,1-1 0 15,-2-1 0-15,0-2 16 0,-1-4 0 0,1 3 0 16,0 2 16-16,0-5 0 0,-2 0 0 0,0 0 0 15,1-1-48-15,-1-1-16 0,0-1 0 0,-1 3 0 16,-1-3-32-16,1-1 0 0,0-3 0 0,1 6 0 16,-2-5-80-16,3 2-32 0,-3 0 0 0,1-1 0 15,0 2-144-15,-1 1 0 0,-1 3 144 0,0-1-144 16,-1 8 0-16,-1 0-208 0,0 5 16 0,-1 0 16 16,-2 5-352-16,1-2-80 0,-3 3-16 15,-1 10 0-15,2-11-1680 0,-2 1-320 16,0 2-80-16</inkml:trace>
  <inkml:trace contextRef="#ctx0" brushRef="#br0" timeOffset="-190367.87">18959 13418 15663 0,'0'0'1392'0,"0"0"-1120"0,0 0-272 0,13 8 0 0,-1 3 2848 0,-3-1 512 0,-1-2 96 0,0 5 32 16,0-2-2272-16,0 2-464 0,-1 3-96 0,-3 0-16 16,0 1-240-16,-1 6-48 0,0 1-16 0,-1 2 0 15,-2 3 256-15,0 3 48 0,-2 5 16 0,0 4 0 16,-2-1 240-16,0 5 32 0,1 0 16 0,2 0 0 16,-1 5-256-16,0-3-48 0,2-3-16 0,0 3 0 15,0-2-336-15,2 0-64 0,-2-2-16 0,0-4 0 16,0-2-208-16,2-2 0 0,-1-3-192 0,1-3 192 15,-2-3-368-15,0-2 48 0,1-3 0 0,-1 1 0 32,-1-6-112-32,1-1-16 0,0-4 0 0,0-11 0 0,0 0-448 0,0 0-80 15,0 0-32-15,0 0-9456 0,0 0-1888 0</inkml:trace>
  <inkml:trace contextRef="#ctx0" brushRef="#br0" timeOffset="-190001.2">18889 13545 10127 0,'0'0'896'0,"0"0"-704"15,0 0-192-15,0 0 0 0,0 0 4352 0,-3-16 832 16,-1-1 160-16,4 1 32 0,4 2-3776 0,2-2-752 16,0 0-144-16,4 0-48 0,3-3-432 0,1-2-96 15,1 0 0-15,1 2-128 0,-3-2 496 0,3 3-16 16,1-1 0-16,3 3 0 0,-1 3 80 0,3-3 16 15,1 3 0-15,1-3 0 0,0 6-144 0,0 2-32 0,-3 2 0 0,3-2 0 16,-2 3-160-16,1 5-48 16,-2 5 0-16,-2-2 0 0,-1 2-48 0,-1 3-16 0,-1 5 0 15,0 1 0-15,0 1-128 0,1 2 192 0,-3 4-192 0,-3 2 192 16,-1 1-192-16,-2 0 128 0,0 0-128 0,-2 2 128 16,1 1-128-16,-4 2 0 0,0 0 0 0,-3-2 128 15,-1-1-128-15,-3 1 0 0,0-1 0 0,-3-2 0 16,-1 1-240-16,-3-1 32 0,-4-3 0 0,1 2 0 31,0-1-224-31,-3-3-32 0,0 2-16 0,-2-5 0 16,-2 0-416-16,1 5-64 0,1-5-32 0,2 0 0 15,-1-3-2272-15,3 2-464 0</inkml:trace>
  <inkml:trace contextRef="#ctx0" brushRef="#br0" timeOffset="-189167.28">20107 13496 12895 0,'-2'12'1152'0,"-1"1"-928"16,-3-2-224-16,-2 5 0 0,0-3 3936 0,-2 3 736 15,-1 3 160-15,-1 3 32 0,1 3-3680 0,-2 2-736 16,1-2-128-16,-3 8-48 0,-3 0-272 0,-1 7 0 0,0-3 0 0,0 5 0 16,-1-2 0-16,1 0 0 0,2 2 0 0,-1-3 0 15,0-1 0-15,2-1 0 0,2 0 0 0,1 0 0 16,0-5 0-16,3-3 0 0,1-5 0 0,2 0-144 16,1-8-16-16,1-3 0 0,0-2 0 0,5-11 0 15,0 0-144-15,0 0-16 0,0 0-16 0,0 0 0 16,0 0-16-16,0 0 0 0,0 0 0 0,0 0 0 15,0 0 96-15,8-13 32 0,0-1 0 0,2-4 0 16,0-4 224-16,1-4-176 0,2 2 176 0,1-5-160 16,1-3 16-16,1-2 0 0,-2 1 0 0,2-3 0 15,0-4 144-15,2 3 0 0,0-5 0 0,1-1 128 16,0 0 304-16,2-4 64 0,-2 2 16 0,0 0 0 16,1-1 64-16,1-2 0 0,1 3 16 0,-1 5 0 15,-2 3-128-15,2 3-16 0,0-1-16 0,-2 3 0 16,-1 3-112-16,-2 0-32 0,-2 8 0 0,-1 3 0 15,-3 4-160-15,-2 1-128 0,0 5 192 0,-2 0-192 0,-6 8 176 0,5-3-176 16,-5 3 160-16,0 0-160 0,0 0 192 16,10 11-64-16,-4 5-128 0,-1 5 192 0,-5 8-64 0,-2 3 0 15,1 3-128-15,-3 8 192 0,-2 9-192 0,-2 4 0 16,-3 2-144-16,1 4 144 0,0-1-256 0,2-1 32 16,2-6 16-16,1-1 0 0,0-3 208 0,2-5 0 15,3-5 0-15,3-3 160 0,1 0-16 0,0-2 0 16,3-3 0-16,-1-1 0 0,2-7-144 0,2 3 0 15,1-9 0-15,2-2 0 0,-2-3 0 0,2 0 0 16,0-5 0-16,0-5 0 0,0 0 0 0,1-3 0 16,0-3 0-16,3 0 0 0,-1-5 144 0,1-5-144 15,1 3 160-15,0-9-160 0,1-2 208 0,0-3-48 0,-1 0-16 16,1-2 0-16,0-6 112 0,2 3 0 0,-2-3 16 0,2-5 0 16,0 0 192-16,0-4 48 0,0 0 0 0,0 0 0 15,0-4 0-15,1-2 0 0,0-3 0 0,1 4 0 16,-1-5-96-16,1-2-16 0,-2 0 0 0,1 4 0 15,-1 0-208-15,0 4-32 0,0-2-16 0,-2 1 0 16,-1 1-144-16,-2 1 160 0,0 1-160 0,-2 6 160 16,1 5-160-16,-4 3 0 0,-1 5-160 0,-2 6 160 15,-4 2-256-15,1 5 32 0,-2-2 16 0,1 8 0 16,-4 5 208-16,0 0-192 0,0 0 192 0,0 0-192 16,0 0 192-16,0 0 0 0,-12 21 0 0,1 5 0 15,-3 3 0-15,-1 3 0 0,-1 0-128 0,-1 3 128 16,-4 1-624-16,-2 2-16 15,-6 1-16-15,-1-1-10992 0,-4 1-2176 0</inkml:trace>
  <inkml:trace contextRef="#ctx0" brushRef="#br0" timeOffset="-180182.56">3643 15927 17151 0,'0'0'768'0,"0"0"144"0,0 0-720 0,0 0-192 0,0 0 0 0,0 0 0 0,0 0 912 0,0 0 160 15,0 0 16-15,0 0 16 0,0 0-528 0,0 0-96 16,0 0-32-16,0 0 0 0,0 0-96 0,3-12-32 16,-3 12 0-16,0 0 0 0,3-11 64 0,-3 11 0 15,-1-9 0-15,1 9 0 0,3-12-48 0,-3 12 0 0,-2-9 0 0,-1 1 0 16,3 8-144-16,-3-12-48 0,0 0 0 0,0 0 0 15,-1 3-144-15,0-4 0 0,2-2 0 0,0 3 0 16,1 0 0-16,1-1 0 0,0-3 0 0,-3 4-176 16,-2-4 176-16,0 3 0 0,-3-3 0 0,2 0 0 15,-1 0 0-15,-3 3 192 0,-4 1-32 0,1 0-16 16,0-1 128-16,1 5 32 0,-1 0 0 0,-3 0 0 16,-2 3 16-16,0-2 0 0,1 3 0 0,-1 4 0 15,0 0-112-15,-1 4-16 0,-3 3 0 0,1 3 0 16,0 1-192-16,2 2 0 0,-2 3 0 0,2 5 0 15,-2 6 0-15,1-2 0 0,0 6 0 0,0 3 0 16,-1 3 0-16,1 4 0 0,-1 4 0 0,3-1 0 16,4-3-128-16,1 4 128 0,-2 0 0 0,4 0 0 15,3 0 0-15,2-5 0 0,-1-3 0 0,7 0 0 0,2-3 0 16,3-4 224-16,1-4-16 0,4-2 0 0,4-5-208 16,2-1 176-16,3-5-176 0,6 1 160 0,0-4-160 0,4-4 0 15,2-4 0-15,1-4 0 0,0-4 0 0,1 1 0 16,1-3 0-16,1-3 0 0,2-5 0 0,4-5 0 15,0-3 192-15,1 0-64 0,0-4 64 0,-4 1 16 16,-2-2 0-16,-4-3 0 0,0 3-80 0,-3-3-128 16,-4 0 176-16,3 2-176 0,-1-1 0 0,-3 1 0 15,-3-3 0-15,0 1 0 0,-4 0 0 0,1 3-224 16,-4 4 16-16,1-3 0 16,-2 3-240-16,-1-3-32 0,0 4-16 0,-4 2 0 15,0-1-432-15,-2 1-96 0,1-1 0 0,-1 6-16 16,-1 1-1824-16,-2 0-352 0,-1 3-80 0</inkml:trace>
  <inkml:trace contextRef="#ctx0" brushRef="#br0" timeOffset="-179812.02">4057 15559 16927 0,'0'0'752'0,"0"0"144"0,0 0-704 0,0 0-192 0,2 13 0 0,-2 0 0 15,-2 0 2064-15,4 1 384 0,-1 0 80 0,3 3 16 16,-1-1-1200-16,0 0-256 0,2 4-32 0,1 1-16 16,2-1-336-16,0-1-80 0,2-1-16 0,1 1 0 15,-1 2-208-15,4-2-32 0,2-1-16 0,0 2 0 16,0 0-144-16,0-3-16 0,2 4-16 0,-2-2 0 15,2 1-48-15,-2-3 0 0,-2-4 0 0,4 3 0 16,-4 0-128-16,-2 2 192 0,-3-4-192 0,1-1 192 16,-4 0-192-16,1-2 0 0,-3-1 0 0,-4-10 128 15,2 11-128-15,-2-11-144 0,0 0 144 0,0 0-208 16,0 0 80-16,0 0 128 0,0 0-208 0,0 0 80 16,0 0 128-16,0 0 0 0,0 0-144 0,0 0 144 0,-2-16 0 0,4 0 0 15,0-5 0-15,2-3 0 0,1-2 352 0,2-6-16 16,-1-5 0-16,1-3 0 0,-1 0 112 0,0-2 0 15,1-2 16-15,-1-1 0 0,-1 0-112 0,1 0-32 16,1-3 0-16,1 3 0 0,-3 3-48 0,1 2-16 16,1 3 0-16,1 0 0 0,1 5-112 0,1 1-16 15,-1 4-128-15,1 1 192 0,0 2-192 0,-1 5 0 16,-1 3 0-16,0 3 0 16,-8 13-480-16,10-8 16 0,-10 8 0 0,0 0 0 15,0 0-592-15,0 0-112 0,11 11-32 0,-3 5-9200 16,-3 5-1840-16</inkml:trace>
  <inkml:trace contextRef="#ctx0" brushRef="#br0" timeOffset="-179405.1">4726 15960 14735 0,'0'0'640'0,"0"0"160"0,0 0-640 0,16 7-160 0,0-7 0 0,0-3 0 16,2-2 2944-16,1-3 576 0,4-4 96 0,1-4 32 15,0 4-2496-15,5-8-480 0,-2 4-96 0,-1-5-32 16,-4 1-256-16,-1 2-48 0,-2-1-16 0,-3 3 0 16,-1-1-64-16,-2 1-16 0,0 4 0 0,-4 0 0 15,-2 0 48-15,-1-1 16 0,-6 13 0 0,3-10 0 16,-3 10 64-16,2-11 16 0,-1 0 0 0,-1 11 0 16,0 0 16-16,-6-10 0 0,-2 2 0 0,-2 2 0 0,-1 1-48 15,11 5-16-15,-16 0 0 0,0 5 0 0,-2 3-112 16,-2 6-128-16,-5 4 176 0,1 2-176 0,0 5 176 15,2-1-176-15,-1 9 160 0,3-1-160 0,-1 1 256 0,1 3-64 16,4 1 0-16,4-1 0 0,0-3 128 0,6 1 32 16,3-2 0-16,1 0 0 0,4 0-64 0,4-3-16 15,2-3 0-15,7 1 0 0,4-3-272 0,5-1 128 16,5-4-128-16,3 2 0 0,2-5 0 0,1-3 0 16,2-2 0-16,-2-3 0 0,-1-3-256 0,1-5 32 15,4-5 16-15,-2-3 0 16,-2-3-192-16,-1-4-48 0,-1-7 0 0,-1-2 0 15,-1-7-496-15,1-4-96 0,-2-7-32 0,1-1-8976 16,-2-4-1792-16</inkml:trace>
  <inkml:trace contextRef="#ctx0" brushRef="#br0" timeOffset="-179098.91">5527 14907 14735 0,'0'0'1312'0,"0"0"-1056"0,-8 12-256 0,2-3 0 16,6-9 3936-16,-7 8 736 0,1 3 128 0,6-11 48 15,-7 10-3456-15,4 1-688 0,0 2-144 0,1 0-32 16,1-2-272-16,-1 9-64 0,1 0-16 0,-1 6 0 0,0 3 128 0,1 3 16 16,-1 5 16-16,2 8 0 0,0 3 160 0,0 5 16 15,0 3 16-15,3 4 0 0,1 4-96 0,0 2-32 16,1 3 0-16,2-4 0 0,1-4-176 0,1 0-32 15,3-3-16-15,2-5 0 0,0-6-176 0,4-2 0 16,-4-4-160-16,4-2 160 16,0-4-880-16,-1-6-80 0,3 0 0 0,-3-6-16 15,-1-6-1840-15,0-4-352 0,1-2-80 16,-1-6-16-16,0 0-176 0,3-7-32 0,-3-3-16 0</inkml:trace>
  <inkml:trace contextRef="#ctx0" brushRef="#br0" timeOffset="-178702.92">6001 16026 19167 0,'14'-18'848'0,"-3"2"176"0,-1-1-816 0,1-6-208 15,0 2 0-15,-3 1 0 0,0-1 2192 0,0-2 400 0,-1 1 80 0,-1 1 16 16,-1-2-992-16,-3 7-192 16,1 0-32-16,-2 2-16 0,-1-1-560 0,-1 6-128 0,-4 1 0 0,5 8-16 15,-8-8-288-15,2 3-48 0,-2 3-16 0,0 6 0 16,-2 2-176-16,-1 4-32 0,-2 2-16 0,0 9 0 16,0 2-176-16,0 2 0 0,0 4 0 0,1 3 0 15,-1 4 0-15,3-3-176 0,-1 1 176 0,1-3-192 16,1-2 192-16,4-4-128 0,0-1 128 0,3-3-128 15,2-5-144-15,4-3-32 0,-4-13 0 0,0 0 0 32,0 0-288-32,14 0-64 0,1-5-16 0,1-11 0 15,1-5-160-15,1-4-48 0,0-6 0 0,-1-6 0 16,2-1-176-16,2-2-32 0,0-1-16 0,3 1 0 0,0-1 160 0,0 4 48 16,0 1 0-16,1 6 0 0,-3 3 896 0,0 6 400 0,-1 1-16 0,-1 8-16 15,-4 4 656-15,0 3 128 0,-2 2 16 0,-1 9 16 0,0 4 0 16,-2 4 0-16,0 4 0 0,-1 7 0 15,0 3-288-15,-2 5-64 0,0-1-16 0,0 4 0 0,0-4-480 0,0-2-80 16,-2 3-32-16,2 0 0 0,2-4-224 0,-2-5 0 16,1-5 0-16,4-1 0 0,-2-7-176 0,1 1-80 15,-12-12 0-15,14 0-16 16,1-7-592-16,1-7-112 0,1-10-32 0,-1-7 0 16,0-7-2448-16,2-6-480 0,0-5-96 0,-1 0-32 0</inkml:trace>
  <inkml:trace contextRef="#ctx0" brushRef="#br0" timeOffset="-178335.43">6872 15392 4607 0,'24'3'192'0,"-10"2"64"0,-1 0-256 0,0 8 0 0,-3 3 0 0,1 5 0 16,0 3 6000-16,-3 8 1152 0,-3 8 224 0,0 2 48 16,1 3-5152-16,-1 0-1040 0,-2 3-208 0,1-2-32 15,0-2-656-15,3-3-128 0,1 0-16 0,0-8-16 16,1-1-176-16,1-8 0 0,1-6 0 0,1-2 0 16,-3-1-192-16,2-7 48 0,1-7 0 0,-1-1 0 15,2-3-144-15,0-3-32 0,-1-6 0 0,3-4 0 16,-2-5-64-16,0 2 0 0,-1-3-16 0,3-2 0 15,-2-4 400-15,-1 6 0 0,1-2 0 0,0 1 0 16,2 2 288-16,-1 1 96 0,0-1 0 0,3 1 16 16,-3 6 160-16,-1 0 16 0,1-3 16 0,-1 9 0 15,3 2 16-15,2 0 0 0,-2 4 0 0,-2 2 0 16,-14 0-32-16,0 0-16 0,16 10 0 0,0 2 0 16,0 5-240-16,-3-1-32 0,-3 4-16 0,0 3 0 15,-1 3-144-15,1 1-128 0,-2 3 192 0,-2 3-192 0,-3 3 0 0,1 1 0 16,-1 0 0-16,-3 7 0 0,-3 2 0 15,-2 4 0-15,-3 1 0 0,-3 4 0 0,-2 1 160 0,-3 0-160 16,-4-1 128-16,-4 6-128 0,-3 0 256 0,-2 0-48 16,-5-3 0-16,-1 3 0 0,0 0-208 0,-5-4 144 15,-2-2-144-15,0-4 128 0,-1-3-128 0,0-3-176 16,1-5 48-16,2-6 0 16,-4-5-1888-16,4-8-368 0</inkml:trace>
  <inkml:trace contextRef="#ctx0" brushRef="#br0" timeOffset="-177127.35">9016 15423 30863 0,'0'0'1360'0,"-5"16"304"0,-3-2-1344 0,2 2-320 0,-1 2 0 0,-1 3 0 0,-3 6 928 0,0 5 112 15,0 2 32-15,-1 11 0 0,3 4-896 0,-1 4-176 16,2 0 0-16,-2 4 0 0,1 0 0 0,-2 4-160 16,-1-4 160-16,-2-3 0 0,1 2 0 0,2-1 176 15,1-7 0-15,1 2 0 0,-3-4 112 0,-1-4 32 16,-3-5 0-16,2-5 0 0,1-6-320 0,2-2 0 15,0-3 0-15,1-2 0 16,0-3-416-16,2-3-32 0,0-3-16 0,8-10 0 16,0 0 32-16,0 0 16 0,0 0 0 0,-8-10 0 0,4-3 224 0,2-3 64 15,2-5 0-15,2-3 0 0,-2-5 128 0,3-1 0 0,2-1 0 16,-1-1 0-16,1-2 192 0,0-1 0 0,1-2 16 16,1-3 0-16,-4 1 112 0,2-1 0 0,0 0 16 15,1 3 0-15,2 0 176 0,0 0 48 0,-3 1 0 0,1 0 0 16,1 3-80-16,-1 0-16 0,1 1 0 0,1 2 0 15,5-1-128-15,-1 2-16 0,1 1-16 0,0 5 0 16,0 1-160-16,-2 4-16 0,-1 5-128 0,-1 2 192 16,-1 3-192-16,-8 8 0 0,13-8 128 0,-13 8-128 15,0 0 0-15,0 0 0 0,15 1 0 0,-6 6 0 16,-9-7 0-16,10 17 0 0,0 3 128 0,-2 7-128 16,-4 4 0-16,1 9 0 0,3 0 0 0,-3 2-160 15,-2 6-32-15,0 0-16 0,1-2 0 0,-1 4 0 0,0 1 80 16,2-4 128-16,-2 1-208 0,0 0 80 0,2-6 128 15,0 0 0-15,0-7-144 0,0-3 144 0,-2-6-240 16,2-2 32-16,-2-3 0 0,0-5 0 0,0-3 0 0,-3-13 0 16,10 11 0-16,-10-11 0 0,0 0 48 0,13-3 16 15,0-2 0-15,-1-3 0 0,0-5 144 0,0-3-128 16,0-3 128-16,1-4-128 0,-1-4 128 0,1-2 0 16,0-6 128-16,0-2-128 0,-2-5 0 0,2 0 144 15,0-6-144-15,0 3 0 0,-1-3 208 0,1-2-64 16,0 2-16-16,2-5 0 0,-1 0 176 0,4-1 16 15,-4-2 16-15,2-1 0 0,0 0 32 0,3 4 0 16,1 0 0-16,-3 6 0 0,-2 4-160 0,2 6-16 16,0 6-16-16,-1 4 0 0,-4 3-176 0,1 8 0 0,0 3-192 15,-13 13 192-15,0 0-384 0,0 0 32 0,0 0 16 16,15 5 0 0,-4 9-80-16,-5 7-16 0,-3 5 0 0,1 8 0 15,-1-2-336-15,-2 8-64 0,-2 3 0 0,2 2-16 16,3 0-112-16,0 2-32 0,1 1 0 0,2-2 0 15,1-2 272-15,0-4 48 0,1-2 16 0,3-6 0 0,-1 1 528 0,0-6 128 0,-1-1 0 0,-1-2 0 16,-1-4 576-16,0-2 128 0,0-3 48 0,0-1 0 16,2 0-96-16,0-1-16 0,1 3 0 0,2 0 0 15,0-3-304-15,-1 0-64 0,3-5-16 0,1 0 0 16,2-1 176-16,2-6 16 0,0-1 16 0,-1-3 0 16,2-2-96-16,0-3-32 0,0 0 0 0,-1-5 0 15,0 0-112-15,-3-3-32 0,1-1 0 0,-2-1 0 16,-2 0 0-16,1 2-16 0,-1-1 0 0,-1-3 0 15,-3 1 64-15,-2 1 16 0,-3 2 0 0,-2 0 0 16,-5 5-32-16,1-2 0 0,-3 4 0 0,4 9 0 16,-11-12 0-16,0 4 0 0,-2 7 0 0,-1-1 0 0,-1 2-16 0,-2 3 0 15,-3 5 0-15,-2 8 0 0,-2 4-208 0,1 5 0 16,-1 4 0-16,0 8 0 0,-1 0 0 0,-1 6-128 16,2 2 128-16,1 0-208 0,2-3 48 0,4 0 16 15,2-4 0-15,4-4 0 0,1-5 16 0,6-2 0 16,0-4 0-16,4-4 0 15,4-3-240-15,-1-3-32 0,-3-13-16 0,10 13 0 16,2-7-320-16,4-4-64 0,2-7-16 0,1-3 0 16,4-3-336-16,1-7-64 0,0-3 0 0,3-6-8592 15,4-2-1712-15</inkml:trace>
  <inkml:trace contextRef="#ctx0" brushRef="#br0" timeOffset="-176868.28">11008 15469 13823 0,'0'16'608'0,"-2"-3"128"0,-3 0-592 0,-3 0-144 0,0 0 0 0,-2-2 0 16,-1-3 5008-16,-2 3 976 0,-1-3 192 0,-2 2 32 16,-5-2-5040-16,-3 0-1008 0,-5 0-160 0,-3 3 0 15,-2-1-576 1,2 3 16-16,-3-2 0 0,1 2 0 0,0 1 256 0,4 0 48 0,1 1 16 0,3-2 0 15,1 0 400-15,-1-2 80 0,4-3 16 0,1-2 0 0,1-3-256 16,3 2-160-16,1-1 32 0,0-6 0 16,-2-5-2048-1,4-1-384-15,-1-4-96 0,4-4-16 0</inkml:trace>
  <inkml:trace contextRef="#ctx0" brushRef="#br0" timeOffset="-176677.95">10494 15442 12895 0,'0'0'1152'0,"14"8"-928"0,-14-8-224 0,12 8 0 0,-12-8 2768 0,9 13 512 15,-9-13 112-15,8 16 0 0,-1 0-1472 0,-2 2-320 16,-2-1-48-16,-2 6-16 0,1 1-656 0,0 5-144 16,-2 0-32-16,0 7 0 0,0 5-400 0,-2 3-96 15,-1 5-16-15,-2 4 0 0,0 3-64 0,0-2-128 16,-1 3 176-16,0-3-176 0,1-1 208 0,1 0-64 0,0-3-16 0,2-5 0 16,2-5-128-16,3-3 0 0,0-2 0 0,2-4 0 31,0-4-1408-31,0-3-304 0,1-5-64 0,1-4-11856 0</inkml:trace>
  <inkml:trace contextRef="#ctx0" brushRef="#br0" timeOffset="-175615.6">11003 15801 30815 0,'0'0'1360'0,"0"0"288"0,0 0-1328 0,0 0-320 0,0 0 0 0,0 0 0 15,0 0 1136-15,0 0 144 0,9 15 48 0,-4 1 0 16,0-2-800-16,-2 7-144 0,-1 2-48 0,-2 2 0 0,-2 9-208 0,-1 1-128 16,-3 2 160-16,-1 7-160 0,1 2 0 0,-1 4 0 15,-2-2 0-15,-1 5 0 0,-1 0 0 0,0-3 0 16,-2-2 0-16,6-5 0 0,3-4 0 0,0-5 0 16,1-4 0-16,2-4 0 0,-1-5-240 0,4-5-32 15,2-4-16-15,-4-12 0 16,0 0-224-16,15 2-64 0,-1-5 0 0,1-8 0 15,-1-2 128-15,1-6 32 0,-1-7 0 0,0-1 0 0,2-7 416 16,1-3 0-16,-1 0 0 0,0-3 0 0,-2 1 192 0,2-1 128 16,0-3 32-16,2 4 0 0,-1-1 224 0,0 3 32 15,-3 2 16-15,2 5 0 0,-2 2-176 0,-1 7-16 16,0 0-16-16,-3 5 0 0,-2 5-128 0,0 3-32 0,-8 8 0 16,0 0 0-16,0 0 64 0,0 0 0 0,8 11 0 15,-3 5 0-15,-2 2-128 0,0 6 0 0,-3 3-16 0,0 6 0 16,0 0-320-16,2 1-64 0,-1-2-16 0,4-3 0 15,2 0-96-15,1-5 0 0,1 0-16 16,2 0 0-16,1-3 16 0,0-5 0 0,1-3 0 0,2-5 0 16,1 0 320-16,-2-5 0 15,-14-3-144-15,23-3 144 0,-1 0 0 0,1-5 0 0,2-5 0 0,1 0 0 16,0-5 0-16,1-1 0 0,0 0-192 0,1-4 192 16,-1-1-416-16,0-3 32 0,-1-2 0 0,1-3 0 31,0 3-256-31,1 0-64 0,-4 0 0 0,0 2 0 0,1-2 64 15,-4 7 0-15,-1-1 0 0,-1 9 0 0,-3-1 384 0,0 6 64 0,-3 2 32 0,1 2 0 16,-1 5 160-16,-2 8 0 0,0 4 160 0,1 5-160 16,-3 4 304-16,3 3-48 0,-1 2 0 0,-2 1 0 0,3 5-256 15,-1-3 0-15,0 0-128 0,2-2 128 0,0-2-192 0,-2-3 48 16,2-1 16-16,0-5 0 0,0 0 128 16,-1-2 144-16,3-4-16 0,-2-2-128 0,1-3 624 15,1-2 16-15,-15-3 0 0,17 0 0 0,-2-5-16 0,-2-6 0 16,-1 0 0-16,0-4 0 0,-3-4-160 0,1 0-16 15,1-7-16-15,-3 2 0 0,-1-2-176 0,-1-1-16 16,0 1-16-16,-1 2 0 0,0 0-224 0,-2 5 128 16,0-2-128-16,1 7 0 0,-3-1 176 0,-2 2-176 15,1 13 192-15,0 0-192 0,0 0 384 0,0 0-48 16,0 0 0-16,0 0 0 0,-15 5 64 0,1 8 16 16,-1 3 0-16,-2 7 0 0,-4 2-176 0,-3 9-48 0,-5 3 0 15,2-2 0-15,-1 2-192 0,4-2-160 0,2-4 32 0,1 1 0 31,3 0-240-31,4-6-32 0,1-4-16 0,5-4 0 16,3 1-208-16,5-6-32 0,0-13-16 0,0 0 0 0,15 5 224 0,2-5 64 0,2-3 0 0,4-4 0 16,3-7 112-16,1 1 16 0,-1-5 16 0,1-1 0 15,-2 1 240-15,1 2 0 0,-3 2 192 0,1 1-192 16,1 2 432-16,1 1-32 0,3 2 0 0,-3 5 0 16,-1 1 144-16,1 4 32 0,-2 1 0 0,0 2 0 15,0 3-240-15,-1 5-32 0,-4 1-16 0,0 4 0 16,-1 6-288-16,-1 2 0 0,1-2 0 0,0 3 0 15,-4-1-192-15,-1 4-160 0,-2-1-32 0,-1-3 0 16,-4 1-512-16,-1-6-96 16,0-5-32-16,-2-3 0 0,-3-2 1152 0,0-11 240 0,0 0 32 0,0 0 16 15,0 0 400-15,0 0 80 0,0 0 0 0,0 0 16 16,0 0-304-16,0 0-64 0,3-14-16 0,1 1 0 0,-3 2 48 0,1-2 16 16,-1 0 0-16,1 2 0 0,0-2-144 0,1-3-16 15,3 3-16-15,-1-5 0 0,0-1-112 0,0-5-32 16,4 0 0-16,3-5 0 0,-1 2-272 15,3-7 160-15,1 2-160 0,2-5 128 0,1-2-128 0,3 3 0 16,0-5 0-16,1-2 0 16,-1 1-304-16,2-3-80 0,1 0-32 0,0 0 0 15,1 1-2656-15,-1 0-544 0</inkml:trace>
  <inkml:trace contextRef="#ctx0" brushRef="#br0" timeOffset="-175384.4">13659 15712 23951 0,'9'27'2128'0,"-1"-10"-1696"0,-1 0-432 0,-1 3 0 16,1 3 3440-16,1-1 592 0,3 1 128 0,-1-1 32 15,-1 1-2656-15,1 1-544 0,-2 2-96 0,1-1-32 16,-1-1-448-16,0 5-96 0,-1 3 0 16,-2 5-16-16,-2 0 0 0,-1 3 0 0,-2 2 0 0,-2-4 0 15,-1 1-16-15,0-2 0 0,-1-5 0 0,1-3 0 16,0 0-288-16,1-5-176 0,-3-3 32 15,1-5 0 1,0-2-1312-16,4-14-256 0,0 0-48 0,0 0-16 16,0 0-1600-16,0 0-320 0,0 0-64 0,15-8-5376 0,-1-1-1072 0</inkml:trace>
  <inkml:trace contextRef="#ctx0" brushRef="#br0" timeOffset="-175077.12">14562 15853 24239 0,'31'-19'1072'0,"-9"14"224"0,1-2-1040 0,-4 2-256 0,0-3 0 0,-1 5 0 0,-4-2 1728 0,-2 4 272 16,-12 1 64-16,11-7 16 0,-11 7-880 0,0 0-176 16,0 0-48-16,0 0 0 0,0 0-272 0,0 0-64 15,0 0-16-15,-18 0 0 0,-3-4-176 0,-3 4-16 16,-3 3-16-16,-4-2 0 0,1 3-272 0,-2 0-144 16,-2 3 160-16,2 2-160 0,0 3 144 0,0-3-144 15,0 3 128-15,0 4-128 0,-2-4 224 0,2 5-32 0,-3 2-16 16,1-2 0-16,2 4 96 0,1 2 32 0,4-1 0 15,3 2 0-15,1 2 80 0,4 0 32 0,1-1 0 0,4 1 0 16,3 5-160-16,3-1-16 0,3 1-16 16,3-1 0-16,4 2-224 0,4 2 0 0,2-2 128 0,8 5-128 15,9-2 0-15,5 2-192 0,5 3 48 0,9 2 0 16,10 0-208-16,2-5-32 0,2 0-16 0,2-7 0 31,1-4-2448-31,1-5-480 0</inkml:trace>
  <inkml:trace contextRef="#ctx0" brushRef="#br0" timeOffset="-154688.28">15482 15429 11519 0,'0'0'512'0,"0"0"96"0,0 0-480 0,0 0-128 0,0 0 0 0,0 0 0 16,0 0 560-16,0 0 80 0,0 0 32 0,6-11 0 15,-6 11-160-15,0 0-48 0,7-10 0 0,-7 10 0 16,4-11 128-16,-4 11 32 0,0-8 0 0,0 8 0 16,0 0 80-16,0 0 32 0,0 0 0 0,0 0 0 15,0 0-224-15,0 0-64 0,0 0 0 0,0 0 0 16,4-11-160-16,-4 11-32 0,0 0-16 0,6-8 0 15,-6 8-240-15,0 0 0 0,6-13 0 0,-6 13 0 0,0 0 256 0,12-7 0 16,-12 7 0-16,11-8 0 0,-11 8 128 0,13-8 16 16,-4 0 16-16,-9 8 0 0,10-8 0 0,-10 8 0 15,10-11 0-15,-1 3 0 0,-1-2-96 0,-8 10 0 16,7-9-16-16,-7 9 0 0,0 0 0 0,5-13 0 16,-5 13 0-16,0 0 0 0,0 0 144 0,4-10 16 15,-4 10 16-15,0 0 0 0,0 0-32 0,0 0 0 16,0 0 0-16,0 0 0 0,0 0-32 0,0 0-16 15,0 0 0-15,0 0 0 0,0 0-272 0,0 0-128 16,0 0 128-16,0 0-128 0,0 0 208 0,0 0-32 16,0 0-16-16,0 0 0 0,0 0 0 0,0 0 0 15,-12 5 0-15,0 3 0 0,3-3-32 0,-1 3 0 0,2 0 0 0,-2 3 0 16,-1-1 32-16,0 3 0 0,0-2 0 0,-1 3 0 16,0-4-160-16,-1 3 160 0,0 3-160 0,0 0 160 15,0 5-160-15,-1 0 192 0,-2 1-192 0,0 1 192 16,3-1-192-16,-2 4 160 0,1-1-160 0,1 3 160 15,0-3 16-15,0 3 0 0,-1-1 0 0,0 2 0 16,-1 0 0-16,2 0 0 0,-1 0 0 0,-1-1 0 16,3 1 32-16,-1 2 16 0,0-1 0 0,0-1 0 15,2 3-48-15,-2-3-16 0,0 0 0 0,2-2 0 16,1 2 16-16,2 0 0 0,0 0 0 0,0 3 0 16,2-3-176-16,-1 0 160 0,1-2-160 0,0-1 160 15,-1-2-160-15,1 5 0 0,1-2 0 0,2-1 128 16,1 3-128-16,-1 0 0 0,1-2 0 0,2 0 0 15,0-1 0-15,2 0 0 0,1-2 0 0,0 3 0 0,-1-3 0 16,1-1 0-16,2-4 0 0,0 0 0 0,0-1 0 16,-1 3 0-16,3-2 0 0,-1-2 0 0,1 4 0 0,-1-1 0 15,0-1 128-15,1-1-128 0,-1-2 0 0,2 4 0 16,-1 0 0-16,1-3 128 0,1 4-128 0,1-1 0 16,0-1 0-16,-1-2 0 0,1 1 0 0,0-2 0 15,-1 0 0-15,2 0 0 0,1-1 0 0,-1 1 0 16,0-3 0-16,2-1 0 0,0-2 0 0,-2 1 0 15,-1-3 0-15,1 4 0 0,-11-12 0 0,13 9 0 16,0-1 128-16,-13-8-128 0,14 13 0 0,0-5 0 16,-1 0 0-16,-13-8 0 0,15 8 0 0,-15-8 0 0,14 11 0 15,-1-3 0-15,-13-8 0 0,13 8 0 16,-13-8 0-16,14 5 128 0,-14-5-128 0,20 5 0 0,-4 1 0 16,-2-4 0-16,-14-2 0 0,16 3 0 0,0-1 0 0,-1-2 0 15,-15 0 0-15,16 0 0 0,-2-2-144 0,1-1 144 16,-3 3 0-16,-12 0-160 0,0 0 160 0,15-2-128 15,-2 1 128-15,-13 1 0 0,0 0 0 0,12 0 0 16,-12 0 0-16,0 0 0 0,15-2 0 0,-2 2 0 16,-13 0 0-16,11 0 0 0,-11 0 0 0,11 0 0 15,-11 0 0-15,13 2 0 0,0-1 0 0,-13-1 0 16,13 2 0-16,-4 6-128 0,-9-8 128 0,13 5-128 31,-2-2-256-31,-1 4-64 0,-10-7 0 0,15 4 0 0,-3-2-1856 16,-12-2-368-16</inkml:trace>
  <inkml:trace contextRef="#ctx0" brushRef="#br0" timeOffset="-150500.67">16517 15883 15999 0,'0'0'704'0,"0"0"160"0,0 0-688 0,0 0-176 0,13-6 0 0,-4-2 0 16,1 0 912-16,0-3 160 0,-1-1 16 0,1-1 16 15,0 2-576-15,1-2-112 0,-2 5-32 0,1-1 0 16,0-2 64-16,-2-1 0 0,0 3 0 0,0-3 0 16,-2 4 224-16,-6 8 48 0,5-12 16 0,-2 2 0 15,-3 10 32-15,2-11 0 0,-2 11 0 0,0 0 0 16,0 0-80-16,-7-10-16 0,1 0 0 0,-2 2 0 16,8 8-128-16,-15-6-32 0,-2 0 0 0,-2 1 0 15,-2 2-128-15,0 3-16 0,-2 0-16 0,-1 3 0 16,-1 0-144-16,-1 2-16 0,-1 3-16 0,-2 1 0 15,0 1 0-15,0 3 0 0,0 0 0 0,-3 0 0 0,1 3-16 16,1 0 0-16,-4-3 0 0,5 3 0 0,4-4 32 0,1 3 0 16,-2-1 0-16,7 2 0 0,3-1-192 0,1-2 192 15,2-4-192-15,4 3 192 0,1 0-192 0,1 0 160 16,3-1-160-16,4-11 160 0,-2 14-32 0,4 1-128 16,1-2 192-16,2-1-64 0,3 1-128 0,1-2 0 15,6-3 144-15,2 2-144 0,3 1 128 0,2 2-128 16,4-2 128-16,1 1-128 0,0-3 144 0,5-1-144 15,4 4 192-15,-4-3-192 0,-2-1 144 0,-1 3-144 16,-2-3 0-16,1 2 144 0,-1-2-144 0,-1 5 0 16,1-5 0-16,-3 3 128 0,-2-1-128 0,-1 1 0 0,-1 0 0 0,-1 2 0 15,-3-2 0-15,-2-1 0 16,-1-2 144-16,-3 3-144 0,-2-1 0 0,-2 3 128 0,-6-13-128 0,3 14 0 16,-3-1 0-16,-1 0 0 0,-1-2 0 15,-3 2 0-15,-3 0 0 0,-3 0-160 0,-2-2 160 0,-3 5-160 16,-1-3 16-16,-4 3 0 0,-2-2 0 0,-1 1 0 31,-1 1-256-31,-6-3-48 0,-1-2-16 0,0 2 0 16,-2-5-432-16,-1-3-96 0,-2-2-16 0,2-3 0 15,-1-2-2048-15,7-4-400 0</inkml:trace>
  <inkml:trace contextRef="#ctx0" brushRef="#br0" timeOffset="-150203.28">17817 15514 10127 0,'-13'18'896'0,"-1"-2"-704"15,-3 5-192-15,0-5 0 0,-2 0 5360 0,-1-3 1040 16,1-2 192-16,-2-2 64 0,0 0-5584 0,-1-1-1072 15,-4 0-304-15,-1-2-16 16,-4 0-768-16,-1 1-176 0,-3-2-16 0,-2 3-16 16,0 0-560-16,0 5-96 0,0-1-32 0,0 3 0 15,2-2 832-15,1-1 176 0,1 3 16 0,1-1 16 0,4-1 944 0,4-2 352 0,2 2-16 0,1-5 0 16,5 0 16-16,3-4 0 0,2-4 0 0,1 0-9120 16</inkml:trace>
  <inkml:trace contextRef="#ctx0" brushRef="#br0" timeOffset="-149964.97">17207 15466 5519 0,'0'0'496'0,"0"0"-496"0,13 2 0 0,-13-2 0 15,0 0 4464-15,13 3 784 0,-13-3 176 0,0 0 16 16,11 8-2912-16,-11-8-592 0,0 0-112 0,10 13-32 16,-4-2-640-16,-6-11-144 0,3 13-32 0,0 3 0 15,-3 0-448-15,0 3-80 0,-1-1-32 0,-1 3 0 16,-4 6-128-16,1 3-32 0,-2 2 0 0,-1 5 0 0,-1 4-112 0,1 3-16 15,0 1-128-15,0 4 192 0,1-3-64 0,3 1-128 16,-1-2 176-16,1 0-176 0,3-4 128 0,1 1-128 16,0-3 0-16,1-6 0 0,3-4 0 15,1 0-144-15,-1 0-16 0,3-5 0 16,1-8-1312-16,1 0-256 0,-9-16-48 0,15 5-8352 16,-1-5-1680-16</inkml:trace>
  <inkml:trace contextRef="#ctx0" brushRef="#br0" timeOffset="-149549.05">17722 15715 30863 0,'-1'19'1360'0,"1"-6"304"0,-2 1-1344 0,-3 1-320 0,2-2 0 0,1 4 0 15,-1 1 1216-15,1 0 192 0,-1-1 16 0,2 1 16 16,1 0-1120-16,0 2-320 0,-2 1 144 0,2 3-144 15,-2 0 0-15,4 0-128 0,-2 1 0 0,2 0 0 16,-2 3 128-16,0-3 0 0,0 4 0 0,0 3 0 16,-2-3 0-16,0-2 256 0,-1-1-64 0,0 1-16 15,-3-1 32-15,1 1 16 0,0-3 0 0,0-3 0 16,0-5-224-16,1-3 0 0,-1-3 128 0,5-10-128 16,-7 11 0-16,7-11 144 0,0 0-144 0,0 0 128 15,0 0-128-15,0 0-144 0,0 0 144 0,0 0-208 0,0 0 208 16,0 0 0-16,-5-8 0 0,2 0 0 0,2-5 0 0,1-1 0 15,3-4 192-15,-2 2-192 16,3-5 288-16,2-3-48 0,1 0-16 0,1-5 0 0,3 0 208 0,2-3 32 16,1-5 16-16,2 0 0 15,2 0-96-15,3 0 0 0,1-3-16 0,1 0 0 0,1 2-240 0,1-3-128 16,1 5 128-16,0 0-128 0,-1 1 0 16,1 0-320-16,0 3 64 0,3-1 16 15,-1 0-640-15,3 1-128 0,-2 1-16 0,1 1-16 16,-1-1-2256-16,0 4-448 0,0 6-96 0,-5 2 0 0</inkml:trace>
  <inkml:trace contextRef="#ctx0" brushRef="#br0" timeOffset="-149191.47">18388 15493 25215 0,'0'0'1120'0,"-3"15"224"0,-2 1-1072 0,2-2-272 16,-2 1 0-16,0-1 0 0,-1 1 1440 0,-1 1 224 0,1-2 64 15,0 2 0-15,-2 2-1056 0,1 3-208 0,-1 6-32 0,0-1-16 16,-2 6-416-16,2 0 0 0,-1 1 128 0,2 4-128 15,1 0 0-15,0 2 0 0,2-4 0 0,3 2 128 16,-2-2 256-16,-1 2 32 0,4 0 16 0,2-3 0 16,0-2 144-16,2-3 48 0,1-5 0 0,2 0 0 15,-1-3-208-15,0-2-32 0,-1-6-16 0,3 0 0 16,-8-13-368-16,0 0 0 0,0 0 0 0,16 0 0 16,-1-2 128-16,-1-4-128 0,-1-7 128 0,0 0-128 15,1-3 288-15,1-5-16 0,-1-3 0 0,1-2 0 16,-1-2-64-16,2-3-16 0,-1 1 0 0,-1-1 0 15,0-1-32-15,-1-2-16 0,2 2 0 0,-2 0 0 0,1 2-144 16,-3-3 0-16,0 1 0 0,-1 3 128 16,1 4-128-16,-3-2 0 0,-1 1 0 0,1-1 128 0,-2 6-128 0,4-3 0 15,-4 3 0-15,1 5 0 0,-1 0-128 0,1 3-64 16,-3 2-16-16,-4 11 0 16,0 0-576-16,0 0-112 0,10-7-32 0,-10 7 0 15,0 0-1840-15,10 7-368 0,-1 7-80 0</inkml:trace>
  <inkml:trace contextRef="#ctx0" brushRef="#br0" timeOffset="-148843.25">18996 15870 9215 0,'16'0'816'0,"-3"0"-656"0,2 0-160 0,-1-3 0 0,2-2 2352 0,0 2 432 0,0-2 96 16,0 1 0-16,-1-4-1216 0,1 0-240 0,-3 3-48 0,-2-2-16 15,-2 1-400-15,1-1-96 0,-10 7-16 0,0 0 0 16,8-8-48-16,-8 8-16 0,0 0 0 0,7-4 0 16,-7 4-32-16,0 0-16 0,0 0 0 0,0 0 0 15,0 0-32-15,0 0-16 0,0 0 0 0,0 0 0 16,-18-4-192-16,3 8-48 0,-1 4 0 0,0 1 0 16,0 2-96-16,0 6-32 0,-3 0 0 0,3 2 0 15,0 6 16-15,1 2 0 0,1 3 0 0,1-1 0 16,2 3-96-16,1 0-32 0,2 2 0 0,2-2 0 15,3 4-16-15,3-6-16 0,1 2 0 0,3-5 0 16,-1-1-176-16,5-2 0 0,1-3 0 0,3-2 0 16,0-3-192-16,1-1-80 0,3-4-16 0,2-1 0 15,0-4-336-15,2-3-64 0,1-3-16 0,2-6 0 16,-1-2-464-16,1-5-112 0,1-3 0 0,-2-8-9008 16,2-2-1792-16</inkml:trace>
  <inkml:trace contextRef="#ctx0" brushRef="#br0" timeOffset="-147956.15">19881 15612 10127 0,'0'0'896'0,"-5"14"-704"16,-2-2-192-16,1 1 0 0,0 1 5888 0,-3-1 1136 0,1-2 224 0,-1-1 48 15,-1 1-5504-15,-1-1-1120 0,0-2-224 0,-2 3-32 16,-3-3-416-16,0 1-224 0,-3-1 32 0,-2 1 0 16,0-1-64-16,-3 0 0 0,-4 0 0 0,0-4 0 15,-3 3 128-15,1-6 128 0,1 3-208 0,5-4 80 16,3-4 128-16,2 3 0 0,-1-2-144 0,4-5 144 31,3 0-432-31,2-2-16 0,2-6 0 0,4-7 0 16,1 3-1504-16,3-6-304 0,-1-5-64 0,2 1-16 15,3-2-592-15,2 4-112 0,0 0-32 0,2 2 0 0,1 2 2112 0,1 6 432 16,1 2 80-16,1 2 0 0,0 4 1536 0,-1 2 288 0,-10 8 64 0,0 0 16 16,13-6 608-16,-13 6 128 0,14-2 32 0,-14 2 0 0,16 5-576 15,-3 6-112-15,-2-1-32 0,-1 4 0 0,-4 2-352 0,2 2-80 16,0 3-16-16,0 6 0 0,-1-1-480 0,-1 6-112 16,-1 5-16-16,0 3 0 0,-2 2-192 0,0 6-32 15,2 0-16-15,-2 2 0 0,-1-1-80 0,0 0 0 16,-2-5-128-16,3-2 192 0,3 3-192 0,1-5 144 15,-1-3-144-15,2-5 128 0,0-3-128 0,0-5-144 16,-1-6 144-16,1-2-208 16,1-2-208-16,-9-14-32 0,0 0-16 0,16 5 0 15,-16-5-80-15,18-6-16 0,0-7 0 0,-1-3 0 16,-1-5 48-16,-1-3 0 0,2 0 0 0,-1-5 0 0,-1 0 256 0,1 0 48 16,0 0 16-16,0 2 0 0,0-3 192 0,2-1 128 15,-1 2 0-15,-1 0-128 0,2 5 432 0,-2-1-32 16,0 0 0-16,-1 5 0 0,-1 2-16 0,-1 3-16 0,0 3 0 0,0 0 0 15,-1 8-48-15,1 0 0 0,-13 4 0 0,0 0 0 16,13 4 128-16,-13-4 0 0,8 16 16 0,-2 1 0 16,-1 3 0-16,-2 7 0 0,-1 2 0 0,0 3 0 15,-4 5-272-15,0-2-48 0,1-3-16 0,-1 5 0 16,-1-2-128-16,1-1 128 0,1 1-128 0,1-4 128 16,1-7-128-16,1 0 128 0,3 0-128 0,0-3 128 15,0-5-128-15,3-3 0 0,-2-2-192 0,-6-11 192 16,14 5-208-16,2-2 80 0,1-6 128 0,2 1-208 15,2-6-208-15,1-6-32 16,-3 1-16-16,1-8 0 0,-3-3 256 0,1 0 48 0,0-5 16 0,-1-3 0 16,-1 3 144-16,0-1 0 0,2-1 0 0,0-1 0 0,-1-2 0 15,1 2 0-15,0 0 0 0,-2-2 0 0,-2 6 0 16,1 3 0-16,-1 0 0 0,-1 4 128 0,-2 3-128 0,0 4 0 16,-1 1 128-16,-2 3-128 0,-2 4 208 0,-6 6-16 15,0 0-16-15,0 0 0 0,0 0 144 0,10 8 48 16,-10-8 0-16,5 18 0 0,-2 6 32 0,-3 0 16 15,0 5 0-15,-2 3 0 0,1 1-144 0,-2 4-16 16,-1-1-16-16,1-3 0 0,0 4-112 0,0-1 0 16,0-6-128-16,1 2 192 0,0 0-16 0,1-6-16 15,-1-2 0-15,2-3 0 0,2-2-352 0,-2-3-64 16,0 0 0-16,3-3-16 16,0-3-432-16,-3-10-96 0,0 0-16 0,0 0-11200 15,0 0-2240-15</inkml:trace>
  <inkml:trace contextRef="#ctx0" brushRef="#br0" timeOffset="-146692.39">20956 15898 6447 0,'0'0'576'0,"0"0"-576"0,0 0 0 0,9 8 0 0,-9-8 3072 0,12 6 496 16,-12-6 96-16,13 7 32 0,-13-7-2192 0,14 4-432 16,-3 3-96-16,-11-7-16 0,13 6 176 0,0 1 16 15,-13-7 16-15,14 8 0 0,1 0 176 0,-2 0 16 16,-1-2 16-16,1 1 0 0,-1-3-160 0,0 1-48 16,1-2 0-16,0 1 0 0,-13-4-384 0,16 0-80 0,0-4 0 15,-1 4-16-15,-1-3-272 0,-1 2-48 0,-2-3-16 0,0 0 0 16,1-1-96-16,-3-2 0 0,-9 7-16 15,10-9 0-15,-1-1-80 0,-1 0-16 0,-1 2 0 0,-7 8 0 16,5-12-16-16,0 0 0 0,-5 12 0 16,3-9 0-16,-3 9 16 0,-2-12 0 0,2 12 0 15,-3-11 0-15,-4 2-144 0,1 1 0 0,-2 0 0 0,-2 3-176 16,-1 2 176-16,-2 3 0 0,1 3 0 0,-3 2 0 16,1 4 0-16,-1 2 0 0,2 2 0 0,-1 3-128 15,-2 0 128-15,0 5 0 0,0 2 0 0,1-6 0 16,1 3 0-16,3-3 0 0,1-1 160 0,2 2-160 15,3-4 128-15,0-1-128 0,2 0 0 0,3-13 144 16,2 16-144-16,1-5-176 0,-3-11 48 0,6 10 0 16,1 1-64-16,2-3 0 0,-9-8 0 0,15 10 0 15,-2-2 64-15,0 0 0 0,-1 0 0 0,-2 0 0 0,1 0 128 16,0 7 0-16,1-6 0 0,-1 7 0 0,2 2 0 0,-2 1 0 16,0 5 0-16,2 0 0 0,0 2 0 0,0-2-160 15,-2 3 160-15,0-1 0 0,0 1 0 0,-3-1-128 16,-1-5 128-16,1 0 0 0,-2-5 0 0,-1-2 0 15,0-1 0-15,-5-13 0 0,3 13-144 0,-3-13-32 16,0 0 0-16,0 0 0 0,0 0 176 0,0 0-160 16,0 0 160-16,0 0-160 0,0 0 0 0,0 0 0 15,0 0 0-15,0 0 0 0,0 0 160 0,10-11 0 16,-1-2 0-16,4 0 128 0,3-6 80 0,4-2 32 16,-1 0 0-16,5-5 0 0,2-4-16 0,4-1 0 15,4-4 0-15,3-2 0 0,-2 5 16 0,0-5 0 16,1 0 0-16,-3 0 0 0,1 0-16 0,0 5 0 0,-2 0 0 15,0-2 0-15,-2 9 0 0,-1-3 0 0,-3 8 0 0,-4 0 0 16,-2 7-224-16,-4 1 176 0,-3 4-176 0,-2 1 160 16,-2 2-160-16,-9 5 0 0,0 0 0 0,0 0 0 15,0 0 0-15,0 0 0 0,0 0 128 0,0 0-128 32,0 0-384-32,0 0-96 0,0 0-32 0,7 16 0 15,-6 0-1120-15,-1 0-224 0,-1-3-64 0,-2 3-9472 0,-1 0-1888 0</inkml:trace>
  <inkml:trace contextRef="#ctx0" brushRef="#br0" timeOffset="-146438.14">22078 16296 23375 0,'0'0'1024'0,"8"11"240"0,-8-11-1008 0,9 8-256 0,-2 0 0 0,1 0 0 0,0 2 1632 0,0-1 288 15,0-1 48-15,0 2 16 0,-2 1-896 0,1-1-192 16,-3 3-16-16,3-4-16 0,-7-9-112 0,0 0-32 16,3 18 0-16,-1-5 0 0,-2-13-32 0,0 24-16 15,-4-5 0-15,1 2 0 0,-3-3-224 0,-1 4-64 16,-4 1 0-16,-2 4 0 0,-3 2-256 0,-3 3-128 16,-5 0 128-16,-2 5-128 0,-3 1-240 0,-4 7-128 15,-6-1-16-15,-4-4-11312 16,-4-2-2256-16</inkml:trace>
  <inkml:trace contextRef="#ctx0" brushRef="#br0" timeOffset="-138670.64">1051 16747 9215 0,'0'0'400'0,"0"0"96"0,0 0-496 0,0 0 0 0,0 0 0 0,-5-8 0 0,5 8 3456 16,-6-8 608-16,1-3 112 0,5 11 32 0,-1-13-3136 0,-1 3-624 16,-1 0-128-16,3 10-32 0,0 0-48 0,-3-12-16 15,3 12 0-15,-4-8 0 0,4 8 0 0,0 0 0 16,-4-8 0-16,4 8 0 0,0 0 0 0,0 0 0 16,0 0 0-16,0 0 0 0,0 0-96 0,0 0 0 15,0 0-128-15,0 0 192 0,0 0-192 0,4 16 0 16,1 0 0-16,0 5 0 0,0-2 0 0,0 5 0 15,-2 2 0-15,0 1 0 0,2-1 0 0,-2 6 192 16,-1 0-16-16,1 5-16 0,0 3 272 0,-1 1 48 16,-4 1 16-16,2 8 0 0,0 3 16 0,0 0 16 15,-1 2 0-15,1 2 0 0,0 1-176 0,3 5-32 0,-2-4-16 16,3-3 0-16,-1-9-304 0,2-2 0 0,1-2 0 16,0-9 0-16,-1-2 0 0,3-8-304 0,0-3 64 0,0-4 16 31,-1-4-400-31,-1-3-80 0,-6-10 0 0,8 6-16 15,-8-6-2192-15,11 0-432 0</inkml:trace>
  <inkml:trace contextRef="#ctx0" brushRef="#br0" timeOffset="-138214.33">1040 16976 30527 0,'-10'-4'1344'0,"1"-1"288"0,-6-2-1312 0,3-1-320 0,2 3 0 0,0-3 0 0,-1-3 688 0,1-2 64 16,6 1 16-16,0-5 0 0,3-2-560 0,2-2-208 16,3-1 176-16,2-2-176 0,4-3 160 0,1 2-160 15,2-3 160-15,1 5-160 0,-1 1 0 0,1 1 0 16,2-3 0-16,2 3 0 0,0 0 176 0,3 2-176 15,1 1 192-15,2 2-192 0,2 0 320 0,1 3-32 16,2 2-16-16,2 1 0 0,-1 4 32 0,-1 1 0 16,0 5 0-16,0-3 0 0,-4 6-64 0,4 2-16 15,0 0 0-15,-2 1 0 0,1 2 32 0,-1 0 16 16,-1 5 0-16,-2 0 0 0,0 1 80 0,-5 4 16 0,-3 0 0 16,0 1 0-16,-5 2-176 0,-1 1-48 0,-4-1 0 0,-1 3 0 15,0 2-144-15,-5 3 0 0,-2 0 0 0,-1-1 0 16,0 5 0-16,-3-5-144 0,-2 3 144 0,-5-1-208 15,-3-1 64-15,-2 0 16 0,0-5 0 0,-4 4 0 16,-2-4 128-16,0-2-208 0,1 1 80 0,-1-3 128 16,-3-2-448-16,1-2 48 0,1 0 0 0,1 0 0 31,1-3-496-31,2-5-80 0,2 0-32 0,5 0 0 16,1-1-2000-16,13-7-384 0,0 0-96 0</inkml:trace>
  <inkml:trace contextRef="#ctx0" brushRef="#br0" timeOffset="-137390.15">2017 17183 11967 0,'0'0'1072'0,"5"13"-864"0,-5-13-208 0,7 13 0 0,-7-13 3296 0,6 15 608 16,-6-15 128-16,0 0 32 0,0 0-2736 0,0 0-560 15,16 4-96-15,-1-4-32 0,-4-4-640 0,2-3-320 16,-4-1 16-16,1-5 16 15,-4 0-112-15,2 1-32 0,0-3 0 0,0-3 0 0,-3-2 160 0,2-3 16 16,-3 2 16-16,1 0 0 0,0-3 240 0,-3 3 240 16,1-3-48-16,0 0-16 0,0 3 144 0,-1 2 48 0,-1-2 0 0,-1 5 0 15,-3 0-48-15,0 2-16 16,-2 3 0-16,0 1 0 0,-3 2 16 0,8 8 0 16,-8-7 0-16,8 7 0 0,-14 0 32 0,-1 5 16 0,1 2 0 15,0 4 0-15,-2 3-128 0,0 7-32 0,-4 2 0 0,1 1 0 16,0 1-208-16,-1 4 176 0,1 0-176 0,2 3 160 15,2 2-160-15,-1-2 0 0,2 0 0 0,1 2 128 16,3-2-128-16,2-1 0 0,3-3 0 0,4-5 0 16,-1-1 0-16,4-4 0 0,1-2 0 0,2-3-176 31,3-5-288-31,0 0-64 0,-8-8-16 0,13 5 0 16,1-7-480-16,1-3-112 0,1-3-16 0,1-1 0 0,1-1 304 15,0 1 48-15,1-6 16 0,0-1 0 0,0 0 528 0,1 0 96 0,-3 0 32 0,1 1 0 16,3 3 368-16,-2 0 80 0,-3 1 0 0,-3 3 16 15,1 0 368-15,-14 8 80 0,13-5 16 0,-13 5 0 0,16 0 144 16,-16 0 16-16,16 5 16 0,-16-5 0 0,15 11-80 16,-2 5-32-16,-5 2 0 0,0 4 0 0,-4 1-400 15,4-1-80-15,2-4 0 0,1 3-16 0,-3 3-224 16,0-3-144-16,2-2 192 0,0-1-192 0,-1-2 0 0,2 0 0 16,1-8-240-16,-1 3 80 15,3-6-464-15,-1 0-80 0,-2-5-32 0,2-2 0 16,3-6-336-16,-1-3-64 0,1 1-16 0,0-6 0 15,2-3-320-15,-1-2-64 0,-1 0 0 0,2 0-16 16,0 1 144-16,1-3 16 0,-2 2 16 0,3-3 0 16,-1 3 768-16,0 0 160 0,-1 0 16 0,1 2 16 0,4-2 640 0,-3 0 128 15,1-1 32-15,-3 1 0 0,0 0 560 0,1 0 112 16,0 1 32-16,-1 3 0 0,-4 1-128 0,-3 5 0 16,-3-2-16-16,1 4 0 0,-9 9-112 0,0 0-32 0,0 0 0 0,0 0 0 15,0 0-96-15,-7-7-32 0,-3 3 0 0,-2 8 0 16,-4 1-32-16,-2 6 0 0,-5 5 0 15,-1 4 0-15,-1 1-320 0,1 3-80 0,0 1-16 0,1 4 0 16,2 0 96-16,0 3 0 0,2 0 16 0,5 2 0 16,-1-2 128-16,4 2 32 0,3-2 0 0,3 0 0 15,5 0-80-15,3-6-16 0,2 1 0 0,3-3 0 16,2-1-224-16,4-4-48 0,2-3-128 0,2-3 192 16,0-2-192-16,-1-3 0 0,3-3-192 0,2-2 192 15,4-3-256-15,1-3 48 0,2-5 16 0,-3 0 0 16,-4-2-336-1,0-6-64-15,3-6-16 0,0-4 0 0,-1 0-688 16,-1-4-144-16,-2 1-32 0,-1-2 0 0,-2 1-1664 16,0-4-352-16,-2-6-64 0</inkml:trace>
  <inkml:trace contextRef="#ctx0" brushRef="#br0" timeOffset="-137141.3">3202 16620 5519 0,'-2'-16'496'0,"2"16"-496"0,-3-13 0 0,-2 2 0 0,0 0 3904 0,2 3 704 16,3 8 128-16,0 0 16 0,-8-7-2288 0,8 7-464 15,0 0-80-15,0 0-32 0,0 0-736 0,0 0-128 16,0 0-48-16,0 0 0 0,0 0-368 0,0 15-80 16,0-1-16-16,2 4 0 0,-1 7-48 0,2 1-16 15,1 1 0-15,-1 6 0 0,0 7-192 0,0 1-64 16,2 3 0-16,2 1 0 0,-1 0-192 0,0 1 144 16,1 1-144-16,1-2 128 0,0-2-128 0,0 0 192 15,0-6-192-15,0 3 192 0,-2-3-48 0,2-5 0 0,-3-6 0 0,0 1 0 16,0-3-144-16,-2-6-224 0,2 1 48 15,-4-4 16 1,1-4-1392-16,-2-11-288 0,0 11-48 0,0-11-8128 0,0 0-1632 0</inkml:trace>
  <inkml:trace contextRef="#ctx0" brushRef="#br0" timeOffset="-136746.97">3836 17045 12895 0,'17'-3'576'0,"-17"3"112"0,16-5-560 0,-1 4-128 0,-1-6 0 0,1 4 0 16,-2-2 3392-16,-1 2 640 0,0-2 128 0,-12 5 16 0,12-5-2944 16,-12 5-592-16,0 0-112 0,0 0-16 0,0 0-320 0,0 0-48 15,0 0-16-15,0 0 0 0,0 0 192 0,0 0 48 16,0 0 0-16,0 0 0 0,-12 4 144 0,-3 0 48 16,-1 1 0-16,0 2 0 0,-2 1-128 0,-1-2-32 15,-2 2 0-15,0 3 0 0,2-3-208 0,-2 0-32 16,-1 1-16-16,-1 0 0 0,2-1-144 0,1 0 0 15,-1 5 0-15,0-2 0 0,0 1 0 0,2-4 128 16,0 1-128-16,1 6 0 0,0-6 128 0,2 4-128 16,5 2 128-16,0-3-128 0,-1 1 272 0,4 5-16 15,4-2-16-15,-1-2 0 0,5-14-112 0,0 18 0 16,3 1-128-16,2-1 192 0,1 1-192 0,2-1 176 16,0-2-176-16,4 0 160 0,2 0-160 0,0-3 192 0,1 1-192 15,1-1 192-15,2-3-192 0,-1 1 0 0,1 0 0 0,0-3 0 16,-1-3 0-16,1 0 0 0,-1-2 0 0,0-1 0 15,-1-2-288-15,0 0 64 0,0 0 16 0,-2-5 0 32,1 2-496-32,-3-5-112 0,1-5-16 0,0 3 0 15,-3-4-2416-15,1 1-480 0</inkml:trace>
  <inkml:trace contextRef="#ctx0" brushRef="#br0" timeOffset="-136370.27">4019 17188 8287 0,'0'0'736'0,"0"0"-592"0,9 13-144 0,-1 0 0 0,-8-13 4944 0,8 14 960 0,-1-1 192 0,-1 0 48 16,-6-13-3632-16,7 13-720 0,-7-13-128 0,9 11-48 16,-9-11-800-16,16 8-176 0,-1 0-16 0,-15-8-16 15,17 3-400-15,-1-3-80 0,0-3 0 0,2 0-128 16,1-2 0-16,-1-3 0 0,-2 3 0 0,-2-1 0 0,1-2 128 0,-1 1-128 16,-1-1 0-16,0 2 0 0,0 0 144 0,-4-1-16 15,-9 7-128-15,10-8 192 0,-10 8 0 0,0 0-16 16,7-5 0-16,-7 5 0 0,0 0-16 0,0 0 0 15,0 0 0-15,0 0 0 0,1-11-16 0,-1 11 0 16,-6-10 0-16,6 10 0 0,0 0-144 0,-12-6 0 16,0 4 144-16,-3-1-144 0,6 6 0 0,-3-1 0 15,1 4 0-15,1 2 0 0,1 5 0 0,1 0 0 16,0 3 0-16,1 5 0 0,1 0 0 0,1 3 0 16,2-5 0-16,1 2-128 0,1 0 128 0,4 3-128 15,2-3 128-15,0 3-128 0,1-5 0 0,4-1 0 16,2 1 0-16,3-1 0 0,3-5-32 0,1 1 0 15,5-4 0-15,2 1 0 0,1-3-48 0,0-3-16 0,0-2 0 16,2-1 0 0,3-7-160-16,-1-3-48 0,-2 0 0 0,1-8 0 15,-1-2-1616-15,0-4-320 0,-2-4-64 0,1-3-11712 0</inkml:trace>
  <inkml:trace contextRef="#ctx0" brushRef="#br0" timeOffset="-136008.61">5375 16728 18431 0,'3'19'816'0,"-2"-6"160"0,1 6-784 0,-4-1-192 0,-2-2 0 0,-3 1 0 0,-1 3 4192 15,-3-1 800-15,-2-2 144 0,2 4 48 0,-5-5-3984 0,-2 0-800 16,-3 1-144-16,-1-5-48 0,-2 4-400 0,-2-3-96 16,-1 0-16-16,-2-5 0 15,0-1-144-15,0-6-16 0,-1 2-16 0,2-3 0 16,3 0 32-16,2 0 16 0,2-4 0 0,2-3 0 0,-2-1 432 0,4-2 0 15,1-1 0-15,1-2-128 0,7-3 128 0,2 3 0 16,-1-3 0-16,4 0-128 0,0 0 128 0,0 2 0 16,-1-2 0-16,4 1 0 0,4 1 0 0,0 4 0 15,0 1 192-15,-4 9-64 0,0 0 192 0,0 0 64 16,8-8 0-16,-8 8 0 0,0 0 32 0,0 0 16 16,17 0 0-16,-2 4 0 0,-2 4-16 0,-5 9 0 15,-2-1 0-15,2 8 0 0,2 0-96 0,-1 8-32 0,-1 6 0 16,0 7 0-16,0 5-288 0,2 1 0 0,-2 6 0 15,2-3 0-15,-1-1-128 0,4 0-96 0,2 0-16 0,1 0 0 32,3-3-544-32,3 0-112 0,4-4-32 0</inkml:trace>
  <inkml:trace contextRef="#ctx0" brushRef="#br0" timeOffset="-135168.2">6305 17053 27295 0,'0'0'1216'0,"0"0"240"0,0 0-1168 16,0 0-288-16,0 0 0 0,0 0 0 0,0 0 752 0,0 0 80 0,0 0 32 0,0 0 0 15,0 0-640-15,0 0-224 0,0 0 144 0,0 0-144 16,0 0 192-16,0 0-64 0,10-3 0 0,-10 3 0 16,10-5 176-16,-1-3 16 0,-1 0 16 0,2-1 0 15,0-6-208-15,2 2-128 0,1-3 160 0,2-1-160 16,1-4 0-16,1-2 0 0,3-2 0 0,-1-4 0 16,2-2 0-16,1 1 0 0,-2-2 0 0,-1 0 0 0,0-1 0 15,-3 5 0-15,-1-4 0 0,-1 3 0 0,-1 0 0 16,-4 5 0-16,-1 3 192 0,-3 0-48 0,-1 5 224 0,-4 0 32 15,-4 3 16-15,1 2 0 0,-3 3-32 0,6 8 0 16,-12-8 0-16,-2 1 0 0,-4 1-64 0,-1 4 0 16,-2 2-16-16,-1 2 0 0,-4 3-112 0,2 1-32 15,-2 2 0-15,1 2 0 0,-3 4-160 0,1-1 0 16,-2 0 144-16,0 3-144 0,0 3 0 0,2-1 0 16,3 3 0-16,2 0 0 0,2 1 0 0,3-1 0 15,1-5 0-15,3 2 0 0,3 6 224 0,5 0-32 16,4 0 0-16,1 2 0 0,-2 2-64 0,5 3 0 15,2-2-128-15,2 3 192 0,1-2-192 0,3 7 128 0,-2 0-128 16,3 3 0-16,-1 4 0 0,2-1 128 0,-2 2-128 16,2-2 0-16,-2-1 0 0,0 1 128 0,2 2-128 0,-3 0 0 15,-2-3 288-15,1 3-32 0,3-5-16 16,-4 0 0-16,-2-3-64 0,1-3-16 0,-4 1 0 16,0-4 0-16,-3-4-160 0,-2-3 0 0,-1-2 0 0,-3-2 0 31,-2-7-384-31,0 1-96 0,0-4-32 0,-4-1 0 15,-2-2-1552-15,-2-2-320 0,-2-5-64 0</inkml:trace>
  <inkml:trace contextRef="#ctx0" brushRef="#br0" timeOffset="-134684.56">6156 17503 26607 0,'0'0'1168'0,"0"0"256"0,10 11-1136 0,1-1-288 0,0 1 0 0,2 2 0 0,-2-5 1344 0,4 3 192 16,4-1 64-16,0-2 0 0,2 0-1040 0,0 0-208 15,0 0-32-15,-2-2-16 0,0-1-304 0,1 0 0 16,-1 0 128-16,0 1-128 0,2 1 0 0,-2-1 0 16,1-1 0-16,0-2 0 0,5 0 208 0,-3-3-16 15,0 0 0-15,3-3 0 0,0-3 192 0,2-4 16 16,-1-1 16-16,1-2 0 0,2-3-224 0,-1 0-64 16,2-5 0-16,-1-3 0 0,-2 3-128 0,-1-3 0 15,-2-2 0-15,-2-1 0 0,-2 3 0 0,-3-2 0 16,1 2 0-16,-3 0 0 0,-4 1 144 0,0-1-144 15,-3 2 160-15,-2-1-160 0,-2 3 240 0,-1 2-48 0,-2 0-16 16,-1 2 0-16,0 3 64 0,-3 1 16 0,-3 0 0 16,6 12 0-16,0 0-48 0,0 0 0 0,-16-8 0 0,0 8 0 15,0 8-80-15,-7 0-128 0,-2 8 176 0,-4 2-176 16,-3 6 128-16,-1 8-128 0,0 2 0 0,1 3 0 16,1 0 0-16,1 3 0 0,2 0 0 0,1 3 0 15,3-4 0-15,3 1 0 0,4-6 0 0,4-2 0 16,1 0 0-16,6-6 0 0,3-7 128 0,1-1-128 15,4-4 128-15,-2-14-128 0,8 10 144 0,1-2-144 16,4-5 0-16,2-3 0 0,1-3-208 0,1-5 64 16,1 0-48-16,1-5 0 0,1-3 0 0,0-2 0 15,0-1 32-15,1-5 0 0,3 1 0 0,0-1 0 16,-3 0-256 0,3-3-48-16,1 1-16 0,1-3 0 0,0 0-272 15,1-1-48-15,0 1-16 0,-3 0 0 0,-3 5-1408 0,0-5-272 0,-3 3-64 16,-1-1-9664-16</inkml:trace>
  <inkml:trace contextRef="#ctx0" brushRef="#br0" timeOffset="-134351.61">7243 17049 24015 0,'0'0'1056'0,"0"0"224"0,6 9-1024 0,2 4-256 0,-8-13 0 0,7 16 0 0,-1 0 1728 0,0 0 304 16,-1 0 48-16,0 0 16 0,1 0-1072 0,-1 0-224 16,0 2-32-16,0 1-16 0,0-1-464 0,-1 4-96 15,0-1 0-15,-1 0-16 0,-1-2-176 0,1 4 0 16,-2-1 0-16,1 1 0 0,-2 1 0 0,3 0 0 15,-3 0 0-15,0 0 0 0,-1 0 0 0,-1-1-144 0,-1 1 144 0,-2-3-160 16,0-2 160-16,-1 0 0 0,-2-1-144 0,0 1 144 16,0-4 0-16,1 1 0 0,-1-4 160 15,0 0-160-15,8-12 224 0,-9 8-64 0,0 0-16 16,9-8 0-16,0 0-16 0,0 0 0 0,-8 8 0 0,8-8 0 16,0 0 128-16,0 0 32 0,0 0 0 0,0 0 0 15,-3-16 96-15,3 0 32 0,2 0 0 0,3 0 0 16,-1-5 304-16,3-3 64 0,1 0 16 0,2-4 0 15,1-2-160-15,2-1-48 0,-1-4 0 0,3-2 0 16,-1 2-272-16,4-2-64 0,1-5-16 0,2 5 0 16,0 0-240-16,1 2 0 0,1 0 0 0,1 3 0 15,2-4-1280-15,-4 7-256 16,1 0-64-16,-1 4-10496 0,-1 1-2096 0</inkml:trace>
  <inkml:trace contextRef="#ctx0" brushRef="#br0" timeOffset="-133761.71">8026 16931 10127 0,'0'0'448'0,"0"0"96"0,0 0-544 0,3 13 0 0,-3-13 0 0,3 12 0 0,-3-12 4896 0,3 12 864 16,-3-12 192-16,5 16 16 0,-3-3-4608 0,-2 2-912 15,-2 1-192-15,4 1-48 0,-4 3-16 0,1 5 0 16,-3 4 0-16,1 7 0 0,-2-3 256 0,-1 9 64 15,-2-2 0-15,2 5 0 0,-1 0-80 0,1 0-16 0,1-2 0 0,2-1 0 16,-1-5-64-16,3-3-16 0,-1-4 0 16,4-4 0-16,-2-5-336 0,3-2 0 0,0-3 0 15,-3-16 128-15,0 0-320 0,0 0-64 0,0 0-16 0,13 8 0 32,-13-8-128-32,0 0-32 0,18-14 0 0,-4-1 0 0,-1-4 192 0,-2-2 48 0,-1-1 0 15,0-4 0-15,-1 2 192 0,1 0 0 0,-1-5 0 0,1 0 0 16,1 5 272-16,1-2-48 0,-3-1-16 0,2 3 0 15,-1-2 64-15,1 0 16 0,1-1 0 0,-1 3 0 16,2 3-32-16,-4 2 0 0,-1 1 0 0,-1 2 0 16,-3 5-48-16,3-2-16 0,-7 13 0 0,0 0 0 15,0 0-64-15,0 0-128 0,0 0 176 0,0 0-176 16,0 0 160-16,6 21-160 0,-1 1 128 0,-3 4-128 16,-4 8 0-16,2-2-144 0,0 0 0 0,0 0 0 15,0 0-32-15,0 0 0 0,2-1 0 0,3-4 0 16,1-1 176-16,-1-5-208 0,0-2 80 0,1-6 128 0,-1 1 0 0,-5-14 0 15,0 0 0-15,11 10 0 0,-11-10 208 16,14 3-32-16,-14-3-16 0,17-6 0 0,-1-1-16 0,-2-7 0 16,0-2 0-16,1 0 0 0,1-5 240 0,0 0 64 15,0 0 0-15,0-3 0 0,0-2-48 0,0 2 0 16,-1 0 0-16,-1-3 0 0,1 3-144 0,-3-2-48 16,0 0 0-16,0 2 0 0,-4 2-48 0,1 1-16 15,-3 0 0-15,0 5 0 0,1-2-144 0,-4-1 128 16,-1 3-128-16,-1 3 128 0,-1 4-128 0,0 9 0 15,0 0 0-15,2-12 0 16,-2 12-512-16,0 0-16 0,0 0-16 0,0 0 0 16,0 0-1872-16,0 0-368 0,0 0-80 0</inkml:trace>
  <inkml:trace contextRef="#ctx0" brushRef="#br0" timeOffset="-132547.71">8926 17313 3679 0,'0'0'320'0,"11"10"-320"0,-3 3 0 0,0-5 0 15,-8-8 5760-15,10 11 1088 0,-10-11 224 0,10 8 32 16,-10-8-4752-16,0 0-960 0,12 3-192 0,-12-3-48 16,13-6-928-16,-3 1-224 0,-2-3 0 0,-8 8 0 15,8-11 0-15,-8 11 0 0,3-15 160 0,-1 1-160 16,-2 1 592-16,0 0 48 0,-2 2 0 0,2 11 0 16,-1-11 64-16,1 11 0 0,-5-13 16 0,5 13 0 15,0 0-144-15,-10-8-16 0,10 8-16 0,0 0 0 16,-16-2-352-16,3 4-192 0,13-2 192 0,-17 8-192 0,-3 6 0 0,3 3-304 15,-3 0 48-15,4 1 0 16,-1 0-192-16,2-1-48 0,2 1 0 0,2-2 0 16,3-2-96-16,2-1-32 0,6-13 0 0,-5 13 0 15,5-13-80-15,0 0-32 0,0 0 0 0,0 0 0 16,0 0-112-16,0 0-32 0,0 0 0 0,0 0 0 0,24-3 400 16,-1-2 80-16,-4-3 16 0,3 0 0 0,1 0 384 0,-1 0 272 15,1 1-32-15,1-1-16 0,-2 0 320 0,1 2 64 16,-1-2 16-16,1 3 0 0,-3 5 16 0,0 0 16 15,-1 0 0-15,-1 0 0 0,-1 3-144 0,-1 2-48 16,-3 3 0-16,0 5 0 0,-2 0-16 0,0 6-16 16,-1 0 0-16,-2 2 0 0,-1 3-304 0,-1-1-128 15,-1 1 128-15,-2-3-128 0,-1-2 0 0,-2-1 0 0,-2-4 0 0,0-1 0 16,2-13-208-16,0 0 80 0,-4 11 128 0,4-11-208 16,0 0 208-16,0 0-192 0,0 0 192 0,0 0-192 15,0 0 0-15,-4-14 0 0,3-4 0 0,4-1 0 16,0-2 192-16,0 3 0 0,4-4 0 0,-1 4 0 15,2-1 0-15,0 1 128 0,0-1 0 0,0 6-128 16,2-3 256-16,-2 5-48 0,2-2-16 0,-10 13 0 16,8-8 64-16,-8 8 16 0,0 0 0 0,0 0 0 15,0 0 32-15,12 0 0 0,-12 0 0 0,12 8 0 16,-4 0-304-16,-2 0 128 0,-1 5-128 0,0 0 0 16,-2-2-192-16,0 2-128 0,0 1-48 0,2-4 0 15,-5-10-176 1,5 14-32-16,-5-14-16 0,0 0 0 0,3 13 240 0,-3-13 48 0,0 0 16 0,0 0 0 0,0 0 416 15,0 0 96-15,0 0 16 0,0 0 0 0,0 0 112 0,19-3 32 16,-1-5 0-16,-7-2 0 0,-1-4-32 16,0 1 0-16,-1-5 0 0,4-1 0 0,2-2-64 0,-1 0-16 15,-1-1 0-15,1 1 0 0,1-5-128 0,-1-1-16 16,5 3-128-16,-1 2 192 0,-2-1-192 0,0 2 0 16,-1 0 0-16,-1 4 0 0,-1-1 0 0,-2 5 0 15,-1 4-208-15,-10 9 64 16,13-8-272-16,-2 4-48 0,2 3-16 0,-13 1 0 15,14 6-160-15,1 5-48 0,-3 5 0 0,3 4 0 16,1-3 48-16,2 4 16 0,-2 0 0 0,1 3 0 0,3-3 368 0,0 3 80 16,1-3 16-16,0-5 0 0,0 0 336 0,0-3 64 15,-2-2 16-15,0-1 0 0,2-2 336 0,-2-2 80 0,1-1 16 16,-3-2 0-16,6-3-48 0,-4-3-16 0,-1 1 0 16,-1-4 0-16,1 1-304 0,0-1-64 0,-5-1-16 15,-13 7 0-15,11-11-80 0,-2-2-16 0,-1 0 0 0,-1-1 0 16,-6 1-144-16,-1 2 160 0,0-2-160 0,-3 3 160 15,3 10-160-15,-8-11 0 0,-1 2 0 0,-1 1 128 16,0 1-128-16,-4 4 128 0,-1-2-128 0,1 5 128 16,-4 5-128-16,-3 1-144 0,1 2 144 0,-3 5-208 15,1 5 208-15,2 1-144 0,-2 5 144 0,-1 0-128 16,1 2-112-16,1 4-16 0,4-1 0 0,2 0 0 16,2-3 0-16,4 1-16 0,1-6 0 0,3-3 0 15,2 1 16-15,3-3 0 0,3-3 0 0,2 0 0 16,-5-13 64-16,12 6 0 0,-12-6 16 0,20 2 0 15,-4-4 176-15,1-4 176 0,-1-2-48 0,0-5 0 16,1 0 96-16,0-6 16 0,1-2 0 0,1 0 0 0,4-5-96 16,1-4-16-16,1 1 0 0,4-5 0 0,0-1 96 0,3-2 16 15,-1-2 0-15,-1-4 0 0,1 1 48 0,-2-1 16 16,-2-2 0-16,-2 0 0 0,0 3-48 0,-1 2-16 16,0 3 0-16,-5 0 0 0,-1 1-16 0,-2 2 0 15,-4-1 0-15,3 6 0 0,-4 3 144 0,-3-1 16 16,2 3 16-16,-4-2 0 0,-1-1 16 0,0 4 0 15,-2 1 0-15,0 1 0 0,-1 3-112 0,0 2-32 16,-2 3 0-16,0 13 0 0,0-8-272 0,0 8 0 16,0 0-208-16,0 0 80 0,0 0 128 0,-9 10-128 15,1 9 128-15,-1 7-128 0,-2 11 128 0,-2 4 144 0,0 6-16 16,0 8-128-16,0 9 0 0,4-2 0 0,-3 3 0 16,3-3 0-16,1-1 0 0,3-1 0 0,0-3 0 0,2 0 0 31,3-4-400-31,1-2-48 0,3 0 0 0,1-4-12528 0,1 1-2512 15</inkml:trace>
  <inkml:trace contextRef="#ctx0" brushRef="#br0" timeOffset="-131980.62">10754 17445 15663 0,'0'0'1392'0,"0"0"-1120"0,0 0-272 0,0 0 0 15,0 10 2880-15,0-10 528 0,0 0 112 0,0 0 0 16,0 0-1920-16,0 0-400 0,0 0-80 0,5 9-16 15,-5-9-720-15,6 8-128 0,-6-8-48 0,0 0 0 16,10 7-80-16,-10-7-128 0,0 0 176 0,11 8-176 16,0 0 0-16,-11-8 0 0,13 6 0 0,-13-6-192 15,15 0-464-15,-15 0-96 0,14-3-16 0,1-2-8576 16,-1-3-1728-16</inkml:trace>
  <inkml:trace contextRef="#ctx0" brushRef="#br0" timeOffset="-131758.93">11154 17413 9215 0,'0'0'816'0,"11"8"-656"16,-11-8-160-16,13 5 0 0,-13-5 3280 0,13 6 624 16,-13-6 128-16,0 0 32 0,0 0-2656 0,12 2-544 15,-12-2-96-15,0 0-32 0,0 0-432 0,0 0-96 16,0 0-16-16,0 0 0 0,0 0 192 0,0 0 16 0,0 0 16 0,0 0 0 16,0 0 208-16,0 0 32 15,0 0 16-15,0 0 0 0,0 0-256 0,0 0-48 0,10 11-16 16,-10-11 0-16,8 10-352 0,-8-10 0 0,0 0 0 0,11 6-128 31,-11-6-512-31,0 0-112 0,15 0-16 0,-15 0 0 16,14-6-1648-16,-1-1-336 0,-3-1-64 0,-2-3 0 0</inkml:trace>
  <inkml:trace contextRef="#ctx0" brushRef="#br0" timeOffset="-131170.96">11483 16590 12895 0,'0'0'576'0,"0"0"112"16,0 0-560-16,0 0-128 0,0 0 0 0,0 0 0 0,0 0 2992 0,0 0 560 0,0 0 112 0,0 0 32 15,-10-8-2800-15,10 8-576 16,0 0-96-16,0 0-32 0,0 0 144 0,0 0 32 0,0 0 0 0,0 0 0 15,0 0 192-15,0 0 32 0,0 0 16 0,0 0 0 16,0 0-32-16,0 0-16 0,0 0 0 0,0 0 0 16,0 0-112-16,0 0-32 0,0 0 0 0,0 0 0 15,8 9-144-15,-8-9-16 0,8 10-16 0,0-2 0 16,0 0 32-16,0 1 16 0,-8-9 0 0,8 10 0 16,0 0 32-16,-8-10 0 0,8 13 0 0,-8-13 0 15,10 8 64-15,-2 3 32 0,0-2 0 0,-2 1 0 16,-6-10-48-16,8 15-16 0,0-3 0 0,-1 0 0 15,-4 2-80-15,2 0-16 0,0 1 0 0,-1 1 0 16,0 2-32-16,-1 3-16 0,0-1 0 0,-1 3 0 16,1-1-208-16,-3 6 0 0,-2 1 0 0,1 3 0 15,-3 0 0-15,0 1 0 0,-1 8 0 0,-2 0 0 0,1 1 0 16,-4 1 0-16,-1 4-144 0,-3 1 144 0,-2 5-272 16,-5 3 32-16,0-1 16 0,-3 6 0 15,-4 5-160-15,1-2-16 0,-5 2-16 0,-2 1 0 16,-4 0-496-16,-4 6-112 0,-3-3 0 0,-6 3-15200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29T21:02:04.921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198 5063 16575 0,'0'0'736'0,"0"0"160"0,0 0-720 0,0 0-176 0,0 0 0 0,0 0 0 0,0 0 2496 0,0 0 480 0,11-6 96 0,-11 6 0 16,0 0-1984-16,8-8-416 0,-8 8-80 0,11-8-16 15,-1 0-384-15,-10 8-64 0,0 0-128 0,12-8 176 16,-2 3-176-16,0 0 128 0,-10 5-128 0,13-7 128 16,-2 1 16-16,0 0 0 0,0 4 0 0,2-1 0 15,0 0 112-15,-13 3 0 0,13-5 16 0,0 2 0 16,-1 1-32-16,1-1-16 0,0 3 0 0,-13 0 0 15,13 0-48-15,0 0-16 0,0 0 0 0,-13 0 0 0,13 0-160 0,-13 0 0 16,12 3 144-16,0 2-144 0,-12-5 0 0,11 8 0 16,-11-8 0-16,13 9 128 0,-4-1-128 0,-9-8 0 15,8 10 128-15,0 0-128 0,-8-10 160 0,10 8-32 16,-10-8-128-16,5 13 192 0,-5-13-192 0,6 16 144 16,-3-4-144-16,-3 1 128 0,-1-1-128 0,-2 2 0 15,-2-1 0-15,-2 0 0 0,1 0 0 0,-2-1 0 16,-3 3 0-16,-2 2 128 0,-3 4-128 0,0 0 0 15,-4-3 0-15,0 0 0 0,-1 2 0 0,-7 4 0 16,-2 4 0-16,-2-3 0 0,-2 0 0 0,-1-1 0 16,0-2 0-16,1 2 0 0,2 0 0 0,3 0 0 15,2-3 0-15,3 0 0 0,1-2 0 0,4-1 0 0,1-2 0 16,4 0 0-16,1 0 0 0,2 0 0 0,3-3 0 0,1 0 0 16,7-13 176-16,-5 11-48 15,5-11-128-15,0 0 192 0,0 0-192 0,8 13 144 0,0-2-144 0,4-3 128 16,-12-8-128-16,21 3 192 0,-1-1-192 0,3 1 192 15,1-3-64-15,3-3 0 0,4 0 0 0,1-2 0 16,0 0-128-16,3-3 0 0,2 3 144 0,2-1-144 16,-1-2 0-16,-3 1 0 0,-1 1 0 0,1-2 0 15,4-2-256-15,-1 2-32 0,3-3 0 0,-1 3-10192 16,0-3-2032-16</inkml:trace>
  <inkml:trace contextRef="#ctx0" brushRef="#br0" timeOffset="2191.35">1170 4747 12895 0,'0'0'1152'0,"0"0"-928"0,0 0-224 0,0 0 0 16,10-8 1904-16,-10 8 336 0,9-5 64 0,-9 5 0 15,0 0-1504-15,0 0-304 0,0 0-64 0,0 0-16 16,0 0-208-16,0 0-32 0,0 0-16 0,-11 8 0 16,-2 0-32-16,0 2-128 0,1-1 192 0,-1 1-64 0,0 3 16 0,-2 3 0 15,-1 0 0-15,0 0 0 0,2 5 32 0,-4 0 0 16,-1 3 0-16,0 0 0 0,-1 2 128 0,3-2 16 16,-1 3 16-16,1-1 0 0,-3-4-32 0,1 4-16 15,0 1 0-15,1-1 0 0,2-1-80 0,2-1-16 16,-1 4 0-16,1-3 0 0,1-2-64 0,2-1 0 15,-1-2-128-15,4 0 192 0,2 1-192 0,3 0 176 16,1-2-176-16,2 1 160 0,3-6-160 0,2 2 160 16,2-1-160-16,1-2 160 0,0-4-160 0,4 2 0 15,3-1 0-15,3-2 0 0,-1 0 0 0,2 0 128 16,2-5-128-16,2 2 0 0,-2 3 0 0,1-5 128 16,2-1-128-16,2-2 0 0,-2-2 128 0,2-1-128 0,-1 3 0 15,3-3 128-15,-4-2-128 0,3-3 0 0,2 3 0 16,0 0 0-1,0-6-496-15,-1 2-128 0,1-3-16 0,-1 0-16 0</inkml:trace>
  <inkml:trace contextRef="#ctx0" brushRef="#br0" timeOffset="2507.34">1539 4853 23951 0,'0'0'2128'0,"0"0"-1696"0,0 0-432 0,0 0 0 16,0 0 2048-16,0 0 320 0,-9 8 64 0,9-8 0 0,0 0-1408 0,-9 13-272 16,1-2-64-16,2 2-16 0,0 1-224 0,-1 1-32 15,-1 5-16-15,2 3 0 0,-1 3-240 0,1 1-160 16,-4 3 192-16,2 3-192 0,2 3 128 0,1 3-128 15,-1-1 0-15,2 6 0 0,3-6 0 0,1 2 0 16,1 2 0-16,4-3 0 0,5-4 0 0,-1 0 0 16,1-1 0-16,1-3 0 15,1-6-544-15,0 3-64 0,1-6-16 0,0 0 0 16,-3-4-2208-16,-1-2-448 0,1-5-96 0</inkml:trace>
  <inkml:trace contextRef="#ctx0" brushRef="#br0" timeOffset="2719.44">1822 5496 28559 0,'0'0'2544'0,"0"0"-2032"0,0 0-512 0,0 0 0 15,12 10 1536-15,3 1 192 0,1-3 64 0,0-3 0 16,0-2-800-16,3-1-160 0,4 0-16 0,1-2-16 15,1-2-368-15,3-3-80 0,-1-3-16 0,5 3 0 32,0-3-784-32,4 0-144 0,0-1-48 0,1-6-16096 0</inkml:trace>
  <inkml:trace contextRef="#ctx0" brushRef="#br0" timeOffset="3542.56">3372 4702 28559 0,'0'0'2544'0,"0"0"-2032"0,0 0-512 0,0 0 0 0,0 0 1664 0,0 0 224 15,-10 0 48-15,10 0 16 0,0 0-1104 0,-11 6-208 16,11-6-64-16,-8 10 0 0,2 3-368 0,1 1-80 16,2 2 0-16,-1 5-128 0,1 3 0 0,-2 7 0 15,0 4 0-15,1 5 0 0,-3 4-128 0,1 0 128 16,-2 0 0-16,1 4-144 0,-1 3 144 0,2 1 0 0,1-3 0 0,4 3-128 15,-1-6 128-15,2 2 0 0,3-1 0 16,2-4 0-16,1-1-176 0,2-2 176 0,2-3-208 0,1-3 80 31,0-2-384-31,1-5-80 0,-1-1-16 0,-1-2 0 16,-1-3-384-16,2 1-80 0,1-4-16 0,1-5 0 16,-1 1-272-16,1-4-64 0,0 1-16 0,1-3 0 15,1-1-288-15,1-4-64 0,2 0-16 0,1-6 0 16,0 0-96-16,2-4-16 0,-2-1 0 0,1 0 0 0,-3 0 1376 0,-1 2 272 0,0-2 48 0,-3-2 16 15,-13 10 1456-15,8-8 288 0,-8 8 64 0,0 0 16 16,0 0 240-16,0 0 64 0,-3-10 0 0,-4 4 0 16,-5 1-608-16,-3 2-112 0,-2 3-32 0,-1 0 0 15,-3 0-560-15,-1 5-112 0,-3-2-32 0,1 3 0 0,-1-1-272 16,1 0-64-16,-2 3-128 0,0-3 192 0,1 1-320 16,-1-1-80-16,-1 0-16 0,-2 0 0 15,0-2-1408-15,0 2-288 16,0-2-48-16</inkml:trace>
  <inkml:trace contextRef="#ctx0" brushRef="#br0" timeOffset="3775.32">2714 5092 5519 0,'0'0'496'0,"18"-6"-496"16,-2-3 0-16,3 3 0 0,0-2 6096 0,5 0 1136 0,2-2 208 0,1 1 48 16,2-2-5168-16,3-2-1040 0,0 1-192 0,2 0-64 15,-2-3-448-15,0 1-80 0,0-2-32 0,3 3 0 16,1-6-464-16,-1-2-240 0,-1 5 32 0,1 0-10896 16,-1 1-2176-16</inkml:trace>
  <inkml:trace contextRef="#ctx0" brushRef="#br0" timeOffset="4306.18">4367 5277 18431 0,'0'0'1632'0,"0"0"-1312"0,0 0-320 0,0 0 0 0,0 0 2544 0,0 0 432 15,0 0 96-15,0 0 0 0,0 0-1840 0,0 0-368 16,0 0-80-16,0 0-16 0,-7-8-400 0,4-1-96 16,0 0-16-16,0-6 0 0,-2 3-512 0,2-1-96 15,1 0-32-15,-3-2 0 0,1 3 160 0,-1-1 32 16,2 2 0-16,-2-6 0 0,-2 5 192 0,-2 0 0 16,-6 3 0-16,4-2 0 0,1 1 256 0,-1 2-16 15,-2 1 0-15,0 3 0 0,-1 0-48 0,-2 0 0 16,0 4 0-16,-2 4 0 0,1 3-192 0,-3-2 176 15,-1 7-176-15,1 5 160 0,-1-1-160 0,-3 8 0 16,-2 1 0-16,-1 6 0 0,-2-1 0 0,-2 7 192 0,1 0-192 0,1 3 192 16,0 0-64-16,5-3 0 0,5-3 0 0,3-2 0 15,3 0-128-15,3-4 192 0,5-6-192 0,2-1 192 16,3-2-192-16,3-3 0 0,2 2 144 0,3-7-144 16,3 2 128-16,4-5-128 0,1-2 128 0,3-4-128 15,4 1 128-15,1-6-128 0,0 0 128 0,2-4-128 16,2-4 0-16,1 3 128 0,0-5-128 0,2 2 0 15,-1 1 0-15,1-1 0 0,-2-2 0 0,-2 0 128 16,-3-1-128-16,-2-2 0 0,-1 3 0 0,-2 0 0 16,-1 2 0-16,-2-2 0 0,0 2 128 0,-3-2-128 15,-3 4 128-15,-4-3-128 0,-4 1 160 0,1-2-160 16,-3 13 144-16,2-13-144 0,-4-3 128 0,0 5-128 0,-1-2 0 16,-2 0 0-16,-1 4 0 0,-1 1 0 15,7 8-448 1,-4-8-32-16,0 0 0 0,4 8 0 0,0 0-352 0,0-12-80 15,4 0-16-15</inkml:trace>
  <inkml:trace contextRef="#ctx0" brushRef="#br0" timeOffset="4626.04">4600 4893 23951 0,'0'0'2128'0,"0"0"-1696"0,0 0-432 16,0 0 0-16,0 0 2496 0,0 0 432 0,0 0 80 0,0 0 0 16,9-3-1808-16,-9 3-368 0,11-5-80 0,1 0-16 15,-1-1-416-15,2 1-96 0,0 0-16 0,1 0 0 16,2-1-208-16,2 3 0 0,-1-2 0 0,6 0 0 16,1 0 0-16,3-1-128 0,4 1 128 0,1 2 0 15,-2-2 0-15,2 0 0 0,0 0 0 0,-1 2 0 16,-2-2 0-16,-2 2 0 0,-1 0 0 0,1-2 0 15,0 2 0-15,-1-2 0 0,-2 0 0 0,-1 0 0 16,-1-1-208-16,-3 1-48 0,1 0 0 0,-4-1 0 16,-2 1-528-1,-1 0-112-15,-13 5-32 0,13-5 0 16,-13 5-528-16,9-6-96 0,-9 6-32 0,0 0-7488 0,0 0-1488 0</inkml:trace>
  <inkml:trace contextRef="#ctx0" brushRef="#br0" timeOffset="4864.5">5068 4747 11055 0,'0'0'480'0,"-11"5"112"0,-2-2-464 0,0 5-128 0,2-2 0 0,0 1 0 0,-2-4 3040 0,0 2 592 16,0 3 112-16,5 3 32 0,8-11-1760 0,0 0-352 16,-6 13-64-16,3 1 0 0,1 1-592 0,2-1-112 15,0-14-32-15,3 18 0 0,2 3-224 0,1 1-64 16,-1-1 0-16,0 3 0 0,1-1-144 0,-1 9-48 15,-1 0 0-15,-1 2 0 0,-2 2-96 0,1 5-32 16,0 4 0-16,-1-4 0 0,-1-1-256 0,2 1 0 16,1-5 128-16,2 1-128 0,1-3-256 0,4-2-96 0,3-1-32 15,-2-4-16096-15</inkml:trace>
  <inkml:trace contextRef="#ctx0" brushRef="#br0" timeOffset="5623.49">4624 4784 9215 0,'0'0'816'0,"0"0"-656"0,0 0-160 0,-10 3 0 16,10-3 3264-16,0 0 608 0,-11 3 128 0,11-3 32 15,0 0-2560-15,0 0-496 0,0 0-96 0,0 0-32 16,-10 5-464-16,10-5-112 0,0 0-16 0,0 0 0 16,0 0-256-16,0 0 0 0,0 0 0 0,0 0 0 15,0 0 144-15,7 16-16 0,-7-16-128 0,9 10 192 16,-9-10 112-16,15 6 16 0,-1-3 0 0,0-1 0 0,-1 3 224 0,2-5 48 15,-1 0 16-15,2 0 0 0,2 0 48 0,1 0 16 16,0 0 0-16,4-2 0 0,1-1-112 0,2 3-32 16,4 0 0-16,1-3 0 0,-4-2-128 0,2 5-16 15,1-2-16-15,-2 1 0 0,-3-4-112 0,1 5-32 16,0-3 0-16,-1 1 0 0,1-3-64 0,1-1-16 16,-1 1 0-16,0 0 0 0,-1-1-144 0,3 1 128 15,-3-3-128-15,1 0 128 0,-2 0-128 0,-2 0 0 16,1 0 0-16,-1 1 0 0,1-1 0 0,-2 2 128 15,-2-2-128-15,-5 0 0 0,-4 0 0 0,-10 8 0 16,13-5 0-16,-13 5 0 0,0 0-144 0,0 0-16 16,0 0 0-16,0 0 0 15,0 0-448-15,0 0-96 0,0 0 0 0,-11 0-16 16,-1 0-2624-16,-2 0-528 0</inkml:trace>
  <inkml:trace contextRef="#ctx0" brushRef="#br0" timeOffset="10958.32">5994 5220 9215 0,'0'0'816'0,"0"0"-656"0,0 0-160 0,11-9 0 0,-1 1 3088 0,0 1 592 16,-1 1 112-16,-9 6 32 15,13-7-2608-15,0 3-512 0,-2-1-96 0,-1-2-32 0,-10 7-192 0,14-4-64 16,-1-4 0-16,-13 8 0 0,13-2-192 0,-13 2-128 16,0 0 160-16,13 2-160 0,-13-2 256 0,0 0-64 15,13 8 0-15,-5 3 0 0,-2 3 0 0,-3 2-16 16,-3 7 0-16,0 1 0 0,-1-2-48 0,-1 2 0 16,0 0 0-16,-4 5 0 0,-4-1 48 0,-1 1 0 15,-2-4 0-15,0-1 0 0,-3 4-176 0,0-3 0 16,-1 4 0-16,-4-2 0 0,-3-1 0 0,-5 1 0 15,-3-1 0-15,-2-2 0 16,-3-3-720-16,2 0-128 0,1-2-32 0</inkml:trace>
  <inkml:trace contextRef="#ctx0" brushRef="#br0" timeOffset="11754.2">7310 4906 27583 0,'0'0'1216'0,"0"0"256"0,0 0-1168 0,0 0-304 0,0 0 0 0,0 0 0 0,0 0 1184 16,0 0 176-16,0 0 48 0,0 0 0 0,0 0-592 0,0 0-112 16,0 0-32-16,0 0 0 0,0 0-400 0,-3 16-80 15,0-3 0-15,-2 6-16 0,-2 0-16 0,1 4 0 16,-4 4 0-16,1 7 0 0,-2 3-160 0,-2 6 0 15,-2 3 144-15,1 7-144 0,-1 4 0 0,1 0 128 16,-1 0-128-16,-1 0 0 0,0 8 0 0,0-4 0 16,3-2 0-16,1 2 0 0,-1 0 0 0,2 0 0 15,-1 0-160-15,3-3 160 16,-1-5-800-16,4-2-48 0,-2-4-16 0,1-2-9360 0,2-9-1872 0</inkml:trace>
  <inkml:trace contextRef="#ctx0" brushRef="#br0" timeOffset="12207.74">7182 4811 25791 0,'0'0'1152'0,"8"-8"224"0,0-3-1104 0,0 3-272 0,1 0 0 0,1 0 0 0,1-5 1600 0,2 0 272 16,2 0 48-16,-1 2 16 0,0 0-1072 0,2 1-224 16,1-1-32-16,-3 4-16 0,2-1-432 0,2 0-160 15,-1 2 0-15,1-2 144 0,0 0-144 0,1 3 0 16,0 2 0-16,0 1 0 0,1 2 0 0,1 0 0 15,1 0 0-15,2 0 0 0,-1 0 0 0,-1 0 0 16,0 0 0-16,-1 2 0 0,0 1 144 0,-3 2 0 16,-1 3 0-16,0 0 0 0,-3 3-16 0,0 2 0 15,1 3 0-15,-6 5 0 0,0 0-128 0,-3 6 128 16,-1 2-128-16,-4 5 128 0,-2-2-128 0,-4 5 0 16,0 0 0-16,-3 1 128 0,-3-3-128 0,-2 1 0 15,-3-3 0-15,0 0 0 0,-2 2-224 0,-3-5 80 0,-3 3 16 0,-1-5 0 16,-3 5-64-16,-1-8-16 0,2-6 0 15,2 6 0 1,-1-5-304-16,2 1-64 0,1-5-16 0,2 0-9440 0,4-3-1872 0</inkml:trace>
  <inkml:trace contextRef="#ctx0" brushRef="#br0" timeOffset="12626.55">7774 5224 29375 0,'0'0'1296'0,"0"0"272"0,0 0-1248 0,8 12-320 0,-8-12 0 0,8 15 0 0,-2-2 992 15,2-4 144-15,0 3 16 0,0-1 16 0,-1 2-608 0,1-1-128 16,0 5-32-16,0-5 0 0,-2 4-272 0,1-3-128 16,-1 3 0-16,2 0 128 0,-3 2-128 0,0 0 0 15,-2-1 0-15,-1 4 0 0,-2-2 0 0,0 6 0 16,-2-1 0-16,0-4 0 0,-1-3 0 0,-2-3 0 15,-1 2 0-15,-2 0 0 0,0-3 0 0,1-5 0 16,7-8 0-16,-9 11 0 0,9-11 0 0,-10 5 0 16,10-5 0-16,0 0 0 0,-9 0 0 0,9 0 0 15,-8-8 128-15,3-2-128 0,0-4 0 0,3-2 0 16,1-2 0-16,1-6 0 0,0 0-192 0,1-2 48 16,3-1 0-16,-1-2 0 0,2-1 144 0,1-1 0 0,2-3 0 0,3 1-128 15,2-3 128-15,2 0 0 16,1-5 160-16,3 4-160 0,2-3 256 0,0 2-32 0,3-2-16 15,0 0 0-15,1-1-16 0,4 0 0 0,3-4 0 16,0 3 0-16,2 0-192 0,3 2 128 0,3 2-128 0,-1-1 0 16,-1 2 0-16,-2 2 0 0,-4 3-176 0,-3 5 176 31,-2-1-2832-31,-3 9-448 0,6-7-96 0,-7 15-9248 0</inkml:trace>
  <inkml:trace contextRef="#ctx0" brushRef="#br0" timeOffset="13121.5">8578 5472 27119 0,'0'0'1200'0,"0"0"256"0,0 0-1168 0,0 0-288 0,0 0 0 0,0 0 0 0,0 0 976 0,0 0 144 16,0 0 32-16,0 0 0 0,0 0-256 0,0 0-64 15,0 0 0-15,11-11 0 0,-1-3-560 0,-1-4-112 16,1-3-32-16,-2 0 0 0,-2-3-128 0,1 3 0 15,-1-3 144-15,-1-1-144 0,2-3 208 0,-3 4-16 16,0-1-16-16,-3 0 0 0,1 1 128 0,-2 2 16 16,-2-1 16-16,1 6 0 0,-4 2-48 0,0 1-16 15,-2 3 0-15,-1 3 0 0,0 0-64 0,-4 3-16 16,0 2 0-16,0 6 0 0,-5 2-192 0,0 3 0 0,-4 3 0 16,-2 2 0-16,1 4-176 0,0 6 176 15,-1 3-160-15,2 2 160 0,0 1 0 0,2-1 0 16,1-3-128-16,4-1 128 0,3 0 0 0,1 2 0 0,1-2 0 0,2-5 0 15,2 1 0-15,4-3 0 0,1-1-160 0,3-3 160 16,3 2 0-16,2-6 0 0,4 3 0 0,2-4 0 16,2 0-256-16,5-2 80 0,3-3 16 0,5 2 0 31,3-2-256-31,3-3-48 0,4-5-16 0,-1-6 0 16,1 0-32-16,1-2-16 0,-2-3 0 0,1-5 0 0,-4 0 192 0,-3 0 32 0,-3-3 16 0,-5 4 0 15,-3-5 448-15,-3 1 96 0,-4-1 0 0,-2 2 16 16,-4 2 480-16,-2 4 80 0,-1-3 32 0,-2 8 0 15,-3-4-352-15,-2 3-64 0,-1 0 0 0,-3 2-16 16,-1 3-432-16,-1 3 0 0,-1 0 0 0,-6 3 0 16,-6 2-736-1,-1 4-80-15,-2 4-16 0,0 0 0 0,0 0-1904 16,3 5-384-16,-6 1-80 0,9-4 0 0</inkml:trace>
  <inkml:trace contextRef="#ctx0" brushRef="#br0" timeOffset="14304.28">9968 4776 30399 0,'0'0'1344'0,"0"0"288"15,12-2-1312-15,-12 2-320 0,13 0 0 0,-13 0 0 0,0 0 1056 0,0 0 144 0,0 0 16 0,0 0 16 16,0 0-528-16,0 0-96 0,0 0-32 0,-16 2 0 15,-5-4-704-15,-3 5-160 0,-5-1-32 0,-1 3 0 32,-2-2-208-32,0 2-48 0,-2 1-16 0,2 1 0 15,1-4 0-15,1 2 0 0,-2-2 0 0,5-3 0 16,3 3-368-16,1-1-80 0,-1-2-16 0,3 0 0 16,3-2-656-16,4-1-128 0,3-2-16 0,3-1-16 15,1-4-544-15,7 10-96 0,-3-11-32 0,5-2 0 16,3 2 704-16,1-4 144 0,2 1 32 0,2-2 0 0,1-2 2880 0,0 5 592 0,0-1 112 0,1 1 32 15,-3-3 64-15,1 3 16 0,-4 5 0 0,2 0 0 16,-8 8-576-16,0 0-112 0,15-2-32 0,-15 2 0 16,14 5-240-16,-14-5-48 0,11 18-16 0,-3 6 0 15,-1 5-256-15,-4 6-48 0,-5 5-16 0,-2 5 0 16,-3 5-240-16,-1 3-32 0,0 2-16 0,2 1 0 0,-1 0-160 16,1-2-48-16,-1-1 0 0,4 0 0 0,2-1-192 15,2-6 0-15,2-1 128 0,2-8-128 0,2 0 0 16,1-5 0-16,0-3 0 0,3-5 0 0,2-3-240 0,1-5 16 15,2 0 0-15,2-5 0 0,1-6-144 0,2 0-16 16,3-5-16-16,3-2 0 16,6-1-16-16,0-6 0 0,3-6 0 0,0-1 0 15,1-2 0-15,-1-1 0 0,-3 1 0 0,1-2 0 0,1-3 416 0,2 2 144 16,0-4 0-16,-3-3 0 0,-4-1 560 0,1 4 128 16,-4-4 0-16,-3-2 16 0,-1 2-144 0,-4 1-16 15,-1 3-16-15,-4 1 0 0,-3 2-192 0,-1-1-32 16,-5 7-16-16,0 4 0 0,-2 2-176 0,-3 10-16 0,0 0-16 15,0 0 0-15,-10-3-96 0,-3 6-128 0,-3 7 176 0,-3 9-176 16,-3 3 0-16,-3 6 0 0,-3 5 0 0,-1-1 0 16,-2 5 0-16,6 2 0 0,2-5 0 0,4-2 0 15,1-3 0-15,5-4 0 0,4-1 0 0,4-3 0 16,3-2 0-16,2-6 0 0,2-1 0 0,-2-12-144 16,8 8-16-16,3-4 0 0,2-7 0 0,5 0 0 15,4-7-96-15,4-1 0 0,1-5-16 0,2-2 0 31,-2-6-176-31,-3 0-48 0,-3 0 0 0,-2-2 0 16,-1 2 64-16,-2 0 16 0,-1 0 0 0,-3 2 0 0,-2-1 416 0,-2 6-160 0,-2 1 160 0,1 4 0 16,-7 12 0-16,8-6 0 0,-8 6 0 0,0 0 0 15,0 0 0-15,0 0 0 0,0 0 0 0,13 10 0 16,-5 6 0-16,0 0 0 0,-2 0 0 0,1 0 0 16,-1 0-128-16,4 0 128 0,-1-2 0 0,4 1 0 15,2 1-480-15,1-2 16 0,1-6 0 16,3 0 0-16,0 0-160 0,4-1-16 0,1-2-16 0,3-4 0 15,1 2 528-15,2-6 128 0,-1-3 0 0,2-1 0 0,1-1 384 0,2 0 96 16,2 0 32-16,-2-5 0 0,-1 1 288 0,1-4 64 16,0-4 16-16,1-1 0 0,1-3-208 0,1 0-32 15,1-3-16-15,1 0 0 0,0-5-208 0,0-1-32 16,2 0-16-16,1-7 0 0,0 1-96 0,1-4-16 16,-4-5 0-16,0-2 0 0,-2-3 128 0,-2 0 0 15,-4-5 16-15,-2 0 0 0,-1-3-80 0,0 0-32 16,-2 2 0-16,-1-4 0 0,0 1-160 0,-4-1-128 0,-1 1 192 15,-3 1-192-15,-4 3 0 0,-1 2 0 0,-5 3 0 16,-3 4 0-16,-5 8 0 0,-2 4 0 0,-3 5-160 0,-3 9 160 16,-4 4-320-16,-3 3 48 0,-1 5 16 0,-3 6 0 15,-2 3 16-15,-3 7 16 0,-2 3 0 0,-1 5 0 16,-2 0 224-16,-1 11-144 0,-3 5 144 0,0 3-128 16,-3 3 128-16,1 4 0 0,-2-2 0 0,0 4 0 15,0 3 0-15,4 1 192 0,1 3-32 0,3 5-16 16,1 1-144-16,3 7 0 0,2-3 0 0,2 3 128 15,2 7-128-15,1-1 0 0,2 2 144 0,4 3-144 16,0-1 0-16,3-2 0 0,2 0 0 0,4-5 128 16,2-3-128-16,-1-2 0 0,2-6 0 0,3 0 0 15,0 0 0-15,2-4-192 0,0-5 64 0,3-7 0 16,-2-1-112-16,2-3-16 0,2-4 0 0,1-1 0 16,-1-6-272-16,1-6-64 15,0-1-16-15,4-7 0 0,-1-4-496 0,1-2-112 16,-1-2 0-16,2-5-16 0,2 0-2368 0,3-6-480 0</inkml:trace>
  <inkml:trace contextRef="#ctx0" brushRef="#br0" timeOffset="15167.76">12283 4861 5519 0,'0'0'240'0,"0"0"64"0,0 0-304 0,0 0 0 0,10-10 0 0,-10 10 0 0,10-14 3408 0,-1 4 624 16,-1-1 128-16,0 1 32 0,-8 10-2992 0,12-11-608 15,-12 11-112-15,8-11-32 0,-2-2-304 0,-6 13-144 16,6-13 128-16,1 0-128 0,-2 2 0 0,-5 11 128 15,4-13-128-15,-4 13 0 0,0-13 480 0,0 13 16 0,-3-11 0 16,0 3 0-16,3 8 16 0,0 0 0 0,0 0 0 16,-11-8 0-16,-2 5-144 0,0-2-32 0,-1 11 0 0,-2-4 0 15,-2 3 80-15,-3-2 16 0,-1 2 0 0,-1 3 0 16,-1-2-32-16,0 4 0 0,-2 6 0 0,1 2 0 16,-1 1-48-16,2 2-16 0,0 0 0 0,1 1 0 15,1-1-16-15,1 0 0 0,2 3 0 0,1-3 0 16,2 0-48-16,2 0-16 0,-1-2 0 0,2 2 0 15,1 0-80-15,0-5-32 0,3 0 0 0,2 0 0 16,2 1 80-16,2 1 16 0,2-4 0 0,2 2 0 16,2 1-96-16,4-1-16 0,3-8 0 0,2 4 0 15,1 1-128-15,3-3 0 0,2-4 0 0,1 2 0 16,4 0 160-16,-1-3-160 0,2-3 192 0,2-1-192 16,1-1 144-16,2 4-144 0,-2-4 0 0,2 3 144 15,2 2-144-15,-4-1 0 0,-3 1 0 0,0 3 128 0,0 0-128 16,-1 4 0-16,-6-3 0 0,-1 2 0 0,-1 7 0 15,-2 0-144-15,-5-1 144 0,-2 9 0 0,-1-2 0 0,-7 3-128 16,-3-1 128-16,-1 6 0 0,-4 2 0 0,-1-2-192 16,-5-3 192-16,-2 1-160 0,-2 1 160 0,-4-2 0 15,-5-5 0-15,0 3 0 0,0-1 0 0,0 1 0 16,-2-6 0-16,-1-2 0 0,0-4-192 0,-3 1 0 16,-2-2 0-16,-1-4 0 15,-1 3-2608-15,-1-5-528 0,-19 0-96 0,9-5-32 0</inkml:trace>
  <inkml:trace contextRef="#ctx0" brushRef="#br0" timeOffset="15511.09">12755 5687 20271 0,'0'0'1792'0,"0"0"-1424"0,0 0-368 0,0 0 0 16,0 0 1840-16,0 0 288 0,0 0 64 0,0 15 16 16,0-15-1056-16,-1 14-192 0,1-14-64 0,-4 15 0 0,4-15-448 15,-3 14-80-15,3-14-32 0,0 0 0 0,-5 13-192 16,5-13-144-16,-6 11 192 0,6-11-192 0,-6 10 336 0,6-10-32 15,-7 14-16-15,1-4 0 0,6-10 32 0,-8 13 16 16,1-2 0-16,-1 2 0 0,-3 0-80 0,-2 3 0 16,-1 3-16-16,-4 5 0 0,-3 0-240 0,-6 5 0 15,-5 2 0-15,-5 6 0 16,-8-1-1392-16,-10 9-320 16,-10 2-64-16</inkml:trace>
  <inkml:trace contextRef="#ctx0" brushRef="#br0" timeOffset="20928.09">13474 5729 8287 0,'0'0'368'0,"0"0"80"16,0 0-448-16,0 0 0 0,0 0 0 0,0 0 0 0,0 0 3248 0,0 0 560 15,0 0 112-15,0 0 32 0,0 0-2752 0,0 0-560 16,0 0-96-16,11-6-32 0,-3-4-192 0,-8 10-64 0,10-8 0 0,0 0 0 16,-2 0-80-16,0 0-32 0,0 0 0 0,0-2 0 15,0-1 64-15,0 3 16 0,-2-3 0 0,1-2 0 16,-3 0 192-16,3 2 32 0,-1-3 16 0,1-1 0 16,-1-1 192-16,1-2 48 0,-1-1 0 0,2 3 0 15,0-5 48-15,0 0 16 0,-2-3 0 0,3-1 0 16,-1-4-224-16,1 1-32 0,1-1-16 0,1-3 0 15,0-5-208-15,2-1-32 0,0-2-16 0,1 3 0 16,1 2-112-16,1-2-128 0,0 0 176 0,2 0-176 16,-1 2 128-16,1-1-128 0,0 1 0 0,1 3 0 15,0 3 0-15,0 3 0 0,-1-1 128 0,1 3-128 16,0 1 0-16,-1 1 0 0,0-1 0 0,-1 9 0 16,3 1 0-16,-1 5 0 0,-1 0 0 0,-1 5 0 15,-1-2 0-15,0 5 0 0,-1 0 0 0,-1 3 0 0,1 5 0 0,-1 2 0 16,-1 3 0-16,0 4 0 0,-2 6 0 0,0 1 0 15,2 2 0-15,0 1 0 0,0 5 0 0,0 2 0 16,-2 1 0-16,0 5 0 0,0 4 0 16,1-4 0-16,-1 1 0 0,0 0 0 0,0-5 0 0,0 5 0 15,-1-5 0-15,0 1 0 0,-2-1 0 0,1-3 0 16,-1 0 0-16,-1-1 0 0,-1 0 0 0,1-2 0 16,-3-1 0-16,0-5 0 0,-1-3-384 0,-3 0 0 15,-2 3 16-15,-1-5 0 16,-2-3-560-16,-3-3-112 0,-1-2-32 0,-3-3-8720 15,0-1-1760-15</inkml:trace>
  <inkml:trace contextRef="#ctx0" brushRef="#br0" timeOffset="21190.29">13829 5331 32655 0,'0'0'1440'0,"14"-13"304"0,-1 5-1392 0,3-1-352 0,0 1 0 0,3-4 0 16,2 0 1024-16,2-1 144 0,-1-2 32 0,4 2 0 16,1 4-576-16,2-2-112 0,0 2-32 0,3-2 0 0,2 2-480 0,-1-3 0 15,1 0 0-15,0 0 0 16,0 3-512-16,-4 1-160 0,-1 0-32 0,0 0-10320 15,0 3-2080-15</inkml:trace>
  <inkml:trace contextRef="#ctx0" brushRef="#br0" timeOffset="21678.03">15029 4941 11055 0,'0'0'480'0,"0"0"112"0,0 0-464 0,0 0-128 16,0 0 0-16,0 0 0 0,8-8 5200 0,-8 8 1024 15,0 0 208-15,5-11 32 0,-5 11-4672 0,0-8-928 16,0 8-192-16,-2-10-32 0,2 10-512 0,0 0-128 16,-8-6 0-16,0 1 0 0,-3 2-256 0,-2 6-64 15,1-3 0-15,-3 10-16 0,-3-1 48 0,1 4 16 0,-3 0 0 0,1 3 0 16,0 0 272-16,0 2-160 0,1 1 160 0,0-1-128 16,2-2 128-16,2 0 0 0,1 0 0 0,5 1-128 15,2-2 128-15,-1-2 0 0,7-13 0 0,0 0 0 16,0 12-320-16,0-12 32 0,0 0 0 0,0 0 0 31,0 0-352-31,13 7-64 0,0-10 0 0,0-1-16 0,0 0 256 0,1-4 48 0,2-4 16 0,0 0 0 16,-1-1 400-16,1 1 144 0,-2-2 0 0,2-2 0 15,0 2 480-15,-1-1 80 0,-3-1 32 0,0 0 0 16,-3 0 16-16,1 1 0 0,0 3 0 0,-1-1 0 16,1 5-176-16,-10 8-16 0,8-8-16 0,-8 8 0 15,0 0-144-15,11-5-16 0,-11 5-16 0,0 0 0 16,0 0-128-16,13 8-32 0,-2 3 0 0,-3 4 0 0,-1 1-80 15,-1 6 0-15,0 4-128 0,1 3 192 0,-2 0-64 16,-1 3-128-16,1 1 176 0,0 6-176 0,-2-1 128 0,1-1-128 16,-1-1 0-16,0 2 0 0,0 2 0 0,0 0 0 15,-1 1 0-15,-2-4 0 0,-2-4 144 0,-1 9-144 16,-3-3 0-16,-2-3 144 0,-2-2-144 0,-1 0-176 16,-2-4 48-16,0-4 0 15,-3 0-384-15,0-7-64 0,-2-3 0 0,1 0-16 16,-2 0-1632-16,2 0-320 0,3-3-64 0,0-10-11344 0</inkml:trace>
  <inkml:trace contextRef="#ctx0" brushRef="#br0" timeOffset="22111.24">15328 5305 10127 0,'0'0'896'0,"9"-11"-704"0,1-2-192 0,0 1 0 15,1 0 4624-15,0 3 896 0,2-3 176 0,0 4 48 16,0 0-3696-16,-4 0-720 0,-1 2-160 0,-8 6-16 15,11-7-592-15,-11 7-112 0,9-8-32 0,-9 8 0 16,0 0-144-16,0 0-16 0,0 0-16 0,0 0 0 16,14 8-240-16,-14-8 0 0,10 20 0 0,-4-3 0 15,0 6 0-15,-2-1 0 0,-3 1-160 0,1-1 160 16,-1 7 0-16,1 0 0 0,-2-2 0 0,-2 2 0 16,1-5 0-16,-1 4 0 0,-1-3 0 0,0 1 0 15,-2-2 0-15,-1-1 0 0,-2-3 0 0,0-2 128 16,0-3-128-16,-4-1 0 0,-1-3 0 0,-1-1 0 15,0-2-192-15,-1-2 64 0,-1-1 0 0,2-2 0 0,-1-1 128 0,1-2 0 16,-1-2 0-16,2-3 0 0,2-3 0 16,0 0 0-16,1-3 0 0,2-2 128 0,0 1 48 0,3-5 16 15,2-2 0-15,2 0 0 0,1-7 48 0,3 1 16 16,2-6 0-16,3 2 0 0,1-3 16 0,4-5 16 16,2 0 0-16,1-3 0 0,1-3-80 0,3-1-16 15,0-1 0-15,3 4 0 0,3-4-192 0,2 3 128 16,1-1-128-16,3-2 0 0,2 5 128 0,0 1-128 15,-2 4 0-15,-2 3 144 0,1 6-144 0,-2 2 0 16,-3 3 0-16,-2 2 0 16,-2 4-544-16,1 1 16 0,-3 6 0 0,0 0 0 15,-3 6-2048-15,1 2-416 0,-2 2-80 0,-2 3-10912 0</inkml:trace>
  <inkml:trace contextRef="#ctx0" brushRef="#br0" timeOffset="22473.03">15966 5150 5519 0,'0'0'496'0,"0"0"-496"0,0 0 0 0,0 0 0 16,-1 13 3920-16,1-13 688 0,1 12 144 0,-1-12 32 15,0 0-2864-15,0 0-560 0,13 0-112 0,0 0-32 16,0-1-560-16,0-2-112 0,1-5-32 0,2 0 0 16,2-2-144-16,0-1-48 0,-1-2 0 0,3 0 0 15,-3-1-160-15,1 4-32 0,-2-3-128 0,0 2 192 16,-2-2-16-16,1-1-16 0,-2 1 0 0,-4-3 0 0,-1 3 224 0,2-3 32 15,-2 5 16-15,-2-2 0 0,-2 0-48 0,-1 2 0 16,-3 11 0-16,-2-13 0 0,-1 2 0 0,-2 1 0 16,5 10 0-16,-8-5 0 0,-3-1-192 0,-2 4-64 15,-1-1 0-15,-1 6 0 0,-2 2 112 0,-3 3 16 16,-2 5 0-16,-2 3 0 0,-2 0-16 0,0 8 0 16,1 2 0-16,1 1 0 0,1-1-16 0,2 6 0 15,2 1 0-15,3 3 0 0,3-3-64 0,0 4-16 16,4-5 0-16,2 4 0 0,4-3-144 0,3 1 0 15,3-3-160-15,4-1 160 16,2-1-640-16,4-5-48 0,3 0 0 0,0-3 0 16,0 2-1344-16,4-3-272 0,0-4-48 0</inkml:trace>
  <inkml:trace contextRef="#ctx0" brushRef="#br0" timeOffset="24201.76">16156 5285 19407 0,'0'0'848'0,"0"0"192"0,0 0-832 16,0 0-208-16,0 0 0 0,0 0 0 0,0 0 1152 0,0 0 176 0,0 0 32 0,13 1 16 15,-13-1-608-15,0 0-112 0,12 2-16 0,-12-2-16 16,0 0-256-16,0 0-48 0,10-7-16 0,-10 7 0 16,10-8 208-16,-1-1 64 0,-4-3 0 0,0 1 0 15,-2 2 0-15,0-3 0 0,1-2 0 0,-1-1 0 16,-2 3-48-16,1-4 0 0,0 0 0 0,-2-2 0 15,-2-3-64-15,0 2-16 0,-2-2 0 0,0 0 0 16,1 2-192-16,-2 3-32 0,1-2-16 0,-3-1 0 16,-2 3-208-16,-1 0 0 0,-1 0 128 0,1 3-128 0,0 2 0 0,2 1 0 15,0 2 0-15,0 0 0 0,-1 5 0 0,-3-2 0 16,-2 3 0-16,0 2 0 0,-1 2 0 0,2 1 0 16,-1 2 0-16,1 3 0 0,0 0 0 0,-1 8 0 15,-1 0 0-15,1 2 0 0,-1 3 0 0,1 3 0 16,0 0 0-16,1 5 0 0,0 1 0 0,3 1 0 15,4-3 0-15,1 8 0 0,3-4 128 0,2 2-128 16,4-2 0-16,2-2 144 0,2-3-144 0,3 1 0 16,1-6 0-16,2-1 128 0,0-2-128 0,1-3 0 15,-1-3 0-15,1-5 0 0,-1-1 0 0,1-6 0 16,-1-1 0-16,4 0 0 0,-1-5 144 0,1 1-144 16,-2-6 160-16,2-3-160 0,-1 0 144 0,1-3-144 15,1-5 128-15,-1 4-128 0,0-2 128 0,-1-2-128 0,1-2 128 0,-2 2-128 16,-2 5 272-16,-1-1-16 0,-3 1-16 0,-1 3 0 15,0-2 144-15,-3 2 16 0,0 5 16 0,-6 8 0 16,7-8 0-16,-7 8 0 0,0 0 0 0,0 0 0 16,0 0-160-16,0 0-48 0,0 0 0 0,0 0 0 15,0 0-208-15,9 16 144 0,-1-1-144 0,-3 1 128 16,-2 5 0-16,1-4-128 0,-1 4 192 0,-2 0-64 16,-1 2-128-16,2-1 0 0,1 1 0 0,0-3 0 15,1 0 0-15,1 1 0 0,-1-4 0 0,1-1 0 16,-2 0 0-16,2 0 0 0,-5-16 0 0,8 13-176 31,2 0-496-31,-10-13-96 0,9 8-32 0,-9-8-11280 0,13 5-2256 0</inkml:trace>
  <inkml:trace contextRef="#ctx0" brushRef="#br0" timeOffset="26993.88">16167 5163 7359 0,'0'0'656'0,"-11"4"-528"0,-2 3-128 0,0-6 0 16,0 6 1328-16,0-6 224 0,1 3 48 0,-1-1 16 15,2 2-1104-15,-1-2-208 0,12-3-48 0,-13 0-16 16,2 1-16-16,11-1 0 0,-11 5 0 0,11-5 0 16,0 0 256-16,-11 4 48 0,11-4 16 0,0 0 0 15,0 0 320-15,0 0 64 0,-11-2 16 0,11 2 0 16,0 0-64-16,0 0-16 0,0 0 0 0,0 0 0 16,0 0-32-16,0 0 0 0,0 0 0 0,0 0 0 15,0 0-288-15,0 0-64 0,0 0-16 0,3 13 0 0,3 0-272 0,-6-13-64 16,10 4-128-16,1 3 192 0,0-6-192 0,4 4 176 15,1-2-176-15,1-3 160 0,1-1-160 0,1-6 0 16,2-2 0-16,2 1 0 0,-1 1 0 0,2-1 0 16,0-5 0-16,-1 5 128 0,-1 0 0 0,-3-1-128 15,1-6 192-15,-4 3-64 0,0-1 128 0,0 5 32 16,-2-4 0-16,1 0 0 0,-2 2 32 0,-2-1 16 16,0-2 0-16,0 2 0 0,1-2-80 0,-3 2 0 15,1-2-16-15,-1 0 0 0,-1-3-240 0,0 5 176 16,-1-2-176-16,-4 3 160 0,0-4-160 0,-1 6 0 15,-2-5 0-15,0 13 0 0,0 0 0 0,-3-10 0 0,3 10-144 16,-7-8 144-16,7 8 0 0,-11-6 0 0,0 6 128 16,0 3-128-16,-1 2 160 0,-1 3-160 0,-1 5 160 15,0 3-160-15,-2 0 160 0,-2 8-160 0,-1 0 160 0,-2 0-160 16,-3 2 208-16,0 3-48 0,-2 3-16 0,2 0 0 16,0 1 48-16,0 4 0 0,3-1 0 0,5-6 0 15,5-3-64-15,1-2 0 0,4-1 0 0,2 0 0 16,4-2-128-16,4-1 0 0,0-5 0 0,3 0 0 15,2 0 0-15,4-1 0 0,3-1 0 0,2-3 0 16,3-1 0-16,1-2 0 0,2-5-128 0,2 4 128 16,-2-6-240-16,2 2 32 0,-1-6 0 0,1-2 0 31,1 1-400-31,1-3-80 0,1-1-16 0,-1 0 0 0,1-5-128 16,0 0-16-16,-3 1-16 0,0 0 0 0,-1 1 272 15,1-2 48-15,0 0 16 0,-1-3 0 0,-1 0 384 0,2 0 144 0,-2 0 0 0,2 0-144 16,1-5 144-16,-1 0 192 0,-2-3-32 0,0 2-16 0,0-1 192 15,-2 3 48-15,-2 0 0 0,-3-1 0 0,-1-3 192 16,-1 3 32-16,-4-1 16 0,0 4 0 0,-1 1-112 0,0 1 0 16,-2-5-16-16,-2 5 0 0,0 0-144 0,-1 3-32 15,-2 0 0-15,1 2 0 0,-4 11-48 0,0 0-16 16,0 0 0-16,0 0 0 0,0 0-96 0,-7-3-32 16,7 3 0-16,0 0 0 0,-13 8-128 0,1 6 192 15,-1 4-192-15,-2 6 192 0,1 1-192 0,-1 6 128 16,1 1-128-16,0 2 128 0,-3-2 48 0,3 0 0 15,3-3 0-15,1-3 0 0,4 2-176 0,3-4 0 16,1-3 144-16,4-1-144 0,2-4 0 0,3-7 0 0,1-2-160 16,3-6 160-1,2 3-464-15,1-8 16 0,2-4 0 0,4-5 0 16,0-3-384-16,3 0-64 0,-1-5 0 0,1-3-16 0,-1 0 432 0,-1 2 96 0,-3-5 0 0,-2 2 16 16,-2 1 880-16,-1 4 192 0,-2-1 16 0,-1 3 16 15,-2-1 480-15,0 3 80 0,0 0 32 0,-1 0 0 16,-1 3-368-16,-1 2-80 0,0 2-16 0,-5 9 0 15,0 0-400-15,0 0-80 0,0 0 0 0,0 0-16 16,0 0-224-16,0 0-144 0,0 0 192 0,0 0-192 16,0 0 0-16,6 17 0 0,-3-1 0 0,-1 0 0 15,-2 3 0-15,0-1 128 0,-2 2-128 0,1 5 160 16,-3 3-160-16,1 1 128 0,0-1-128 0,1 0 128 16,-1 5-128-16,2-1 0 0,-3 0 0 0,1-2 0 15,2 2 128-15,-1 2-128 0,-1-2 128 0,-2 0-128 0,0 5 128 16,-1 0-128-16,-2 3 128 0,0-3-128 15,-2-3 0-15,-1 4 128 0,-2 1-128 0,-5 4 0 0,-4 4 0 16,-4 4 0-16,-3-4 0 0,-3-2 0 0,-5 0-368 0,-9-5 0 16,-9 1 0-16,-3 3 0 15,-7-10-528-15,-4 2-128 0,-2 0 0 0,-3-4-16272 16</inkml:trace>
  <inkml:trace contextRef="#ctx0" brushRef="#br0" timeOffset="28536.42">17881 5339 9215 0,'0'0'400'0,"0"0"96"0,0 0-496 0,0 0 0 0,0 0 0 0,0 0 0 0,0 0 4048 0,0 0 720 16,0 0 144-16,6-13 16 0,-1 0-2144 0,-5 13-432 15,3-9-96-15,-3 9-16 0,5-15-2048 0,-2-1-400 16,1 3-96-16,-1 1-16 0,0-4 736 0,-1 3 144 16,-2 2 16-16,0-2 16 0,-2-3-192 0,0 3-32 15,-1-2-16-15,0 2 0 0,-2-3-144 0,-1 8-16 16,-2 0-16-16,0 2 0 0,0-4 48 0,-2 6 16 0,-1-1 0 0,-4 1 0 16,1 4-240-16,0 0 144 0,-2 7-144 0,-1-1 128 15,0 4-128-15,-1 6 0 0,-3 5 0 0,-1 5-176 16,-4 2 176-16,-1 5-160 0,-2 2 160 0,2 2-160 15,-1 1 160-15,6 2 0 0,-1-6 0 0,6-2 0 16,2-4 0-16,6-4 0 0,4-2 0 0,5-3-128 16,3-3-128-16,5-3-32 0,2-5 0 0,4-3 0 15,2-2 48-15,5-6 16 0,3-2 0 0,4-3 0 16,-1-5-16-16,0 1 0 0,0-8 0 0,1 4 0 16,-3 0 240-16,-1 0 128 0,0 0 0 0,-1-2-128 15,-2-1 640-15,-2 3 0 0,-1-5 16 0,-2 12 0 16,-2 2 80-16,-1 6 16 0,-13 1 0 0,13-4 0 15,-13 4-176-15,0 0-16 0,11 8-16 0,-3 5 0 16,-3 3-256-16,-2 0-48 0,-3 8-16 0,0 2 0 0,-1 3-224 16,-1 2 0-16,-1-1 0 0,1-1 0 15,1-2-256-15,1-3 0 0,0-4 0 0,3-3 0 16,0-4-384-16,-3-13-80 0,8 13-16 0,-8-13 0 16,13 1-464-16,1-7-80 0,2-5-32 0,2-7 0 15,3 1-2240-15,4-11-448 0</inkml:trace>
  <inkml:trace contextRef="#ctx0" brushRef="#br0" timeOffset="29197.52">18759 4983 6447 0,'26'-11'576'0,"-1"3"-576"15,-1 3 0-15,-1 0 0 0,-4-2 4720 0,-3 3 832 16,-3 4 160-16,-13 0 48 0,0 0-3264 0,0 0-640 16,13 0-128-16,-13 0-16 0,0 0-720 0,0 0-144 0,-8 16-16 0,-7 0-16 15,-4 3-528-15,-5-3-96 0,-5 2-32 0,-3-2 0 16,-3-3-160-16,-2 3 0 0,0-5 0 0,0-1 0 15,0 2-208-15,3-2 16 0,2-5 16 0,2 0 0 32,1-2-400-32,5-2-96 0,1-2-16 0,6-2 0 15,1-5-576-15,3 0-112 0,1-2-32 0,6-1 0 16,0-2-304-16,2-2-64 0,3-2-16 0,1 1 0 16,1-2 1040-16,3-1 208 0,0 3 32 0,1 0 16 0,0 0 1424 0,0 3 288 0,1-3 48 0,2 5 16 15,0-2 160-15,2 3 32 0,1 2 16 0,-11 8 0 16,13-6-432-16,0 1-96 0,-13 5 0 0,16 5-16 15,-2-2-176-15,-1 5-16 0,-13-8-16 0,13 19 0 0,-3 2-192 16,-2 5-32-16,-3 4-16 0,-1 5 0 16,-2 6-272-16,-2 2-48 0,-2 3-16 0,1 6 0 0,-2 6-32 15,-2-1 0-15,2 1 0 0,-2-2 0 0,0 2-128 16,2-8 0-16,-1-4 144 0,1-4-144 16,0-5-448-16,0-3-144 0,0-10-48 0,1-3 0 15,0-7-832-15,2-14-192 0,0 0-16 0,0 0-16 16,0 0 0-16,0 0 0 0,0 0 0 0,16-6 0 15,-1-2 848-15,1-5 160 0,0 0 48 0,0 2 0 0,-1-2 1536 0,1 0 320 16,0 0 64-16,0 1 16 0,-2-3 48 0,2 7 16 16,-3 0 0-16,-2 3 0 0,0 0-368 0,-11 5-80 15,15-4-16-15,-2-3 0 0,1 6-320 0,1-3-80 16,-1 1-16-16,2 0 0 0,0 1-176 0,3-1-48 16,1 1 0-16,2-4 0 0,2 1-256 0,2 0 160 0,0-6-160 0,-1 3 128 15,-2-3-128-15,-1 1 0 0,1-6 0 16,-2 3 128-16,-2-6-128 0,-2 3 0 0,-1-5 0 0,-1 4 0 15,-4-3 0-15,-3 4 128 0,-1-1-128 0,-3 1 128 16,-2 0 128-16,-2 3 32 0,-3 1 0 0,-4 4 0 16,-1 4 96-16,-3 0 0 0,-3 8 16 0,-4 0 0 15,-1 8-144-15,-4 5-48 0,-1 6 0 0,-3 7 0 16,-2 7-208-16,0 7 176 0,0 2-176 0,4 2 160 16,4 2 48-16,5-2 16 0,3 2 0 0,6-2 0 15,7-3 32-15,7 3 0 0,7-6 0 0,9-2 0 16,7-11-256-16,9-5-160 0,6-8 32 0,11-8 0 15,10-6-2368-15,9-10-448 16</inkml:trace>
  <inkml:trace contextRef="#ctx0" brushRef="#br0" timeOffset="31421.56">19757 5766 22575 0,'0'0'992'0,"0"0"224"0,0 0-976 0,0 0-240 0,0 0 0 0,0 0 0 0,0-11 512 0,0 11 48 15,3-8 16-15,-3 8 0 0,0 0-352 0,0 0-64 16,0 0-16-16,0 0 0 0,0 0-144 0,0 0 0 16,0 0 0-16,0 0 128 0,0 0 0 0,0 0-128 15,0 0 192-15,0 0-64 0,0 0 320 0,10-5 48 16,-10 5 16-16,0 0 0 0,0 0 64 0,0 0 0 15,0 0 16-15,0 0 0 0,0 0-64 0,0 0-16 0,13 0 0 0,-13 0 0 16,0 0-96-16,0 0-32 0,0 0 0 0,13 0 0 16,-13 0-64-16,0 0-32 0,0 0 0 0,0 0 0 15,0 0-48-15,0 0-16 0,0 0 0 0,0 0 0 16,8 13-80-16,-8-13-16 0,1 16 0 0,-4 0 0 16,-3 8-128-16,-6 3 0 0,-4 4 144 0,-5 1-144 15,-6 5 0-15,-8 3-208 0,-10 7 16 0,-15 4-15360 16</inkml:trace>
  <inkml:trace contextRef="#ctx0" brushRef="#br0" timeOffset="33758.03">20454 6130 10127 0,'0'0'896'0,"0"0"-704"0,0 0-192 0,0 0 0 0,0 0 3824 0,0 0 720 16,0 0 160-16,0 0 32 0,0 0-3216 0,0 0-640 15,0 0-128-15,0 0-32 0,0 0-464 0,0 0-112 16,0 0-16-16,12-4 0 0,-12 4-128 0,13-8-272 15,-3 3 64-15,-10 5 16 0,9-8 192 0,-9 8-176 16,10-8 176-16,-2 0-160 0,-1 0 160 0,-1-2 0 16,0-1 0-16,1-2 0 0,-1-1 0 0,2-3 0 15,0-3 128-15,0-1-128 0,2 0 400 0,1-3 16 0,0-5 0 16,2-3 0-16,0-2 176 0,1-3 48 0,1-3 0 0,1-2 0 16,0-3-176-16,3 0-16 0,1-1-16 0,-1-1 0 15,0-1 64-15,0 2 16 0,1-3 0 16,-1 0 0-16,0 1-32 0,-3-1 0 0,-1 4 0 0,-1 7 0 15,0-1-32-15,-1 3 0 0,0 3 0 0,0 0 0 16,-2 4-144-16,0 3-48 0,-1-1 0 0,0 6 0 16,-2 2-256-16,0 3 128 0,0 6-128 0,-2 2 0 15,-6 8 0-15,0 0 0 0,0 0 0 0,0 0 0 16,0 0 0-16,13 8 0 0,-3 5 0 0,-4 8-192 16,-1 3 192-16,-2 5-144 0,-1 8 144 0,-1 3-128 15,1 1 128-15,-2 8 0 0,0-4 0 0,0 8 0 16,-2 3 0-16,2-2-128 0,0-2 128 0,0-1 0 15,0 0 0-15,2-2 0 0,1-4 0 0,0-4 0 0,-1-4 0 16,0-2 0-16,-1-4 0 0,-1-4-128 0,0-1 128 16,2-2 0-16,-2-6 0 0,1-2 0 0,-1-5 0 0,0-11-128 15,0 0 128-15,0 0-128 0,0 0 128 0,0 0 0 16,0 0 0-16,0 0 0 0,0 0-160 0,0 0 160 16,10-11-192-16,0-5 192 0,-2-7-144 0,3 1 144 15,0-4 0-15,0 0-144 0,2-4 144 0,0-4 0 16,0 5 0-16,0-4 0 0,0-3 0 0,1-1 0 15,0 0 0-15,1 0 0 0,1 1 0 0,0-5 128 16,0 5-128-16,2-5 0 0,-2 3 128 0,3-2-128 16,3-4 160-16,3 6-160 0,-1 1 144 0,3 0-144 15,0-1 128-15,4 7-128 0,-1 2 0 0,1-1 0 16,-1 6 0-16,-3 3 0 0,-1 5 0 0,-2 3 0 16,-3 5 0-16,-3 5 0 0,-2 1 0 0,-3 5 0 0,-2 7 0 0,-2 4 0 15,-1 4 0-15,-1 11 0 0,-4 3 0 0,-1 5 0 16,-2 5 0-16,-2 2 0 0,0 1 0 0,-1 8 0 15,0 0 0-15,1 5 0 0,1-2 0 0,1 1 0 16,0-8-144-16,1 3 144 0,3-6 0 0,2-1 0 16,0-3-384-16,3-4 48 0,-1-4 0 0,0-2 0 31,0-6-1680-31,0 3-336 0,0-5-64 0,-2 3-7584 0,-1-9-1520 0</inkml:trace>
  <inkml:trace contextRef="#ctx0" brushRef="#br0" timeOffset="34202">22029 6116 13823 0,'0'0'608'0,"0"0"128"0,0 0-592 0,0 0-144 0,0 0 0 0,0 0 0 0,0 0 3680 0,0 0 704 15,0 0 144-15,0 0 16 0,0 0-2912 0,0 0-592 16,0 0-112-16,0 0-32 0,7-8-576 0,-1-6-128 15,1-1-32-15,1-3 0 0,1-2 32 0,1-6 0 16,0-1 0-16,1-2 0 0,0-2 320 0,0-1 80 16,2-3 16-16,2-2 0 0,1-2 80 0,-2-1 16 15,1-5 0-15,-1 2 0 0,2-2-176 0,3-5-16 16,2 2-16-16,-2-5 0 0,-1 0-272 0,-2 0-48 0,3 0-16 16,-1 3 0-16,0 4-160 0,-2 3 0 0,0 6 0 15,-2 5 0-15,1 3 0 0,-1 3 0 0,1 5 0 16,-1 5 0-16,-1 5 0 0,0 3 0 0,-1 0 128 0,3 6-128 15,-2 4 0-15,1 3 0 0,-1 1 0 0,0 4 0 16,-2 6 0-16,-1 3 0 0,-1 3 0 0,-1 6 0 16,-1 5 0-16,-2 6 0 0,-1-1 128 0,0 7-128 15,-3 0 0-15,-1 5 128 0,0-2-128 0,0 5 0 16,0 3 0-16,3-3 0 0,-3 0 0 0,2-3 0 16,0-5 0-16,1 3 0 0,2-3 0 0,0 0 0 15,1-3-128-15,0 1-64 0,1-1-16 0,1-5 0 16,-2-5-544-1,-1-6-96-15,-2-2-32 0,-3-5 0 0,-1-5-320 16,-3-2-64-16,0-4-16 0,4-8-9280 0,-13 4-1856 0</inkml:trace>
  <inkml:trace contextRef="#ctx0" brushRef="#br0" timeOffset="34425.56">22233 5705 3679 0,'0'0'160'0,"0"0"32"0,0 0-192 0,0 0 0 16,0 0 0-16,0 0 0 0,0 0 6656 0,0 0 1296 16,0 0 256-16,0 0 48 0,0 0-6128 0,18-8-1232 15,1 0-240-15,4 3-48 0,-1-3-464 0,2 0-144 0,2-3 0 0,0 3 0 16,1-2 0-16,0 4 0 0,0-1 0 0,1 1-144 31,-1-2-304-31,0 0-48 0,-1-2-16 0,0-1 0 16,-1 3-2864-16,1-2-576 0</inkml:trace>
  <inkml:trace contextRef="#ctx0" brushRef="#br0" timeOffset="34742.37">23532 5437 17503 0,'0'0'1552'0,"0"0"-1232"0,0 0-320 0,11-6 0 16,-11 6 2384-16,8-8 432 0,-8 8 64 0,3-12 32 15,-3 3-1392-15,-3-1-288 0,-4 0-48 0,-2-1-16 16,-2 3-720-16,-4-1-160 0,-3-3-32 0,1 3 0 16,-4-6-96-16,-3 6-32 0,-3 2 0 0,1 2 0 0,2 2-128 0,0 2 0 15,-2-3 144-15,0 4-144 0,1 0 400 0,-1 4 16 16,2 0 0-16,-2 4 0 0,-1 5 176 0,0 0 48 16,-2 6 0-16,2 2 0 0,-1 2-96 0,3 2-16 15,1 4 0-15,1 3 0 0,1 5-80 0,6 0-32 16,3 3 0-16,6 0 0 0,6-1-176 0,4 4-48 15,5-1 0-15,5 0 0 0,3-4-192 0,5-1 128 16,3-3-128-16,3-5 0 0,2-2 0 0,5-4-256 16,4-4 16-16,7-3 16 15,3-8-480-15,8-5-80 0,7-4-32 0,6-7-10832 16,8-9-2176-16</inkml:trace>
  <inkml:trace contextRef="#ctx0" brushRef="#br0" timeOffset="35433.51">21160 6464 12255 0,'48'0'544'0,"-13"0"112"0,5 4-528 0,8-4-128 0,7-4 0 0,4 4 0 16,2 0 928-16,0 0 160 0,-3-4 16 0,0-1 16 15,0-2-32-15,1 6-16 0,0-3 0 0,4 1 0 16,3-2-96-16,8 1-16 0,4 0 0 0,2 1 0 16,-4-2-192-16,-2 2-32 0,-1-2-16 0,1 1 0 15,-3 0-448-15,3 0-80 0,1-1-32 0,-1 1 0 0,-2 1-160 16,-4 2 0-16,-6-3 0 0,-2 4 128 0,-6-3-128 16,-3 2 160-16,-2-3-160 0,-1 0 160 0,0 0-160 15,2 1 128-15,-1-2-128 0,1 4 128 16,0-2-448-16,-2-1-112 0,-5 4-16 0,1-3-11280 15</inkml:trace>
  <inkml:trace contextRef="#ctx0" brushRef="#br0" timeOffset="40069.73">2021 6549 3679 0,'0'0'320'0,"0"0"-320"0,0 0 0 0,0 0 0 16,0 0 3568-16,0 0 640 0,0 0 128 0,0 0 16 15,0 0-2704-15,0 0-560 0,0 0-96 0,0 0-32 16,0 0-320-16,0 0-64 0,0 0 0 0,0 0-16 0,-8-6-368 0,8 6-64 16,0 0 0-16,-12 2-128 0,12-2 128 0,-11 8-128 15,3 0 0-15,0 1 0 0,2 4 0 0,-1 3 0 16,1 3 0-16,1 7 0 0,-1 3 0 0,-1 10 0 16,-1-4 0-16,2 3 0 0,1 1 176 0,0-2-176 15,0 3 160-15,2-3-160 0,0-5 128 0,1 2-128 16,2 1 0-16,2-5 0 0,-1-2 160 0,3-1-160 15,-1-1 160-15,0-5-160 0,2-2-128 0,0-3-128 16,0-3-32-16,3 0 0 16,-8-13-128-16,0 0-32 0,0 0 0 0,12 6 0 0,-12-6 128 15,13 2 0-15,-2-7 16 0,1-3 0 0,-3-3 304 0,3-2 0 16,-1-3 0-16,0 0 144 0,3-8 0 0,3-5 0 0,-1 5 0 16,0-2 0-16,0 0 16 0,1-1 0 0,4 1 0 15,-3-1 0-15,-5 3 0 0,-1 0 0 0,1 3 0 16,-1 0 0-16,-4 5 80 0,-2 0 16 0,0 5 0 0,-6 11 0 15,8-10 80-15,-8 10 32 0,0 0 0 0,0 0 0 16,0 0 96-16,0 0 32 0,0 0 0 0,0 0 0 16,0 0-224-16,0 0-32 0,5 16-16 0,-2 2 0 15,-1 1-80-15,0 2-16 0,-2 3 0 0,0 0 0 16,0-3 32-16,1 3 0 0,1 0 0 0,1-1 0 16,0-1-160-16,1 0 128 0,-1-2-128 0,2 1 128 15,-1-5-128-15,1 0 0 0,2-3 144 0,-1 1-144 16,2-4 0-16,-8-10 144 0,10 6-144 0,-1 0 0 15,-1 3 144-15,-8-9-144 0,0 0 0 0,0 0 144 16,10 3 112-16,-10-3 0 0,0 0 16 0,13 0 0 0,-13 0 96 16,0 0 16-16,13-5 0 0,-4-2 0 0,-1-1-64 15,0 0 0-15,-8 8 0 0,10-12 0 0,-2 2-32 0,0-1-16 16,0-1 0-16,-2 0 0 0,-1 2-80 16,0-4-32-16,0 1 0 0,0 1 0 0,-5 12-160 0,5-9 0 15,-5 9 144-15,4-11-144 0,-4 11 0 0,0 0-192 16,5-8 32-16,-5 8 0 15,8-10-2272-15,2 2-448 0,3-3-80 0,1 3-32 0</inkml:trace>
  <inkml:trace contextRef="#ctx0" brushRef="#br0" timeOffset="40337.54">3048 6803 23951 0,'0'0'2128'0,"0"0"-1696"0,0 0-432 0,0 0 0 15,0 0 2512-15,0 0 432 0,0 0 64 0,0 0 32 16,0 0-1824-16,0 0-352 0,-5 13-80 0,2 3-16 16,-1 0-384-16,3 0-96 0,-1-3-16 0,1 6 0 15,-1-1-272-15,2 4 0 0,-2-1 0 0,4 0 0 16,0 3 0-16,-1 0 0 0,-1 0 0 0,3-1 0 16,4 1 0-16,-1 1 0 0,-1 0 0 0,0-1 0 15,0 0 0-15,0-3 0 0,-1-5 0 0,1 3 0 16,0-1 0-16,1 1 0 0,1-6-176 0,-2-1 176 15,-5-12-496 1,0 0 16-16,8 12 0 0,-8-12 0 0,0 0-1376 0,0 0-256 0,0 0-64 16</inkml:trace>
  <inkml:trace contextRef="#ctx0" brushRef="#br0" timeOffset="40543.9">3115 6615 28799 0,'0'0'1280'0,"0"0"256"16,0 0-1232-16,-11 5-304 0,11-5 0 0,-11 8 0 0,11-8 1152 0,-12 8 192 15,3 0 16-15,9-8 16 0,-5 15-672 0,0-1-128 16,0 2-16-16,4-3-16 0,-3-2-544 0,4-11 0 16,-4 16 0-16,0-3 0 15,1 0-1808-15,3-13-320 0,-1 16-64 0,1-16-11392 0</inkml:trace>
  <inkml:trace contextRef="#ctx0" brushRef="#br0" timeOffset="41224.33">3224 6928 4607 0,'11'16'400'0,"-3"-6"-400"0,0 1 0 0,2 2 0 16,1 0 3776-16,1 3 688 0,0-3 128 0,1 3 16 15,0 0-2336-15,0 1-480 0,0-2-80 0,-2-2-32 16,-1-5-784-16,-10-8-144 0,11 8-48 0,-1 3 0 15,-4-1-400-15,-6-10-96 0,0 0-16 0,0 0 0 16,0 0-192-16,0 0 128 0,8 8-128 0,-8-8 0 16,0 0 224-16,0 0-48 0,0 0-16 0,0 0 0 15,0 0 64-15,0-10 16 0,0 10 0 0,-2-14 0 0,1-2-48 16,1 3 0-16,0-3 0 0,0 3 0 0,-2-3 128 16,1 0 0-16,1 0 16 0,1 0 0 0,2-2-32 15,1-6-16-15,-1 3 0 0,2-3 0 0,1 0 64 16,2 0 16-16,3-5 0 0,2 3 0 0,-2-3-80 0,2 5-16 15,2-3 0-15,2 3 0 0,3 1-64 0,0 3-16 16,-2 2 0-16,0 3 0 0,-2 4-192 0,0 2 128 16,-2 1-128-16,1 0 0 0,-1 0 0 0,1 1 0 15,-3 7 0-15,1 0 0 16,0 0-336-16,0 0-112 0,0 7-32 0,-2 2 0 16,0 2-544-16,-1 2-96 0,-1 3-32 0,1 0 0 15,-2-4-384-15,0 0-96 0,-1 4-16 0,1-1 0 16,-2-1 368-16,0-1 64 0,-1-2 0 0,0-1 16 0,0 3 784 0,0 1 160 15,-2-1 16-15,0-2 16 0,-3-11 560 0,3 13 112 0,-3-13 32 0,4 15 0 16,-3-4 368-16,-1-11 80 0,5 16 16 0,0-3 0 16,-5-13-176-16,0 0-48 0,13 8 0 0,-1-3 0 15,-12-5-96-15,18 1-32 0,0-2 0 0,-2-1 0 16,0-1 48-16,0-5 16 0,0 0 0 0,0-2 0 16,0-3-384-16,-2 2-80 0,-1-2 0 0,-1 0-16 15,0-1-48-15,-2 1 0 0,-4 2 0 0,-1-2 0 16,-2 2-128-16,-1-2 192 0,-4 0-192 0,-1-3 192 15,-3 6-192-15,-1-1 192 0,1 3-192 0,-2 0 192 16,-2 0-48-16,-1 3 0 0,-3 2 0 0,-1 6 0 16,1 1-144-16,-2 2 160 0,-4 2-160 0,0 8 160 0,-3 6-160 15,1 7 0-15,1 2 0 0,0 9 0 0,-2-3 0 0,3 5 0 16,0-2 144-16,8 0-144 0,2-3 0 0,3 0 144 16,3-2-144-16,4-1 0 0,6-1 0 0,4-2 0 15,1-9 0-15,3 1 0 0,4-1 0 0,5-2 0 16,1-1 0-16,3-5 0 0,2-6 0 0,0-4-224 15,0 0 64-15,3-4 16 16,3-4-448-16,2-8-96 0,1-4-16 0,1-5 0 16,-2-7-1520-16,-2-1-304 0,0-3-64 0,4-7-9568 0</inkml:trace>
  <inkml:trace contextRef="#ctx0" brushRef="#br0" timeOffset="41480.44">4689 6424 6447 0,'13'-42'272'0,"-5"18"80"0,-1 0-352 0,-2-1 0 0,-4-3 0 0,1 4 0 16,-1 3 4592-16,1 4 848 0,-2 1 160 0,-2 0 32 15,-1 0-3264-15,-3 4-640 0,-1 0-144 0,2 3-32 16,5 9-480-16,0 0-112 0,0 0 0 0,-9-4-16 16,-1 2-368-16,10 2-64 0,-13 5 0 0,2 0-16 15,-2 6-320-15,2 2-176 0,0 3 192 0,0 1-192 16,-2 8 192-16,2 7-192 0,-1 1 192 0,1 8-192 16,-2 3 192-16,2 6-64 0,0 3 0 0,1 7-128 15,-1 2 192-15,0 4-192 0,-1 3 192 16,4 0-192-16,0-3 128 0,2-5-128 0,1-3 0 0,2-2 0 15,1 0 0-15,1-3 0 0,-1-3 0 0,4-5 0 16,-2 0-832-16,0-10-80 16,0-5-16-16,0-6 0 0,3 1-1360 15,-3-9-272-15,0-16-48 0,0 0-10560 0</inkml:trace>
  <inkml:trace contextRef="#ctx0" brushRef="#br0" timeOffset="42628.41">4587 7108 12895 0,'0'0'576'0,"6"-8"112"0,-1-3-560 0,-5 11-128 0,8-8 0 0,-8 8 0 0,0 0 3792 0,0 0 736 16,14-5 144-16,-14 5 16 0,15-3-2800 0,-15 3-560 16,16 0-112-16,-16 0-32 0,16 3-544 0,-16-3-128 15,14 5 0-15,1 0-16 0,-1-4-304 0,1-1-48 16,-1-1-16-16,1 1 0 0,-15 0-128 0,17 0 0 16,-1-2 0-16,0-1 0 0,2-5 0 0,0 0 0 15,-1 0 0-15,3-2 0 0,-1-1 0 0,-2 3 0 16,1-5 0-16,1 2 0 0,-1 1 0 0,-2-4 0 15,-3-4 128-15,-2 2-128 0,-1 0 0 0,-1 3 0 0,-1 0 0 16,0 0 0-16,-1 2 0 0,-2-2 0 0,0 0 0 16,-1-1 128-16,0 3-128 0,-4 11 0 0,-2-13 0 15,2 13 0-15,-8-10 0 0,-2 2 0 0,10 8-160 0,-14-3 160 16,-2 3-304-16,0 3 48 0,-4 2 0 0,0 6 0 16,-4-1 256-16,1 6-128 0,2 0 128 0,2 3 0 15,5-1-128-15,1 3 128 0,0 1 0 0,5-1 0 16,-2-3 0-16,5 3 0 0,4-5 0 0,2 3 0 15,3-3 0-15,5 0 0 0,2-3 128 0,4 0-128 16,-1 0 0-16,4-2 128 0,3-3-128 0,0 0 0 16,-2-3 0-16,3-1 128 0,4 0-128 0,0-4 0 15,-1-5 0-15,3-6 0 0,1 1 0 0,1-4 0 16,1-4-240-16,2-1 64 0,3-2 16 0,1-3 0 16,-1-5-288-16,3 0-48 15,-1 3-16-15,1-4 0 0,1 1-176 0,-1 0-32 0,-2 0-16 16,-2 5 0-16,-1 0 352 0,-2 3 64 0,-5-3 0 0,-5 1 16 0,-4 1 304 0,-2 1 0 15,-1 4 128-15,-3 2-128 0,-2 2 512 0,-2 5 16 16,-8 8 0-16,10-9 0 0,-7-3 64 16,-3 12 16-16,0 0 0 0,0 0 0 0,-2-11-32 15,2 11 0-15,0 0 0 0,-11-5 0 0,0 5-256 0,-2 5-48 16,-1 3-16-16,-6 5 0 0,-4 1-256 0,-3 4 0 16,-4 3 0-16,-1 3 0 0,-3 0 0 0,1 3 0 15,2-1 0-15,2-2 0 0,-1 2 0 0,6-2 0 16,0 5 0-16,6-5 0 0,2 3 0 0,1-3 0 15,1-1 128-15,4-4-128 0,3-6 0 0,1 3 0 16,7-16 0-16,-3 16 0 0,2-3 0 0,1-13 0 16,4 16 0-16,-4-16 0 0,0 0 0 0,13 16 0 0,2-7 0 0,1-1 0 15,1 1 0-15,3-1 0 16,-1-2 0-16,2-4 0 0,0 1 0 0,-1-3 0 16,3 0 192-16,-1 0-192 0,-1 5 144 0,0-2-144 0,-2-3 0 0,1 0 144 15,-3 0-144-15,-1 0 192 0,-3 3-192 0,-3 2 192 16,-10-5-64-16,9 9-128 0,-2 1 192 0,-7-10-64 15,0 0-128-15,1 15 192 0,-2-3-192 0,-6 3 192 16,-4 2-192-16,-2 3 0 0,-1-7 0 0,-2 3 0 16,-5 0-176-16,-1-3-64 0,-1 3-16 0,4-4 0 15,3 1-64-15,3-3 0 0,3-2-16 0,10-8 0 16,-9 5 96-16,9-5 32 0,0 0 0 0,0 0 0 16,0 0-128-16,16-7-32 0,3-6 0 0,3 1 0 0,4-4 176 15,3 3 16-15,3-7 16 0,-1-2 0 0,-1-5 160 0,-1-1 0 16,0 0 0-16,0-1 0 0,0 0 0 15,0 1 224-15,-1 1-48 0,0 0-16 0,-1-5 128 0,-1 3 32 16,-1 3 0-16,-1-1 0 0,0-2 80 0,-1 3 32 16,-2 2 0-16,-4 3 0 0,-2-1-96 0,-2 6-16 15,-2 1 0-15,-1 1 0 0,-2 4-112 0,-8 10-16 16,6-11-16-16,-6 11 0 0,0 0-48 0,0 0 0 16,-11-10 0-16,-2 9 0 0,-1 4-128 0,-3 5 0 15,-3 0 0-15,-3 8 0 0,-1 2 0 0,0 4 0 16,-3 2 0-16,3 4 0 0,3-3-144 0,2-2 144 15,-1 1 0-15,6-3 0 0,4 0 0 0,4-2 0 16,3-3 0-16,3-3 0 0,0-13 0 0,6 16 128 0,4-3-128 16,2 0 0-16,0-4 0 0,4 1 128 0,3-2-128 15,2-3 0-15,1-1 0 0,2-2 0 0,2 0 0 16,1-2 0-16,4 0 0 0,1 4 0 0,2 0 128 16,-1-4-128-16,1 0 0 0,0 0 0 15,-4 0 0-15,1 0 0 0,-4 5 0 0,-1-2 0 0,-2 3 0 0,-5-1 0 16,-1 0 0-16,-4 0 0 0,-1-2 0 0,-13-3 0 15,10 13 0-15,-4-1 0 0,-3 3 0 0,-4 1 0 16,-6 0 0-16,-2 2 0 0,-4 1 0 0,-5 7 0 16,-3 6 0-16,-8-2 0 0,-8 1-208 0,-6 2 64 15,-7 1-1456 1,-3 1-304-16,-1-1-48 0,-9-2-16 0</inkml:trace>
  <inkml:trace contextRef="#ctx0" brushRef="#br0" timeOffset="43993.2">2335 7007 6847 0,'0'0'304'0,"0"0"64"16,0 0-368-16,0 0 0 0,0 0 0 0,0 0 0 0,0 0 704 0,0 0 80 16,0 0 16-16,0 0 0 0,0 0 240 0,0 0 48 0,0 0 16 0,-5 13 0 15,5-13-16-15,0 0 0 0,-3 13 0 0,3-13 0 16,0 0-128-16,0 0-16 0,0 0-16 0,8 11 0 15,-8-11-224-15,7 13-32 0,-7-13-16 0,8 8 0 16,-8-8-272-16,14 8-48 0,-14-8-16 0,13 3 0 16,-13-3-128-16,14 1-48 0,-14-1 0 0,13-1 0 15,-13 1-144-15,13-5 160 0,-3-1-160 0,-10 6 160 16,9-8 48-16,1-2 16 0,-2-1 0 0,0 3 0 16,-8 8 112-16,10-10 32 0,-2-1 0 0,1 3 0 15,-1-2-144-15,2-4-32 0,-1 1 0 0,3-3 0 16,-1 3-16-16,2-3-16 0,0 3 0 0,-1-3 0 15,3 0-160-15,-1-2 160 0,2-1-160 0,0 0 160 16,0 4-160-16,-1 1 0 0,-2-2 0 0,-2 3 0 0,-1 0 0 0,-1 0 0 16,1 2 0-16,0 2 128 0,-4-3 0 0,2 4-128 15,-8 8 192-15,10-11-64 0,-10 11 64 0,9-10 16 16,-9 10 0-16,10-11 0 0,-10 11-16 0,9-8-16 16,-9 8 0-16,0 0 0 0,0 0-176 0,13-5 160 15,-13 5-160-15,0 0 160 0,0 0-160 0,0 0 160 16,0 0-160-16,0 0 160 0,0 0-32 0,0 0-128 15,7 10 192-15,-7-10-64 0,-3 11-128 0,-4 5 0 16,-1-3 144-16,0 8-144 0,-2-2 0 0,1 2 0 16,-1 3 0-16,1 2 0 0,-6 1 0 0,2 2 0 15,-1 6-192-15,-1 2-9248 16,1 2-1840-16</inkml:trace>
  <inkml:trace contextRef="#ctx0" brushRef="#br0" timeOffset="47579.25">6914 7468 20271 0,'0'0'1792'0,"0"0"-1424"0,0 0-368 0,0 0 0 0,0 0 1680 0,0 0 272 16,0 0 48-16,0 0 16 0,0 0-1184 0,0 0-224 0,0 0-48 15,0 0-16-15,0 0-144 0,0 0-16 16,0 0-16-16,-5 12 0 0,5-12-240 0,0 0-128 0,-5 12 160 0,5-12-160 16,0 0 0-16,-6 12 128 0,-1 0-128 0,1-3 0 15,-1 3 0-15,1-3 0 0,-2 4 0 0,0-2 0 16,-2 5 128-16,1-3 0 0,-3 3-128 0,0-1 192 16,-3-1-192-16,-1-3 176 0,-2 2-176 0,1-2 160 15,-4-1-160-15,-2 4 0 0,-2-1 0 0,-1 0 0 16,-3 5 0-16,0-4 0 0,-1-1-144 0,-1 3 144 31,1 3-560-31,-1-1 0 0,2-2 0 0,1 2-8464 0,0-4-1680 0</inkml:trace>
  <inkml:trace contextRef="#ctx0" brushRef="#br0" timeOffset="47995.96">7804 6721 23039 0,'0'0'1024'0,"0"0"192"0,0 0-960 0,0 0-256 15,0 0 0-15,0 0 0 0,0 0 2144 0,-6 13 384 0,1 3 80 0,0-3 16 16,-1 1-1680-16,-1 2-336 0,-1-1-64 0,4 7-16 16,-3 2-320-16,1 2-64 0,-1 0-16 0,1 6 0 15,0 0-128-15,-2 5 0 0,1 0 144 0,1 6-144 16,1 0 160-16,-2 1-32 0,1-2-128 0,1 2 192 15,0-3-192-15,1 0 128 0,0-4-128 0,0-1 0 16,-4-3 0-16,1-1 0 0,2-3 0 0,-1-1 0 31,-2-4-752-31,1-7-80 0,1-4-32 0,0 0 0 0,6-13-832 0,-10 6-160 16,10-6-48-16,-11-3-10560 0</inkml:trace>
  <inkml:trace contextRef="#ctx0" brushRef="#br0" timeOffset="48353.21">7499 7222 11967 0,'0'-14'1072'0,"-1"-4"-864"0,2-3-208 0,1 2 0 0,0 1 2304 0,1-1 400 16,2 0 96-16,1-2 16 0,1 0-1328 0,4-3-256 15,3 0-48-15,2 1-16 0,2-4-528 0,3 1-128 16,1-3 0-16,1 2-16 0,-1-2-240 0,2 2-64 16,0 3 0-16,0-2 0 0,0 0-16 0,2 4-16 15,1-2 0-15,1 3 0 0,-3 3 160 0,-1 4 16 16,1 1 16-16,-1 0 0 0,0 5 160 0,0 3 48 15,-3 1 0-15,-2 2 0 0,0 2 32 0,0 3 16 16,2 0 0-16,0 2 0 0,-2 2-240 0,1-1-48 16,-3 2-16-16,1 3 0 0,-2 2-128 0,2 3-32 0,-1 2 0 15,-1-1 0-15,-1 4-144 0,1 2 192 0,-2 1-192 0,1 0 192 16,-4 5-192-16,0 1 160 0,0-2-160 0,-1 2 160 16,-2 2-160-16,-2-1 0 0,-1-2 0 0,-3 0 0 15,-2 1 0-15,-2 1 0 0,1 1 0 0,-6 0 0 16,-2 0 0-16,-4-2 0 0,-3-2 128 0,-5 1-128 15,-3 3 0-15,-2-3 0 0,-3-5 0 0,0 0 0 16,0-3-288-16,1-2-32 0,2-2-16 0,2 0 0 31,1-5-1280-31,2 1-256 0,2-2-48 0</inkml:trace>
  <inkml:trace contextRef="#ctx0" brushRef="#br0" timeOffset="48630.14">8682 6811 28559 0,'0'0'2544'0,"0"0"-2032"0,7 18-512 0,-1 1 0 0,0 5 1280 0,1 2 176 16,1 1 16-16,0 0 16 0,-2 2-512 0,1 0-96 15,1 0-32-15,0 1 0 0,0 3-336 0,0-1-80 16,-2 3-16-16,1-5 0 0,-1 3-288 0,1-5-128 0,-1 5 0 15,0 0 128-15,1-2-128 0,1-2 0 0,-3-4 0 0,-2 4 0 16,0 0 0-16,0-5 0 0,0 0 0 16,1-3 0-1,-4-2-256-15,1 1-128 0,1-11-16 0,-2-9-16 16,0 0-1584-16,0 0-320 0,0 0-64 0</inkml:trace>
  <inkml:trace contextRef="#ctx0" brushRef="#br0" timeOffset="48799.12">9090 6529 28223 0,'0'0'1248'0,"0"0"256"0,0 0-1200 0,0 0-304 0,0 0 0 0,0 0 0 16,8 9 1008-16,-8-9 144 0,8 13 16 0,-8-13 16 16,9 11-736-16,0 2-128 0,-3 0-48 0,-1-2 0 15,0 5-1536-15,-1 0-304 0,1 0-64 0,2-3-7296 16,-1 0-1456-16</inkml:trace>
  <inkml:trace contextRef="#ctx0" brushRef="#br0" timeOffset="49242.53">9374 6888 21071 0,'0'0'928'0,"0"0"208"0,16 3-912 0,-2-1-224 0,1-2 0 0,1-2 0 0,0 1 1536 0,2-1 272 16,-1-1 48-16,1 0 16 0,-2-4-784 0,0-1-176 15,-2 0-16-15,1-3-16 0,-2 1-480 0,-4-1-80 16,-1 0-32-16,-8 11 0 0,4-13-64 0,-4 13-16 15,0 0 0-15,-7-13 0 0,-1 2 80 0,-3 3 16 16,-4 0 0-16,-1 6 0 0,-3-1 16 0,0 6 0 0,-4-1 0 16,1 6 0-16,-1-5-112 0,1 5-16 0,-2 2 0 15,1 1 0-15,1 2 48 0,0 3 0 0,-1 5 0 0,2-5 0 16,2 0-112-16,3 0-128 0,1 0 176 0,3 0-176 16,-1-3 128-16,2 3-128 0,1-3 0 0,3 0 0 15,7-13 0-15,-6 11 0 0,6-11 128 0,0 0-128 16,-2 13 0-16,2-13 0 0,7 14 128 0,-7-14-128 15,13 10 0-15,1-4 0 0,2 2 128 0,3-1-128 16,4-4 0-16,1 2 128 0,0 1-128 0,2-1 0 16,-2-2 0-16,1 2 0 0,3-2 0 0,1 2 0 15,0 0 0-15,-1 0 0 0,3-2 0 0,-4 2 0 16,-1-2 0-16,-2 5 0 0,-2-3 0 0,-2 3 0 16,-1-2 128-16,-3 1-128 0,-3 1 0 0,-2 0 0 15,-11-8 128-15,8 11-128 0,-8-11 144 0,7 11-144 16,-7-11 144-16,0 10-144 0,0-10 128 0,-7 13-128 15,-1-2 160-15,-3-3-160 0,-2-3 192 0,-5 3-192 0,-4 0 0 0,-2 0 0 16,0-4 0-16,0 1 0 16,0-5-384-16,1-1-64 0,1-3-32 0,4 3 0 15,4-6-2080-15,6 3-432 0,3-6-80 0</inkml:trace>
  <inkml:trace contextRef="#ctx0" brushRef="#br0" timeOffset="49979.53">10549 6432 16575 0,'22'0'736'0,"-8"0"160"15,-1 0-720-15,0 3-176 0,-13-3 0 0,13 5 0 0,-13-5 3712 0,0 0 704 0,10 11 128 0,-10-11 48 16,4 13-3104-16,-4 0-608 0,-4 2-128 0,-6-1-32 16,-4-3-480-16,-4 5-112 0,-5-3 0 0,1 3-128 31,-7 0-272-31,0 2-176 0,0-2-16 0,0 0-16 15,1 0-288-15,-1 0-48 0,0-5-16 0,1-1 0 16,1-2-16-16,3-2-16 0,0-4 0 0,3-2 0 16,0-2 112-16,5-4 32 0,5-2 0 0,3 0 0 0,0-2 304 0,3-2 64 0,4-3 16 0,-1-1 0 15,5-2 336-15,2-1 192 0,1 1-32 0,1-1 0 16,1 3 368-16,2 2 80 0,-1-1 16 0,1 2 0 16,-2 1 176-16,-2 4 32 0,1 0 16 0,-7 8 0 15,0 0-160-15,12-4-48 0,-12 4 0 0,0 0 0 16,0 0-80-16,18 16-32 0,-5 4 0 0,-5 5 0 15,-3 7-48-15,-2 2-16 0,-3 6 0 0,-2 0 0 16,-1-1-176-16,2 1-32 0,1 2-16 0,-2-2 0 0,0 0-240 0,1 0 0 16,1-6 0-16,1-2 0 0,1 0-224 0,1-6-96 15,-1-4 0-15,3-3-16 16,-1-4-240-16,1-2-32 0,-5-13-16 16,0 0 0-16,0 0 240 0,0 0 64 0,0 0 0 0,0 0 0 0,0 0 112 0,0 0 16 15,0 0 16-15,11-10 0 0,-1-4 176 0,0 1-128 16,-1-3 128-16,3 3-128 0,-3 0 128 0,2 2 0 15,2 0 160-15,0-2-160 0,2 0 384 0,-1 5 0 16,2-2-16-16,0 4 0 0,0 1 32 0,0 2 16 16,0 1 0-16,0 2 0 0,0 2-32 0,-1 4 0 0,-1 1 0 15,-1 1 0-15,0 0-144 0,0 6-48 0,-2-1 0 16,0 0 0-16,0 0-64 0,1 3 0 0,-3-2-128 0,-1 1 192 16,-1 1-192-16,-1-2-160 0,-3 1 32 0,1-1 0 15,-4 0-192-15,-2-2-48 0,0 1 0 0,-2 1 0 31,-3 0-32-31,-2-2-16 0,-3-4 0 0,1 1 0 0,-2-1 272 0,0-1 144 0,-1 1-160 0,1-7 160 16,0 3 0-16,2 0 0 0,11-4 0 0,-11 0 0 16,11 0 192-16,0 0-192 0,-8-8 192 0,8 8-192 15,-5-12 384-15,3 0-48 0,2 0 0 0,4-3 0 16,2-3-16-16,2-2 0 0,2-1 0 0,2 0 0 16,1-5 128-16,0-1 32 0,3-2 0 0,2-5 0 15,1-4 0-15,2-1 0 0,1-4 0 0,4-2 0 16,0 0-224-16,3 0-32 0,1 0-16 0,2 0 0 15,-1 5-208-15,-2 1 0 0,-4 4 0 0,-2 6 0 16,-2 5-544-16,-5 3-96 0,-2 4-32 16,-1 2 0-16,-2 7-2560 0,-3 0-512 15,-8 8-96-15,0 0-9312 0</inkml:trace>
  <inkml:trace contextRef="#ctx0" brushRef="#br0" timeOffset="50373.18">11332 6848 21359 0,'0'0'944'0,"0"0"208"0,0 0-928 16,0 0-224-16,0 0 0 0,0 0 0 0,0 0 1728 0,0 0 320 0,0 0 48 0,0 0 16 16,0 0-640-16,0 0-112 0,-5 13-16 0,5-13-16 15,-3 14-176-15,0 2-48 0,1 2 0 0,0 6 0 16,-1 2-400-16,0 1-64 0,0 2-32 0,-2 0 0 15,0 6-224-15,2-1-32 0,-2 3-16 0,2-4 0 16,1-2-336-16,2-1 128 0,2-1-128 0,-1-1 0 16,3-3 0-16,-1-5-256 0,2-1 32 0,-2-3 16 15,-3-16-1392-15,0 0-288 0,0 0-48 0,0 0-8880 16,0 0-1792-16</inkml:trace>
  <inkml:trace contextRef="#ctx0" brushRef="#br0" timeOffset="50534.39">11521 6435 25791 0,'3'-16'2304'0,"1"0"-1856"16,-1 0-448-16,0 7 0 0,-3 9 2160 0,0 0 336 15,0-12 64-15,0 12 0 0,0 0-1408 0,0 0-272 0,0 0-64 0,0 0-16 16,0 0-672-16,0 0-128 0,0 0 0 0,0 0 0 31,0 0-1952-31,0 0-352 0,0 0-64 0</inkml:trace>
  <inkml:trace contextRef="#ctx0" brushRef="#br0" timeOffset="51037.73">11730 6256 15663 0,'0'0'688'0,"0"0"144"0,0 13-656 0,1-1-176 16,3 8 0-16,-1-1 0 0,-2-1 4928 0,3 7 960 0,0-1 192 0,1 8 48 15,0-3-4416-15,0 3-880 0,1 4-192 0,1 1-16 16,1 0-448-16,1 1-176 0,1-1 128 0,1 3-128 16,0 2 0-16,1-2 0 0,0 2 0 0,0-2 0 0,-1 3 0 15,0-1 0-15,-1 0 0 0,-1-2 0 0,-1-3 0 0,-1 0 0 16,-2 0 0-16,-2-5-176 0,-1 0 16 0,-4 1 0 16,-1-8 0-16,-1-1 0 0,0 0-96 0,-1-7 0 15,0-2-16-15,0-6 0 0,0 3 128 0,5-12 144 16,0 0-208-16,0 0 80 0,0 0 128 0,0 0 0 15,-9-4 0-15,9 4 0 0,-11-12 0 0,4-1-256 16,2-7 64-16,2 0 0 0,2-1 0 0,1-7-16 16,0 4 0-16,1-5 0 0,2 1 208 0,2-1 0 15,2-3 0-15,2 3-144 0,2-2 320 0,2-1 64 16,0-3 16-16,2 6 0 0,-1-3 0 0,4 3 0 16,-2 3 0-16,1 2 0 0,1 0-80 0,0 8-16 15,-2 3 0-15,3 2 0 0,2 3-32 0,-4 3-128 0,0 2 192 16,-3 1-64-16,0 4 128 0,-1 1 0 0,-2 5 16 15,1 5 0-15,-3 3-128 0,-1 5-16 0,-1 1-128 0,-1 4 192 16,-1 0-192-16,0-2 0 0,-2 6 128 0,0 1-128 16,-1-2 0-16,1 1 0 0,-3-1 0 0,0-3 0 15,-2 1 0-15,1-4-192 0,-4 5 48 0,2-5 0 32,-2-2-400-32,0-4-80 0,0-1-16 0,1-3 0 15,-3-1-512-15,1-4-128 0,6-8 0 0,-7 8-9200 0,7-8-1824 0</inkml:trace>
  <inkml:trace contextRef="#ctx0" brushRef="#br0" timeOffset="51457.49">12304 7097 15663 0,'10'-28'1392'0,"-4"11"-1120"0,1 1-272 0,1-5 0 0,-2 0 2992 0,-1-3 528 16,3 0 128-16,-3 5 0 0,0-2-1584 15,-1 0-320-15,0 5-64 0,-1 1-16 0,0 1-688 0,-3 14-144 16,2-13-16-16,-2 13-16 0,0 0-352 0,0 0-80 16,0 0-16-16,0 0 0 0,0 0-352 0,-4 18 128 15,1 4-128-15,-2 7 0 0,1 5 0 0,-3 1 144 16,2 2-144-16,2 2 0 0,-2-3 0 0,2 5 0 15,2-1 0-15,2 0 0 0,2-6 0 0,4-2 0 16,-2-5 0-16,1-5 0 0,2-1-352 0,0-5 32 16,-2-3 0-16,3-5 0 0,0-5 80 0,2-3 32 15,-11 0 0-15,16-8 0 0,0-4 208 0,4-1-192 16,-3-7 192-16,1 0-192 0,0-4 192 0,1-2-192 0,-3-1 192 16,2 1-192-16,-2-1 192 0,-2-2 0 0,-1 5 0 15,-2 0 0-15,-3-1 448 0,0 3-32 0,0 1 0 16,-1-1 0-16,-2 1 32 0,-1 3 0 0,0-1 0 15,0 3 0-15,0 3-112 0,-4 13-16 0,4-11 0 0,-4 11 0 16,5-13-96-16,-5 13-32 0,0 0 0 0,0 0 0 16,0 0-16-16,0 0-16 0,0 0 0 0,13 8 0 15,-13-8-160-15,8 24 160 0,-6 0-160 0,-1 0 160 16,-2 2-160-16,-1 3 128 0,0 0-128 0,1 3 128 16,-1 3-128-16,2-1 0 0,0-2 0 0,2-2 128 15,3-2-128-15,-1-3-224 0,3-1 48 0,1-1 16 31,2-5-336-31,-1 2-64 0,1-5-16 0,1-2 0 16,2-5-1408-16,1-3-272 0,-1-1-64 0,2-5-13184 0</inkml:trace>
  <inkml:trace contextRef="#ctx0" brushRef="#br0" timeOffset="51831.54">13725 6718 22111 0,'0'0'1968'0,"0"0"-1584"0,0 0-384 0,0 0 0 0,0 0 2448 0,0 0 416 16,0 0 80-16,-13 13 0 0,-3-4-1408 0,-2 1-304 16,-4 3-48-16,-4-2-16 0,-6 2-768 0,-2 3-144 15,-4 0-48-15,-3 0 0 0,1-3-208 0,0 3 0 16,2 0 0-16,-1-3 0 0,2-5-208 0,0 5-48 16,4-5 0-16,1 0 0 15,3-2-432-15,3-1-80 0,3-3-32 0,7-2 0 16,4-2 32-16,2-1 16 0,2-2 0 0,8 5 0 0,-5-8 304 0,4-5 64 0,2 0 16 15,2-1 0-15,2-4 368 0,2-1 0 0,1 3 0 0,1 0 0 16,1-5 384-16,3 5 128 0,0 0 48 0,-1 1 0 16,1-1 80-16,2 2 32 0,-3 4 0 0,3 2 0 15,-2 5-176-15,0 1-48 0,-1 2 0 0,1 5 0 16,-1 5-48-16,-1 1-16 0,0 7 0 0,0 4 0 16,0 4-80-16,-3 6-32 0,-1 3 0 0,-1 4 0 15,-1 4-80-15,2 2-32 0,-3 0 0 0,3 2 0 16,-1-2-160-16,2-2 0 0,0-1 0 0,3-1 0 15,2-2-1024 1,2-5-272-16,1-2-64 0,1-7-14544 0</inkml:trace>
  <inkml:trace contextRef="#ctx0" brushRef="#br0" timeOffset="52090.98">13970 7023 31903 0,'0'0'1408'0,"2"-11"304"0,-1 1-1376 0,-1 10-336 0,0 0 0 0,0 0 0 0,0 0 1232 0,0 0 176 15,0 0 48-15,0 0 0 0,0 0-496 0,0 0-112 16,-8 13-16-16,0 8 0 0,-3 8-272 0,-2 3-64 16,-1 5-16-16,-1 8 0 0,1 8-336 0,-2 0-144 15,0-2 128-15,1 0-128 0,2 1 0 0,4-6 0 16,1-6 0-16,3 0 0 15,2-6-352-15,1-5-48 0,2-5-16 0,3-3 0 16,2-5-1856-16,3-8-368 0,-8-8-80 0,15 0-7632 0,-1-8-1520 0</inkml:trace>
  <inkml:trace contextRef="#ctx0" brushRef="#br0" timeOffset="52860.75">14238 6846 21183 0,'15'-38'944'0,"-7"15"192"0,0-4-912 0,1 1-224 0,2-4 0 0,-1 4 0 16,-4 2 3712-16,1 8 688 0,-6 0 144 0,3 6 16 15,-4 10-2816-15,0 0-560 0,0 0-112 0,0 0-32 16,0 0-864-16,-4 13-176 0,1 5 0 0,-2 6 0 16,-1 8-736-16,1 8-64 0,-3-3-16 0,0 5 0 15,2 1-1824-15,1-1-368 0,3 3-80 0,6-2-16 16,0 1-816-16,4-4-176 0,5 0-16 0,3-3-16 16,2-2 1792-16,4-4 352 0,-1-4 80 15,2-3 16-15,-1-3 2720 0,1-4 560 0,-1-2 96 0,2-2 32 0,-1-4 1536 0,1-1 304 16,0-1 64-16,3-7 16 0,-1-3-1280 0,-1-1-256 15,1-4-48-15,5 2-16 0,1-5-832 0,0-1-176 16,2 0-16-16,-2-4-16 0,-5-2-432 0,0-1-96 16,0-1-16-16,-2 0 0 0,-6-1 80 0,-3 1 16 15,-3 0 0-15,-4-1 0 0,-2-3 288 0,-4 3 48 16,-1 0 16-16,-2 0 0 0,-4 2 80 0,-2-2 32 16,-5 3 0-16,-2 2 0 0,0 0-368 0,-1 3-64 15,-4 4 0-15,0 4-16 0,-3 3-176 0,-3 4-48 0,-3 6 0 16,0 5 0-16,-2 3-144 0,0 6 0 15,-2-1 0-15,3 5-176 0,-1 1 176 0,1-1-128 0,4 1 128 0,3-1-128 16,5-5 128-16,5 1-160 0,3-4 160 0,5-5-160 31,3-13-256-31,0 0-48 0,10 12-16 0,2-5 0 16,4-4-48-16,5-5-16 0,0-4 0 0,2-8 0 0,-1 1 400 0,4-3 144 0,0 0 0 0,1 0-144 16,-2 1 144-16,1-4 192 0,-2 0-32 0,0 1-16 15,-1 2 240-15,1 0 32 0,0 5 16 0,0-2 0 16,-3 3 0-16,-2-1 0 0,0 8 0 0,-1-2 0 15,0 5-224-15,-2 3-32 0,-2 2-16 0,1 3 0 16,-3 5-32-16,1 3 0 0,-3 5 0 0,0 8 0 16,-4 3-128-16,0 0 0 0,-1 5 0 0,3-2 0 15,-3-5-224-15,1 3-32 0,1-5 0 0,-2 1 0 16,-1-5-160-16,0-4-32 16,-1-4-16-16,2-7 0 0,-5-9 304 0,0 0 160 0,0 0-160 0,0 0 160 0,0 0 144 15,0 0 128-15,3-12 32 0,-1-6 0 0,-1-5-16 16,2 1 0-16,-1-5 0 0,1 1 0 0,2-1-160 0,1 3-128 15,1-2 144-15,1-1-144 0,1 3 0 0,3-1 128 16,-1 0-128-16,2 1 0 0,1 0 0 0,2 3 176 16,0-3-176-16,2 3 160 0,0 0-32 0,-2 2 0 15,0 3 0-15,0 3 0 0,0 8 64 0,-2 2 16 16,-1-2 0-16,-13 5 0 0,15 0 64 0,-1 0 16 16,-14 0 0-16,16 13 0 0,-5 3-128 0,2 5-32 15,-2 1 0-15,1 1 0 0,-1 4-128 0,0 2 0 0,-1 0 144 16,1 4-144-16,0 3-160 0,0-1-96 15,2 0-32-15,0-3 0 16,1 1-96-16,3-1-32 0,-3-7 0 0,0 3 0 16,-1-4-352-16,0 0-80 0,-2 1-16 0,2 0 0 15,0-8-3136-15,0-4-624 0</inkml:trace>
  <inkml:trace contextRef="#ctx0" brushRef="#br0" timeOffset="53003.58">16562 7386 21183 0,'0'0'1888'0,"-7"17"-1504"0,1-1-384 0,-4 5-6208 16,-1 2-1328-16</inkml:trace>
  <inkml:trace contextRef="#ctx0" brushRef="#br0" timeOffset="56229.5">9002 6312 13823 0,'0'0'1216'0,"0"0"-960"0,-10-7-256 0,10 7 0 16,-8-1 2176-16,8 1 400 0,0 0 80 0,-11-3 16 16,3-1-1008-16,8 4-208 0,0 0-48 0,0 0 0 0,0 0-480 0,0 0-96 15,0 0-32-15,0 0 0 0,0 0-288 0,0 0-64 16,0 0-16-16,0 0 0 0,0 0-240 0,0 0-32 16,0 0-16-16,0 0 0 0,0 0 96 0,0 0 16 15,0 0 0-15,1 16 0 0,-1-16-96 0,0 13-16 16,0-13 0-16,-1 12 0 0,1-12-144 0,-5 12 0 15,-2 1 144-15,7-13-144 0,-4 11 0 0,4-11 0 16,-7 13 0-16,2-1 0 16,-1-1-384-16,0-2-160 0,6-9-32 0</inkml:trace>
  <inkml:trace contextRef="#ctx0" brushRef="#br0" timeOffset="60578.94">16340 7525 19343 0,'0'0'1728'0,"0"0"-1392"0,0 0-336 0,0 0 0 16,0 0 1776-16,0 0 272 0,0 0 64 0,0 0 16 15,0 0-912-15,0 0-192 0,0 0-48 0,0 0 0 0,-3 13-368 0,3-13-80 16,-5 13-16-16,1-3 0 15,-4-1-208-15,1 3-48 0,7-12-16 0,-11 12 0 0,-2 1-48 0,0-2-16 16,2-1 0-16,0-2 0 0,-2 0-48 0,0 0-128 16,-1 0 192-16,-2-1-64 0,1-3 0 0,1 0-128 15,-1-3 192-15,2-1-64 0,2 0-128 0,-2 0 128 16,2-1-128-16,11 1 128 0,-13-7-128 0,5-1 160 16,2-1-160-16,3-6 160 0,1 2-160 0,2-3 0 15,2 0 144-15,1 0-144 0,3-6 0 0,2 1 0 16,0-2 0-16,0 2 0 0,0 4 0 0,2 1 144 15,0 0-144-15,1 3 0 0,0 2 272 0,0 3-48 16,2 0-16-16,0-1 0 0,0 6 48 0,-13 3 0 16,14-5 0-16,1 5 0 0,-1 4 32 0,1-3 16 0,-3 6 0 15,0-2 0-15,-1 4-112 0,-2 2-32 16,0 4 0-16,-3-1 0 0,-1 6-160 0,-2 0 192 0,0 4-192 16,0 1 192-16,-3-1-192 0,0-2 0 0,-1 5 0 0,-4-1 0 15,2-2 0-15,-2 0 0 0,0-3 0 0,0 3 0 16,-3-3 0-16,0 3 0 0,-1-3-192 0,-1-5 192 31,-1 0-736-31,-2-3-32 0,0 1 0 0,0-6-15744 0</inkml:trace>
  <inkml:trace contextRef="#ctx0" brushRef="#br0" timeOffset="61119.14">17048 7811 26079 0,'0'0'1152'15,"0"0"256"-15,0 0-1136 0,8 13-272 0,0-5 0 0,-8-8 0 0,10 11 656 0,-10-11 80 16,9 5 16-16,-9-5 0 0,0 0-176 0,13 5-48 15,-13-5 0-15,11-2 0 0,-11 2-192 0,12-5-32 16,-12 5-16-16,11-11 0 0,-1 0 16 0,-2 1 0 16,0-3 0-16,0-1 0 0,-2 1 176 0,2-3 32 15,0-2 16-15,0-1 0 0,2-2 112 0,-2 0 32 0,0-3 0 16,0 0 0-16,1 0-112 0,3-5-32 0,-3-3 0 0,3 0 0 16,-1-2-272-16,0-3-48 0,2 2-16 0,0-2 0 15,0-1-192-15,1-2 128 0,0-1-128 0,2 3 0 16,2-2 128-16,0-2-128 0,-2 4 0 0,3-1 0 15,0 2 0-15,1 2 128 0,-3 6-128 0,1 0 0 16,-2 2 0-16,2 4 0 0,-1 2 0 0,1 5 0 16,-2 2 144-16,0 6-144 0,-2 0 128 0,-1 3-128 15,-13 5 144-15,15 3-144 0,-15-3 160 0,14 13-160 16,-3 8 144-16,-1 3-144 0,-4 5 128 0,1 5-128 16,-2 4 128-16,0 4-128 0,-4 3 128 0,4 3-128 15,0-1 0-15,1 1 0 0,1-3 128 0,2 3-128 16,-1-6 0-16,3 1 0 0,1-5 0 0,-1-1 0 15,0-1-160-15,0-8-16 0,1-3 0 0,-3-3 0 16,-1-3-352-16,0 2-80 16,0-5-16-16,0-5 0 0,-8-11-432 0,0 0-96 15,0 0 0-15,0 0-16 0,0 0-2352 0,0 0-448 0,0 0-112 16,0 0-16-16</inkml:trace>
  <inkml:trace contextRef="#ctx0" brushRef="#br0" timeOffset="61325.73">17505 7296 10127 0,'0'0'896'0,"0"0"-704"15,0 0-192-15,0 0 0 0,0 0 4064 0,0 0 784 16,0 0 144-16,17-5 48 0,-1-1-3456 0,4 2-688 0,4 0-144 16,1-1-32-16,-1-2-336 0,1 1-80 0,3-1-16 15,-1-1 0-15,0 0-288 0,0-1 0 0,2-2 0 0,-1 3 0 31,-3-5-560-31,1 5-16 0,-2-4 0 0,0 0 0 16,0 2-2048-16,-1-3-432 0,-2-1-80 0</inkml:trace>
  <inkml:trace contextRef="#ctx0" brushRef="#br0" timeOffset="61555.38">18415 6936 7359 0,'0'0'656'0,"8"16"-528"0,-1 2-128 0,-1 1 0 16,-1 4 4432-16,0 1 864 0,-2 8 160 0,-1 0 48 15,-2 0-3200-15,-2 7-624 0,-1 1-128 0,0 5-16 0,-2 0-736 0,-2 0-144 16,-1-1-16-16,0 1-16 0,0-1-400 0,0-1-80 16,0-4-16-16,2-6 0 15,-2 4-128-15,1-3 0 0,3-4 0 0,-1-4 0 0,-2 1 0 16,3-1-192-16,-3 1 32 0,2-4 16 16,2 1-240-16,0-5-32 0,-2-6-16 0,2 0 0 15,3-13-544-15,0 0-112 0,-6 8-32 0,6-8 0 16,0 0-1520-16,0 0-304 0,0 0-64 0,-9-8-16 15</inkml:trace>
  <inkml:trace contextRef="#ctx0" brushRef="#br0" timeOffset="61855.79">18334 7289 22511 0,'-5'-30'992'0,"3"6"224"0,2-8-976 0,3 0-240 0,1-5 0 0,0 3 0 15,3-3 1040-15,1-1 176 0,3 1 16 0,0 0 16 16,2 0-592-16,2 5-112 0,-1 1-32 0,2 7 0 15,-2 3-320-15,1 5-64 0,-2 3 0 0,-2 2-128 16,-1 3 256-16,-10 8-48 0,14-5-16 0,-1 2 0 16,-13 3 1104-16,13 5 224 0,-13-5 32 0,14 8 16 31,-1 3-1568-31,-2 7-560 0,-1 1 16 0,-2 5 0 0,0 2 544 0,0 4 320 0,-2-1-32 0,1 2-16 16,-1-1-272-16,1 1 160 0,-3 4-160 0,0-1 128 15,-3-2-128-15,1 0 0 0,-1 0 0 0,-1-1 0 16,0-3 0-16,-1 0 0 0,-1-3 0 0,1-1 0 15,-3-1-400-15,0-2 32 0,-1-4 16 0,-2 3 0 16,1-4-448-16,0-3-96 16,-1-4 0-16,1-1-16 0,6-8-1424 0,0 0-288 0,0 0-48 0,0 0-8016 15</inkml:trace>
  <inkml:trace contextRef="#ctx0" brushRef="#br0" timeOffset="62382.29">19189 7015 23039 0,'0'0'1024'16,"0"0"192"-16,5 13-960 0,0 3-256 0,-2 3 0 0,-2 2 0 0,1 3 2640 0,-2 2 496 15,-2 6 80-15,1 0 32 0,-2 2-1840 0,-1 3-384 16,0 3-64-16,-1-3 0 0,-2-1-576 0,1 5-128 16,-2-3 0-16,1-3-16 0,-1-1-240 0,2-2 0 0,0 0 0 0,-1-3 0 15,1 0 0-15,-1 0-160 0,1-5 0 0,1 0 0 31,-1 0-288-31,1-4-48 0,-2-6-16 0,3 0 0 16,-1-4-112-16,5-10-16 0,0 0-16 0,0 0 0 16,0 0-176-16,0 0-48 0,-11-2 0 0,11 2 0 15,-10-11-176-15,4-5-32 0,1 0-16 0,1-2 0 16,1-4 368-16,0-1 80 0,0-4 16 0,0 2 0 0,-1-8 400 0,1 1 96 0,0 7 16 0,-2-6 0 16,-1 1 256-16,1-2 48 0,2-1 16 0,0 1 0 15,-1 0 96-15,3-1 32 0,1-4 0 0,1 3 0 16,4-5 48-16,0 2 16 0,1 1 0 0,2-1 0 15,0 3 64-15,4-1 0 0,-1-2 16 0,2 3 0 16,1 2 48-16,4 0 0 0,-1 0 0 0,3 3 0 16,1 0-80-16,-1 6-16 0,0 1 0 0,2 6 0 0,-1 3-192 15,0 5-32-15,0 0-16 0,-2 0 0 0,-1 3-176 16,-1 5 192-16,1 0-192 0,-2 3 192 0,0 2 64 0,-1 3 0 16,-4 0 16-16,0 2 0 0,-1 1-64 15,-2 8-16-15,-2-1 0 0,-1 8 0 0,0 1-192 0,-2 2 128 16,-3-2-128-16,0 2 0 0,0 0 128 0,-2 0-128 15,-3 0 0-15,1 0 0 0,-1 3 0 0,0-3 0 16,-3-2 0-16,0-1 0 0,-2 1-320 0,1-1 0 16,1-2 0-16,-2-3 0 15,-1-5-352-15,0-4-80 0,-1 3-16 0,3-2 0 16,-1 0-2432-16,2-5-480 0,8-8-96 0,0 0-32 0</inkml:trace>
  <inkml:trace contextRef="#ctx0" brushRef="#br0" timeOffset="62709.44">19797 6549 6447 0,'16'-24'272'0,"-6"8"80"0,1-1-352 0,2-3 0 16,0 3 0-16,1-3 0 0,2 4 5504 0,0-3 1024 0,0 1 192 0,0 6 64 16,-1-3-4720-16,-1 2-928 0,-1 1-192 0,0 2-48 15,-3 2-576-15,-10 8-112 0,9-7-16 0,-9 7-16 16,0 0 0-16,0 0 0 0,0 0 0 0,10 12 0 15,-4 1-16-15,-3 11 0 0,-4 1 0 0,-2 11 0 16,-4 5 256-16,-1 9 48 0,-3 5 16 0,-2 4 0 16,0 2-64-16,0 6-16 0,1-4 0 0,-1 3 0 0,2-2 48 15,-1-1 0-15,3-4 0 0,2-4 0 0,1 2-128 16,1-4 0-16,0-4-16 0,2 0 0 0,1-2-304 16,1-1 0-16,1-1 0 0,1-3 0 0,-2-7-144 0,1-6-96 15,0-1-16-15,0-6 0 0,-2-3-96 0,2-1-32 16,0-7 0-16,0 2 0 15,0-13-288-15,0 0-64 0,0 0-16 0,0 0 0 16,0 0-1728-16,0 0-336 0,0 0-80 0</inkml:trace>
  <inkml:trace contextRef="#ctx0" brushRef="#br0" timeOffset="63034.24">20320 7424 41471 0,'0'0'1840'0,"0"0"368"0,0 0-1760 0,0 0-448 0,0 0 0 0,4 15 0 15,-4-15 640-15,4 9 32 0,-4-9 16 0,0 0 0 16,0 0-688-16,0 0 0 0,0 0-128 0,0 0 128 16,0 0-3072-1,0 0-512-15</inkml:trace>
  <inkml:trace contextRef="#ctx0" brushRef="#br0" timeOffset="74148.66">21376 7208 9215 0,'0'0'816'0,"0"0"-656"0,15-5-160 0,-2 1 0 15,-1 3 2784-15,1-2 528 0,0 1 96 0,2-4 32 16,-1 1-2080-16,0-2-400 0,-1 1-96 0,2 0-16 15,-1-2-304-15,1 0-64 0,1-2-16 0,0-1 0 16,0 1-336-16,1-4-128 0,1-1 0 0,0 1 144 16,-2-2-144-16,0 3 0 0,0 2 0 0,0-4 0 15,0 1 144-15,-2 1 0 0,-1 3 0 0,-3-1 0 16,-2 0 16-16,0 3 0 0,-8 8 0 0,6-10 0 0,-6 10 96 0,0 0 32 16,0 0 0-16,0 0 0 0,0 0 160 0,0 0 16 15,-8-11 16-15,-3 9 0 0,-3-1-80 0,-4 0-16 16,-1 3 0-16,-5 3 0 0,-4 2-64 0,-2 1 0 15,-4 1-16-15,-3 2 0 0,-3 1 112 0,2 1 32 16,-1-1 0-16,4 3 0 0,1-5-80 0,4 3-16 16,1 2 0-16,0-2 0 0,2 0-160 0,2 2-48 15,5-3 0-15,-1 6 0 0,1-3-144 0,3 1 0 16,1 0 0-16,1 1 0 0,2-2 0 0,1 0 128 16,0 3-128-16,3 0 0 0,1 0 128 0,3 0-128 0,2-3 128 15,1 3-128-15,2-3 144 0,5-1-144 16,1 0 160-16,4 0-160 0,4 1 160 0,4-1-160 0,5 0 160 0,1-4-160 15,1 0 128-15,4 0-128 0,2-3 0 0,-1 3 144 16,1-5-144-16,2 2 160 0,3-1-160 0,-1 0 160 16,0-4 16-16,2 7 0 0,0-6 0 0,-2 4 0 15,-1-2-16-15,-3 1 0 0,-4 0 0 0,-1 1 0 16,-2 2 48-16,-2-3 16 0,-3 4 0 0,-1 1 0 16,-2-5 16-16,-1 4 0 0,-3 5 0 0,-2-2 0 15,-10-11-64-15,10 10-16 0,-4 1 0 0,-3 1 0 16,-1 0-160-16,-4 0 0 0,2-12 0 0,-6 14 0 15,-4-3 0-15,-1 2 0 0,-3 2 0 0,-3-1 0 16,0-3-128-16,-2 2 128 0,-2-2-160 0,-2-1 160 16,-2-2-320-16,-3-2 16 0,1-1 16 0,0 3 0 15,-2-3-368 1,3-2-80-16,4-1-16 0,4-2 0 16,2 0-464-16,5-2-112 0,11 2-16 0,0 0 0 0,0 0-2368 15,0 0-496-15</inkml:trace>
  <inkml:trace contextRef="#ctx0" brushRef="#br0" timeOffset="75097.66">22617 7199 26607 0,'25'-6'1168'0,"-8"3"256"0,-1 0-1136 0,3-2-288 16,3-2 0-16,-1 1 0 0,-3-2 704 0,-2 2 96 15,0-2 16-15,-2 1 0 0,-14 7-304 0,13-6-64 0,-13 6-16 0,0 0 0 16,10-8-176-16,-10 8-16 0,0 0-16 0,0 0 0 15,0 0 160-15,0 0 16 0,-16 0 16 0,0 4 0 16,0 0 32-16,-2 4 0 0,-1 3 0 0,-2 3 0 16,0 6 32-16,0-1 16 0,0 2 0 0,2 0 0 15,-2 0-176-15,0-1-16 0,2 1-16 0,1-1 0 16,1-4-160-16,2 1-128 0,4-2 144 0,0-3-144 16,1 0 0-16,4-3 0 0,-1-1 0 0,3 0-160 31,4-8-256-31,0 0-48 0,0 0-16 0,0 0 0 15,0 0-128-15,9 8-32 0,-9-8 0 0,16 5 0 16,0-5-80-16,4-5-32 0,-1 2 0 0,3-2 0 16,1-3 32-16,-1 0 0 0,1 0 0 0,-2 0 0 0,-2 0 400 0,2 2 64 0,1-2 32 0,-3 0 0 15,-1 1 368-15,-2 3 80 0,-3 0 16 0,0 0 0 16,0 0 368-16,-13 4 80 0,0 0 16 0,0 0 0 16,11 8-64-16,-11-8 0 0,5 15 0 0,-4 1 0 0,-2 2-96 0,-4 1-32 15,-3 3 0-15,0 2 0 0,-2 0-176 0,2 2-32 16,-1-7-16-16,0 5 0 0,1-3-288 0,4 0 128 15,2 0-128-15,2-5 0 0,0 0 0 0,3 0-192 16,-3-16 0-16,7 13 0 16,1-2-336-16,1-1-64 0,-9-10-16 0,15 3 0 15,-1 2 112-15,2-5 32 0,0-2 0 16,2-1 0-16,0-5 256 0,-1 0 48 0,3 0 16 0,-3 2 0 0,1-4 144 0,-1-3 192 16,0 4-32-16,-3-3-16 0,0 1 128 0,1-2 32 15,-2 4 0-15,-2 2 0 0,-11 7 80 0,13-8 0 16,-13 8 16-16,11-5 0 0,-11 5-96 0,0 0-32 15,13 0 0-15,-13 0 0 0,0 0-144 0,11 5-128 0,-3 6 192 16,0 5-192-16,-1 2 144 0,-1-2-144 0,0 3 0 0,2-1 144 16,2 1-144-16,1-1 0 0,4-4 0 0,1 2 128 15,0-1-128-15,3-5 0 0,0-4 0 0,4-3 0 16,-1-3 128-16,6-3-128 0,2-2 192 0,4-6-64 16,3-5 208-16,3-2 48 0,3 1 0 0,0-3 0 15,-1-4 80-15,0 0 32 0,0-2 0 0,-2-1 0 16,-2 3-288-16,-1-5-48 0,-2 0-16 0,-1 0 0 15,-2 0-144-15,-1-3 128 0,-2 3-128 0,-4 1 128 16,-2 2-128-16,-1-1 0 0,1-2 144 0,-1-3-144 16,1 0 0-16,-2 3 0 0,-5-3 0 0,-2 3 0 15,-1-3 0-15,-2 1 0 0,-1-1 0 0,-2 0 0 16,-2 3 0-16,-3 0 0 0,-3 0 128 0,-3 0-128 16,-3 2 128-16,-1 0-128 0,-2 1 128 0,-4 2-128 0,-3 3 0 15,-2 2 0-15,-1 1 0 0,-2 2 0 0,-3 5 0 0,0 3-208 16,0 3 80-16,0 3 128 0,-4 7-192 15,0 5 192-15,-3 4-160 0,1 4 160 0,-3 6 0 0,1 0 0 16,-3 8 0-16,-2 2 0 0,0 3 144 0,-1 3-16 16,-2 2-128-16,0 6 192 0,-1 0-64 0,6 2-128 15,5 3 176-15,1 0-176 0,1 3 240 0,8-2-64 16,5-1-16-16,4-1 0 0,3-2 32 0,5 3 16 16,3-4 0-16,3 4 0 0,0-3-208 0,3-2 0 15,1 0 0-15,3-6 0 0,2-2-272 0,1-6 48 16,0-2 16-16,3-5 0 15,0-4-224-15,2-2-32 0,-2-4-16 0,2-7 0 16,1-5-496-16,0 1-112 0,2-6 0 0,0-3-16 16,-4-5-2016-16,3-2-400 0,-1-6-64 0</inkml:trace>
  <inkml:trace contextRef="#ctx0" brushRef="#br0" timeOffset="75516.48">23978 7763 22111 0,'0'0'1968'0,"0"0"-1584"0,9 10-384 0,4-1 0 16,2 2 2160-16,1-1 336 0,1-4 80 0,4 1 16 16,0-4-1808-16,3 2-352 0,0-5-80 0,3-2-16 0,4-1-336 0,-1-2 0 15,-2-1-160-15,1-2 160 0,-2-2 0 0,2-1 0 16,0 5 128-16,-2-4-128 0,0-3 448 0,-1 0-16 15,0-3 0-15,-2 3 0 0,0-3 144 0,-2 3 48 16,-1-1 0-16,-2 0 0 0,-1-1-128 0,-2 1-32 16,-3-2 0-16,-4 1 0 0,1 1-240 0,-2-1-48 15,0 6-16-15,-8 9 0 0,5-16-160 0,-2 1 160 16,-1 2-160-16,-2 13 160 0,-5-13-160 0,-1 2 0 16,6 11 0-16,-12-5 0 0,1 1 0 0,-2 0 0 15,-1 8 0-15,-2 0 0 0,-2 8 0 0,-3 2 192 16,0 2-32-16,-1 0 0 0,-4 3 160 0,1 2 48 15,0 5 0-15,1 1 0 0,2-1-64 0,1 1-16 0,5 5 0 16,2-6 0-16,1 1-112 0,3-1-32 0,4 1 0 16,1-1 0-16,2-2-320 0,1-3-64 0,2 0-16 0,3-5 0 31,2 3-240-31,0-3-48 0,1-3-16 0,2 0 0 16,2-5-1616-16,1 0-320 0,0-5-64 0,4-3 0 0</inkml:trace>
  <inkml:trace contextRef="#ctx0" brushRef="#br0" timeOffset="79184.56">3012 4856 4607 0,'0'0'400'0,"0"0"-400"0,0 0 0 0,0 0 0 16,0 0 832-16,0 0 96 0,0 0 16 0,0 0 0 16,0 0-496-16,0 0-80 0,4-11-32 0,-4 11 0 0,0 0 0 0,0 0 0 15,0 0 0-15,0 0 0 0,0 0 304 0,0 0 48 16,0 0 16-16,0 0 0 0,0 0 32 0,0 0 16 16,0 0 0-16,0 0 0 0,0 0-48 0,0 0 0 15,0 0 0-15,0 0 0 0,0 0 80 0,0 0 16 16,11-5 0-16,-11 5 0 0,0 0-48 0,13 3-16 15,-13-3 0-15,0 0 0 0,16 2-176 0,-3 3-48 16,-13-5 0-16,14 3 0 0,-1-3-128 0,1 0-48 16,-1 5 0-16,0-4 0 0,0-1-32 0,0 0-16 15,1 0 0-15,1-1 0 0,-1-1-32 0,0 2-16 16,1 0 0-16,1-3 0 0,2 0-48 0,-1-2 0 16,1 0 0-16,1-3 0 0,4 3-64 0,-1 0 0 0,1-1-128 15,-1 1 192-15,2-1-192 0,2 1 176 16,-1 0-176-16,-1 2 160 0,-1-5-160 0,-2 3 160 0,-2-3-160 0,0 5 160 15,2-2-160-15,-2 5 0 0,-1-3 0 0,-2-2 0 16,0-3 0-16,-1 6 128 0,-1-1-128 0,1 0 0 16,-4-2 0-16,-11 5 0 0,13-5 0 0,-13 5 0 15,14-3 0-15,-14 3 128 0,0 0-128 0,13-3 0 16,-13 3 0-16,0 0 0 0,0 0 128 0,0 0-128 16,0 0 0-16,0 0 0 0,0 0 144 0,0 0-144 15,0 0 192-15,0 0-48 0,0 0 0 0,0 0 0 16,0 0-144-16,0 0 0 0,0 0 144 0,0 0-144 15,0 0 0-15,-11 3 0 0,1 2 0 0,10-5 0 16,-11 6 0-16,1-1 0 0,10-5 0 0,-13 5 0 16,0 0 0-16,1-2 0 0,-1 5 0 0,-3-2 0 15,-2-4 0-15,-3 1 0 0,-3 0 0 0,2-1 0 16,-1 3-144-16,-2 1 144 0,-1-4-160 0,0 4 160 0,-1-1-160 16,1 0 160-16,1 0-160 0,0-2 160 0,1 2-128 0,0-2 128 15,0 3 0-15,2 1-144 0,1-1-144 0,0 2-32 16,0 0 0-16,-1 0-8560 15,-1 0-1712-15</inkml:trace>
  <inkml:trace contextRef="#ctx0" brushRef="#br0" timeOffset="79871.17">3178 4808 2751 0,'0'0'128'0,"0"0"16"16,0 0-144-16,0 0 0 0,0 0 0 0,0 0 0 0,0 0 4096 0,0 0 800 16,0 0 160-16,0 0 16 0,0 0-3376 0,0 0-672 15,0 0-144-15,0 0-32 0,0 0-448 0,0 0-80 16,0 0-32-16,0 0 0 0,0 0-112 0,0 0-32 0,0 0 0 0,0 0 0 15,-7-3 0-15,7 3 0 0,0 0 0 0,0 0 0 16,0 0 48-16,0 0 0 0,0 0 0 0,0 0 0 16,0 0 16-16,0 0 16 0,0 0 0 0,0 0 0 15,0 0-64-15,0 0-16 0,0 0 0 0,0 0 0 16,0 0 16-16,0 0 0 0,0 0 0 0,0 0 0 16,0 0 32-16,0 0 0 0,0 0 0 0,0 0 0 15,0 0-16-15,-9-2 0 0,9 2 0 0,0 0 0 16,0 0-48-16,-10 5-128 0,10-5 192 0,-10 5-64 15,10-5-128-15,-8 8 0 0,8-8 144 0,-8 11-144 16,3 2 0-16,4 6 0 0,-1 2 0 0,1 5 0 16,-3 1 0-16,1 8-208 0,0 7 48 0,3 12 16 15,-3 11-720-15,0 13-144 16,-2 7-16-16</inkml:trace>
  <inkml:trace contextRef="#ctx0" brushRef="#br0" timeOffset="84757.98">2045 7938 19343 0,'0'0'848'0,"0"0"192"0,-7-10-832 0,2 2-208 0,5 8 0 0,0 0 0 0,-3-11 1728 0,3 11 288 16,-5-13 64-16,5 13 16 0,0 0-1136 0,0 0-208 16,0 0-48-16,0 0-16 0,-6-8-320 0,6 8-64 15,0 0-16-15,0 0 0 0,0 0-144 0,-11 5-16 16,0 6-128-16,2 2 192 0,3 0-192 0,1 6 144 16,-1 2-144-16,-1 8 128 0,1 3-128 0,0 2 192 0,-1 1-192 15,1 5 192-15,-2 3 112 0,1 4 16 0,1 0 16 16,-2 2 0-16,0-1-80 0,1 4 0 0,1-6-16 0,-2 4 0 15,0-2-112-15,2-3 0 0,-1 0-128 0,1 0 192 16,-1-2-192-16,2-1 0 0,2-5 0 0,0 0 0 16,0-2 0-16,0-3 0 0,-1-1-128 0,3-2 128 31,-1 3-1024-31,2-3-80 0,0-5-32 0,3 0-8128 0,1-6-1616 0</inkml:trace>
  <inkml:trace contextRef="#ctx0" brushRef="#br0" timeOffset="85334.08">2496 8578 21183 0,'0'0'944'0,"0"0"192"0,0 0-912 0,-10 5-224 16,10-5 0-16,0 0 0 0,-13 0 2160 0,13 0 384 16,0 0 80-16,0 0 0 0,-6-6-1936 0,6 6-400 15,-5-15-80-15,3 6-16 0,1-3-192 0,1 4-256 16,1-3 48-16,1-2 16 0,-2 0-48 0,0 2 0 16,0-2 0-16,0 4 0 0,0 9 240 0,0 0 0 15,-3-13 0-15,3 13 0 0,0 0 0 0,-5-8 0 0,5 8 0 0,0 0 0 16,-8-8 176-16,0 5 80 0,8 3 0 0,-13 0 16 15,0 1-272-15,0 2 0 0,0 5 0 0,-3 5 0 16,-3 3 192-16,0 4-64 0,0 0 0 0,-2 1-128 16,-2 7 208-16,1-3-64 0,1 4-16 0,0 0 0 15,-1-5 0-15,4 3-128 0,2-1 192 0,5-2-64 16,3 4-128-16,3-6 0 0,2-1 0 0,3-2 0 16,5-3 0-16,3 3 0 0,1-4 0 0,4-1 0 15,0-4 0-15,3 1 0 0,2-3 0 0,1-3 0 16,2 3-176-16,1-3 48 0,2-2 0 0,-1-3 0 15,-4 0 128-15,-1-3 0 0,-2-2-144 0,-2-3 144 16,-3 3 0-16,-1-6 160 0,-2 1-16 0,-2-4 0 16,1-2 224-16,1-2 32 0,-3-6 16 0,1 0 0 15,-1-6-48-15,1-6-16 0,2 4 0 0,0-5 0 16,2 0-192-16,0-3-32 0,1-2-128 0,0 6 192 0,0-1-192 16,1 0 0-16,-4 0 128 0,0 1-128 0,-2 8 0 0,-1 3 0 15,0 1 0-15,-2 4 0 0,-3 3 0 0,0 8 0 16,0 9 0-16,0 0 0 0,0 0 0 0,-13 3 0 15,-3 3 0-15,-2 11 0 16,-3 2-1488-16,-1 6-400 0</inkml:trace>
  <inkml:trace contextRef="#ctx0" brushRef="#br0" timeOffset="86206.78">2995 7411 14735 0,'0'0'1312'0,"0"0"-1056"0,-3-9-256 0,3 9 0 16,-5-12 2816-16,5 12 496 0,-8-9 96 0,1 2 32 0,7 7-1776 15,0 0-336-15,0 0-80 0,-8-8-16 0,-1 5-464 0,9 3-80 16,0 0-32-16,0 0 0 0,-12-1-304 0,12 1-64 15,0 0-16-15,0 0 0 0,-11 3-96 0,11-3-32 16,-9 8 0-16,2 1 0 0,2 4-144 0,0 3 0 16,-1 5 144-16,0 2-144 0,-1 2 0 0,1 7 128 15,-2-3-128-15,1 5 0 0,1-3 0 0,-1-1 0 16,1 2 0-16,0 3 128 0,-2-4-128 0,1 4 0 16,1-1 0-16,-1-2 0 0,1 2 0 0,-2-2 0 15,-2 0 0-15,2-3 0 0,2 0-320 0,-1-2-48 0,1-1 0 16,0 1 0-1,-1-1-624-15,1-2-128 0,1 0-32 0,2-3 0 16,1-4-2560-16,2-2-528 0,0-15-112 0,0 0 0 0</inkml:trace>
  <inkml:trace contextRef="#ctx0" brushRef="#br0" timeOffset="87006.99">3293 7774 3679 0,'0'0'320'0,"10"-5"-320"0,-1-3 0 0,1-3 0 16,0 3 2304-16,-1-5 384 0,-2 2 64 0,1 1 32 15,-2 2-2048-15,1-3-416 0,-4 3-64 0,-3 8-32 16,3-6 464-16,-3 6 80 0,5-8 32 0,-5 8 0 0,3-10 400 0,-3 0 80 16,0 10 0-16,0-8 16 0,0 8-160 0,2-8-48 15,-2 8 0-15,0-8 0 0,0 8-320 0,0-9-80 16,0 9-16-16,0-10 0 0,0 10-384 0,0 0-80 15,-2-13-16-15,2 13 0 0,0-8-192 0,0 8 0 16,0 0 128-16,0 0-128 0,-2-10 0 0,2 10 0 16,0 0 0-16,0 0 0 0,0 0 0 0,0 0 0 15,0 0 0-15,0 0 0 0,-3-8 0 0,3 8 0 16,0 0 0-16,0 0 0 0,0 0 0 0,0 0 128 16,0 0-128-16,0 0 0 0,0 0 160 0,0 0-160 15,0 0 160-15,0 0-160 0,0 0 256 0,0 0-64 16,0 0 0-16,0 0 0 0,-8-6 32 0,8 6 0 15,0 0 0-15,0 0 0 0,-8-5-48 0,8 5-16 0,-8-1 0 0,8 1 0 16,0 0-32-16,-11 1-128 0,0 2 192 0,11-3-64 16,-13 5-128-16,0 3 0 0,0 0 144 0,2 0-144 15,0 4 0-15,0 0 144 0,-2 1-144 0,0 0 0 16,-2 0 144-16,3 3-144 0,-3 0 0 0,2 3 144 16,2-1-16-16,1-2 0 0,2 3 0 0,0 1 0 15,2-3 64-15,1 4 16 0,2-2 0 0,0-1 0 16,1-2-80-16,2 3-128 0,2-3 176 0,-2 2-176 15,1-2 128-15,3 3-128 0,-1-1 0 0,0 1 0 16,2-9 0-16,1 3 0 0,1-2 128 0,1 2-128 16,1 1 0-16,-1-4 0 0,2 1 0 0,0-3 0 15,-1 0 0-15,1-1 0 0,-10-7 0 0,14 6 0 16,1-1 0-16,-1 0 0 0,1-5 0 0,-1 1 0 16,-1-1 128-16,1 0-128 0,1-1 0 0,-1-1 0 15,1-4 192-15,1-1-192 0,0-1 192 0,-2 0-192 16,-1 0 0-16,-2 0 0 0,0 0 0 0,1-3 0 0,-3 1 176 0,3-4-32 15,0 1 0-15,-2 2 0 0,-4-2 192 0,-1 0 48 16,-2 2 0-16,2-2 0 0,-2 0-64 0,2 0-16 16,0-1 0-16,-3 1 0 0,-2-3-112 0,-3 3 0 15,-4 0-16-15,1 0 0 0,2-1-176 0,1 4 0 16,-2-1 144-16,-1-2-144 0,-2-3 0 0,-2 5 0 16,1-2 0-16,-1 3 128 0,4-4-128 0,-1 1 0 15,1-3 0-15,-1 3 0 0,1 0 0 0,0-1 0 16,1-4-144-16,-2 5 144 0,3-1 0 0,-1 1 0 15,0-3 0-15,2 3 0 0,-2 2 0 0,0 3-144 0,0-2 144 16,5 10 0-16,-11-3-256 0,11 3 64 0,-14 0 16 0,-1 7 0 16,-3-3-128-16,-1 6-16 0,-3 1-16 0,-4 10 0 31,-3 6-432-31,-1 4-64 0,-2 1-32 0,-4 0-14480 0</inkml:trace>
  <inkml:trace contextRef="#ctx0" brushRef="#br0" timeOffset="94219.83">2990 7659 16351 0,'0'0'720'0,"0"0"160"0,0 0-704 0,0 0-176 0,0 0 0 16,0 0 0-16,3-15 704 0,-3 5 128 0,0 10 0 0,3-11 16 16,-3 11-384-16,5-16-80 0,0 3 0 0,0 2-16 15,-5 11-240-15,5-13-128 0,-1 4 128 0,-4 9-128 16,0 0 256-16,5-15 0 0,-2 6-16 0,-3 9 0 15,7-12 208-15,-7 12 32 0,8-13 16 0,1 2 0 16,0-2 64-16,-9 13 16 0,12-9 0 0,-2 2 0 16,0-1-192-16,-1 0-48 0,2 3 0 0,2-3 0 15,-1 5-128-15,0-2-16 0,1-3-16 0,2 5 0 16,-1-2-176-16,2 5 0 0,-1-3 144 0,-1-2-144 16,2 2 0-16,2 3 128 0,-1-1-128 0,1-3 0 15,-2 3 0-15,2-2 144 0,-2-1-144 0,1 3 0 0,1-3 176 16,1 4-176-16,2 0 160 0,-2 0-160 15,-1-3 256-15,-2 2-64 0,-1 1 0 0,1 1 0 0,1 2-64 16,-1 2 0-16,-4-1-128 0,-3 4 192 0,-9-8-192 0,11 11 128 16,-1-2-128-16,-3 4 0 0,-7-13 160 0,3 20-160 15,-3-3 160-15,0-2-160 0,-2 1 128 0,-3 1-128 16,1-1 0-16,-1 5 0 0,0-5 0 0,0 4 0 16,0-4 0-16,-3 0 0 0,-3-2-144 0,0 1 144 15,1-3-208-15,-1 4 80 0,-2 2-32 0,0-2 0 16,-1 0 0-16,-2 0 0 0,-2 2-48 0,2 1-16 15,-3 2 0-15,1 0 0 0,-1-2 32 0,0-1 0 16,-1-2 0-16,-1 3 0 0,-1 2 32 0,1 0 16 16,0-5 0-16,0 5 0 0,-1 0 144 0,3 1 0 0,-2-4 0 0,2-2 0 15,-1 3 0-15,1-1 0 0,1 1 0 16,4-3 0-16,0-1 0 0,2-4 0 0,3 0 0 0,-1-1 0 16,-1-2 0-16,4 3 0 0,7-11 0 0,0 0 0 15,-4 13 0-15,4-13 0 0,0 0 0 0,0 0 0 16,0 0-128-16,4 13 128 0,-4-13-128 0,10 12 128 15,-10-12 0-15,14 7-128 0,1-2 128 0,1-5 0 16,0 0 0-16,3 0 0 0,2-5 0 0,3-2 0 16,2-1 0-16,1-1 0 0,0 1 0 0,2-2 0 15,0 0 0-15,2 2 144 0,-1-6-144 0,1 3 160 16,1 0 32-16,0-2 16 0,0 3 0 0,2-1 0 16,3 0-32-16,-2 3-16 0,-1-2 0 0,-4-1 0 15,-3 3-32-15,-1 0 0 0,-4-2 0 0,1 5 0 0,-2-1-128 16,-2 1 0-16,-1 2 0 0,-1 1 128 0,-2-4-128 0,-2 6 0 15,-13 0 0-15,13-5 128 0,-13 5-128 0,0 0 0 16,0 0 0-16,0 0 0 0,0 0 128 0,0 0-128 16,0 0 128-16,0 0-128 0,0 0 192 0,0 0-64 15,0 0 0-15,-10 5 0 0,-1 1-128 0,-2-1 160 16,0 3-160-16,-1-3 160 0,-1 3-160 0,1-2 0 16,-2 1 0-16,0 1 128 0,-2 0-128 0,-5 0 0 15,-2 0 0-15,1 0 0 0,1 0 0 0,-1 0 0 16,-2-3 0-16,-1 6 0 0,-3-1 0 0,2-1 0 15,1-2 0-15,1 4 0 0,1-3-176 0,-1-3 176 16,0 1-128-16,2-1 128 0,2 0-144 0,-1 0 144 16,3 1-160-16,0-4 160 0,3 1 0 0,1 2 0 15,0-5-128-15,1 4 128 0,1 0 0 0,1-1 0 0,0-2 0 16,0-1 0-16,13 0 0 0,-10 0 0 0,-1 0 0 16,11 0 0-16,-13 0 0 0,13 0 0 0,-9 0 0 0,9 0 0 15,-10 0 0-15,10 0 128 0,-9-1-128 0,9 1 160 16,0 0-160-16,0 0 160 0,0 0-160 0,0 0 160 15,-4-13-160-15,4 13 128 0,0 0-128 0,5-11 128 16,2-1-128-16,-7 12 0 0,8-12 0 0,0-1 0 16,0 0 0-16,0 2 0 0,0 1 0 0,0 2 0 15,1 0 0-15,-9 8 128 0,12-11-128 0,-1 1 0 16,-2 1 0-16,3-4 128 0,-3 3-128 0,-1-1 0 16,0 3 0-16,-8 8 0 0,10-10 128 0,0-1-128 15,-2 0 0-15,0 1 0 0,0-1 0 0,0 0 0 0,0-2 0 0,0 3 0 16,-2-1 0-16,2 1 0 0,-1-1 0 15,1 0 0-15,0-2 0 0,0 3 0 0,0-4 0 0,0 1 0 16,0 0 0-16,0 0 0 0,0-1 0 0,3 1 0 16,-1 2 0-16,1-4 0 0,0-1 0 15,0 0 0-15,2-3 0 0,0 3 128 0,-3 2-128 0,3-3 0 16,-2-2 0-16,3 3 0 0,1 3 0 0,-1-3 0 16,1 0 0-16,-3 0 0 0,-2 0 0 0,0 2 0 15,-1-1 0-15,-1 6 128 0,0-3-128 0,-1 3 0 16,-1 1 0-16,-6 8 0 0,7-15 0 0,-3 7 0 15,-4 8 0-15,0 0 0 0,5-13 256 0,-5 13-48 16,2-9 0-16,-2 9 0 0,0 0-16 0,0 0 0 16,1-15 0-16,-1 15 0 0,0 0-192 0,0 0 128 0,0-13-128 0,0 13 0 15,-1-11 0-15,1 11 128 0,0 0-128 16,-7-13 0-16,1 2 0 0,1 2 0 0,5 9 128 0,-6-9-128 16,-1 1 0-16,7 8 0 0,0 0 0 0,-8-9 0 15,-1 1 0-15,1 1 176 0,0-1-176 0,8 8 160 16,0 0 16-16,-10-1 0 0,10 1 0 0,-13-3 0 15,-1 3-176-15,-1-4 128 0,-1 4-128 0,2 0 128 16,1 4-128-16,0-1 0 0,0 2 0 0,0-2 0 16,1-3 0-16,-3 1 0 0,1-1 0 0,1 5 0 15,2-2 0-15,1 2 0 0,-1-2 0 0,-1 5 0 16,1-4 0-16,11-4 0 0,-14 4 0 0,1 1 0 16,2 3 0-16,0 0 0 0,-1 0 0 0,3 0 0 15,-1 4 0-15,0-4 0 0,-1 0 0 0,0 1 0 16,0 3 0-16,-1-3 0 0,1 2 0 0,2 2 0 0,1 0 0 0,1-3 0 15,7-10 0-15,-9 9 0 0,-1-1 0 0,10-8 0 16,-8 12 0-16,8-12 0 0,-10 8 0 0,10-8 0 16,0 0 0-16,-8 9 0 0,8-9 0 0,-9 8 0 15,9-8 0-15,0 0 0 0,0 0 0 0,0 0 0 16,0 0 0-16,0 0 0 0,-10 5 0 0,10-5 0 16,0 0 0-16,0 0 128 0,0 0-128 0,0 0 160 15,0 0-160-15,0 0 160 0,0 0-160 0,0 0 0 16,0 0 0-16,0 0 0 0,0 0 0 0,0 0 0 15,0 0 0-15,0 0 0 0,0 0 0 0,0 0 0 16,0 0-144-16,0 0 144 16,0 0-688-16,0 0-16 0,0 0-16 0</inkml:trace>
  <inkml:trace contextRef="#ctx0" brushRef="#br0" timeOffset="109401.92">4052 8476 20271 0,'0'0'896'0,"0"0"192"0,0 0-880 0,0 0-208 0,0 0 0 0,0 0 0 0,0 0 2176 0,0 0 384 16,-1-12 64-16,1 12 32 0,0-13-1808 0,1 1-352 15,1 0-80-15,-2 3-16 0,0 9-256 0,0-15-144 16,0 6 160-16,2-3-160 0,1 3 0 0,-3 9 0 15,3-11 0-15,-3 11 0 0,0-10 224 0,0 10-48 0,0 0-16 0,0 0 0 16,0 0 192-16,0 0 32 16,0 0 16-16,0 0 0 0,3-10-32 0,-3 10-16 0,0 0 0 0,0 0 0 15,0 0-160-15,0 0-16 0,15 0-16 0,-15 0 0 16,14 4-160-16,-14-4 192 0,14 8-192 0,-1 0 192 16,-1 1 16-16,-3 2 16 0,-1 6 0 0,0-1 0 15,2 0 160-15,-2 1 16 0,-2 4 16 0,-1-2 0 16,-3 5-128-16,-2-3-32 0,0 0 0 0,-4 3 0 15,1 0-48-15,0 5-16 0,-2-5 0 0,-1 4 0 16,-2-3-192-16,0 4 144 0,0 0-144 0,0 0 128 16,-7-2-128-16,2-1 0 0,2 1 144 0,-2-1-144 15,-1-2 0-15,-2-3 0 0,-2 3 0 0,-1-3 128 16,-2 1-320-16,-1-1-48 0,-2 0-16 0,-2-2 0 16,0-1-2064-16,1 3-432 15,-3-5-64-15</inkml:trace>
  <inkml:trace contextRef="#ctx0" brushRef="#br0" timeOffset="109781.53">4592 8333 7359 0,'0'0'656'0,"14"-3"-528"0,2-1-128 0,2-1 0 15,1 1 4112-15,3-4 800 0,4 3 144 0,3-3 48 16,1-3-3152-16,3 3-624 0,-1 0-128 0,1-1-32 15,4 1-512-15,-1 0-96 0,-3 0-32 0,-2 0 0 16,-4-1-240-16,-1 1-48 0,-2 3-16 0,1 2 0 16,0-2-80-16,-3 0-16 0,0-1 0 0,-2-2 0 15,-1 3-128-15,-1 0 128 0,-1 2-128 0,-1-5 128 16,0 0-384-16,-1 3-96 0,-1-3-16 0,1 1 0 16,-4 3-2048-16,-11 4-400 0,13-10-96 15,-4-1-16-15</inkml:trace>
  <inkml:trace contextRef="#ctx0" brushRef="#br0" timeOffset="110063.13">4990 8158 21183 0,'0'0'1888'0,"0"0"-1504"0,-7 13-384 0,2 1 0 0,0 2 2176 0,2 2 352 15,0 1 80-15,1 2 16 0,-1 0-1408 0,2 0-288 16,-1-1-48-16,2 5-16 0,0 2-368 0,0-1-80 16,2 2-16-16,-4 1 0 0,0 0-272 0,2-2-128 0,-1 2 0 0,1 0 128 15,0 0-128-15,1 3 0 0,3-4 0 0,-3-3 0 16,-4-1 0-16,1-3 0 0,-1 0 0 0,2 0 0 16,1-2-128-16,-2-3-128 0,2-3 0 0,0-13-16 31,0 0-560-31,0 0-96 0,0 0-32 0,0 0 0 15,0 0-2000-15,0 0-416 0,0 0-80 0</inkml:trace>
  <inkml:trace contextRef="#ctx0" brushRef="#br0" timeOffset="110420.64">5071 8622 21071 0,'0'0'928'0,"15"-12"208"0,-4 1-912 0,0 3-224 0,-3 0 0 0,4 3 0 16,-12 5 1408-16,14-3 224 0,-1-2 48 0,-13 5 16 15,16 0-576-15,-3 7-112 0,-13-7-32 0,14 6 0 16,-1 5-464-16,-3 2-80 0,-1 2-32 0,-1 2 0 0,0 4-208 0,-1 3-64 15,-1 0 0-15,1 2 0 0,-3-2-128 0,1 0 160 16,0 0-160-16,0-3 160 0,0 3-160 0,1-3 0 16,0-2 0-16,1-1 0 0,-1-2 0 0,-6-16 0 15,7 16 0-15,-1-3 0 0,-6-13 0 0,0 0 128 16,8 16-128-16,-8-16 128 0,0 0-128 0,0 0 0 16,0 0 0-16,0 0 0 0,0 0 144 0,0 0 0 15,0 0 0-15,-3-8 0 0,0-2-144 0,1-4 128 16,1-1-128-16,-1-4 128 0,2 0-128 0,3 1 0 15,2-3 144-15,3-1-144 0,3-4 352 0,4 2 0 16,2-2 0-16,4-2 0 0,3-5 16 0,2-2 0 16,3-2 0-16,3-3 0 0,3-3-112 0,4-1 0 15,-2-1-16-15,-2 5 0 0,-3 2-240 0,0-1 144 16,-1 2-144-16,-1 2 128 0,1 3-128 0,-3 3 0 0,-2 2 0 0,-3 3-176 31,-3 8-576-31,-2 3-112 0,-2 2-32 0,-1 3 0 16,-3 1-2848-16,-12 7-576 0</inkml:trace>
  <inkml:trace contextRef="#ctx0" brushRef="#br0" timeOffset="110888.68">6017 8267 9215 0,'0'0'400'0,"0"0"96"0,0 0-496 0,0 0 0 0,0 0 0 0,0 0 0 16,0 0 3056-16,-8 8 512 0,8-8 96 0,-12 8 32 15,3 0-2400-15,9-8-464 0,-10 10-112 0,2 1-16 16,-2-2-96-16,2 8-32 0,-1-1 0 0,1 1 0 15,0 2 16-15,1 6 0 0,-1 2 0 0,3 3 0 0,-3 7 16 0,2 0 0 16,0 2 0-16,1-2 0 0,0 0-16 0,2-4 0 16,1-4 0-16,2 3 0 0,0-3-16 15,2-2-16-15,-1-4 0 0,3-4 0 0,-1-3-224 0,2-3-32 16,-1 0-16-16,3 0 0 0,-7-13-96 0,0 0-32 16,14 9 0-16,1-2 0 0,-2-7-160 0,1-5 0 15,2 0 144-15,0-6-144 0,3-2 0 0,4-5 0 16,1-4 0-16,3 1 0 0,4-8-256 0,2 4-64 15,-2-3 0-15,1 1-16 0,2 0 144 0,-2-4 16 16,-3-1 16-16,-4 2 0 0,-2 2 160 0,-2 3 0 16,-2-3 0-16,-1 3 0 0,-2-3 0 0,-2 4 0 0,-1-1 0 15,0 5 0-15,-4 4 0 0,1 2 192 16,-2-1-32-16,0 3-16 0,0-1 128 0,0 1 32 0,-2 3 0 16,-6 9 0-16,0 0-80 0,9-8-16 0,-9 8 0 15,0 0 0-15,0 0-208 0,0 0 128 0,0 0-128 0,0 0 0 16,0 0 224-16,6 16-48 0,-1 0-16 0,-4 2 0 15,-2 7 48-15,-1-1 16 0,-1 0 0 0,0 0 0 16,-2 1-224-16,2-5 176 0,-1 1-176 0,1 3 160 16,-2-3-160-16,2 2 0 0,-2-1 0 0,2-3 0 31,0-1-576-31,0-3-32 0,0-3-16 0,3 1 0 16,0-13-2096-16,-4 13-416 0</inkml:trace>
  <inkml:trace contextRef="#ctx0" brushRef="#br0" timeOffset="111332.98">7212 8256 30239 0,'0'0'1344'0,"0"0"256"0,0 0-1280 0,0 0-320 0,0 0 0 0,0 0 0 0,0 0 848 0,0 0 112 15,0 0 0-15,0 0 16 0,0 0-560 0,0 0-112 16,0 0-32-16,-16 3 0 15,-3 2-544-15,-2 3-112 0,0 0-32 0,-3 3 0 0,-2-1 160 0,-4 2 48 16,-2 3 0-16,0 1 0 0,0-2 208 0,0 7 240 16,-1-3-48-16,3 0-16 0,1 2 0 0,3 1 0 15,4-5 0-15,3 0 0 0,4-3-176 0,4 3 192 16,3-3-192-16,0-3 192 0,8-10-192 0,0 0 160 0,0 0-160 16,2 14 160-16,2-1-160 0,4-2 0 0,2-3-160 0,4 0 160 15,6 0 0-15,4 0 0 0,1-3 0 0,4 2 0 16,3-1 0-16,4 0 0 0,1-2 160 0,-4-3-160 15,-2-1 192-15,-1 0-64 0,-1 0 0 0,0 0 0 16,0 5-128-16,-2-2 160 0,-3 2-160 0,-1 3 160 16,-4-5-160-16,-1 2 0 0,-4 0 0 0,1 3 0 15,-4 2 0-15,-2-1 128 0,-9-9-128 0,8 13 0 16,-3-2 0-16,-5-11 0 0,0 13 0 0,-1 3 0 16,-4-3 0-16,-2 3 0 0,-2 0-128 0,-4-3 128 15,-3 1 0-15,-2-1-144 0,-3-3 144 0,-3 6 0 16,-1-8-192-16,-1 5 192 0,-1-5-192 0,-1 0 192 15,-2 0-608 1,-1-2-16-16,-2-4 0 0,1 1-9232 0,1-3-1856 0</inkml:trace>
  <inkml:trace contextRef="#ctx0" brushRef="#br0" timeOffset="111776.68">8451 8092 17503 0,'0'0'768'0,"0"0"176"16,0 0-752-16,0 0-192 0,-2 13 0 0,2-13 0 0,-8 11 4112 0,-1-1 800 16,-4-2 144-16,-1-2 48 0,-4 1-3760 0,-5-4-768 15,-2 2-128-15,-6-2-48 0,-6 2-560 0,-3 1-112 0,0-1-32 0,2-2 0 31,2-3-496-31,3 0-96 0,0 0-32 0,3-3 0 16,1 3-160-16,2 0-48 0,1 0 0 0,4-3 0 16,1 3 80-16,3-5 16 0,4 0 0 0,1 0 0 15,2-1 112-15,11 6 32 0,0 0 0 0,-5-8 0 16,3-4 320-16,5 0 80 0,2 2 16 0,3-1 0 0,2 3 640 0,3 0 128 0,0 0 32 0,-1 0 0 16,1-2 768-16,0 2 176 0,-2 2 16 0,1 1 16 15,-12 5-80-15,12-5 0 0,-12 5-16 0,0 0 0 16,0 0-272-16,0 0-48 0,13 5-16 0,-13-5 0 15,13 8-160-15,-5 8-48 0,-1 0 0 0,-4 2 0 16,-2 6 80-16,-2 0 16 0,-2 5 0 0,-2 6 0 0,-2 3-240 0,-1 6-64 16,-1 4 0-16,-3 3 0 0,0 2-288 15,-1 3-160-15,2 2 160 0,-1 3-160 0,3 0 0 16,-1 0 128-16,2-3-128 0,2-2 0 0,-1-6-176 0,2-2-80 16,2-3 0-16,2-3-11552 15,1-2-2304-15</inkml:trace>
  <inkml:trace contextRef="#ctx0" brushRef="#br0" timeOffset="115843.12">8812 8736 3679 0,'0'0'160'0,"0"0"32"0,0 0-192 0,0 0 0 0,0 0 0 0,0 0 0 0,0 0 2608 0,0 0 464 15,0 0 112-15,0 0 16 0,0 0-1600 0,0 0-320 16,0 0-64-16,0 0-16 0,0 0-304 0,0 0-48 16,0 0-16-16,0 0 0 0,0 0-304 0,0 0-64 15,0 0-16-15,0 0 0 0,0 0-32 0,0 0-16 16,0 0 0-16,0 0 0 0,0 0-80 0,0 0-32 15,0 0 0-15,0 0 0 0,0 0-48 0,0 0-16 16,0 0 0-16,0 0 0 0,0 0 0 0,0 0 0 16,0 0 0-16,13 9 0 0,-3-1 16 0,-10-8 0 15,0 0 0-15,9 13 0 0,3 2 0 0,-3-6 0 0,-1 4 0 0,-3 0 0 16,-3-2-32-16,-2 2 0 0,0-13 0 0,-2 19 0 16,0 0-64-16,1-1-16 15,-2 3 0-15,-5 0 0 0,-5 0-128 0,-2 3 128 0,-4 5-128 0,0-2 128 16,-2 0-128-16,-2 2 0 0,-1 0 144 0,-3 3-144 15,-3-1 128-15,-4 6-128 0,-1-5 160 0,-4 3-160 16,1-5-224-16,-3 3-144 0,0 0-16 0,-3-5-16 16</inkml:trace>
  <inkml:trace contextRef="#ctx0" brushRef="#br0" timeOffset="116937.34">10415 8415 9215 0,'0'0'400'15,"0"0"96"-15,0 0-496 0,0 0 0 0,0 0 0 0,0 0 0 0,15 0 2656 0,-15 0 432 0,0 0 96 16,13 0 16-16,-13 0-1728 0,0 0-352 16,13-5-64-16,-13 5-16 0,12-8-400 0,-2 1-96 0,-10 7-16 0,10-9 0 15,-10 9-64-15,8-12-16 0,1 4 0 0,-9 8 0 16,7-12 0-16,-3 4-16 0,-4 8 0 0,5-12 0 15,-5 12-128-15,2-9-32 0,-2-3 0 0,0 12 0 16,0 0-16-16,-2-12-16 0,2 12 0 0,-5-12 0 16,-1 0 112-16,0 2 32 0,-2 2 0 0,0 1 0 15,-4 1-64-15,1 0 0 0,0 2 0 0,-2 0 0 16,-3 4-112-16,0 0-16 0,-2 0-16 0,-3 4 0 16,-3 0 0-16,-1 4 0 0,-6-2 0 0,-1 4 0 15,-2-2-32-15,4 5 0 0,-1-2 0 0,1-2 0 16,-2 3-144-16,5 1 0 0,2-2 0 0,3 2 0 15,0-1 0-15,2 4 0 0,3-1 0 0,-1-1 0 16,2-1 0-16,2-2 0 0,1 1 0 0,1 1 0 16,3-1 0-16,1 4 0 0,1-3 0 0,4 2 0 15,3-15 0-15,0 14 0 0,0-3 0 0,3 2 0 0,4 3 0 0,2 0 0 16,1 0 0-16,1 0 0 0,2-4 0 16,0 1 0-16,1-1 0 0,2 1 0 0,0 2 0 0,1-1 0 15,-3-1 0-15,2-2 0 0,0 4 0 0,2-3 0 16,1-2 0-16,0 5 0 0,0-6 0 0,1 2 0 15,-3-1 0-15,1-2 0 0,-2 0 0 0,0 3 0 16,-1-3 0-16,-4 0 0 0,-11-8 0 0,0 0 128 16,11 13-128-16,-1-2 0 0,-5-1 0 0,-2 3 0 0,-3-13 128 15,-2 14-128-15,-3-1 0 0,-3 0 0 0,2-2 0 16,-5 2 128-16,-5-2-128 0,0-1 0 16,-1 3 0-16,1-5 0 15,-1 0 0-15,-2 0-176 0,-2 0 48 0,-2 0 0 16,-1 0-352-16,0-3-64 0,-2 0-16 0,1-2 0 15,-1-3-2208-15,0 0-448 0,2 0-96 0</inkml:trace>
  <inkml:trace contextRef="#ctx0" brushRef="#br0" timeOffset="117464.97">10691 8758 23951 0,'0'0'1056'0,"0"0"224"0,0 0-1024 0,4 15-256 0,-4-15 0 0,6 12 0 0,-6-12 1824 0,10 10 304 16,-1-2 64-16,-9-8 16 0,0 0-1376 0,15 0-288 15,-15 0-48-15,16-2-16 0,0-4-480 16,1-2 0-16,1-2 0 0,-2-1 0 0,-1-2-384 0,-3 2 16 15,1-2 16-15,3 0 0 0,0 0 48 0,0 1 16 16,-3-3 0-16,-1 2 0 0,-3-3 288 0,1 5-160 16,-2-2 160-16,0 4-128 0,-2-6 128 0,1 2 0 15,-4 2 0-15,0-2 0 0,-3 0 0 0,0 2 144 16,-3 2-144-16,1-3 0 0,-1 3 160 0,0-3-160 16,-2 3 128-16,-5 2-128 0,-1 3 160 0,0 0-160 15,-3 0 192-15,-1 0-192 0,-1 4 192 0,0 0-64 16,-2 0 0-16,-3 7-128 0,-3 2 208 0,2 4-64 0,-2-2-16 15,0 6 0-15,-2 2 0 0,0 2-128 0,1 0 192 0,-4 4-64 16,0 4-128-16,2 2 192 0,-1-1-192 0,3 1 192 16,2-1-64-16,4-1-128 0,3-2 192 0,3-1-64 15,3 1 0-15,4-1 0 0,1-2 0 16,5 0 0-16,3-3 0 0,4 3 0 0,3 3 0 0,2-4 0 16,1-2-128-16,3-2 0 0,3-3 0 0,4 3 0 15,1-1-176-15,2 0 48 0,3-2 0 0,1-5 0 31,1-3-256-31,1-5-64 0,3-6 0 0,3 0 0 16,3-2-240-16,0-3-48 0,-1-5-16 0,1-3 0 0,-3 3-1904 16,-3-3-384-16</inkml:trace>
  <inkml:trace contextRef="#ctx0" brushRef="#br0" timeOffset="117856.98">11412 8365 6447 0,'0'0'576'0,"0"0"-576"16,0 0 0-16,0 0 0 0,0 0 3040 0,0 0 496 16,2-11 112-16,-2 11 0 0,0 0-1984 0,0 0-384 0,0 0-96 15,0 0-16-15,0 0-288 0,0 0-64 0,-5-10-16 0,5 10 0 16,-8-6-160-16,8 6-48 0,-13 0 0 0,2 3 0 15,-2 0 32-15,0 2 0 0,0 3 0 0,-1 1 0 16,-1 3-96-16,-1 0-16 0,-3 5 0 0,-2 2 0 31,-1 5-896-31,1 3-192 0,-3 4-48 0,0 1 0 0,0-2 1632 0,1 2 320 0,2 2 64 0,4 1 16 16,4 2-832-16,1-3-144 0,1 1-48 0,3-3 0 16,2-6-96-16,3 3-32 0,-1-5 0 0,3-3 0 15,4 1-256-15,0-2 0 0,2-3 0 0,3-2 0 16,0-1 0-16,2-4-224 0,-1 1 16 0,6-6 0 31,1 0-400-31,3-2-80 0,2-3-16 0,1-8 0 0,1-2-128 0,1-4-16 16,2-2-16-16,-1 0 0 0,1-5-2672 0,-2 0-544 0,7-16-96 15,-6 3-32-15</inkml:trace>
  <inkml:trace contextRef="#ctx0" brushRef="#br0" timeOffset="118575.64">11751 8216 2751 0,'0'0'128'0,"0"0"16"0,0 0-144 0,0 0 0 0,0 0 0 0,0 0 0 0,0 0 4976 0,-7 16 960 16,1-4 192-16,-2 3 32 0,0 1-4240 0,-2 2-832 15,-3 1-192-15,0-1-16 0,-1 6-560 0,-4 4-128 16,1 1 0-16,-1 3-16 0,2 2-176 0,2-2 0 16,-1 4 0-16,1-3 0 0,-1 3 0 0,4-6 0 15,3 1 0-15,3-6 0 0,2-1 0 0,3-3 0 16,3 0 0-16,0-5 0 0,2 3 0 0,2-4 0 0,-1-4 176 0,2 0-176 15,2-6 0-15,1 0 0 0,-11-5 0 0,18 0 0 16,-1-5 0-16,1 2-208 0,-1-5 16 0,1-2 0 16,1-3-48-16,1-1 0 0,0-4 0 0,1-1 0 15,-1 3 80-15,0-2 16 0,1-1 0 0,0-2 0 16,0-3 144-16,0 0 0 0,0-2 0 0,0 6 0 16,-4-1 400-16,3-2 16 0,-3 2 0 0,1 0 0 15,0 4 160-15,-2-1 16 0,-2 0 16 0,-3 7 0 16,-1-2 0-16,-2 5 0 0,-8 8 0 0,0 0 0 15,13-4-112-15,-13 4-32 0,0 0 0 0,0 0 0 16,1 16 48-16,-4 4 16 0,-5 5 0 0,-2 3 0 16,-1 6-272-16,-2 1-64 0,1-1-16 0,-1-2 0 15,2-3-176-15,1-2 0 0,2-2 0 0,1-3 0 16,3-1 0-16,0-3 0 0,4-4-192 0,0 0 192 16,0-14-640-16,0 0-16 0,0 0 0 15,0 0 0-15,0 0-464 0,0 0-96 0,0 0 0 0,13-6-16 16,0 1-112-16,0-6 0 0,-2-2-16 0,2 3 0 15,-2-1 624-15,2 3 128 0,-2 0 32 0,4 3 0 0,1-1 1008 16,0 1 208-16,-2 0 32 0,1 5 16 0,-1 4 272 0,-1 2 64 16,0 2 16-16,0 3 0 0,-4 2-64 0,1 3-16 15,0 3 0-15,-2 4 0 0,-8-1-256 0,1 4-64 16,1 1-16-16,-1 2 0 0,1-3-432 0,0 1-64 16,-1-1-128-16,1 1 176 0,-2-1-176 0,-2-2 0 15,1 2 0-15,1-7 0 0,0-6 0 0,0-13 0 16,-2 14 0-16,-1-1 0 0,-4-3 0 0,7-10 0 0,-8 8 0 15,8-8 192-15,0 0 400 0,-11-5 96 0,3-3 16 16,0 0 0-16,-2-2 64 0,1-4 0 0,1-1 16 16,3-2 0-16,3-4-480 0,2-2-112 0,4-4 0 0,2 3-16 15,2 0-48-15,3 0 0 0,2-5 0 0,5 0 0 16,4 5-128-16,4-5 0 0,1-3-160 0,2-2 160 16,-3 0 0-16,3-2-144 0,0-3 144 0,4-3 0 15,3 4-192-15,-1-2 32 0,0-4 16 0,0 7 0 16,-1 0-512-1,-2 5-112-15,-1 3 0 0,-4 5-16 16,-3 4-2288-16,-5 7-464 0,-4 1-96 0,-2 4-9664 0</inkml:trace>
  <inkml:trace contextRef="#ctx0" brushRef="#br0" timeOffset="118779.79">12866 8540 4607 0,'16'17'400'0,"-6"-4"-400"0,-1 7 0 0,2-3 0 0,2 4 4016 15,2-2 720-15,-6 5 128 0,1 0 48 0,-2 2-2544 0,-2 6-512 16,1-3-112-16,-2 0-16 0,0-2-320 0,-1-1-80 15,1 1-16-15,-2-1 0 0,1 3-416 0,-1-2-64 16,0-1-32-16,0 3 0 0,0-5-336 0,-1 0-64 16,-2 0-16-16,2-3 0 0,-1 0-224 0,1-5-160 15,-1 0 192-15,-1-3-192 0,0-13 0 0,0 0 0 16,0 0 0-16,0 0-144 16,0 0-528-16,0 0-96 0,7-10-32 0,-1-9-9840 15,2-10-1968-15</inkml:trace>
  <inkml:trace contextRef="#ctx0" brushRef="#br0" timeOffset="118937.42">13344 8166 14735 0,'0'0'640'0,"0"0"160"0,0 0-640 0,0 0-160 0,5 13 0 0,-5-13 0 16,0 0 4096-16,6 12 768 0,-6-12 176 0,7 12 16 15,-7-12-3504-15,6 16-704 0,-6-16-144 0,7 13-16 16,-7-13-688-16,0 0-320 0,11 8 16 0,-11-8-15152 15</inkml:trace>
  <inkml:trace contextRef="#ctx0" brushRef="#br0" timeOffset="119673.58">14023 8248 29375 0,'0'0'1296'0,"0"0"272"0,0 0-1248 0,6 12-320 0,-6-12 0 0,0 0 0 0,-3 17 1152 0,-2-6 160 15,-3-2 32-15,-4-1 16 0,-5-1-720 0,-2 1-128 16,-5 0-48-16,-3 2 0 0,-4-2-464 0,-1 0 0 16,-3 0 0-16,0 1 0 0,-2 2 0 0,0 1 0 15,-2-4-176-15,-1 0 176 0,0 1-304 0,2-1 64 16,1-3 16-16,1 2 0 0,6-3-80 0,4 1-16 16,4-2 0-16,4 1 0 0,2 1 64 0,3-1 0 15,2-5 0-15,11 1 0 0,0 0 96 0,0 0 32 16,0 0 0-16,0 0 0 0,0 0 128 0,0 0 0 15,0 0 0-15,0 0 0 0,0-13 304 0,5 3-16 0,-5 10 0 0,8-13 0 16,0 4-32-16,1-2-16 0,1 3 0 0,0-1 0 16,3 8-80-16,-13 1-16 0,16 1 0 0,-2 3 0 15,-14-4 32-15,14 9 0 0,-4 6 0 0,-3 6 0 16,-4 8 144-16,-5 4 48 0,-3 12 0 0,-1 0 0 16,-2 2-240-16,1-1-128 0,1-1 128 0,1 0-128 15,2-2 0-15,5-1 0 0,2-5 0 0,3-3 128 16,2-4-128-16,6-4 0 0,3-5 0 0,-1-5-128 15,-1-3-112-15,4-5-16 0,0-3 0 0,3-4 0 16,-1-1 64-16,1-3 0 0,-1-5 0 0,1-5 0 16,-1-3 192-16,1-3 0 0,1 3 0 0,0-5 0 15,2-3 0-15,1 1 0 0,0 1 0 0,0-1 0 16,-1-4 224-16,1 3-64 0,1 3-16 0,-3-3 0 0,-1 0 80 16,-1 3 16-16,-1 5 0 0,-1 3 0 0,-2 5-96 0,-1 0-16 15,-2 7 0-15,-3-1 0 0,-13 2-128 0,13 0 0 16,-13 0 0-16,14 3 128 0,-4 5-128 0,-1 3 0 15,-9-11 0-15,10 13 0 0,0-3 0 0,-1 0 0 16,-1-2 0-16,0-2 0 0,0 2 0 0,2 0-224 16,-10-8 48-16,13 8 16 0,0 0-16 0,0-5 0 15,-1-3 0-15,-12 0 0 0,15 0 304 0,-2-3 48 16,0 3 16-16,-1-3 0 0,0-2 384 0,0-3 96 16,0 3 16-16,-1 0 0 0,-1-1 144 0,1 1 16 15,-11 5 16-15,14-8 0 0,-1 3-272 0,-13 5-48 16,13-4-16-16,-13 4 0 0,0 0-208 0,13 1-32 0,-13-1-16 15,9 8 0-15,-9-8 48 0,7 19 0 16,-6-1 0-16,-2 6 0 0,-4 3-80 0,-1 4-16 0,-2 1 0 0,-2 5 0 16,-1 3-224-16,-1-3 128 0,0 3-128 0,-1 0 0 15,0 2 0-15,-2 0 0 0,1-1 0 0,0 0-160 16,-2-4-32-16,-1-2 0 0,-2-1 0 0,-3-2 0 31,-2 0-304-31,-5-2-64 0,-2-2-16 0,-1-4 0 16,-3-4-976-16,1 0-208 0,2-7-32 0,3-4-16128 0</inkml:trace>
  <inkml:trace contextRef="#ctx0" brushRef="#br0" timeOffset="119924.52">15111 8848 15663 0,'0'0'1392'0,"16"6"-1120"0,-1 1-272 0,-3-1 0 0,-12-6 3792 0,16 5 704 15,-16-5 144-15,15 13 32 0,-4-5-2800 0,-11-8-544 16,8 16-112-16,-3-2-32 0,-2 1-640 0,-3 1-128 16,-1 0-32-16,-3 5 0 0,-2 1-256 0,-5 4-128 15,-2 6 0-15,-3 0 128 0,-3 2-128 0,-4 3 0 16,-1 0 0-16,-3 6 0 0,-4-1 0 0,-2 0 0 16,-6 2 144-16,1-7-144 0,-3-5 0 0,1-3 0 15,-1 2-192-15,-1-4 64 16,2-3-1872-16,0 0-368 0</inkml:trace>
  <inkml:trace contextRef="#ctx0" brushRef="#br0" timeOffset="121858.72">16380 8283 21935 0,'0'0'960'0,"0"0"224"0,-11-3-944 0,11 3-240 16,0 0 0-16,0 0 0 0,-9-5 1024 0,9 5 144 0,0 0 48 0,0 0 0 15,0 0-672-15,0 0-128 0,0 0-32 0,0 0 0 16,0 0-384-16,0 0 0 0,0 0 0 0,0 0 0 16,0 0 192-16,9 10-32 0,-2 2-16 0,-1 4 0 15,-1 4 240-15,0 4 32 0,-2 6 16 0,-1 6 0 16,-2 4 112-16,0 1 32 0,0 9 0 0,0-2 0 15,0 1-48-15,1-3 0 0,2 2 0 0,2 0 0 16,-2-6-144-16,4 1-16 0,-1-7-16 0,1-4 0 16,-1-8-224-16,-1 0-128 0,0-3 128 0,-1-5-128 0,0 0 0 0,-4-16 0 15,0 0 0-15,0 0 0 0,0 0 0 0,0 0-192 16,0 0 64-16,0 0 0 0,14-5 128 0,-3-9-160 16,1-2 160-16,0-2-160 0,3-3 160 0,-1 0 0 15,2-1 160-15,2-1-160 0,0 1 128 0,-1-2-128 16,1-2 0-16,-2 2 0 0,0 0 144 0,2 1-144 15,-2 1 128-15,0 6-128 0,-2 2 224 0,1 2-32 16,-4 4-16-16,-1 0 0 0,-10 8-32 0,11-8 0 0,-11 8 0 0,0 0 0 16,0 0 48-16,0 0 0 15,9 13 0-15,-2 3 0 0,-6 8-192 0,1 0 160 16,-4 8-160-16,2-1 160 0,-1-1-160 0,2 1 0 0,3-1 0 16,1 1 0-16,-2-2 0 0,3-5 0 0,2-3 0 0,2-5 0 15,-1-2 0-15,-9-14 0 0,13 8 0 0,0-3 0 16,-13-5 272-16,16-3 32 0,0-5 0 0,0-5 0 15,2-3 240-15,0-5 48 0,-1-3 16 0,4-2 0 16,-2-4-224-16,-1-4-32 0,-2 2-16 0,2 3 0 16,-1-3-128-16,-1-2-16 0,0 2-16 0,0 3 0 15,-1-3-176-15,-1 3 160 0,-1-3-160 0,0 6 160 16,-2-1-160-16,-3 5 0 0,0-1 0 0,-1 1 0 16,-2-1 0-16,-1 2 0 0,0 1 128 0,-3 7-128 15,-1 1 0-15,0 12 0 0,0 0 0 0,0 0 0 16,0 0-480-16,0 0-32 0,0 0 0 0,0 0 0 15,10 17-448-15,1 3-80 0,2 4-32 16,1 5 0-16,4 3-400 0,3 5-64 0,-2 0-32 0,4-3 0 16,2-7-192-16,1 2-32 0,1-2-16 0,0-2 0 15,1-3 992-15,-1 1 208 16,0-6 32-16,-1-1 16 0,-2-3 1072 0,-1-5 224 0,-3 3 32 0,0-6 16 0,-3-5 688 0,3 3 128 16,-1-1 16-16,0 1 16 0,0-6-480 0,2-2-80 15,2-3-32-15,1 0 0 0,-2-2-480 0,-1 1-112 16,-2-4 0-16,1 0-16 0,-3-3-176 0,-2 3-48 15,-2-3 0-15,-4 3 0 0,-2-3-80 0,-3 0-128 16,-2 0 176-16,-4 5-176 0,-1-2 240 0,-3 4-64 16,-2-3-16-16,-3 4 0 0,-4 0 16 0,-1 3 0 15,-3 5 0-15,-4 5 0 0,-2 3-176 0,-3 7 192 16,-2 2-192-16,-1 4 192 0,1 0-192 0,-2 6 160 0,-4 2-160 16,3-1 160-16,1-3-160 0,3 3 0 0,1-1 0 0,6-3 0 15,4-5-208-15,6-1 80 0,0-2 128 0,6-8-208 16,6-8-144-16,0 0-32 0,0 0 0 0,0 0 0 15,14 6 64-15,4-6 16 0,1-6 0 0,0 1 0 16,1-3 48-16,2-2 16 0,1-4 0 0,-2 4 0 16,-4-1 240-16,1 0 0 0,-2 3-160 0,0 1 160 15,-2 1 0-15,-1 4 0 0,-2-1 0 0,-11 3 0 16,15 0 160-16,-4 5 0 0,-11-5 0 0,13 14 0 16,-3 4 112-16,-2 1 32 0,-2 4 0 0,0 4 0 15,-1 5-176-15,2 0-128 0,-1 2 144 0,1-2-144 16,1-3 0-16,0-3 0 0,0 3 0 0,1-5 0 15,-1 3-224-15,0-3 16 0,-1 0 0 0,-2-6 0 0,-5-18 64 16,3 13 16-16,-3-13 0 0,0 0 0 16,0 0 128-16,0 0 256 0,0 0-64 0,0 0-16 0,0 0 240 15,0 0 48-15,0 0 16 0,0 0 0 0,-12-8 32 0,3 0 16 16,-1-2 0-16,2-1 0 0,0 3-112 0,2 0-32 16,1 0 0-16,2-5 0 0,0 2 144 0,3-2 32 15,1-3 0-15,2 1 0 0,5 1-48 0,2-4-16 16,3-3 0-16,3-3 0 0,5-5-128 0,3-3-32 15,5-3 0-15,3-2 0 0,3-2-160 0,4-4-48 16,1-5 0-16,3 3 0 0,0 0-400 0,-2 3-96 16,-3 2-16-16,-3 2 0 15,-4 1-2048-15,-4 5-400 0,-3 4-96 0</inkml:trace>
  <inkml:trace contextRef="#ctx0" brushRef="#br0" timeOffset="122601.53">18571 8651 18431 0,'0'0'816'0,"0"0"160"0,0 0-784 0,0 0-192 0,-6-8 0 0,6 8 0 16,0 0 3968-16,0 0 736 0,0 0 160 0,0 0 16 15,0 0-3408-15,0 0-704 0,0 0-128 0,0 0-16 16,0 0-496-16,0 0-128 0,4 12 0 0,3 6 0 16,1 0 0-16,-2 1 0 0,1 5 0 0,-1 5 0 15,1 3 0-15,-1 0 192 0,0 3-64 0,1-1 0 0,-1 3-128 16,1 0 0-16,1-2 0 0,1-1 0 0,1 0 0 16,0-2 0-16,-2-3 0 0,1-5 0 0,-1-5 0 0,0-6 0 15,-8-13 0-15,0 0-128 0,0 0-112 0,0 0-16 16,0 0 0-16,0 0 0 0,0 0-112 0,-5-16-16 15,1-3-16-15,-4-2 0 0,1-2 192 0,1 1 32 16,1-2 16-16,0-2 0 0,0 0 160 0,4-1 128 16,-1 3-128-16,4 0 176 0,1 1 48 0,0 1 16 15,2 1 0-15,1 0 0 0,4-3 96 0,1 0 32 16,0 2 0-16,2-3 0 0,0 1 80 0,0 0 0 0,0 0 16 16,3 0 0-16,2 3 0 0,-1 2 0 0,-1 1 0 0,2 6 0 15,0-3-160-15,-1 2-48 0,-2 5 0 0,-1 7 0 16,1 2-256-16,-3 6 0 0,1 2 0 15,-2 7 0-15,-1 0 0 0,1 12 0 0,1 2 0 0,-3 13 0 16,-1-1 0-16,0 6 0 0,0-1 0 0,0 4 0 16,0-1-128-16,2 0 128 0,0-5 0 0,1 0-144 15,0-5-80-15,0 0-16 0,-1-6 0 0,-2-2 0 32,0-7-400-32,-3-5-64 0,-2-4-32 0,-1-3 0 0,-2 1 288 0,0-14 48 0,0 0 16 0,0 0 0 15,0 0 192-15,0 0 64 0,0 0 0 0,-8-14 0 16,1-2 288-16,4-5 64 0,0-3 16 0,1 0 0 15,0-5 16-15,2-2 16 0,-1-1 0 0,4 0 0 16,0 0 48-16,2 0 0 0,2 3 0 0,1-3 0 16,1-2 0-16,2 2 0 0,1 3 0 0,2-3 0 15,-3 0-16-15,4-2 0 0,-1 0 0 0,2 4 0 0,0 1-48 16,2 3-16-16,1 2 0 0,-1 7 0 0,3-3-80 0,-2 9-16 16,0 3 0-16,2 2 0 0,0-1-144 0,0 7 0 15,-2 5 0-15,0 6 128 0,-1 5-128 0,-2 8 0 16,2 2 0-16,-4 5 0 0,1 4 0 0,-3 5 0 15,0 8 0-15,-3 8 0 0,-1-1-192 0,-1 4 192 16,-1 1-192-16,1 4 192 16,-1 7-1216-16,-1-7-112 0,0 0-16 0,-2-5-16352 0</inkml:trace>
  <inkml:trace contextRef="#ctx0" brushRef="#br0" timeOffset="144010.78">233 10034 10127 0,'0'0'896'0,"-13"-3"-704"0,-1 3-192 0,-1 0 0 0,2-2 3376 0,0 1 640 15,-1-1 128-15,3-1 16 0,1 0-2496 0,10 3-496 16,-10-5-96-16,2 0-32 0,-1 0-640 0,2-1-128 15,7 6-16-15,0 0-16 0,0 0-240 0,-6-7 176 16,0 1-176-16,6 6 160 0,0 0-160 0,0 0 0 16,0 0 144-16,0 0-144 0,0 0 0 0,0 0 128 15,4-10-128-15,-4 10 0 0,7-9 192 0,-7 9-48 0,11-7 0 0,-11 7 0 16,13-3 80-16,0 0 16 0,0-2 0 0,-1 2 0 16,3 3-64-16,-1-2-16 0,2-1 0 0,0 1 0 15,-3-4-160-15,5 3 0 0,3-2 144 0,-2 5-144 16,-3 0 0-16,0 0 144 0,-1 0-144 0,1-2 0 15,0 1 128-15,-4 1-128 0,-12 0 0 0,15 3 0 16,-1 3 128-16,-1-1-128 0,-13-5 0 0,13 5 0 16,-2 0 0-16,-11-5 0 0,12 8 128 0,-12-8-128 15,9 6 0-15,-9-6 0 0,10 10 0 0,-4 3 0 16,-6-13 0-16,3 16 0 0,-4-2 0 0,-1 2 0 16,-1-1-192-16,-2 1 16 0,-1 5 0 0,-2-2 0 15,-4 0 176-15,1 2 0 0,-2 2-144 0,-1 1 144 16,-2 3 0-16,-2-1 0 0,-3 3 0 0,1-2 0 0,-3 2 0 15,1 3 0-15,-4-3 0 0,-1 0 0 16,1 3 0-16,2-3 0 0,0-1-144 0,1-3 144 16,1 0-128-16,3-1 128 0,-1-3-192 0,4-2 192 0,3-3-432 15,2 1 32-15,0-1 0 0,3-4 0 16,8-12-1328-16,-5 12-272 0,5-12-48 0,0 0-16 0</inkml:trace>
  <inkml:trace contextRef="#ctx0" brushRef="#br0" timeOffset="144728.06">474 10573 23951 0,'1'13'2128'0,"1"2"-1696"0,-2-15-432 0,5 14 0 15,1-3 1328-15,0 1 176 0,-6-12 32 0,12 9 16 16,0-1-1024-16,1-3-208 0,-13-5-32 0,18 2-16 15,-2-4-272-15,0 1 0 0,0-3-128 0,2 3 128 16,-2-6-128-16,1 4 128 0,0-3 0 0,0-1-144 16,-1-1 144-16,2 2 0 0,0-1 0 0,1-1 0 15,2 0 0-15,0-1 256 0,1-3-64 0,4 4-16 16,3-1 16-16,-1-2 0 0,0-1 0 0,-1 0 0 16,-3-1-64-16,-1-3 0 0,-3 0 0 0,-2 0 0 15,-2 3-128-15,0-3 0 0,-3 0 144 0,0 0-144 16,-4-2 0-16,1-1 128 0,-2-2-128 0,-1 3 0 15,-3-1 128-15,0 0-128 0,-1 3 128 0,-2-2-128 16,1 0 176-16,-2 1-48 0,-2-4 0 0,1 5 0 0,-2 1-128 0,-2 1 160 16,-2-2-160-16,1 3 160 0,-2-3-160 15,-3 3 0-15,-1 3 0 0,0 4 0 0,-1 1-192 16,-2 2 48-16,-6 3 0 0,1 3 0 0,0 2 16 0,1 3 0 16,-2 0 0-16,-1 3 0 0,-4 4 128 0,0-1 0 15,-1-4-144-15,3 6 144 0,2 0 0 16,1 0 0-16,0 2 0 0,5-7 0 0,1 5 0 0,2-5 0 15,2-1-144-15,5-2 144 0,6-8 0 0,0 0 0 16,-7 6 0-16,7-6 0 0,0 0-224 0,0 0 16 16,0 0 0-16,0 0 0 0,-8 5-48 0,-1-2 0 15,9-3 0-15,0 0 0 0,-10 0 96 0,4-1 16 0,-1-4 0 16,7 5 0-16,-9-8 144 0,1 3 0 0,8 5 0 16,0 0 0-16,-10-11 144 0,4 3 64 0,6 8 16 15,-7-10 0-15,2-1 32 0,2 3 0 0,2-5 0 0,1 2 0 16,1-2-64-16,4 0-16 0,0 0 0 0,1-1 0 15,1-4 16-15,1-1 16 0,0-2 0 0,1 0 0 16,1 2 0-16,1-2 0 0,0 0 0 0,1 2 0 16,-1-2 32-16,2 0 0 0,0 0 0 0,-1 0 0 15,0-1-32-15,2-1 0 0,2-1 0 0,0 0 0 16,0 7-80-16,0-3 0 0,2 1-128 0,-2 3 192 16,-5 2-192-16,2-1 176 0,1 1-176 0,1-1 160 15,-1 6-160-15,1 1 0 0,-2 1 0 0,1 2 0 16,-1 2 0-16,-13 3 0 0,14 2 0 0,-1-1 0 15,-13-1 0-15,15 7 0 0,-3-1 0 0,1 2 0 16,0 3-336-16,2 2 48 0,-3 0 16 0,3-5 0 16,-1 0-2288-16,6 0-448 15</inkml:trace>
  <inkml:trace contextRef="#ctx0" brushRef="#br0" timeOffset="144993.26">1700 10447 30399 0,'0'0'1344'0,"12"4"288"0,6 0-1312 0,5-1-320 0,-1-6 0 15,5-1 0-15,4 3 1984 0,4-6 336 0,4 3 64 16,1-4 16-16,5-4-1696 0,6 0-352 0,5 2-64 0,0-5-16 16,-1 3-272-16,-2-6-192 0,0-4 16 0,-2-4-11600 15,-3-1-2304-15</inkml:trace>
  <inkml:trace contextRef="#ctx0" brushRef="#br0" timeOffset="145828.09">3056 9431 21183 0,'0'0'944'0,"0"0"192"0,-13 0-912 0,2 0-224 0,1 0 0 0,10 0 0 16,-13 0 2736-16,13 0 496 0,0 0 96 0,-9 8 32 15,-1-4-2272-15,10-4-448 0,-7 17-80 0,3-5-32 16,0 4-528-16,4 7 0 0,2-1 0 0,1 7 0 15,0 2 0-15,2 4 0 0,0 5 0 0,2 0-144 16,1 5 144-16,0-1 0 0,1-3-144 0,2 1 144 16,-1 3 0-16,1-2 0 0,2-1 0 0,0-2 0 15,-2 0 0-15,2-1 0 0,0 1 0 0,0-3 0 0,-4-3 0 16,-1-2 0-16,-1-3 0 0,-1-2 0 0,-1-5 0 16,-2-2 0-16,-3-1 0 0,-1-1 0 0,1-2 0 0,-4-4-224 15,-2 3 48-15,1-5 16 0,5-10-16 0,-6 11 0 16,6-11 0-16,0 0 0 0,-11 5 176 0,11-5-208 15,-12 4 80-15,12-4 128 0,-8-4-352 0,8 4 48 16,-6-12 16-16,1-1 0 0,2 1 64 0,3-4 16 16,3-4 0-16,2-1 0 0,0-3 208 0,3-1-176 15,0-4 176-15,3-3-160 0,0 3 160 0,0 0 0 16,2 0 0-16,0-3 0 0,0 0 0 0,1 1 0 16,1-1 128-16,-1 3-128 0,2 2 192 0,-1 1-48 15,-1 2 0-15,1 3 0 0,-3 2 48 0,1 3 16 0,-1 5 0 16,0 3 0-16,-2 1-64 0,-10 7-16 0,14-3 0 0,-14 3 0 15,15-3 128-15,-15 3 0 0,16 3 16 0,-16-3 0 16,14 8-32-16,1 2-16 0,-4 1 0 0,0 2 0 16,1 0-224-16,-1-2 176 0,-2 2-176 0,3 3 160 15,-3 0-160-15,1 0 0 0,-2 0 144 0,0 5-144 16,-2 0 0-16,1 1 0 0,-4 1 0 0,0 1 128 16,-3-3-128-16,-1 3 0 0,-4 3 0 0,-2-1 128 15,-4 1-128-15,-3-1-128 0,-2 1 128 0,0-3-192 16,-4 2-304-1,1-1-64-15,-3 0-16 0,1-1 0 16,-2-5-1280-16,2-1-256 0,2-2-48 0,2-4-10384 0</inkml:trace>
  <inkml:trace contextRef="#ctx0" brushRef="#br0" timeOffset="146121.79">3852 9289 19343 0,'0'0'848'0,"0"0"192"0,0 0-832 0,0 0-208 15,0 0 0-15,0 0 0 0,0 0 3280 0,13-4 624 16,-13 4 112-16,0 0 16 0,0 0-2816 0,9 11-560 16,-2 2-112-16,-3 6-32 0,0 3-288 0,-3 9-64 15,-1 7-16-15,-1 6 0 0,-3 2-16 0,1 7 0 16,-2 3 0-16,-1 5 0 0,0 4 80 0,-2 0 16 0,-1 3 0 0,1 1 0 15,4 3-16-15,-1-6 0 0,2-5 0 0,-1 0 0 16,3-5-208-16,-1-3 128 0,2-6-128 0,0-2 0 31,2-5-480-31,-1-7-192 0,1 3-32 0,1-11-10272 0,-1-2-2048 16</inkml:trace>
  <inkml:trace contextRef="#ctx0" brushRef="#br0" timeOffset="146544.17">4332 10277 14735 0,'0'0'1312'0,"0"0"-1056"0,0 0-256 0,0 0 0 15,0 0 3584-15,8-8 672 0,-2-2 128 0,-1-1 32 0,-5 11-2560 0,3-15-512 16,0-1-112-16,-3 0-16 0,-1 0-720 0,-3 0-160 16,0 0-16-16,-1 3-16 0,0-3-304 0,-3 0 0 15,-5 0 128-15,0 5-128 0,-3-2 0 0,0 5 0 16,-2 0 0-16,-2 3 0 0,-3 5 0 0,-1 3-144 15,-2 2 144-15,-1 5-128 0,1 1 128 0,2 5 0 16,0 2 0-16,0 1 0 0,0 2 0 0,0 3 0 16,2 5 0-16,1 3 128 0,0-3-128 0,2 3 0 15,4 2 0-15,2-4 0 0,1-1 0 0,2-3 0 16,3 1 0-16,6-6 0 0,1-4-192 0,5-1 32 16,1 0 16-16,2-3 0 0,2-5-48 0,3 0 0 15,3-4 0-15,3-3 0 0,2-1 192 0,4-5 0 16,4-4-144-16,3-4 144 0,1-5 0 0,3-3-144 15,3 1 144-15,-2-5 0 0,1 1 0 0,-1-1 0 0,-1 1 0 16,-6 3 0-16,-7 0 0 0,-3 2 0 0,-2 3 0 0,-3 3 0 16,-4 0 0-16,-2 2 128 0,3 6-128 0,-12 5 192 15,0 0-16-15,9-8-16 0,-9 8 0 0,0 0 0 16,0 0-160-16,0 0 0 0,13 0-192 0,-13 0 192 31,0 0-832-31,13 3-32 0,-13-3-16 0,13 5 0 16,-2 0-2640-16,-11-5-544 0,13 6-96 0</inkml:trace>
  <inkml:trace contextRef="#ctx0" brushRef="#br0" timeOffset="146845.85">4704 10203 13823 0,'16'-8'1216'0,"-6"3"-960"0,2 0-256 0,4-6 0 15,2 3 2464-15,5 0 448 0,2 0 96 0,2-2 0 16,-2-4-1296-16,-1-1-272 0,1-1-48 0,3-3-16 0,0 3-672 16,0-5-128-16,-4 3-16 0,-3 2-16 0,-5 0-224 15,0 2-32-15,-5 1-16 0,-1 0 0 0,-4 0-64 0,-1 2-16 16,-5 11 0-16,0-13 0 0,0 13 256 0,-7-8 32 15,7 8 16-15,-12-3 0 0,-1 1 64 0,0 2 16 16,-1 2 0-16,-4 4 0 0,-3 4-64 0,-3 6 0 16,-3 0 0-16,-1 2 0 0,-1 1-192 0,1 8-64 15,-1-1 0-15,0 6 0 0,0 0-64 0,3 2 0 16,1 3-16-16,5 0 0 0,4 0-176 0,3 0 0 16,4-1 0-16,2-3 0 0,3-1 0 0,5 0 0 15,2-7 0-15,4 0 0 0,2-1-320 0,4-5 64 16,2-5 16-16,4-2 0 15,7 0-240-15,4-4-48 0,5-3-16 0,1-3 0 16,-1-2-528-16,0-7-96 0,1-4-32 0,-1-6 0 16,2-8-2032-16,0 0-416 0</inkml:trace>
  <inkml:trace contextRef="#ctx0" brushRef="#br0" timeOffset="147131.01">5484 9248 25791 0,'-18'6'2304'0,"7"2"-1856"0,-2 2-448 0,2 3 0 15,0 1 1936-15,1 4 304 0,0-2 48 0,2 5 16 16,2-1-1168-16,1 5-240 0,2 3-32 0,0 3-16 16,-1-1-560-16,4 6-112 0,-1-3-32 0,1 8 0 0,3 0-144 0,0 4 0 15,0 0 0-15,2 5 0 0,0-4 128 0,2 4 0 16,-3 0 0-16,4 0 0 0,2-2 80 0,1-3 16 15,0 0 0-15,2 0 0 0,-3-5-224 0,1 2 128 16,0-2-128-16,1 0 0 0,-1-6 0 0,3-2-336 16,-1-5 48-16,-5-1 16 15,-3-2-720-15,0-7-144 0,0-1-16 0,1-1-16 16,2-5-2544-16,2-6-496 0,-10-4-96 0,16 0-32 0</inkml:trace>
  <inkml:trace contextRef="#ctx0" brushRef="#br0" timeOffset="147483.04">6358 9736 14735 0,'0'0'1312'0,"0"0"-1056"0,13-4-256 0,0 1 0 16,-13 3 3056-16,0 0 544 0,11-3 112 0,-11 3 32 15,0 0-2208-15,0 0-448 0,0 0-96 0,0 0-16 16,0 0-512-16,0 0-96 0,0 0-32 0,-16 6 0 15,-5 2-336-15,-1 2 0 0,-4 1 0 0,-1 1 0 16,-2-3 144-16,-1 7 64 0,-1-3 16 0,1 3 0 16,-2-1 320-16,4-1 64 0,1 0 16 0,1 2 0 15,-1-1-128-15,0-1-32 0,-1-1 0 0,3 0 0 16,1 3-176-16,0 0-32 0,0 0-16 0,3 0 0 16,1 0-240-16,4 0 176 0,2-1-176 0,3 1 160 15,3 0-160-15,0 3 0 0,1-4 144 0,6 1-144 0,1 0 0 0,3 5 144 16,0-2-144-16,2 0 0 0,0-1 144 15,1 3-144-15,4-2 0 0,3-1 144 0,3 2-144 0,1 0 0 16,3-4 0-16,2-3 0 16,2 1-304-16,3-4-80 15,4-6-32-15,1 0-10960 0,2-8-2192 0</inkml:trace>
  <inkml:trace contextRef="#ctx0" brushRef="#br0" timeOffset="149535.47">7312 9973 18831 0,'0'0'832'0,"0"0"176"0,0 0-816 0,0 0-192 0,0 0 0 0,0 0 0 16,0 0 1168-16,6-8 192 0,-6 8 48 0,7-11 0 16,-3 3-576-16,1-2-128 0,-2 2 0 0,2 0-16 15,-3-3-80-15,1 3-16 0,-3 8 0 0,3-13 0 16,0 2-192-16,1-2-32 0,-3-1-16 0,1 2 0 15,-4 1-80-15,-1 1-16 0,0-1 0 0,0 2 0 16,-2-6-64-16,2 4-32 0,-1-2 0 0,0 0 0 0,-3 0 96 0,1 1 32 16,-2 0 0-16,-2-1 0 0,-1-1-32 0,0 1 0 15,-4 0 0-15,1 4 0 0,-2 1-128 0,-2 4-128 16,-3 1 192-16,0 8-192 0,-1 3 144 0,-1 7-144 16,-1 5 0-16,-1 9 144 0,-4 7-144 0,-5 9 0 15,-5 6 0-15,1 8 128 0,1 7-128 0,2 3 0 16,1 2 144-16,0 6-144 0,2 1 208 0,8-2-16 15,7-5-16-15,4-2 0 0,5-4 16 0,6-5 0 16,2-7 0-16,6-4 0 0,4-8-192 0,5-4 0 16,2-5 144-16,4-5-144 0,2-5-144 0,4-9-112 15,3-3 0-15,6-9-16 16,4-4-224-16,-2-10-32 0,-1-9-16 0,2-7 0 16,1-1-256-16,0-11-48 0,2-7-16 0,1 0 0 15,0-6-1472-15,1-4-288 0,-3-6-64 0,3-1-16 0</inkml:trace>
  <inkml:trace contextRef="#ctx0" brushRef="#br0" timeOffset="150379.14">7783 9509 4607 0,'-4'-17'400'0,"-1"-4"-400"0,0 0 0 0,0-2 0 15,-1 1 4832-15,-1-1 880 0,1 3 176 0,1 4 48 16,0 0-3504-16,2 3-704 0,-3 5-144 0,6 8-32 16,-3-10-576-16,3 10-112 0,-7-6-32 0,7 6 0 15,0 0-320-15,-10 12-80 0,2 0-16 0,-1 7 0 16,-2 3-80-16,-1 9-16 0,1 3 0 0,-2 7 0 15,-1 6-16-15,-1 3-16 0,3 4 0 0,2 6 0 16,0-3-128-16,4 4-32 0,3 2 0 0,1 1 0 16,-1-3-128-16,1-3 192 0,2-2-192 0,5-1 192 0,0 3-192 0,1-4 0 15,2-3 0-15,-1-2 0 0,-1 0 0 0,-1-5 0 16,0-7 0-16,-2-5 0 0,0-7-320 0,0-1 48 16,-1-4 16-16,-4-4 0 0,2-16 0 0,-4 13 16 15,4-13 0-15,0 0 0 0,-10 4-112 0,10-4-32 16,-13 0 0-16,2-8 0 15,0 0-432-15,3-4-80 0,1-8-32 0,4-1 0 16,0-3 272-16,1-1 48 0,1-7 16 0,2 3 0 0,2-3 592 16,2-1 208-16,2 0 0 0,-1-4 0 0,0 0 368 0,1 2 80 15,1-2 16-15,3 3 0 0,2-6 16 0,0 3 0 16,-2 0 0-16,0 5 0 0,-3 0-112 0,2 1-32 16,-2 2 0-16,0 2 0 0,0 3-160 0,-2 3-16 0,2 5-16 15,-1 3 0-15,-1 2-160 0,-6 11-16 0,0 0-16 0,0 0 0 16,0 0-160-16,0 0 0 0,16 13 144 0,-3 6-144 15,-3 10 0-15,-4 8 0 0,-3 3 0 0,2 8 0 16,-3 2-208-16,1 3 32 0,0-3 16 0,0 1 0 16,2 2-160-16,2-3-16 0,-1-8-16 0,2 1 0 31,2-5-144-31,3-5-16 0,-1-6-16 0,3-5 0 16,1-6-304-16,2 4-64 0,1-9-16 0,-1-3 0 15,-1-7 384-15,-1-1 80 0,2 0 0 0,0-4 16 0,-1-4 288 0,4-7 144 0,2-6-160 0,1-3 160 16,0-3-288-16,3-4 32 0,0-1 16 0,1-1 0 15,-1-4-48-15,-2 1-16 0,0 3 0 0,-3 1 0 16,0 3 304-16,-4 0 0 0,-3-3 0 0,-3 3 0 0,0 5 448 16,-4 1 64-16,-2 4 0 0,-1 3 0 0,-2 0 128 15,-1 3 16-15,-2 13 16 0,0 0 0 16,0 0-96-16,0 0-32 0,-12 5 0 0,1 3 0 0,-2 3-208 16,-4 7-32-16,-6 4-16 0,-2 4 0 0,-4 0-288 0,0 4 0 15,-2 1 0-15,4 1 0 0,3-3 0 0,3-2 0 16,2-1 0-16,3-2 0 0,3-3-320 0,2-5 16 15,3-2 16-15,8-14 0 16,0 0-496-16,0 0-112 0,0 0 0 0,0 0-16 16,0 0-592-16,0 0-112 0,0 0-32 0,21-6 0 15,1-2 80-15,1 0 16 0,-1-5 0 0,0 0 0 0,-1 2 1680 16,2-1 352-16,-1 0 64 0,1-1 16 0,-1 0 784 0,1 2 176 0,-4-2 16 16,0 5 16-16,-1-2-160 0,-1 2-48 0,0 2 0 15,-1 1 0-15,0 2-240 0,0 1-48 0,-2 2-16 0,1 2 0 16,-1 4-224-16,-1 1-48 0,-2 1-16 0,-3 3 0 15,-3 5-320-15,0 5-64 0,-2 0-16 0,-3 6 0 16,0-1-352-16,-2 1 144 0,1-1-144 0,-1-2 0 31,-1 0-224-31,0-3-160 0,-1-1-16 0,3-4-16 16,1 1-1296-16,0-17-256 0,0 12-48 0,0-12-8336 0,0 0-1664 0</inkml:trace>
  <inkml:trace contextRef="#ctx0" brushRef="#br0" timeOffset="150585.37">8700 10166 30239 0,'0'0'1344'0,"16"0"256"0,-3 0-1280 0,0 0-320 0,-13 0 0 0,16 8 0 15,0 0 1568-15,-2 0 240 0,-1 5 48 0,-2 3 16 0,-1 5-880 16,-2 1-176-16,-2 1-48 0,2 4 0 0,0 2-464 0,2 0-112 16,0 0 0-16,-1 3-16 0,2-3-176 0,1-1 0 15,-1 0 0-15,2-3 0 0,1-1 0 0,1 1 0 16,-3-5 0-16,-4-4 0 0,-3-4-304 0,-5-12-32 15,0 0-16-15,0 0 0 16,0 0-1504-16,0 0-320 0,8-12-48 0</inkml:trace>
  <inkml:trace contextRef="#ctx0" brushRef="#br0" timeOffset="151152.73">9051 9901 36623 0,'0'0'1616'0,"-6"11"352"0,1 0-1584 16,0-1-384-16,5-10 0 0,-3 16 0 0,3-3 624 0,0-13 32 0,0 0 16 0,2 13 0 31,-2-13-928-31,8 11-176 0,-2 0-32 0,-6-11-16 16,0 0-2544-16,10 10-512 0,-1-2-112 0,-9-8 0 15,8 11 1088-15,-1 2 208 0,-2 0 48 0,-1 3 16 16,3 0 544-16,-1 5 96 0,1 0 32 0,-1-2 0 0,-1-3 2000 0,1 2 416 0,1-2 80 0,-1 6 16 15,1 1 384-15,1 1 64 0,-2 0 32 0,0 1 0 16,2 0-336-16,0 2-64 0,-1-3-16 0,-1 0 0 16,-1 2 144-16,0-2 32 0,0-3 0 0,-2-2 0 15,0-1 80-15,-1-2 0 0,-1 1 16 0,1-1 0 0,-2-1-384 16,0-15-80-16,0 14 0 0,0-3-16 0,0-11-368 16,0 0-64-16,0 0 0 0,0 0-16 0,0 0-176 15,0 0-128-15,0 0 192 0,0 0-192 0,0 0 0 0,0 0 0 16,0 0 0-16,8-16 0 0,-2-5 192 0,1 2-192 15,-1-3 192-15,2-2-192 0,0 0 336 0,-1 0-32 16,2-1-16-16,3-3 0 0,-1-3 320 0,0-1 64 16,2 0 16-16,1 0 0 0,1 0-176 0,1 3-48 15,0 3 0-15,0 2 0 0,-2 0-176 0,2 3-32 16,2 2-16-16,1 6 0 0,1 0-240 0,-1 2 144 0,-1 3-144 16,-1 3 128-16,-1 0 0 0,0 2-128 15,-3 3 192-15,2 3-64 0,-3-1 32 0,3 6 0 16,-2 0 0-16,-2 0 0 0,-1 6 0 0,-2 1 0 0,0 1 0 15,-2 5 0-15,0 3-160 0,2 0 160 0,0 5-160 0,1 3 160 16,-3 5-160-16,0-2 0 0,2-4 0 0,0 1 0 16,0 0 0-16,0-2 0 0,2 1 128 0,0-6-128 15,-2 0 0-15,1-1 0 0,-1-5 144 0,2-1-144 16,-2-6 0-16,2 1 0 0,-10-13 0 0,0 0-128 31,14 7-2160-31,-1-7-416 0</inkml:trace>
  <inkml:trace contextRef="#ctx0" brushRef="#br0" timeOffset="152004.12">10942 9885 32831 0,'0'0'1456'0,"0"0"288"0,0 0-1392 0,-5 11-352 0,2 2 0 0,3-13 0 16,-3 8 800-16,4 5 96 0,-1-4 0 0,0 1 16 15,-1 1-656-15,2-1-128 0,1 4-128 0,1 4 192 0,2 3-352 0,0 8-64 16,-1 6-16-16,1 4 0 0,-6 4-80 0,-1 12 0 16,0 4-16-16,4-1 0 15,-2 4-96-15,0-2-16 16,-2-2 0-16,-1-6 0 0,0-2 448 0,-2-2-160 0,0-3 160 0,-1-8 0 0,-2-3 0 0,0-8 0 15,0-4 0-15,1-1 0 0,3-5 128 0,-3 0-128 16,-1-8 176-16,8-8-176 0,-9 5 288 0,9-5-48 16,-13-5-16-16,3-3 0 0,4-8 0 0,1 2 0 15,0-4 0-15,2-5 0 0,0-4-224 0,1-2 128 16,2 0-128-16,0 0 0 0,0 1 128 0,2 0-128 16,1 3 0-16,3-3 0 0,2-2 208 0,4-1-48 15,-1-1-16-15,2-1 0 0,3 4 0 0,1-3 0 0,1-2 0 0,-2-1 0 16,-2-2 128-16,2 0 32 0,1 0 0 0,0 5 0 15,1-2 192-15,1 2 32 0,0 0 16 0,2 1 0 16,0-1-176-16,2 3-48 0,-1 5 0 16,0 0 0-16,-2 5-192 0,-1 3-128 0,-1 3 160 15,-2 5-160-15,-3 3 0 0,-13 5 0 0,0 0 0 0,16 5 0 16,-4 3 0-16,-4 6 0 0,-1 4 0 0,-2 6 0 16,-2 5 0-16,-2 5 0 0,-1 3 0 0,0 3 0 15,0 0 0-15,2 2 0 0,1 1 0 0,2-1 0 16,2 3 0-16,1 0 0 0,0-5 0 0,3-3 0 15,0 0 0-15,0-1 0 0,-1 1 0 0,1 0 0 16,2-5 0-16,-3-3 0 0,-4 0 0 0,0 0 0 16,1-5-272-16,-2 0 0 0,-2-3 0 0,0-5 0 15,-3-16-480 1,0 0-80-16,0 0-32 0,0 0 0 0,0 0-1776 0,0 0-368 0</inkml:trace>
  <inkml:trace contextRef="#ctx0" brushRef="#br0" timeOffset="152404.78">11555 10410 34895 0,'0'0'1536'0,"-8"16"336"0,1-3-1488 0,1 3-384 0,1-5 0 0,5-11 0 0,-5 13 944 0,5-13 112 16,0 0 32-16,-1 13 0 0,1-13-688 0,0 0-128 15,9 12-16-15,3-4-16 0,-12-8-384 0,16 4-80 16,0-4-16-16,5-4 0 0,-2 1 64 0,2-5 16 15,1-1 0-15,1-3 0 0,-1 0 160 0,1-1 0 0,2 0 0 0,-1 2 0 16,0-2 0-16,0-2 0 0,-3-2 160 0,-1 1-160 16,-1-2 256-16,0-1-64 0,-3-2 0 0,0-3 0 15,0 3 0-15,0-3 0 0,-5 5 0 0,-1 1 0 16,-2 2-48-16,-3 3-16 0,-5 0 0 0,0 2 0 16,0 11-128-16,-5-11 0 0,5 11 0 0,-13-10 128 15,0 5-128-15,-4 7 0 0,-4 4 0 0,-2 4 0 16,-2 6 0-16,-4 8 0 0,-3 5-144 0,0 5 144 15,1 6-128-15,1 2 128 0,1-2-192 0,2 1 192 16,-1 3 0-16,4-4 0 0,0-6 0 0,5-2 0 16,3 1-192-16,5-1 192 0,6 2-192 0,5-3 192 15,3-1-208-15,7-3 64 0,4-2 16 0,5-3 0 16,4 0-80-16,1-4-16 0,3-2 0 0,5-3 0 16,-1-5-544-16,2-8-128 0,4-5 0 15,7-4-9920-15,1-9-1968 0</inkml:trace>
  <inkml:trace contextRef="#ctx0" brushRef="#br0" timeOffset="152793.92">12722 10089 27647 0,'-13'11'2448'0,"-5"2"-1952"16,-4 3-496-16,-3-3 0 0,0 3 1888 0,-4-2 288 0,-2 1 48 15,-1-4 16-15,-1 2-1792 0,1-5-448 16,-2-2 0-16,-1-1 0 16,-4-5-1472-16,2-3-384 0,0-2-80 0,3 0-16 15,4-1-736-15,4-2-160 0,4 0-32 0,3-2 0 16,1-1 1536-16,2 1 320 0,1 2 48 0,6-3 16 0,1 0 784 0,6-2 176 0,4 3 0 0,3-1 0 16,-1 0 1344-16,4-2 240 0,2 2 32 0,5-2 16 15,1 3 240-15,-2-1 48 0,4 0 16 0,-1 1 0 16,1 2-576-16,0 0-112 0,-2 5-32 0,1 1 0 15,-1-1-480-15,0 6-96 0,-3-1-32 0,0 4 0 16,-13-6 16-16,15 16 0 0,-4 2 0 0,-2 6 0 16,-1 5-96-16,0 3-16 0,-1 2 0 0,-1 6 0 15,1 3-240-15,-4 4-48 0,0 3-16 0,0 2 0 16,1 1-208-16,-1 0 0 0,-2-1 0 0,3-6 0 16,-1-1-288-1,2 0-96-15,-1-5-32 0,3-3 0 0,1-3-1920 0,0-8-384 16,2-4-80-16</inkml:trace>
  <inkml:trace contextRef="#ctx0" brushRef="#br0" timeOffset="153799.03">13014 10153 33743 0,'0'0'1488'0,"0"0"320"0,0 0-1440 0,0 0-368 16,0 0 0-16,0 0 0 0,0 0 1040 0,0 0 144 0,0 0 32 15,-4 16 0-15,1 2-704 0,-2 4-128 0,-1 4-16 0,0 6-16 16,-4 6-352-16,-5 1-192 0,-1 3 32 0,0-1 0 16,0 4-112-16,2-5-32 0,-1 2 0 0,3-5 0 15,2-2 176-15,4-1 128 0,1-5-192 0,1-2 192 16,4-6-256-16,2-2 64 0,1-6 16 0,-3-13 0 16,0 0-32-16,0 0-16 0,13 5 0 0,-13-5 0 15,16-5-48-15,0-8-16 0,0-3 0 0,0-3 0 16,-1-2 288-16,-1 4 0 0,-1-3 0 0,0 1 0 15,-3-2 288-15,1 0 160 0,-2 1 48 0,1 3 0 16,0 1 80-16,-1 4 32 0,-1 0 0 0,-1 4 0 16,-7 8-144-16,0 0-16 0,0 0-16 0,0 0 0 15,0 0-176-15,14 8-48 0,-4 4 0 0,-4 5 0 16,-1 6-208-16,-2 2 0 0,0 7 128 0,1 2-128 16,-3-2-176-16,4 0-80 0,0 0 0 0,3-3-16 15,2 0-176-15,1-5-16 16,3-3-16-16,-1 0 0 0,2-6 208 0,-1-6 32 0,0 2 16 0,4-6 0 0,-2-3 416 0,0-4 96 15,0-3 16-15,2-6 0 0,-1-2 160 16,6-8 48-16,-1-3 0 0,3-3 0 0,2-2-64 0,2 0-16 16,-2-4 0-16,2-3 0 0,-2 3-48 0,0-3 0 15,-1-1 0-15,-2-1 0 0,-1-6-384 0,-3 4 128 16,1-5-128-16,-1 8 0 0,-4 1 0 0,-2 2 0 16,-1 2 0-16,0 8 0 0,-4 0 0 0,-1 8 0 15,-1 1 0-15,-1 4 0 0,-6 11 0 0,0 0-224 16,0 0 48-16,0 0 16 15,0 0-256-15,7 11-48 0,-2 4-16 0,-1 4 0 16,0 7-432-16,0 1-96 0,1 7-16 0,2-4 0 16,1 0-512-16,3-1-128 0,2 0 0 0,1 2-16 15,2-1 432-15,2-2 96 0,-1-3 0 0,4-1 16 0,-1-3 1328 0,-1-5 256 0,-2 4 48 0,1-8 16 16,1 1 880-16,1-5 176 0,1 0 32 16,1 0 16-16,0-3-464 0,1-2-112 0,-1-3-16 0,1 0 0 15,-2-3-512-15,-2-3-96 0,-1-2-32 0,-2 0 0 16,-3-4-144-16,-2 4-48 0,-2-3 0 0,-2-2 0 15,-6 0-48-15,-1 4-16 0,-3-6 0 0,-3 7 0 16,-5 0 0-16,-1 0-128 0,-1 0 192 0,-3 2-64 16,-3 3-128-16,-2 3 192 0,-3 3-192 0,-3 3 192 15,-2 2-192-15,0 4-272 0,2 5 64 0,1-1 16 16,4-1-64-16,2-2-16 0,6-1 0 0,1 1 0 16,5-2-32-16,3 2 0 0,5-13 0 0,0 13 0 0,0-13-16 15,8 11 0-15,2-3 0 0,3-3 0 16,1-2 96-16,4-3 16 0,1-3 0 0,4-2 0 0,1 1 208 15,3-1 0-15,2-2 0 0,1 4 0 0,1-2 256 16,-2 2-64-16,-2 3-16 0,-1 0 0 0,-4 2 80 0,-1 2 0 16,-2 5 16-16,1 0 0 0,-3 6-128 0,-1-1-16 15,0 2-128-15,0 0 192 0,0 0-192 0,-3 3-160 16,0-1 32-16,0 5 0 16,-3-6-240-16,1 4-32 0,-3-2-16 0,0-1 0 0,-2-2 128 0,1-3 32 15,-4-5 0-15,-3-8 0 0,0 0 256 0,0 0 0 16,0 0 128-16,0 0-128 0,0 0 448 0,0 0-16 15,0 0 0-15,0 0 0 0,0 0 208 0,-8-8 32 16,8 8 16-16,-3-15 0 0,3-2-144 0,6-2-32 0,2-4 0 16,5 2 0-16,3 2-208 0,2-7-48 0,3 1-16 0,3-6 0 15,0 2-112-15,5-1-128 0,-1-1 176 0,3-1-176 16,-1-2 0-16,1-4 0 0,1-2 0 0,-1 0 0 31,-1-1-272-31,-1 5-176 0,1-5-16 0,-1 3-16 16,-5 1-1520-16,2 2-304 0,-2 4-64 0,-1 1-14128 0</inkml:trace>
  <inkml:trace contextRef="#ctx0" brushRef="#br0" timeOffset="153996.54">15341 10020 18431 0,'0'0'1632'0,"0"0"-1312"0,12 9-320 0,1 1 0 16,-2 1 3312-16,1-1 592 0,-3 4 112 0,-1 2 16 15,0 2-2128-15,-1 1-432 0,-2-1-96 0,-4 9-16 16,-2 4-704-16,-3 9-144 0,-2 2-16 0,-2 9-16 0,-3 2-192 0,-2 1-32 15,-3-1-16-15,1 0 0 0,3-1-16 0,0-1 0 16,1-3 0-16,0 2 0 0,0-10-224 0,3 0-208 16,3-6 32-16,-3-2 16 15,-2-3-1952-15,-1-5-384 0,0 0-64 16,1-8-12944-16</inkml:trace>
  <inkml:trace contextRef="#ctx0" brushRef="#br0" timeOffset="154354.64">16186 10203 8287 0,'0'0'368'0,"12"8"80"0,-12-8-448 0,0 0 0 0,14 5 0 0,-14-5 0 0,0 0 6448 0,0 0 1200 0,0 0 240 0,0 0 48 16,0 0-6032-16,-10 11-1216 0,-4 0-240 0,-5-1-64 15,-4 1-384-15,-1 2 0 0,-6 3-224 0,-1-3 80 16,2 3 144-16,2 0 0 0,-4 0 0 0,1 3 0 15,-2 2 400-15,0 3 64 0,0-2 16 0,-2 6 0 16,2-4 160-16,1 0 48 0,3 2 0 0,-1 2 0 16,-2 1-176-16,4-1-16 0,1-4-16 0,2 0 0 15,5-2-224-15,1 2-32 0,1 0-16 0,4-3 0 16,5 0-208-16,1 0 0 0,4 1 0 0,3 3 0 16,5-3-192-16,3 2 64 0,3 0 128 0,4 2-208 15,1-4 208-15,3-1-192 0,3-3 192 0,2-2-192 16,-1-2-256-16,1-1-64 15,2-3 0-15,1-4 0 0,2-1-96 16,1-5-32-16,-2-3 0 0,0-2 0 0,0-6-288 0,1-4-64 0,-2-7-16 0,-1-7 0 16,-1 0-2064-16,3-8-400 0,7-16-96 15,-5 8-16-15</inkml:trace>
  <inkml:trace contextRef="#ctx0" brushRef="#br0" timeOffset="154548.07">16350 10378 23039 0,'0'0'2048'0,"-2"16"-1648"15,2-16-400-15,-1 19 0 0,1 3 3184 0,0 3 544 16,0 2 112-16,0 5 32 0,-2 2-2208 0,2-1-448 16,-1 4-96-16,1 3-16 0,1 4-624 0,2-3-128 0,1 0-32 0,0 0 0 15,1 4-320-15,2-3 0 0,1 1 0 0,3-3 128 16,3-1-128-16,-1 1-208 0,-2-6 48 0,2-2 16 31,-2-8-448-31,-1-8-96 0,-3-5-16 0,-7-11 0 16,0 0-368-16,11-1-80 0,-2-9 0 0,3-11-15072 0</inkml:trace>
  <inkml:trace contextRef="#ctx0" brushRef="#br0" timeOffset="154717.51">16650 10007 37727 0,'0'0'1664'0,"-8"14"352"0,-3 1-1616 0,1 1-400 0,1 0 0 0,1 0 0 16,-2 3 784-16,0-3 80 0,1-1 16 0,1-1 0 15,0 1-880-15,1 1-160 0,2-5-32 0,1 2-16 16,-1 0-2288 0,2-2-464-16,-1 2-96 0,3-5-16 0</inkml:trace>
  <inkml:trace contextRef="#ctx0" brushRef="#br0" timeOffset="155344.69">16769 10586 16575 0,'3'24'736'0,"2"-4"160"0,1-3-720 0,1 6-176 15,-2-1 0-15,1 2 0 0,2 0 4192 0,2-3 800 16,-2-5 176-16,-4 4 16 0,0-3-3648 0,-1 4-720 16,0-5-160-16,-1 0-16 0,-2 0-640 0,0-16-128 15,0 0-32-15,0 13 0 0,0-13-32 0,0 0 0 0,0 0 0 0,0 0 0 16,0 0-48-16,0 0-16 0,-10-5 0 0,10 5 0 31,-5-16-128-31,2 3-16 0,1-3-16 0,4 0 0 0,1 0 272 0,2 0 144 0,0-1-160 0,1-3 160 16,1 1 0-16,-1 1 0 0,2 1 128 0,2-3-128 15,-2 0 512-15,1 0-16 0,3 3 0 0,-1-3 0 16,-3 4 32-16,3 4 16 0,0-5 0 0,-1 8 0 16,0-1-96-16,-10 10 0 0,8-9-16 0,-8 9 0 15,0 0-192-15,13-4-48 0,-13 4 0 0,0 0 0 16,14 0-48-16,-14 0-16 0,0 0 0 0,13 15 0 16,-4-6-128-16,-1 6 0 0,0-2 0 0,-1-4 0 15,-7-9-336-15,6 16 0 0,1 0 0 0,-1 1 0 16,1-6-320-16,-1-2-64 15,2-1-16-15,2 0 0 16,-1 0-416-16,4 0-64 0,0 2-32 0,0-7 0 0,1 2 256 16,1-5 48-16,-1 0 16 0,1 0 0 0,2-1 576 0,-1-3 112 0,0 1 32 0,2-3 0 0,1-2 208 15,0-4 0-15,1 3 144 0,-1-2-144 0,0-2 128 16,0-2-128-16,1-1 0 0,1-5 144 0,-2 4 304 0,-3-3 48 16,0 3 16-16,0-2 0 0,0-6 496 0,-1 5 96 15,-1 2 32-15,-1-1 0 0,-2 3-96 0,-1 3-16 16,-1 0 0-16,-1 5 0 0,-8 8-224 0,0 0-48 15,10-8-16-15,-10 8 0 0,0 0-224 0,0 0-32 16,11 0-16-16,-11 0 0 0,10 9-144 0,-2 6-16 16,-2 1-16-16,1 6 0 0,-3 6-64 0,1 1-16 15,0 0 0-15,0 4 0 0,0 3-208 0,0 0 0 16,1 1 0-16,0 5 0 0,1 1 0 0,1 2 0 0,-2 5 0 16,-1 3 0-16,-2 0 0 0,-1 3 128 0,-2-3-128 0,-2 0 0 15,-1 2 0-15,-7-4 0 0,-2-4 0 0,-8 1 0 16,-4-3 0-16,-5-5 0 0,-6-8 0 0,-5-1 0 15,-10-3 0-15,-3 1 0 0,-3-5 0 0,-8-3 0 32,-5-1-464-32,-7-9 16 0,-7-6 0 0,-10-5-18640 0</inkml:trace>
  <inkml:trace contextRef="#ctx0" brushRef="#br0" timeOffset="162148.14">18760 10116 27647 0,'13'-16'1216'0,"-3"6"256"0,4-1-1168 0,1-2-304 0,2-1 0 0,1-1 0 16,-2-1 0-16,2 0 0 0,-1 2 0 0,-1-1 0 15,-1-1 0-15,-2 2 192 0,-2-1-64 0,-1 4-128 16,-2 0 0-16,-8 11-144 0,0 0-16 0,0 0 0 16,6-8 160-16,-6 8 0 0,0 0 0 0,0 0 0 15,0 0 416-15,0 0 16 0,0 0 0 0,0 0 0 0,0 0 144 0,0 0 16 16,0 0 16-16,0 0 0 0,-6 11-240 0,-1-1-48 16,-1-1-16-16,-3 4 0 0,-2 0-304 0,-1 5 0 15,-2-4 0-15,-4 4 0 0,-2 3 0 0,-1 3-144 16,-1 5 16-16,-1 1 0 0,-1 1 128 0,2 9 0 15,0-3 0-15,1 8 0 0,3 6 0 0,2 4 272 16,2 2-32-16,3 8-16 0,2 0 32 0,4 9 0 16,4 0 0-16,5 3 0 0,3 5-256 0,4 0 0 15,4 1 0-15,5-4 0 16,1-5-304-16,5-5-96 0,3-3-32 0,4-13 0 16,3-8-576-16,4-2-112 0,1-9-32 0,-4-2-11920 0</inkml:trace>
  <inkml:trace contextRef="#ctx0" brushRef="#br0" timeOffset="162885.6">19428 11108 24239 0,'0'0'1072'0,"-11"13"224"0,1-2-1040 0,-1-1-256 0,0-4 0 0,11-6 0 16,-10 5 704-16,10-5 96 0,0 0 16 0,-10 3 0 16,10-3-496-16,0 0-112 0,0 0-16 0,0 0 0 15,-11-6 64-15,11 6 16 0,-8-7 0 0,8 7 0 0,-8-9 320 0,2 1 64 16,-1-2 16-16,1-1 0 0,6 11-96 0,-5-13 0 16,0-3-16-16,2 0 0 0,0-5-16 0,3-3 0 15,0-2 0-15,3-6 0 0,0 0-176 0,2-5-48 16,2 0 0-16,-1-3 0 0,2-5-96 0,3-1-32 15,2-4 0-15,-2-2 0 0,2-2-192 0,2 1 144 16,-1-2-144-16,2 2 128 0,0 4 16 0,2 0 0 16,-2 8 0-16,0 7 0 0,-2 7 112 0,1 6 0 15,-1 0 16-15,-1 5 0 0,-2 6-16 0,0 4-16 16,1 1 0-16,1 2 0 0,-2 8 96 0,2 1 32 16,-2 4 0-16,2 4 0 0,0 4-112 0,1 6 0 15,-3 8-16-15,4 7 0 0,-3 5-240 0,1 5 0 0,-1 4 0 16,0 0 0-16,1-2 0 0,0-1 0 15,-2-1 0-15,2 0 0 0,0 0-192 0,0-4 192 0,1 0-192 16,-1-5 192-16,0-3-208 0,-2-3 64 0,0 1 16 0,-1-3 0 16,-2-6-48-16,-2-5 0 0,-2-5 0 0,-3 0 0 15,-1-16 0-15,0 0 0 0,0 0 0 0,0 0 0 16,0 0 32-16,0 0 0 0,0 0 0 0,0 0 0 16,-3-16 144-16,3-5-208 0,-2-5 80 0,2-1 128 15,0-2-288-15,0-3 64 0,2 5 16 0,0-4 0 16,3-1 208-16,-2 3-176 0,0-3 176 0,0 0-160 15,2 0 160-15,0-2 176 0,0-3-48 0,1 5 0 16,2-1 112-16,0-3 16 0,0-2 0 0,0-1 0 16,0 6-16-16,3-1 0 0,1-1 0 0,0-2 0 15,3 8-48-15,-2 0-16 0,0 5 0 0,-1 0 0 16,1 8-176-16,0 3 128 0,-2 5-128 0,-11 8 128 0,13-3 0 0,-13 3-128 16,15-2 192-16,-3 7-64 15,-2 8 0-15,1 6 0 0,-1 2 0 0,0 11 0 0,-2 5-128 16,-2 3 0-16,0 2 0 0,1 6 0 0,-1 0 0 15,2-2 0-15,0 3 0 0,0-4 0 0,0-4 0 0,0 3-176 16,0-3 176-16,2-4-192 0,1-3-32 0,0-3-16 16,2-1 0-16,-1-3 0 15,-3-3-304-15,1 0-64 0,-1-1-16 0,-1-1 0 16,2-7-944-16,-2-4-192 0,-8-11-32 0,0 0-8432 16,11 0-1680-16</inkml:trace>
  <inkml:trace contextRef="#ctx0" brushRef="#br0" timeOffset="163144.92">20667 9922 5519 0,'0'0'240'0,"10"-13"64"0,-4 0-304 0,-1 3 0 0,-5 10 0 0,0 0 0 16,0 0 6128-16,0 0 1168 0,0 0 224 0,0 0 48 15,0 0-5328-15,5 13-1056 0,-5 5-224 0,-2 6-32 16,-1 5-480-16,-2 3-80 0,-1 8-32 0,-1 2 0 15,-1 6-16-15,0 2-16 0,0-5 0 0,2 5 0 16,-1-2 80-16,4 3 0 0,1-1 16 0,4-2 0 16,1 2-80-16,2-4-32 0,0-2 0 0,3-3 0 15,3-1-288-15,0-3 160 0,2-3-160 0,0 1 128 16,0-1-448-16,0-2-112 16,0-3-16-16,-2 0 0 0,0 0-2320 0,0-2-480 0</inkml:trace>
  <inkml:trace contextRef="#ctx0" brushRef="#br0" timeOffset="163339.43">21087 11005 17503 0,'0'0'768'0,"-4"10"176"0,-4 1-752 0,0-1-192 16,-5-2 0-16,1 1 0 0,0 1 3392 0,-1-2 656 15,-2-3 128-15,-1 3 32 0,-1-2-3376 0,-3-1-688 16,-2-2-144-16,-2-1 0 15,-5 3-848-15,-2-5-176 0,1 0-48 0,-2 0 0 16,0-5-1552-16,3 5-304 0,-2-8-64 0,3 3-16 0</inkml:trace>
  <inkml:trace contextRef="#ctx0" brushRef="#br0" timeOffset="163592.95">20202 10116 11967 0,'0'0'528'0,"-8"8"112"0,-4-3-512 0,3 3-128 0,9-8 0 0,0 0 0 15,-10 5 4752-15,10-5 928 0,0 0 176 0,0 0 32 16,0 0-4272-16,0 0-848 0,13 3-192 0,3-3-16 16,3-3-240-16,5-2-64 0,2 0 0 0,0-3 0 15,1-3 80-15,2 3 16 0,3 0 0 0,2-5 0 0,1 3 96 0,-1-1 0 16,-1 0 16-16,1-2 0 0,-2 2-144 0,-3-2-48 15,-3 5 0-15,1-2 0 16,0-1-1392-16,0 1-288 0,1-4-48 16,-1 1-14864-16</inkml:trace>
  <inkml:trace contextRef="#ctx0" brushRef="#br0" timeOffset="163930.56">21189 10232 18431 0,'0'0'1632'0,"0"0"-1312"0,0 0-320 0,0 0 0 16,0 0 3392-16,0 0 592 0,0 0 128 0,0 0 32 15,0 0-2560-15,0 0-512 0,0 0-112 0,0 0 0 16,0 0-384-16,0 0-80 0,16 6-16 0,1-1 0 15,1-5-16-15,1 3 0 0,0-3 0 0,4 0 0 16,3-3 80-16,2 3 16 0,5-3 0 0,2-2 0 16,2 2-224-16,4-2-32 0,3-3-16 0,-1 0 0 15,-1-5-288-15,0 5 128 0,-1 0-128 0,1-5 0 16,-2 0-144-16,-1-1-144 0,-4-2-32 0,-1 3 0 16,-4-3-576-16,-4 3-112 0,-2 2-16 15,-3-2-16-15,-2 0-1312 0,-1 2-256 0,-4 1-48 0,-3 2-16 16,-3 0-720-16,-8 8-128 15,7-8-48-15</inkml:trace>
  <inkml:trace contextRef="#ctx0" brushRef="#br0" timeOffset="164156.48">21803 9965 10127 0,'-22'2'448'0,"7"1"96"0,-2-3-544 16,-1 5 0-16,0-2 0 0,1 0 0 0,-1 2 4864 0,2 1 880 15,0 1 160-15,0-1 48 0,-2-4-3952 0,4 6-784 16,3 0-144-16,1 6-48 0,2 1-400 0,1 4-96 15,4 2-16-15,2 8 0 0,1 3-192 0,4 2-32 16,3 6-16-16,2 8 0 0,3 2-48 0,2 3-16 0,1 4 0 0,1 4 0 16,0-1-80-16,3-6 0 15,2 4-128-15,1-5 192 0,2 0-192 0,0-5 0 16,1 0 0-16,-1-6 0 16,0-2-400-16,-2-6-128 0,1-7-32 0,-6-3-10720 0,-2-6-2160 15</inkml:trace>
  <inkml:trace contextRef="#ctx0" brushRef="#br0" timeOffset="164576.56">22959 9092 31503 0,'0'0'1392'0,"0"0"288"0,0 0-1344 0,0 0-336 0,-4 18 0 0,4-2 0 0,2 0 864 0,0 3 96 15,1-1 32-15,0 6 0 0,2 0-576 0,1 3-112 16,1 4-32-16,1 5 0 0,1-3-272 0,1 8 0 16,1 3 0-16,2 4 0 0,1 5 256 0,3 1-48 15,0 4-16-15,2 2 0 0,2 2 224 0,0 6 32 0,2-1 16 16,1 2 0-16,0 0-144 0,3 5-48 0,-1 3 0 16,-1 0 0-16,1 2-80 0,1-2-32 0,-1 1 0 15,-2-5 0-15,-1 0-160 0,-6 4 160 0,-4-3-160 0,-8 6 160 31,-7 4-496-31,-9 1-112 0,-10-5 0 0,-9 2-16 16,-9-3-1168-16,-12 1-224 0,-13-1-64 0</inkml:trace>
  <inkml:trace contextRef="#ctx0" brushRef="#br0" timeOffset="202532.3">3537 11405 12895 0,'0'0'1152'0,"0"0"-928"16,0 0-224-16,0 0 0 0,0 0 2192 0,0 0 400 16,0 0 80-16,2-11 16 0,-2 11-1376 0,-2-10-272 15,2 10-48-15,0 0-16 0,3-11-416 0,-3 11-96 16,2-11-16-16,-2 11 0 0,3-10-112 0,-3 10-16 0,0 0-16 15,5-11 0-15,-5 11-32 0,0 0 0 0,3-10 0 16,-3 10 0-16,0 0-48 0,0 0-16 0,2-11 0 0,-2 11 0 16,6-11-80-16,-6 11-128 0,5-10 176 0,-5 10-176 15,0 0 0-15,8-11 0 0,0 0 0 0,-8 11 0 16,3-13 0-16,-1 0-144 0,-2 13 16 0,2-10 0 16,-1-1-32-16,-1 11 0 0,-1-11 0 0,-1-2 0 15,-1 5 160-15,-1-2 0 0,-2 1 0 0,0-1 0 16,-4 2 0-16,0 0 128 0,-2 3-128 0,-3 0 176 15,-1-1-48-15,0 3-128 0,-2 1 192 0,-1 4-64 16,-2 1-128-16,0 2 160 0,2 1-160 0,-2 2 160 16,0 0-32-16,1 2 0 0,-1-2 0 0,0 6 0 15,2 1 0-15,-2 1 0 0,0 0 0 0,0 5 0 16,0-2 0-16,2 2-128 0,1 0 192 0,2 0-64 16,2-1-128-16,-2 3 0 0,1-2 0 0,2 0 0 0,2-2 0 15,1-1 128-15,1 1-128 0,2-2 0 0,3 4 0 16,0-5 0-16,3 0 0 0,1 0 0 0,1-3 0 0,3 3 0 15,0-3 0-15,3-2 0 0,1 2 0 0,2-5 0 16,1 0 0-16,2 0 0 0,3-3 256 0,1-2-16 16,1 4-16-16,1-6 0 0,2 4 32 0,2-5 0 15,-1 3 0-15,0-3 0 0,3 5-64 0,0-2-16 16,1-3 0-16,0 4 0 0,-2-3-176 0,1 4 192 16,3-3-192-16,-1-1 192 0,-1 4-192 0,-1 2 128 15,-1-3-128-15,0 4 128 0,0 0-128 0,-3 0 192 16,-1 2-192-16,-4 0 192 0,-5-1-192 0,-2-1 160 0,1 4-160 15,-3-3 160-15,-4 4 0 0,-2-2 0 0,-1 2 0 0,0 2 0 16,-4-1-16-16,-3 0 0 0,1 3 0 0,-6-1 0 16,-4-2-144-16,0 5 0 0,-1 1 144 0,-3-1-144 15,-4-2 0-15,-3 1 0 0,0 3-160 0,-2-5 160 32,0-3-576-32,0 1-16 0,2-1 0 0,0-2 0 15,3-4-2128-15,-2-4-416 0,-9-6-96 0,9-2-16 0</inkml:trace>
  <inkml:trace contextRef="#ctx0" brushRef="#br0" timeOffset="204089.3">3762 11476 9215 0,'0'0'816'0,"0"0"-656"0,0 0-160 0,14 0 0 16,-14 0 3904-16,13 6 736 0,-13-6 160 0,0 0 16 15,10 10-2624-15,-10-10-528 0,6 16-96 0,-1-3-32 0,-2 3-688 16,-3-16-144-16,3 16-16 0,-3-4-16 0,0-12-416 0,0 20-96 15,0-7-16-15,2 3 0 0,-2-16-144 0,5 12 0 16,-5-12 144-16,6 17-144 0,-6-17 0 0,10 12 0 16,-2 1 0-16,-8-13 0 0,13 10 0 0,1-4 128 15,-1 1-128-15,3-6 0 0,0-1 144 0,2 0-144 16,-1-5 192-16,3 2-192 0,-1-2 144 0,2 1-144 16,1-8 0-16,1 3 144 0,-4-6-144 0,2 2 0 15,-2-3 0-15,2 4 0 0,0-4 0 0,-2-1 0 16,0 5 0-16,-1-4 0 0,-4 3 0 0,-2-2 128 15,-3 2-128-15,1 1 0 0,0-1 128 0,-4 2-128 16,-6 11 0-16,0 0 128 0,0-10 0 0,0 10-128 0,-2-13 192 16,2 13-64-16,-8-11 64 0,8 11 16 0,-11-8 0 0,1 3 0 15,1 2-208-15,-4 3 176 0,-1 3-176 0,-1 3 160 16,-1 4-160-16,2 3-176 0,-2 0 48 0,0 4 0 16,-2 6 128-16,0 3-128 0,1 6 128 0,2 1-128 15,2 4 128-15,0 2 0 0,4 4-144 0,1-3 144 16,0 0 0-16,3 0-144 0,2-3 144 0,4-3 0 15,3-5-256-15,2 0 48 0,2-7 16 0,2-4 0 16,1-2-160-16,5-3-32 0,3-5 0 0,2 0 0 16,2-8 96-16,1-5 16 0,3-3 0 0,0-2 0 15,2-6 16-15,2-3 0 0,-1 2 0 0,-3-6 0 16,-4-3-80-16,-2-1-16 0,-2-2 0 0,0 0 0 16,-1 5 352-16,-4 0 0 0,-1-2 0 0,-2 6 0 0,-1 0 288 15,0 7 80-15,-2 2 16 0,-8 11 0 16,0 0 208-16,0 0 48 0,0 0 16 0,0 0 0 0,0 0-208 0,9 11-32 15,-2 7-16-15,-4 5 0 0,-3 6-80 16,-3 1-32-16,-2 2 0 0,0 0 0 0,0 2-288 0,0-2 0 16,1 0 0-16,-1-3 0 0,2 0-224 0,-1-5 0 15,1-3 0-15,2-7 0 0,-1-1-128 0,2-13-32 16,0 0 0-16,0 0 0 0,0 0 16 0,0 0 0 16,0 0 0-16,0 0 0 15,0 0-192-15,-8-11-32 0,-2-4-16 0,4-1 0 16,3-3 160-16,-1 3 16 0,3-2 16 0,1 2 0 0,1-3 608 0,3 0 112 15,0-2 16-15,1 0 16 0,5-3 336 0,3 2 64 0,1-2 16 16,2 1 0-16,2 2-48 0,0 0-16 0,1 5 0 16,-2 0 0-16,-2 3-176 0,1 5-48 0,-2 4 0 15,1-3 0-15,-2 1-80 0,-13 6 0 0,16-4-16 0,-3 4 0 16,-13 0-160-16,16 5-16 0,-16-5-16 0,16 7 0 16,-16-7-176-16,16 9 0 0,-16-9 0 0,16 12 128 15,-5 0-128-15,2 0 0 0,0-3 0 0,-13-9-176 16,9 12-144-16,-9-12-16 0,10 12-16 0,-10-12 0 31,16 8-368-31,-2 0-80 0,1-3-16 0,-1-2 0 16,1-1-64-16,2-2-16 0,3-5 0 0,2 4 0 15,1-6 336-15,1 2 64 0,1-6 16 0,1 3 0 0,0-2 288 0,-1-1 48 0,-1 3 16 0,0 0 0 16,2 2 128-16,-2-4 0 0,-1 2 0 0,-1 0 0 16,1-2 0-16,-1 2 256 0,1 0-64 0,-3 0-16 15,0 0 144-15,-1 0 48 0,-1-1 0 0,-4 1 0 16,-1 1 64-16,-3-1 16 0,1-1 0 0,-2 1 0 0,-9 8 64 0,7-12 32 15,-7 12 0-15,1-8 0 0,-1 8-128 0,-4-13-32 16,-4 5 0-16,-2 4 0 0,-3 0-128 0,-1 4-48 16,-4 0 0-16,-1 8 0 0,-4 0-208 0,-1 5 0 15,-1 7 0-15,-1 0 0 0,-1 8 0 0,-1 1-128 16,3 1 128-16,1 2 0 0,-1 8 0 0,3 0 0 16,1 1 0-16,3-3 0 0,1 4 0 0,4-4 0 15,3 1 0-15,4-4 0 0,3-9 144 0,3 3-144 16,5-5 128-16,4 3-128 0,4-4 0 0,3-4 0 15,5-3 0-15,3-3 0 0,3-5-320 0,4-5 48 16,2-6 16-16,3-5 0 0,2-5 0 0,2-8 0 16,-1-6 0-16,3-2 0 0,3-3-64 0,1-5 0 15,2-5 0-15,-1-6 0 16,-1-2-256-16,-2-6-48 0,-7-2-16 0,-4-6 0 0,-1-3 256 0,-3 1 32 0,-1 2 16 0,-6-1 0 16,-1 3 336-16,-3 1 208 0,-4 0-16 0,-3 0-16 15,-3 5 336-15,-3-2 64 0,-2 0 0 0,-1 5 16 16,-2 0-16-16,-2 8 0 0,-1 3 0 0,-2 4 0 15,-1 3-32-15,-4 4-16 0,2 5 0 0,0 7 0 16,0 3-48-16,0 8-16 0,0 0 0 0,8 8 0 16,-10-5-224-16,1 8-48 0,-1 2-16 0,1 3 0 15,-3 8-176-15,1 4 0 0,0 5 0 0,1 7 128 16,2 7-128-16,0 8 0 0,2 4 0 0,1 5 0 16,0 8-160-16,2 2 160 0,1 0 0 0,2 0-144 15,5 3 144-15,0 3 0 0,1-1 0 0,2-2 128 16,2 0-128-16,1-5 0 0,0-5 128 0,4-3-128 15,1-3 128-15,-2-3-128 0,1-2 128 0,-1-3-128 0,1-5 0 16,-2-1 0-16,-4-7 0 0,1 0 0 0,-4-5 0 0,-1-4-288 16,-2-7 48-16,-3 0 16 0,0-16 0 15,0 0 0-15,0 0 0 0,0 0 0 0,0 0 224 0,-8-10 0 16,0-4 0-16,2-2-144 0,-1-7 144 0,3-4 0 16,0-2-144-16,1-3 144 0,2-5 0 0,1 3 0 15,0-2 128-15,3-1-128 0,0-2 192 0,2 1-32 16,1-1-16-16,1 0 0 0,-1 3-144 0,0-1 160 15,4 0-160-15,1 1 160 0,-1 4-160 0,0 2 192 16,1 1-192-16,0 6 192 0,0 6-192 0,2 1 192 16,0-4-192-16,-3 8 192 0,-2 4-64 0,-8 8-128 0,0 0 192 15,14-4-64-15,-14 4 0 0,15 4-128 0,-4 4 192 16,2 4-64-16,-1 1-128 0,0 5 0 0,-6 4 0 0,2 6 0 16,-1 1 0-16,-1 4 0 0,-1-1 0 0,1 5 0 15,-3-1 0-15,5-3 0 0,2 4 128 0,-4-1-128 16,-2-6 0-16,-1 2 0 0,2-4 0 0,0-3 0 31,1-4-416-31,2 2-16 0,-3-6 0 0,-2 2 0 16,0-4-1920-16,-1-4-384 0,-2-11-80 0</inkml:trace>
  <inkml:trace contextRef="#ctx0" brushRef="#br0" timeOffset="204468.66">6951 11723 19343 0,'0'0'1728'0,"0"0"-1392"0,-5 13-336 0,0-4 0 0,-3-1 2656 0,8-8 464 15,-6 11 80-15,6-11 32 0,0 0-1968 0,0 0-400 16,0 0-80-16,0 0-16 0,-7 10-544 0,7-10-224 15,0 0 176-15,0 0-176 0,0 0 0 0,0 0-240 16,0 0 32-16,0 0 0 0,0 0 208 0,0 0 0 16,0 0 0-16,0 0 0 0,0 0 416 0,0 0-32 0,0 0 0 0,0 0 0 15,0 0 64-15,0 0 0 16,13 3 0-16,-13-3 0 0,0 0-128 0,0 0-32 0,0 0 0 0,13 5 0 16,-13-5-144-16,13 3-16 0,-13-3-128 0,0 0 192 15,0 0-64-15,11 8 0 0,-11-8-128 0,9 18 192 16,-2-2-64-16,-5 7-128 0,-4 2 176 0,-8 7-176 15,-7 2 0-15,-6 9 0 0,-6 4-240 0,-6 6 80 32,-5 11-1376-32,-5 5-256 0,-3 2-64 0</inkml:trace>
  <inkml:trace contextRef="#ctx0" brushRef="#br0" timeOffset="209865.93">9318 11593 12895 0,'0'0'1152'0,"0"0"-928"15,0 0-224-15,0 0 0 0,0 0 2560 0,0 0 480 0,11-11 96 0,-1 2 0 16,-1 1-2112-16,-9 8-416 0,11-8-96 0,-3 0 0 16,-1 0-288-16,1 0-48 0,-8 8-16 0,10-12 0 15,-4 2-16-15,0-1 0 0,1-1 0 0,1 3 0 16,-8 9 80-16,9-8 16 0,-2-3 0 0,-7 11 0 15,5-13-80-15,-4 1-16 0,1 3 0 0,-2 9 0 16,1-11-144-16,-1 1 160 0,0 10-160 0,-3-11 160 16,-3 3-160-16,-1 0 0 0,1 3 144 0,-2 0-144 15,-3-1 192-15,0 1-16 0,-2 2-16 0,0-2 0 16,-2 2 224-16,-1 3 64 0,-1-2 0 0,-4 2 0 16,-2 0-32-16,1 2 0 0,-2 1 0 0,-2 2 0 15,-1-2-64-15,-2 5-16 0,0-3 0 0,0 3 0 16,-1 0-48-16,-1 5-16 0,-2-2 0 0,0 0 0 15,1-1 48-15,0 1 0 0,2-6 0 0,1 6 0 16,0-1-16-16,2 4 0 0,3 0 0 0,1-1 0 0,4 2-160 16,1 1-16-16,1 0-128 0,1 0 192 0,3-2-192 0,1 6 0 15,3-4 0-15,1 0 0 0,1-3 0 0,4 3-128 16,2-4 128-16,4 4-208 0,3-3 208 0,2 3-176 16,3-3 176-16,4 0-160 0,1-2 160 0,3 1 0 15,4-3 0-15,2 2 0 0,4 1 0 0,3-4 144 16,4 0-144-16,-1-2 0 0,0-3 160 0,1 2-160 15,-3-2 128-15,-1 2-128 0,-3-5 128 0,0 5-128 16,-2-2 0-16,1 2 128 0,-1-2-128 0,-1 4 128 16,-2-3-128-16,-2 1 128 0,-1 3 32 0,-2-3 0 0,-1 3 0 15,-2-1 0-15,0 1-16 0,-1 0 0 16,-4-2 0-16,-11-6 0 0,9 8-16 0,-9-8 0 16,8 14 0-16,-8-14 0 0,5 13 0 0,-5-13-128 15,0 13 192-15,0 3-64 0,-3-3-128 0,-2 3 0 0,-4-3 0 0,-3 1-176 16,-2 1 16-16,-2-1 0 0,-3 1 0 0,-2-4 0 15,1 2-32-15,-2-2-16 0,-4 5 0 0,2-3 0 16,0-5-144-16,0 0-32 0,2 0 0 0,-1-3 0 31,4-2-1360-31,3-1-288 0,1-2-48 0,3-2-7552 0,-1-3-1504 0</inkml:trace>
  <inkml:trace contextRef="#ctx0" brushRef="#br0" timeOffset="210864.78">10390 11537 18431 0,'0'0'1632'0,"14"0"-1312"0,-1 0-320 0,-13 0 0 0,14-5 2064 0,-14 5 352 15,13-5 64-15,-13 5 16 0,0 0-1280 0,0 0-256 16,0 0-64-16,8-8 0 0,-8 8-432 0,0 0-80 15,0 0-32-15,0 0 0 0,-5-15-80 0,5 15-16 16,-11-12 0-16,11 12 0 0,-17-8-32 0,2 4-16 16,1 4 0-16,-4 2 0 0,-3 0-16 0,0 6 0 15,-4 0 0-15,-1 4 0 0,0 0 32 0,-1 4 0 0,-2 1 0 16,2 4 0-16,3 3 0 0,-4 0 0 0,1 5 0 16,2 0 0-16,0 3-96 0,3 2-128 0,0 1 176 0,1-1-176 15,1-2 0-15,6-3 0 0,1 3 0 0,4-3-192 16,2 0-112-16,4-5-16 15,3-2 0-15,3-4 0 16,4 1-192-16,2-4-64 0,6-4 0 0,2-1 0 16,2-7-192-16,7-3-64 0,5-3 0 0,7-7 0 15,5-6-208-15,7-2-48 0,3-4-16 0,2-7 0 16,-5 3-336-16,-2-3-64 0,0-1-16 0,-3 1 0 16,0 0 624-16,-4 0 112 0,0 0 16 0,-5 4 16 0,-2 1 1488 0,-2 1 288 0,-1 5 64 0,-6 2 16 15,-5 0 560-15,-3 7 128 0,1-2 0 0,-4 6 16 16,-14 5-400-16,0 0-96 0,0 0-16 0,0 0 0 15,0 0-432-15,13 14-96 0,-8 4 0 0,-5 7-16 16,-5 4-304-16,-3 8-48 0,-6 3-16 0,1 2 0 16,-2-2-208-16,3 2-48 0,-1-2-128 0,3 0 192 0,2-6-192 0,3-2 0 15,-1-11 0-15,3 0 0 0,3-5 0 0,3-3 0 16,-3-13 0-16,8 9 0 0,-8-9-320 0,16 5 64 16,2-8 0-16,1-2 0 0,3-6-32 0,2-2 0 15,2 2 0-15,0-5 0 0,-1-5 96 0,1 0 32 16,0 2 0-16,-2-2 0 0,-2 0 160 0,-2 0 0 15,-3 5 0-15,-1 0 0 0,0 6 0 0,-1 2 0 16,-2 2 0-16,-2 1 0 0,-11 5 208 0,14 3-16 16,-1-1-16-16,0 9 0 0,-3 0-32 0,-1 4 0 15,1 1 0-15,1 0 0 0,0 5-144 0,2-2 128 16,3 0-128-16,0-1 128 0,2-2-128 0,1-3 0 16,2-5 0-16,2-2 0 0,1-1-288 0,1-3 64 15,4-2 16-15,3-2 0 0,0-3 208 0,2-1 0 0,1-2 0 16,2-2 0-16,0-4 256 0,0-4 64 0,0-6 0 0,0 3 0 15,0-8 144-15,1-1 48 0,2-4 0 0,1-3 0 16,-1-3-192-16,0-5-48 0,-3 0 0 0,3-3 0 16,3-3-128-16,-1-1-16 0,0-1-128 0,-4 4 192 15,-1-8-192-15,-2 6 144 0,-4 0-144 0,-4-2 128 16,-4 0-128-16,-3 5 128 0,0-2-128 0,-6 3 128 16,-1-1-128-16,-3 3 0 0,-4 2 0 0,-1 4-176 15,-3 4 176-15,-4 6 0 0,-3-3 0 0,-1 6 0 16,-2 2 0-16,-2 8 0 0,-4 7-144 0,-2 2 144 15,-5 2 0-15,-3 10 0 0,-5 8-144 0,-7 3 144 16,-5 3 0-16,-4 10 0 0,-3 8 0 0,-2 5 0 0,3 6 0 16,1 5 192-16,-1 5-48 0,1 1-16 0,2 1-128 15,3 1 128-15,1 1-128 0,4 1 128 0,1-1 80 16,1 3 16-16,0 0 0 0,2 0 0 0,7-3-16 16,4-1 0-16,3-5 0 0,5 1 0 0,2-4-80 0,6-4 0 15,7-2-128-15,3-4 192 0,3-6-192 0,6 5 0 16,2-5 0-16,5-2-160 0,3-3-176 0,2-1-48 15,0-4 0-15,1-6 0 16,-5 0-304-16,2-5-64 0,2-2-16 0,1-4 0 16,2-2-240-16,0-3-48 0,2-2-16 0,-1-6 0 15,2-2-1456-15,-3 0-288 0,-2-6-64 0,2 1-9280 0</inkml:trace>
  <inkml:trace contextRef="#ctx0" brushRef="#br0" timeOffset="211210.24">12394 12108 13823 0,'0'0'608'0,"15"5"128"0,-3-2-592 0,1 2-144 0,-2 3 0 0,1 0 0 16,-1 0 3488-16,-1 3 672 0,1-1 128 0,-2-2 16 16,1 5-2432-16,0-4-480 0,-2-1-112 0,1 0 0 15,1-1-576-15,3 1-128 0,-2 0 0 0,2-3-16 16,1-2-272-16,2 0-48 0,0-6-16 0,4 3 0 16,-1-2-96-16,2-4-128 0,0-2 176 0,3-2-176 15,0-3 176-15,1-1-176 0,1-2 160 0,1 1-160 16,-1-1 192-16,-2 0-48 0,3-5-16 0,-2-1 0 15,-5 1-128-15,0 0 0 0,-3-3 0 0,1 5 128 16,-7-2-128-16,-1 0 0 0,-2 3 0 0,-3 2 128 16,-2 4-128-16,-2 0 0 0,-1 12 0 0,-1-11 0 0,1 11 0 15,0 0 0-15,-10 0 0 0,-1 8 0 0,-2 8 0 0,0 5 0 16,-1 3 224-16,-2 8-64 0,-2 2 48 0,2 3 16 16,0-5 0-16,3 5 0 0,5 0-80 0,2-5-16 15,3 0 0-15,3-3 0 0,1-2-320 0,7-3-80 16,7-3-16-16,4 0 0 15,3 0-656-15,4-2-128 0,3-4-16 0,5-4-16 16,3 2-2160-16,4-1-448 0,15 3-64 0,-4-5-32 0</inkml:trace>
  <inkml:trace contextRef="#ctx0" brushRef="#br0" timeOffset="-213614.54">13580 12442 12895 0,'0'0'1152'0,"0"0"-928"0,0 0-224 0,0 0 0 15,0 0 2672-15,0 0 480 0,0 0 112 0,0 0 0 16,0 0-1760-16,0 0-352 0,0 0-80 0,0 0-16 15,0 0-320-15,10-7-64 0,-10 7-16 0,0 0 0 0,8-8-144 0,-8 8-16 16,6-9-16-16,-6 9 0 0,7-8-96 0,-7 8 0 16,0 0-16-16,0 0 0 0,0 0 64 0,0 0 16 15,0 0 0-15,0 0 0 0,12-3-80 0,-12 3-16 16,15 3 0-16,-2 0 0 0,-13-3-80 0,14 5-16 16,1 3 0-16,-3 0 0 0,1 0-48 0,-2 1-16 15,1 0 0-15,-1 5 0 0,-1-1-64 0,-1 0 0 16,-1 3-128-16,0 1 192 0,-1 1-48 0,-1 3-16 15,-1 0 0-15,-2 0 0 0,0-1-128 0,-3 5 128 16,-1 0-128-16,-1-1 128 0,-3 0-128 0,-1 0 0 16,-4 2 0-16,-3 5 0 0,-3-1 0 0,-3 5 0 15,-3-1 0-15,-9 1 0 0,-7 2-288 0,-9 2-32 16,-6 1-16-16,-5 3-11152 0,-6-1-2224 16</inkml:trace>
  <inkml:trace contextRef="#ctx0" brushRef="#br0" timeOffset="-212342.8">14721 11941 7359 0,'0'0'656'0,"0"0"-528"0,0 0-128 0,0 0 0 0,0 0 4480 0,0 0 880 16,0 0 160-16,7-10 48 0,-1-1-3520 0,-6 11-704 16,5-8-144-16,-5 8-32 0,0 0-480 0,0 0-112 15,3-9 0-15,-3 9-16 0,6-7-48 0,-6 7-16 16,0 0 0-16,0 0 0 0,0 0 144 0,0 0 16 16,0 0 16-16,7 16 0 0,-2 0 64 0,-2 2 16 15,-2 4 0-15,1 4 0 0,-2 3-208 0,-2 3-32 0,1 2-16 16,-2 6 0-16,-2 8-224 0,-2 2-32 0,1 3-16 15,-2 0 0-15,3 4-224 0,-1-2 0 0,-1-2 0 0,1-3 0 16,1-2 0-16,0-1-336 0,2-3 48 0,0-7 16 31,0 0-192-31,1-6-48 0,0-2 0 0,1-4 0 16,-1-4-336-16,2 0-80 0,0-6-16 0,0-3 0 16,0-4-304-16,0-8-64 0,0 0-16 0,0 0 0 15,0 0-1296-15,0 0-256 0,0 0-48 0,2-19-16 0</inkml:trace>
  <inkml:trace contextRef="#ctx0" brushRef="#br0" timeOffset="-211934.2">14631 12296 4607 0,'-6'-24'192'0,"1"11"64"0,-1-3-256 0,-2 0 0 0,-2-5 0 0,2 2 0 16,-2-4 4720-16,2 2 896 0,2-1 176 0,-1 1 32 0,1-3-3568 0,1-2-720 16,2-1-128-16,0 4-48 0,-2 1-544 0,3-2-112 15,1 3-32-15,1 0 0 0,1 5-288 0,3-2-48 16,-1 4-16-16,2 1 0 0,-1-3 0 0,4 3-16 15,2 0 0-15,1-3 0 0,4 5-16 0,1-2 0 16,0-3 0-16,1 3 0 0,3 4-64 0,2-2-16 16,2-2 0-16,2 6 0 0,1 2 0 0,2 2 0 15,2 3 0-15,-1 3 0 0,1 2-48 0,-3 2-16 16,3 2 0-16,-2 6 0 0,-2 2-144 0,0 4 0 16,1 0 144-16,1 2-144 0,-2-1 0 0,2 1 128 15,-4 2-128-15,1 4 0 0,-2-2 144 0,-1 2-144 16,-2 2 192-16,-2 1-192 0,-2-3 128 0,-1 3-128 15,-3 3 0-15,-1-1 0 0,-4 3 0 0,-4 5 0 16,0-4 0-16,-4 1 0 0,-2-1 0 0,-3 1-224 0,-1-2 32 0,-2 0 16 16,-4-2 176-16,0-1-128 0,-3-1 128 0,-1-2-128 15,-3-6 128-15,0 4 0 0,-2 0 0 0,0-5 0 16,-5-1 0-16,1-2 0 0,-1 0 0 0,0-4-192 16,1-1 0-16,-1-1 0 0,-3-1 0 0,-2-3 0 31,1-3-288-31,1-3-64 0,0 0-16 0,7-5 0 15,-1-2-2064-15,4-1-400 0</inkml:trace>
  <inkml:trace contextRef="#ctx0" brushRef="#br0" timeOffset="-211629.34">15748 12304 28559 0,'0'0'2544'0,"0"0"-2032"0,3 13-512 0,-3-13 0 0,7 14 1680 0,-1-1 240 15,-6-13 64-15,8 18 0 0,-1-2-1056 0,-1 0-208 16,-1 0-32-16,0 3-16 0,-2-1-256 0,-1 6-48 16,-1 3-16-16,-1 4 0 0,-1 1-80 0,-1 5-16 15,-1 4 0-15,-2-1 0 0,0 4 96 0,2-3 16 16,-4 1 0-16,1 3 0 0,0 0-96 0,1-5-16 0,0-6 0 15,3-4 0-15,-1-4-256 0,2-5 0 0,1-2 128 0,0-6-128 32,0-13-432-32,0 0-144 0,0 0-16 0,0 0-16 15,0 0-464-15,0 0-80 0,0 0-32 0,4-11-10096 0,0-7-2032 16</inkml:trace>
  <inkml:trace contextRef="#ctx0" brushRef="#br0" timeOffset="-210288.76">14780 12341 11967 0,'0'0'1072'0,"0"0"-864"0,0 0-208 0,0 0 0 16,0 0 1664-16,0 0 304 0,0 0 48 0,0 0 16 15,0 0-1728-15,5-8-304 0,-5 8-144 0,0 0 16 0,4-13-208 0,-4 13-48 16,0 0 0-16,1-11 0 0,-1 11 384 0,0 0 0 15,5-13 160-15,-5 13-160 0,0 0 848 0,0 0 64 16,0 0 16-16,0 0 0 0,0 0-32 0,0 0 0 16,0 0 0-16,0 0 0 0,0 0-192 0,0 0-32 15,8-8-16-15,-8 8 0 0,10-8-128 0,-10 8-16 16,9-8-16-16,-9 8 0 0,13-8-80 0,-3 3-16 16,-10 5 0-16,11-8 0 0,-1 0-64 0,-10 8-16 15,12-8 0-15,0 0 0 0,-12 8 16 0,14-5 0 16,-3-3 0-16,1 5 0 0,-12 3-48 0,16-2-16 15,-2-1 0-15,0 3 0 0,-14 0 32 0,17 0 0 16,-3 0 0-16,-1 0 0 0,-13 0-96 0,14 0-16 0,-14 0 0 16,15 6 0-16,-4-4-32 0,-11-2-16 0,0 0 0 0,14 3 0 15,-1-1-16-15,-13-2 0 0,13 3 0 16,-13-3 0-16,13 5-128 0,0-2 0 0,-13-3 144 16,16 5-144-16,-5 1 128 0,-11-6-128 0,13 2 128 0,-4 4-128 15,-1 1 0-15,-8-7 144 0,10 11-144 0,0-3 0 16,-4 3 208-16,1-1-64 0,-1 4-16 0,-1 1 0 15,0-1 48-15,-1 2 0 0,0-1 0 0,-1-1 0 16,0 1-32-16,0-1 0 0,0 0 0 0,1 1 0 16,-4-15 32-16,5 16 0 0,-2-3 0 0,0 3 0 15,-1-3-48-15,-1-1-128 0,-1-12 192 0,0 15-64 16,0-2-128-16,0 0 128 0,0-13-128 0,-1 16 128 16,-3-3-128-16,1-1 0 0,-2 0 144 0,0 0-144 15,5-12 0-15,-6 13 0 0,0-1 0 0,1 0 128 0,-2 1-128 16,1-2 0-16,0-3 0 0,-1 4 0 0,7-12 0 15,-8 9 0-15,0 3 0 0,0-1 128 0,0-2-128 0,2-1 0 16,6-8 0-16,-10 12 0 0,2-4 0 16,8-8 0-16,-11 8 0 0,1 0 0 0,2 0 0 0,0-2 0 15,0 2 0-15,0-1 0 0,0-1 0 0,8-6 128 16,-10 6-128-16,10-6 0 0,-14 9 0 0,3-5 0 16,-1 1 0-16,1-2 0 0,-2 2 0 0,1-2 0 15,-1 1 0-15,0-3 0 0,-3 4 0 0,0-2-160 16,0-3 160-16,0 5 0 0,1-2 0 0,-1 0 0 15,-1 1 0-15,-1-3 0 0,2 2 0 0,0-1 0 16,-2 0 0-16,4-1 0 0,1 4 0 0,-2-2 0 16,1-3 0-16,1 5 0 0,13-5 0 0,-14 0 0 15,2 0 0-15,12 0 144 0,-11 3-144 0,11-3 0 0,-11 0 0 0,11 0 0 16,0 0 0-16,0 0 0 0,0 0 0 0,0 0 0 16,0 0 0-16,0 0 128 0,0 0-128 0,0 0 0 15,0 0 0-15,0 0 0 16,0 0 0-16,0 0 0 0,0 0 0 0,0 0 0 0,0 0 0 0,0 0 0 15,0 0 0-15,16-3 0 0,-16 3 0 0,18 0 0 16,-2 0 0-16,-16 0 0 0,17 0 0 0,-17 0 0 16,16 0 0-16,0 0 0 0,1-1 144 0,-17 1-144 15,17-4 0-15,-1 4 144 0,0-3-144 0,-16 3 0 16,18-1 0-16,-4-3 0 0,-14 4 0 0,15-5-144 16,-2 1 0-16,-13 4 0 0,11-10 0 0,0 0 0 15,-1-1-256 1,-1 2-48-16,1-4-16 0,0-2 0 0,-1 2-496 0,1-3-112 15,0-5-16-15,1-3 0 0,-2 0-2576 0,1-1-528 16,0-12-96-16,1 5-32 0</inkml:trace>
  <inkml:trace contextRef="#ctx0" brushRef="#br0" timeOffset="-209576.49">15122 12307 7359 0,'0'0'656'0,"-9"5"-528"16,-3 0-128-16,1 1 0 0,0-1 1600 0,11-5 272 0,-13 3 64 0,13-3 16 16,-11 2-1536-16,11-2-416 0,-13 3 128 15,2-1-128-15,1-2 0 0,10 0 160 16,0 0-160-16,-9 0 128 0,9 0 336 0,0 0 64 16,-12 1 16-16,12-1 0 0,-9 0 656 0,9 0 128 15,0 0 16-15,-12 0 16 0,4 0-128 0,8 0-16 0,0 0-16 16,0 0 0-16,0 0-320 0,0 0-64 0,0 0-16 0,0 0 0 15,0 0-288-15,0 0-64 0,-6-6-16 0,6 6 0 16,-5-8-240-16,5 8-64 0,0 0 0 0,0 0 0 16,5-13-128-16,-5 13 192 0,3-8-192 0,-3 8 192 15,7-10-64-15,-7 10-128 0,0 0 192 0,0 0-64 16,0 0 192-16,0 0 16 0,0 0 16 0,14-3 0 16,-14 3 32-16,15 2 16 0,-15-2 0 0,16 3 0 15,-4 2 80-15,-12-5 16 0,16 6 0 0,1-1 0 16,-3 0-144-16,0-2-32 0,-1 2 0 0,-13-5 0 0,16 3-64 0,-1-1 0 15,-2-1-16-15,-2-1 0 16,-11 0-64-16,16 0-16 0,-5-1 0 0,-11 1 0 0,15-2 16 0,-3-1 0 16,0 1 0-16,-1-1 0 0,-2-2-48 15,4 0 0-15,-3-1 0 0,1-2 0 0,-1 0-128 16,-1 0 160-16,-1-2-160 0,0-1 160 0,1 1-160 16,0-1 0-16,-2 0 0 0,-1-2 0 0,-6 13 0 0,6-11 0 15,-2-2 0-15,-1 3 0 0,-3 10 128 0,3-11-128 16,-1 0 128-16,-2 11-128 0,0-13 208 0,0 13-32 15,0 0-16-15,0 0 0 0,-2-13-32 0,-1 2 0 16,3 11 0-16,-5-10 0 0,0-1-128 0,2 3 128 16,-2 0-128-16,5 8 128 0,-8-13-128 0,3 5 128 15,5 8-128-15,-8-8 128 0,0 0-128 0,0 0 0 16,0 3 144-16,0-3-144 0,0 3 0 0,0 0 144 0,-1-1-144 16,1 3 0-16,-1-2 208 0,0 2-64 0,-1-4-16 15,2 1 0-15,-1 1-128 0,1 2 0 0,0-2 0 0,1 0-176 16,-1-1 176-16,-2 1 0 0,2 2 0 0,0-2 0 15,0 2 0-15,0-2 0 0,0 0 0 0,0 2 0 16,0-2 0-16,-1 2-128 0,1-3 128 0,0-1 0 16,-4 4 0-16,3-2 0 0,-1 2 0 0,0-2 0 15,-1 4 0-15,-2-3 0 0,2 1 0 0,-2 3 0 16,-1-2 0-16,-4 2 0 0,-1-3 0 0,-3 3 0 16,-4 0-224-16,-3 0-16 0,-3 3 0 0,-2-6 0 31,-4 3-1616-31,-4 0-320 0</inkml:trace>
  <inkml:trace contextRef="#ctx0" brushRef="#br0" timeOffset="-208167.41">16316 12378 16575 0,'0'0'736'0,"0"0"160"0,0 0-720 0,0 0-176 16,0 0 0-16,0 0 0 0,0 0 2816 0,0 0 512 0,0 0 128 0,10-8 0 15,-4-2-2208-15,1-1-448 0,-7 11-96 0,8-11 0 16,-2-2-256-16,1 0-64 0,-7 13 0 0,4-11 0 16,1-2 96-16,-5 13 16 0,2-10 0 0,-2 10 0 15,0 0 48-15,0 0 16 0,1-11 0 0,-1 11 0 16,0 0-48-16,0 0-16 0,0 0 0 0,0 0 0 16,-9 5-176-16,1 9-48 0,-2 2 0 0,-1 5 0 15,-3 3-272-15,1 2 0 0,0 6 0 0,2-2 0 16,-2 3 0-16,0-3-144 0,3-3 144 0,4-1-192 15,3-4 32-15,1-2 0 0,0-4 0 0,4-2 0 0,-2-14-64 0,6 11-16 16,-6-11 0-16,0 0 0 0,13 9 32 0,0-6 0 16,2-6 0-16,-3 1 0 0,-2-5 64 15,1-1 16-15,1-4 0 0,0 0 0 0,0-2 128 0,-1-2 176 16,0 0-48-16,0 0 0 0,4 0 160 0,-2 0 32 16,-1 0 0-16,1 4 0 0,0 0-48 15,0-1 0-15,0 5 0 0,0 3 0 0,-2 0-80 0,2 2 0 16,0 0-16-16,-13 3 0 0,14 3 16 0,-1 2 0 15,-13-5 0-15,13 14 0 0,-4-1 112 0,-1 0 16 16,-1 3 16-16,-2 1 0 0,-2 8 0 0,2 2 0 16,-4-1 0-16,-1 2 0 0,0 1-336 0,-1 3 0 15,-3 4 0-15,1-6 0 0,2 2 0 0,-4 2 0 0,-2-2 0 16,2 0 0-16,-3 4 0 0,-1-6-160 0,-1 5 160 0,-1-4 0 16,-2-4-176-16,-1 2 176 0,-1 0-160 0,-4-2 160 15,-2-1-304-15,-3-2 48 0,-3 3 0 0,-2-1 0 31,-3-5-256-31,0 1-32 0,-2-4-16 0,0 1 0 16,1-4-1648-16,0-4-336 0,8-6-64 0</inkml:trace>
  <inkml:trace contextRef="#ctx0" brushRef="#br0" timeOffset="-207490.54">17502 12331 26719 0,'0'0'1184'0,"0"0"240"0,0 0-1136 0,5 15-288 0,-5-15 0 0,3 11 0 0,0 5 2496 16,2 0 448-16,2 0 96 0,-1 5 16 0,2 4-1904 0,2 3-384 16,-1 1-80-16,1 3-16 0,1 0-256 0,-1 5-48 15,-2 1-16-15,0 6 0 0,-2-4-176 0,-1 3-48 16,-3 4 0-16,-1-1 0 0,1 4-128 0,-2-3 0 15,-2-4 0-15,1-3 0 0,-1-3 0 0,2-5-256 16,2-5 64-16,-4-4 16 16,1-4-400-16,-1-3-64 0,0-3-32 0,2-13 0 15,0 0-1472-15,0 0-288 0,0 0-64 0,0 0-16 16,-11-3-1008-16,0-7-192 0,-5-14-32 0,0 0-16 0</inkml:trace>
  <inkml:trace contextRef="#ctx0" brushRef="#br0" timeOffset="-206123.86">17451 12842 6447 0,'-2'-23'272'0,"1"10"80"0,4-1-352 0,-3-4 0 0,-2-3 0 0,2-1 0 15,2-2 4256-15,1 0 784 0,0 0 144 0,2-1 48 16,-2 0-3312-16,4-2-640 0,-1 2-144 0,4-3-32 16,3-3-224-16,-1-1-48 0,3-3-16 0,3 3 0 15,4-5-176-15,1 3-16 0,1-3-16 0,1 2 0 16,3-2-304-16,2 6-64 0,1 4-16 0,-1 1 0 16,2 2-224-16,-1 3 0 0,-1 2 0 0,-1 8 0 15,0 1 0-15,-3 7 0 0,-1 3-192 0,-1 5 192 16,-1 4 0-16,-1 6 0 0,4 4 0 0,-4 2 0 15,-1 5 0-15,-3 4 128 0,0 4-128 0,-2 3 192 16,-2 0 16-16,-1 3 0 0,0 0 0 0,-4 0 0 16,-4 2 48-16,2-2 0 0,-3-3 0 0,0-3 0 0,-3 3 0 15,-1-5 16-15,-3 0 0 0,-2 0 0 0,-1-2-144 0,-4-1-128 16,-3-5 144-16,-3-1-144 0,-1-1 0 0,-4-1-240 16,-2-2 32-16,1 1 0 15,-1-3-272-15,1-1-48 0,3-3-16 0,1 0 0 16,4-5-208-16,1 0-32 15,13-8-16-15,0 0 0 0,-10 11-336 0,10-11-64 0,0 0-16 0,8 10 0 16,5-4-672-16,3-1-144 0,3-5-16 0,5 0-16 16,4 0 784-16,4 0 176 0,0-3 16 0,3-2 16 15,-1 4 1072-15,-1-3 384 0,0 0-16 0,-3-3 0 0,-3 2 1024 0,1-3 208 16,-3 3 32-16,1-3 16 0,0-3-224 0,-1 2-32 16,1-6-16-16,-4 2 0 0,1 2-272 0,-2-7-48 15,1 2-16-15,-2 0 0 0,-3 0-336 0,-1 2-64 16,-1-4 0-16,-2 0-16 0,-2-1-224 0,-2 2-32 0,1 0-16 0,-4 1 0 15,-1 4-80-15,-2-1-16 0,-3 13 0 0,4-11 0 16,-4 11-96-16,0 0-32 0,0 0 0 0,0 0 0 16,0 0 48-16,0 0 0 0,-12 8 0 0,0 9 0 15,-3 2-176-15,1 9 0 0,-2 2 0 0,0 2 0 16,-4 5 0-16,4-1-144 0,2-3 144 0,3 1-160 16,1-3 160-16,5-6-128 0,0-4 128 0,4-2-128 15,1-6 128-15,0-13 0 0,0 0-144 0,14 8 144 16,2-8-240-16,4-3 32 0,2-5 0 0,2-7 0 15,2-4 80-15,1-5 128 0,2 0-208 0,1 2 80 16,1-6 128-16,-2 4 0 0,-4 3 128 0,0 2-128 16,-5 3 320-16,0 3 0 0,-4 5 0 0,0 3 0 0,0 5 208 15,-2 5 48-15,-3 3 0 0,-1 7 0 16,-2 2 144-16,2 4 48 0,-2 8 0 0,-2 2 0 16,-1-1-320-16,0 2-48 0,-2 2-16 0,0-4 0 0,0-4-384 15,2 1 0-15,-2-4 0 0,2-4 0 0,-2-3-160 0,2-3-64 16,-5-13-16-16,0 0 0 15,12 8-304-15,0-3-64 0,-12-5-16 0,18-5 0 16,3-3-240-16,-2-5-48 0,2-3-16 0,-2-5 0 16,2-3-224-16,5-3-64 0,-1-2 0 0,4-3 0 15,2-2-320-15,1-3-64 0,3 0 0 0,4 4-16 16,1-3-240-16,5 3-32 0,1-4-16 0,1 1 0 16,-2-1 560-16,-2 1 96 0,-3 3 32 0,-3 3 0 15,-3 3 1376-15,-4 3 288 0,-4 8 48 0,-2-1 16 0,-9 8 512 0,-3 1 96 16,-12 8 32-16,0 0 0 0,0 0 288 0,0 0 64 0,0 0 16 15,-8 13 0-15,-6 3-240 0,-5 3-32 0,-5-1-16 0,-4 2 0 16,-2 1-480-16,-1-5-112 0,2 0 0 16,1-3-16-16,-1-1-176 0,1-8-16 0,3 0-16 0,1-4 0 15,1-4-288-15,4 0-128 0,1-4 0 0,4-2 128 32,-1-5-512-32,4-2-96 0,3-4-32 0,3-2 0 15,2 3 64-15,3-1 16 0,2 0 0 0,1 2 0 0,2-2 432 0,0 5 128 0,1 3 0 0,-1 0 0 16,-2 2 384-16,-3 11 64 0,0 0 32 0,0 0 0 15,13-3 48-15,-13 3 16 0,14 8 0 0,-1 8 0 16,-3 6 80-16,-4 4 16 0,-1 6 0 0,-2 2 0 16,-1 6-352-16,-1-3-64 0,-1 3-16 0,4-7 0 15,-1 1-336-15,2-2 0 0,-1-1 0 0,6-4-192 16,0-3-192-16,1-5-32 0,2 2-16 0,1-5 0 16,2 0-208-16,2-6-64 0,0-2 0 0,4-5 0 15,4 2-64-15,1-7-32 16,4-4 0-16,-1 0 0 0,2-2 224 0,0-4 64 0,-1 3 0 0,-1-6 0 15,1 4 320-15,-4-2 64 0,-1-1 128 0,-1-1-208 0,1 2 208 0,-4 1 0 16,-1 0 0-16,-1 3 160 0,-3-3 240 0,1 1 48 16,-4 3 16-16,-2 0 0 0,-12 8 224 0,9-6 32 15,-9 6 16-15,0 0 0 0,0 0-128 0,0 0-32 16,0 0 0-16,0 0 0 0,0 0-208 0,0 0-48 16,2 17-16-16,-7 4 0 0,-3-1-160 0,0 0-16 15,0 1-128-15,0 0 192 0,1 3-192 0,1-4-128 0,1-6 128 16,4 0-208-16,2-2-112 0,-1-12-32 15,7 9 0-15,1-1 0 16,-8-8-416-16,16 5-64 0,1-2-32 0,4-6 0 16,2-5 288-16,-1 0 64 0,2 0 16 0,-1-5 0 0,-4 0 336 0,-1-3 160 0,-1 0-160 0,1 3 160 15,-2-3 448-15,-2 7 192 0,-1-3 48 0,-2 1 0 16,-1 2 272-16,-10 9 64 0,13-8 16 0,-13 8 0 16,13-7-160-16,-13 7-48 0,0 0 0 0,0 0 0 15,0 0-64-15,13 3-32 0,-13-3 0 0,9 12 0 16,-2 2-80-16,-4 5-16 0,-2 9 0 0,-2 2 0 15,-4 2-432-15,0 5-80 0,-1 0-128 0,1-2 176 16,0-3-368-16,2-1-64 0,0 1 0 0,3-6-16 16,0-4-432-16,3-4-64 15,2 1-32-15,1-6 0 0,-6-13-1488 16,8 11-288-16,-8-11-64 0,15 5-8832 0,-2-8-1776 0</inkml:trace>
  <inkml:trace contextRef="#ctx0" brushRef="#br0" timeOffset="-203458.99">21233 12764 20271 0,'0'0'896'0,"0"0"192"0,0 0-880 0,5 12-208 0,-5-12 0 0,7 9 0 15,-7-9 3040-15,11 12 560 0,0-4 112 0,2-2 32 16,-13-6-2736-16,19 3-560 0,1 0-96 0,0-3-32 16,3-3-320-16,1 2 128 0,3-3-128 0,2 1 0 15,3-2 144-15,2 2-144 0,3-2 192 0,1 2-192 16,1-2 352-16,-1 1-32 0,1-8-16 0,3 3 0 15,-1-6-112-15,3 1 0 0,1-5-16 0,-1 1 0 16,0-1-176-16,4-2 0 0,3-2 0 0,2-2 0 16,3 1 0-16,-3-5 0 0,-1-3 0 0,-2-1 0 15,-1 0 0-15,-1-4 0 0,1 0 0 0,-1-5 0 16,1-3 0-16,4 0 0 0,0 0 0 0,2-3 0 16,1-2 0-16,2-1 0 0,0 3 192 0,-1-3-64 15,-4-4 272-15,-1 0 48 0,-3-1 16 0,1-2 0 16,-2 2-240-16,-1-2-48 0,-4 5-16 0,2 0 0 0,2 1-160 15,-1-1 160-15,2 0-160 0,-1 0 160 0,-4-2 0 16,-3 2 0-16,-4 0 0 0,-4 0 0 0,-3-3-32 0,-2 3-128 16,-1 0 192-16,-5 0-64 0,-2-5-128 0,2 4 0 15,-4-6 0-15,-1-1 128 0,0 0-128 0,-1-1 0 16,-2-4 0-16,-1 2 128 0,-2 1-128 0,0 4 0 16,-2-2 0-16,0 8 0 0,-2-2-192 0,-1 2 192 15,1 0-160-15,1 3 160 0,-2-1-128 0,-1 3 128 16,1-2 0-16,-1 5-144 0,-3 0 144 0,1 4 0 15,-5-3-144-15,-1 7 144 0,-2-1 0 0,-2 2-176 0,0 0 176 16,-3 2-128-16,-2-1 128 0,2 2 0 0,-4 0 0 16,1 1 0-16,-2-5 144 0,0 0 16 0,-4 0 0 0,3 3 0 15,-4-3-32-15,2 2 0 0,-2 1 0 0,-2-3 0 16,1 2 0-16,-1 1-128 0,-1 2 192 0,0-2-64 16,0-4-128-16,-3 4 0 0,-1-3 0 0,3 2 0 15,-1 1 0-15,-1-1 0 0,1 1 0 0,0-3 0 16,1-4 0-16,4 0 0 0,-2 5 0 0,3 0 0 15,-3-1 0-15,1 7 0 0,-1-2 0 0,1 3 0 16,1 2 0-16,0 2 0 0,0 9 0 0,2-1 0 16,0-2 0-16,1 6 128 0,2-3-128 0,0 3 128 15,0 5-128-15,1 3 0 0,3-1 0 0,-1 1 0 16,0 3 0-16,-2 4 0 0,3-2 0 0,-6 8 0 16,-3 0 0-16,-3 8 0 0,-2-3 0 0,-1 6 0 15,-3-1 0-15,1 4 0 0,0-1 0 0,3-3 0 0,0 2-128 16,4-4 128-16,3 4 0 0,3-7 0 0,0-1-176 15,3 1 48-15,2-3 0 0,1-4 0 0,10-6-48 0,-8 4 0 16,8-4 0-16,-10-2 0 0,4-5-48 0,6 7-16 16,-3-12 0-16,3-4 0 0,-2 3-64 0,5-6-16 15,0-2 0-15,1 3 0 0,2-4 144 0,1-1 32 16,-1 1 0-16,-1 1 0 0,1-3 144 0,2 3 128 16,0-3-128-16,0 6 176 0,2 2-176 0,-1 2 128 15,0-1-128-15,-1 2 128 0,-2 2-128 0,-1 0 0 16,-5 11 0-16,0 0 128 0,0 0-128 0,0 0 192 15,0 0-192-15,0 0 192 0,0 0-192 0,0 0 160 16,0 0-160-16,0 0 160 0,0 0-32 0,0 0-128 0,1 16 192 0,-2 0-64 16,-2 2-128-16,-4-1 192 0,2 1-192 15,1 8 192-15,-1-2-192 0,0 0 0 0,-2 0 0 16,6-3 0-16,-1-2 0 0,2-1 0 0,-1-2 0 0,2 0 0 16,4 0-256-16,-5-16 32 0,5 13 0 0,-5-13 0 15,0 0-48-15,0 0-16 0,0 0 0 0,10 11 0 16,-10-11 288-16,0 0-128 0,0 0 128 0,0 0 0 15,14-3 0-15,-3-2-128 0,2-3 128 0,-2-4 0 16,-1 0 0-16,-2-4-128 0,0 0 128 0,-2-1 0 16,1 0 0-16,1 1 0 0,1 0 0 0,-1 0 0 15,-1 0 0-15,-2 0 144 0,-2 0-144 0,2 1 128 16,-2 1-128-16,0 4 0 0,-3 10 144 0,3-13-144 16,-1-1 128-16,1 4-128 0,-3 10 160 0,7-11-160 15,-1 1 256-15,4 2-32 0,-10 8-16 0,16-11 0 0,0 0-16 16,1 1-16-16,1-1 0 0,0 3 0 0,-2 6-48 15,0 1-128-15,0-1 192 0,-3 2-64 0,1 3 0 16,1 2-128-16,1 0 192 0,1 3-64 0,1 3 16 0,1 2 0 16,4 6 0-16,4 2 0 0,3 0-144 0,4 0 0 15,3 4 144-15,3 0-144 0,5-3 0 0,5 1 0 16,1-1 0-16,1-4 128 0,-3 1-128 0,-2-5 0 16,-5-2 0-16,-6-4 0 0,-2 0 0 0,-3 0 176 15,-4-4-176-15,-3 1 192 0,-5-3 80 0,-3-2 32 16,-1-2 0-16,-4 1 0 0,-11 1-16 0,0 0 0 15,0 0 0-15,0 0 0 0,0 0-112 0,0 0-32 16,0 0 0-16,0 0 0 0,-2-8-144 0,-4-4 0 0,-5 8 0 0,-4-4 0 16,-2 3 0-16,-4-2 0 0,-3 1 0 0,0 0 0 15,-2-3-192-15,-1 5 192 0,-2-4-192 0,-2 0 192 16,-2-2-224-16,-1 2 80 0,0 0 16 0,-3-3 0 16,0-1-80-16,2-2-16 0,1 0 0 0,2-1 0 15,0-1 32-15,0 2 0 0,2-1 0 0,1 1 0 16,0 1 64-16,3 5 128 0,0 0-208 0,4 3 80 15,1 2-64-15,5 1 0 0,2 2 0 0,2 0 0 16,12 0-16-16,0 0-16 0,-11 2 0 0,11-2 0 16,0 0 224-16,0 0-144 0,0 0 144 0,0 0-128 15,0 0 128-15,0 0 0 0,13 6 0 0,0-1 0 16,1-3 128-16,1 1 0 0,-1-3 0 0,1 0 0 16,-3 0-128-16,1-3 192 0,0-2-64 0,-13 5 0 15,15 0-128-15,-15 0 192 0,12-2-64 0,-12 2 0 16,0 0-128-16,0 0 192 0,0 0-64 0,0 0 0 0,0 0-128 0,0 0 176 15,0 0-176-15,0 0 192 0,0 0-192 0,0 0 0 16,-8 10 144-16,0 1-144 0,0-3 0 0,0 2 0 16,-1-2 0-16,1 0 0 0,8-8 0 0,-12 8 0 15,3 3 0-15,9-11 128 0,-11 6 32 0,11-6 16 16,-12 7 0-16,4 1 0 0,0 2-176 0,0 1 0 16,0 2 0-16,0 1 0 0,0 1 0 0,0 1 128 15,-1 6-128-15,0 1 192 0,0 1-192 0,2 1-144 16,-1 3 144-16,2-1-208 0,0-1 208 0,1-2 0 15,2-7 0-15,1 3 0 0,0-1-240 0,2-2 0 16,4-4 0-16,-4-13 0 0,0 0 48 0,0 0 0 0,0 0 0 0,0 0 0 16,0 0 192-16,1-13-144 0,-1 2 144 15,-1-5-128-15,-4-5 128 0,-2 4 0 0,1-3 0 0,-4 3-128 16,-4-3 304-16,3 4 64 0,-2 2 16 0,0-2 0 16,0 0-64-16,0 1-16 0,0-1 0 0,1 4 0 15,-1-1-176-15,2 1 160 0,-2 0-160 0,1 2 160 16,1-1-160-16,0 6 0 0,0 2 0 0,11 3 0 15,-13-5 0-15,2 0 0 0,-1 2 0 0,12 3 0 16,-12 0 0-16,0 3 0 0,12-3 0 0,0 0 0 16,-11 7 0-16,1 4 0 0,2 5 144 0,0 0-144 15,0 0 0-15,2 2 0 0,1-2-192 0,2 0 64 16,0 1 128-16,0-1-160 0,1-1 160 0,2-1-160 16,0 1 16-16,0-15 0 0,2 13 0 0,-2-13 0 15,4 16 144-15,-4-16-208 0,0 0 80 0,0 0 128 16,0 0-240-16,0 0 80 0,0 0 16 0,0 0 0 0,0 0-64 15,0 0-16-15,7-8 0 0,-2-4 0 0,-5 12 80 16,4-9 16-16,0-3 0 0,-1 1 0 0,-2-2 128 16,1 4 0-16,-2 9 0 0,2-11 0 0,-2 11 0 0,0 0 0 15,0 0 0-15,0 0 0 0,0 0 0 0,0 0 0 16,0 0 128-16,0 0-128 0,0 0 0 0,0 0 128 16,0 0-128-16,0 0 0 0,-5 16 0 0,3 0 128 15,2 0-128-15,3 0 0 0,1 0 0 0,2 1 0 16,2-1 0-16,7 1 128 0,2-5-128 0,4 0 0 15,0-4 0-15,3 0-128 0,2 0 128 0,-2-7 0 16,0-1 0-16,-2 0 0 0,-1 0 0 0,0-1 0 0,-2-6 0 16,-1 2-128-16,-2 1 128 0,-2-3 0 15,-2-1 128-15,-3 0-128 0,1 0 128 0,0 2-128 0,-2-2 160 16,0 0-160-16,-2-4 144 0,0 4-144 0,-1-4 128 0,-5 12-128 16,5-12 0-16,-5 12 0 0,5-13 0 0,0 4 0 15,-2-2 0-15,-3 11 0 0,3-12 0 0,0 3 0 16,-3 9 0-16,0 0 0 0,0 0 0 0,4-13 0 15,-1 3 0-15,-3 10 0 0,3-13 0 0,-3 13 0 16,0 0 0-16,0 0 0 0,0 0 0 0,0 0 0 16,0 0 0-16,0 0 0 0,0 0 0 0,0 0 0 15,0 0-176-15,0 0 176 0,0 0-128 0,0 0 128 16,0 0-144-16,0 0 144 0,0 0-160 0,0 0 160 16,0 0-128-16,3 17 128 0,-3-17 0 0,0 0-144 15,0 14 144-15,0-14 0 0,0 0 0 0,0 0 0 16,-1 10 0-16,1-10 128 0,0 0-128 0,0 0 128 15,0 0-128-15,0 0 144 0,0 0-144 0,0 0 160 0,0 0-160 16,0 0 0-16,14 4 0 0,0-4 0 0,1 0-208 16,1 0 16-16,2 0 16 0,-1-1 0 0,1-2-48 0,1 1-16 15,-1-1 0-15,-1 0 0 0,-1-2 240 0,-1 2-192 16,-1-2 192-16,-1 2-192 0,0-1 192 0,-13 4 0 16,13-5 0-16,-13 5 0 0,0 0 256 0,0 0-64 15,0 0-16-15,0 0 0 0,0 0 16 0,0 0 16 16,0 0 0-16,0 0 0 0,-11-8 16 0,-2 7 0 15,-3-2 0-15,-2 3 0 0,-4 4-224 0,-4 0 0 16,-5-1 128-16,-1 3-128 0,-1 1 0 0,-1 1 144 16,0-3-144-16,2 3 128 0,0 0-128 0,2 1 0 0,1-6 144 15,5 4-144-15,1-1 0 0,4 1 0 0,3-2 0 0,3-2 0 16,13-3 0-16,0 0 0 16,0 0 0-16,0 0 0 0,0 0-128 0,0 0-112 0,0 0-16 0,0 0 0 15,8-8 96-15,3 0 16 0,4 0 0 0,1 1 0 16,0 1 144-16,1-1 0 0,1 1 0 0,0 0 128 15,-2 1-128-15,0-2 128 0,0 3-128 0,-2-1 128 16,-1 0-128-16,-2-2 0 0,-11 7-128 0,13-4 128 16,-13 4 0-16,0 0 0 0,0 0 0 0,0 0 0 15,0 0 0-15,0 0 0 0,0 0 0 0,0 0 0 16,-11 8 0-16,-3 0 0 0,-6 1 0 0,-2 1 128 16,-5 0-128-16,-7 1 0 0,-6 2 0 0,-8 3 0 15,-7 0-960 1,-6 0-192-16,-5 1-64 0</inkml:trace>
  <inkml:trace contextRef="#ctx0" brushRef="#br0" timeOffset="-166779.34">337 13638 20271 0,'0'0'1792'0,"0"0"-1424"0,0 0-368 0,0 0 0 16,0 0 1984-16,0 0 320 0,0 0 64 0,0 0 0 15,0 0-1520-15,0 0-304 0,0 0-64 0,0 0-16 16,0 0-336-16,13-12-128 0,-13 12 0 0,13-9 0 16,-13 9 0-16,0 0 0 0,19-8 0 0,-1 5 0 15,-18 3 0-15,17-5 0 0,1 2 0 0,0 1 0 0,-1 4 0 16,-1-2 144-16,2 0-144 0,1 0 192 0,1 0-32 0,0 0 0 16,1 0 0-16,2 0 0 0,-1 0 32 0,1-2 0 15,-6-1 0-15,3-2 0 0,-3-1 16 0,-2 1 16 16,1-3 0-16,0 3 0 0,-2-3 32 0,4 0 16 15,0-3 0-15,-1-2 0 0,-2 1 0 0,1 0 0 16,1-4 0-16,-1 3 0 0,-3-3-96 0,-2 0-32 16,1 3 0-16,-3 2 0 0,-2-4-144 0,-4 1 192 15,-3-2-192-15,0 1 192 0,0-1-64 0,-3 2 0 16,-4-1 0-16,-2 1 0 0,-3 4 64 0,1-1 16 16,-3 1 0-16,1 2 0 0,-2 0-32 0,1 0-16 15,0 0 0-15,-1 2 0 0,-1-2 80 0,0 1 16 16,0 1 0-16,0 1 0 0,0 2-256 0,0-2 144 15,-2 5-144-15,1 0 128 0,-4 0-128 0,1 3 0 0,0 4-160 0,0-4 160 16,3 3-256-16,-3-1 32 0,0 0 16 0,2 0 0 16,0 3 16-16,1-2 0 0,-1 2 0 0,2 0 0 15,0 0 192-15,1 2 0 0,-1-2-160 0,0 5 160 16,-1-5 0-16,-3 3-176 0,1-1 176 0,0-2-128 16,-2 3-96-16,2-1-16 0,0-2 0 0,1 0 0 15,0-2-64-15,4-4-16 0,1 1 0 0,5-3 0 16,0 0 112-16,8 0 16 0,-10-3 0 0,10 3 0 15,-5-5 192-15,-1-3-144 0,1 0 144 0,4-2-128 16,-1-1 128-16,0 0 0 0,1-2 128 0,-1 0-128 16,2-3 192-16,2 3-16 0,1-1-16 0,2-4 0 15,0 2 96-15,1-2 0 0,2-1 16 0,2 1 0 16,1-1-32-16,2-2-16 0,0-1 0 0,-1 1 0 16,1 3-96-16,2-1 0 0,2-2-128 0,-1 3 192 0,-3-1-192 15,2 3 176-15,-1-1-176 0,1-3 160 0,-1 4-160 0,-1-1 0 16,0-3 144-16,0 4-144 0,-1-1 0 0,3-3 128 15,-6 4-128-15,3 0 0 0,-1 0 128 0,0 2-128 16,-1-1 160-16,-1 6-160 0,1-3 144 0,0 3-144 16,-1 1 128-16,1 0-128 0,-10 8 128 0,8-8-128 15,-8 8 128-15,10-8-128 0,-2 0 160 0,-8 8-160 16,11-7 192-16,-11 7-192 0,14-5 192 0,-1 1-64 16,-13 4 0-16,16-5-128 0,2-2 192 0,-1 3-192 15,1-4 192-15,1 4-192 0,4-2 208 0,1-1-64 0,2-1-16 16,4 0 0-16,5 0 16 0,4 0 0 0,-4 0 0 15,-1 0 0-15,-2 0-144 0,-5 2 0 0,-3-1 0 16,-4 3 0 0,-4 0-1504-16,-2 3-336 0,-1 1-64 0</inkml:trace>
  <inkml:trace contextRef="#ctx0" brushRef="#br0" timeOffset="-166100.4">1523 12748 12895 0,'-2'-16'1152'0,"2"8"-928"0,0-4-224 0,0-5 0 16,0 1 1872-16,4 0 336 0,-1 0 64 0,-1 2 16 15,-1-1-944-15,1 3-176 0,-2 0-32 0,1 0-16 16,1 0-304-16,0-1-64 0,-2 5-16 0,0 8 0 16,-4-9-80-16,4 9-16 0,-8-7 0 0,8 7 0 15,0 0 0-15,0 0-16 0,-11-1 0 0,1 2 0 16,-1 1-80-16,0 4-16 0,0 6 0 0,0 0 0 16,-1 5-64-16,-1 3-16 0,-1 4 0 0,0 4 0 0,-2 4-64 15,-1-2 0-15,1 6-16 0,0-3 0 0,-3 7-176 16,-2 2-48-16,0 2 0 0,4-3 0 0,-3 1-144 0,0 1 0 15,-3-3 0-15,2-1 0 0,-1-2 128 0,3 3-128 16,-2-3 192-16,1-2-64 0,1 1-128 0,3-4 0 16,-2-5 144-16,2-1-144 0,-1 4 0 0,1-1 0 15,0-3 0-15,0 3-128 16,0-2-1504-16,3-1-288 0,3-2-64 0,-1 0-16 16,-4-3-1584-16,3 0-320 0,-1 3-64 0,6-7-16 0</inkml:trace>
  <inkml:trace contextRef="#ctx0" brushRef="#br0" timeOffset="-165526.9">1910 12973 11055 0,'0'0'976'0,"0"0"-784"0,0 0-192 0,6-9 0 16,-3-3 3184-16,1 1 592 0,-4-2 112 0,0 13 16 16,-2-9-2512-16,0-1-512 0,2 10-112 0,-3-13 0 15,-2 5-288-15,5 8-48 0,-6-13-16 0,0 5 0 16,6 8-16-16,-8-8 0 0,-4 3 0 0,3 1 0 16,-1-3-16-16,10 7-16 0,-13-1 0 0,0 1 0 15,2 0-112-15,0 1-32 0,-2 6 0 0,0-3 0 0,0 6-224 0,-1 1 128 16,0 0-128-16,-2 6 0 0,-4 0 128 15,1 4-128-15,-2 0 0 0,-1 3 144 0,-2 6-144 0,-4 1 0 16,1-1 0-16,-3 1 128 0,1 1-128 0,0 2 0 16,1-2 0-16,4 0 0 0,2 3 144 0,1 1-144 15,0-1 160-15,2-3-160 0,3-1 272 0,1-4-32 16,3 2-16-16,0 0 0 0,3 0-32 0,2-1-16 16,3 0 0-16,2-4 0 0,2-3-176 0,0-4 0 15,2 1 144-15,2-4-144 0,1-1 0 0,-5-13 0 16,0 0 0-16,15 10-192 0,-4-2 192 0,2-7-192 15,1-1 192-15,1-3-192 0,-1-2 192 0,2-3 0 16,2 0 0-16,-1-4 0 0,-1-4 0 0,4-1 0 0,-1 1 0 16,2-1 0-16,1-4 0 0,-1-2 0 0,-5 1 0 15,-1 1 0-15,-1-1 0 0,-6 4 0 0,-3-1 0 0,-2 3 0 16,-3 3 128-16,-1 0-128 0,-4 0 128 0,-3-1-128 16,-2 1 192-16,-1 3-48 0,-2 1 0 0,-1 2 0 15,-6-1 112-15,3 2 32 0,-1 4 0 0,0-1 0 16,-1 3-64-16,0 5-16 0,0-2 0 0,1 7 0 15,-3 1-208-15,2 5-160 0,0 0 32 0,-1 3 0 32,3 4-592-32,4 1-112 0,0 0-32 0,3 1-14688 0</inkml:trace>
  <inkml:trace contextRef="#ctx0" brushRef="#br0" timeOffset="-164448.08">2618 13156 23199 0,'0'0'1024'0,"0"0"224"0,0 0-992 0,0 0-256 0,0 0 0 0,0 0 0 16,0 0 1168-16,0 0 192 0,-2-11 48 0,2 1 0 15,2-4-1104-15,1-1-304 0,0 1 0 0,0-1 128 0,-1 1-128 0,-1-2-224 16,3 0 48-16,-3 0 16 0,-1 1 160 0,2 1 0 16,-2 0 0-16,0-1 128 0,-3 2 256 0,1 4 64 15,2 9 16-15,-3-15 0 0,3 15 240 0,-3-13 64 16,-4 1 0-16,1 0 0 0,-2 4-304 0,0 3-48 16,-2 1-16-16,-1-3 0 0,0 2-176 0,-4 5-32 15,-1-3-16-15,-2 3 0 0,-2 0-176 0,-1 3 0 16,-2 2-160-16,-1 3 160 0,-3 0-160 0,-2 5 160 15,-1-2-160-15,1 2 160 0,-2 3 0 0,1 5 0 16,-2 0 0-16,1 1 160 0,1 1-16 0,2 1 0 16,4 5 0-16,0-2 0 0,3 2 0 0,2-2 0 0,0-1 0 15,1 3 0-15,0 3-144 0,4 2 0 0,-2-2 144 0,0 5-144 16,2-2 144-16,1 7-144 0,0 0 192 0,3 2-192 16,1 3 256-16,2 0-64 0,1-2-16 0,1-1 0 15,2-2-32-15,3-3 0 0,3-6 0 0,2 1 0 16,1-7-144-16,7 2 128 0,0-5-128 0,3 0 128 15,2-6-128-15,4-3 0 0,0-6 0 0,4-1 0 16,1-3 0-16,2-3-224 0,5-6 80 0,3-2 16 16,1-7 128-16,3 0-128 0,-1-3 128 0,0 0-128 15,-3-5 128-15,0 2 0 0,-7-7 0 0,-1 6-128 16,-3-5 128-16,-1 5 176 0,-1-4-48 0,-4 3 0 16,-4-2-128-16,-2 2 0 0,-4 0 144 0,-2 4-144 15,-2 1 0-15,-1-4 0 0,-2 3 0 0,-3-2 0 16,0 3 0-16,-3-1 0 0,-3 5 0 0,-1-1 0 0,-1 0 0 15,-1 5-128-15,-3 0 128 0,0 1 0 0,-1 3-160 16,0 4 160-16,-2 0-192 0,1 3 192 0,0 0-192 0,-1 3 192 16,-1 3-192-16,2-1 192 0,-1 0-144 0,4 0 144 15,1-2 0-15,10-6-144 0,-9 5 144 0,9-5 0 16,0 0-144-16,0 0 144 0,0 0-192 0,0 0 16 16,0 0 16-16,0 0 0 0,14-11-80 0,1 1-16 15,-3-4 0-15,4 1 0 0,0-3 256 0,2 0 0 16,1 1-160-16,2 1 160 0,0 1 0 0,3-3 160 15,-3 0-16-15,1 0 0 0,1 0 0 0,-1 0 0 16,-1-2 0-16,-1 2 0 0,-3 5 64 0,1-2 16 16,-2 5 0-16,-3 0 0 0,0 0 0 0,-13 8 0 15,14-5 0-15,-14 5 0 0,0 0-32 0,0 0-16 16,0 0 0-16,0 0 0 0,0 0-48 0,0 0 0 0,10 11 0 0,-10-11 0 16,8 16-128-16,-5-1 0 0,-2-4-160 0,-1-11 160 31,4 16-1408-31,-1-3-192 0,-3-13-48 0,0 0-13328 0</inkml:trace>
  <inkml:trace contextRef="#ctx0" brushRef="#br0" timeOffset="-163476.12">3091 13582 2751 0,'0'0'256'0,"0"0"-256"16,0 0 0-16,0 0 0 0,-10-5 4032 0,10 5 768 15,0 0 160-15,0 0 32 0,-8-8-3216 0,8 8-640 16,-4-8-128-16,4 8-32 0,0 0-464 0,0-12-80 0,0 12-32 16,3-12 0-16,-3 12-144 0,0 0-16 0,6-10-16 0,-6 10 0 15,0 0-32-15,0 0-16 0,10-8 0 0,-10 8 0 16,0 0 176-16,0 0 32 0,13-5 16 0,-13 5 0 15,16 0 96-15,0 0 16 0,0 2 0 0,1-2 0 16,1 0-64-16,1 3-16 0,1-3 0 0,0 0 0 16,3 0-144-16,3 2-32 0,-1-2 0 0,3 3 0 15,-3 2 64-15,6-2 0 0,2-3 0 0,3 0 0 16,1 0 160-16,1 3 32 0,2-3 16 0,-1 2 0 16,-5 2-32-16,-1-2-16 0,-1-2 0 0,-1 0 0 15,-1 2-160-15,1-2-16 0,-2 0-16 0,1 0 0 16,-3 0-64-16,1 0-16 0,-3 0 0 0,1 0 0 15,-2 0-64-15,-1 0-16 0,-1-2 0 0,1 0 0 0,-1 1 32 16,2-2 0-16,0 3 0 0,-1-2 0 0,-3-1-160 0,0 3 0 16,-4-3 0-16,0-2 0 0,-2 2 0 0,-1 1 0 15,0-1 0-15,-13 3 0 0,0 0 0 0,10-8 0 16,-10 8 0-16,9-8 0 0,-9 8 0 0,5-10 128 16,-2-1-128-16,-3 11 0 0,-5-16 0 0,2 4 0 15,-2 0 0-15,1 2 0 0,-3 2 0 0,-1-3 0 16,-3 1-128-16,0-1 128 0,-1 0-144 0,1-2 144 15,-2 2-192-15,1-2 192 0,-3 3-224 0,-1-1 64 16,2 1 16-16,-1 1 0 0,1-1 144 0,-1 2-160 16,1 0 160-16,-1 5-160 0,3-4 160 0,0 1 0 15,1 4 0-15,11 2-128 0,-11-1 128 0,11 1 0 16,-11 1 0-16,11-1 0 0,0 0 0 0,0 0 0 16,-10 7 0-16,10-7 0 0,0 0 0 0,0 0 0 0,0 0 0 0,0 14 0 15,0-14 0-15,6 13 0 0,4-3 0 16,0-1-128-16,-10-9 128 0,17 10 0 0,1-2 0 0,1-3-128 15,0 1 128-15,4-1 0 0,1 0 0 0,0 0 0 16,-1-2 0-16,-1 0 0 0,2 0 0 0,0-1 0 16,0 1 128-16,-1 0-128 0,-2-1 160 0,-2-2-160 15,-3 0 176-15,-2 3-176 0,-1-1 192 0,0-2-192 16,1 3 160-16,-14-3-160 0,13 0 128 0,-13 0-128 16,12 5 128-16,-12-5-128 0,0 0 128 0,0 0-128 15,0 0 128-15,0 0-128 0,4 8 128 0,-4-8-128 16,0 0 192-16,-4 13-64 0,-3-4 0 0,-3 1 0 15,-2 3-128-15,-1 1 128 0,0 1-128 0,-3 1 128 16,-3 0-128-16,-2 3 0 0,0-1 144 0,0 4-144 0,-1-4 0 0,1 3 0 16,0-1 0-16,0 5 0 0,-1-5 0 15,1 4 144-15,1-3-144 0,1-1 0 0,-2-3 0 0,5-1-304 16,0-1 48-16,2-6 0 16,-2-1-2448-16,-2 0-496 0</inkml:trace>
  <inkml:trace contextRef="#ctx0" brushRef="#br0" timeOffset="-163120.95">4332 13773 9215 0,'0'0'400'0,"0"0"96"0,0 0-496 0</inkml:trace>
  <inkml:trace contextRef="#ctx0" brushRef="#br0" timeOffset="-162807.89">4274 13460 9215 0,'0'0'400'0,"0"0"96"0,-10 9-496 0,2-2 0 15,8-7 0-15,0 0 0 0,-8 8 1712 0,8-8 240 0,0 0 48 0,-6 8 16 16,6-8-1504-16,0 0-320 0,0 0-48 0,-7 11-16 16,7-11-128-16,0 0 192 0,-6 9-192 0,6-9 192 15,0 0-192-15,0 0 0 0,-7 9 144 0,7-9-144 31,-8 8-432-31,8-8-144 0,0 0-48 0,0 0-4176 0,-9 6-832 0</inkml:trace>
  <inkml:trace contextRef="#ctx0" brushRef="#br0" timeOffset="-162058.09">4173 13514 5519 0,'0'0'496'0,"0"0"-496"0,0 0 0 0,0 0 0 0,0 0 1488 0,0 0 208 16,0 0 32-16,0 0 16 0,0 0-944 0,0 0-192 16,0 0-32-16,0 0-16 0,0 0-400 0,0 0-160 15,0 0 128-15,0 0-128 0,0 0 0 0,0 0 0 16,0 0 0-16,0 0 0 0,0 0 336 0,0 0-16 15,0 0 0-15,4 13 0 0,-4-13 384 0,5 10 80 16,-5-10 16-16,0 0 0 0,8 8-160 0,-8-8-48 16,7 8 0-16,-7-8 0 0,11 6-384 0,-11-6-80 15,0 0 0-15,10 0-128 16,-10 0-288-16,0 0-160 0,0 0-48 0,0 0 0 16,0 0-16-16,6-8-16 0,-6 8 0 0,0 0 0 0,0 0 336 0,-3-11 192 15,3 11-192-15,-7-11 192 0,7 11 336 0,0 0 176 16,0 0 48-16,-11-8 0 0,-2 1-112 0,2 1 0 0,11 6-16 0,-11-4 0 15,11 4-240-15,-11-4-64 0,11 4 0 0,-13-2 0 16,3-4-128-16,10 6 0 0,0 0 0 0,-11-8 0 16,11 8 0-16,-10-8 0 0,10 8 0 0,0 0 0 15,-11-7 368-15,11 7 32 0,-8-6 16 0,8 6 0 16,0 0 608-16,0 0 112 0,0 0 16 0,0 0 16 16,0 0-16-16,0 0-16 0,0 0 0 0,0 0 0 15,-2 16-512-15,-1 0-112 0,2 0 0 0,1 2-16 16,0-2-304-16,0 3-48 0,-2-3-16 0,2-2 0 15,2-2-128-15,-2-12-176 0,1 12 48 0,-1-12 0 16,0 0-304-16,3 15-48 16,-3-15-16-16,0 0 0 0,0 0-80 0,0 0-32 0,0 0 0 0,0 0 0 15,0 0-288-15,0 0-64 0,0 0-16 0,2-15 0 16,1-1-240-16,0 0-32 0,1-1-16 0,-3 1 0 16,1 0 624-16,-1 3 112 0,-1-3 16 0,2 3 16 0,0-3 496 0,1 5 0 15,-2-2 0-15,3 1 0 0,-3 0 192 0,-1 12 128 16,0 0 16-16,0 0 16 0,0 0 160 0,0 0 16 15,0 0 16-15,0 0 0 0,0 0 48 0,0 0 16 16,0 0 0-16,0 0 0 0,0 0 32 0,0 0 0 16,7 12 0-16,-4 3 0 0,-1 1-128 0,-2 0-32 15,-2 0 0-15,0 2 0 0,1-1-192 0,-1 1-32 16,1-4-16-16,-1 1 0 0,0-1-240 0,1-2 128 16,1-12-128-16,0 0 0 0,0 0 0 0,0 0-240 15,0 0 32-15,0 0 0 16,0 0-368-16,0 0-80 0,0 0-16 0,6-10 0 15,1-4 112-15,-3 1 32 0,0-3 0 0,-1 0 0 0,-3 3 336 0,0-3 192 0,0 4-192 16,0 0 192-16,-2-1 128 0,1 5 128 0,1 8 16 0,-2-11 16 16,-1 1 272-16,3 10 48 0,-3-11 16 0,3 11 0 15,-5-8 16-15,5 8 16 0,0 0 0 0,0 0 0 16,0 0-160-16,0 0-48 0,0 0 0 0,0 0 0 16,0 0-128-16,0 0-16 0,0 0-16 0,-10 11 0 15,2 0-288-15,2 4 0 0,-1 1 0 0,2 4 0 16,1 5 0-16,-3-1-272 0,1 0 48 0,-1 5-9056 15,-1-2-1824-15</inkml:trace>
  <inkml:trace contextRef="#ctx0" brushRef="#br0" timeOffset="-158935.04">5792 13318 15663 0,'0'0'1392'0,"0"0"-1120"0,0 0-272 0,0 0 0 16,0 0 2704-16,0 0 496 0,0 0 80 0,6-9 32 15,1-1-2224-15,-2 2-432 0,-1-3-80 0,1 3-32 16,-5 8-544-16,5-13 0 0,-2 3 0 0,0-1 0 15,-3 0 0-15,0 11 0 0,-3-10 0 0,2 2 0 0,-3-3 128 0,1 3-128 16,0 0 192-16,-2-2-192 0,-1-1 560 0,-1 1 0 16,1-1 0-16,-2 1 0 0,-3-1-96 0,-2-2-16 15,-2-1 0-15,1 1 0 0,-2 2-192 0,-2 3-32 16,-3-2-16-16,-4 5 0 0,-4-1-208 0,-2 4 144 16,-4 4-144-16,1 4 128 0,1 4-128 0,-3-2 0 15,1 5 0-15,3 1 0 0,1 2 0 0,3 2 0 16,0-2 0-16,3 5 0 0,0-2 128 0,5 2 32 15,0-2 16-15,4-1 0 0,2 1-176 0,3-3 192 16,3-1-192-16,1-1 192 0,2-4-192 0,5-10 0 16,0 16 0-16,5-3 0 0,0 0 0 0,3-2-176 0,2-3 48 15,3 5 0-15,1-5 128 0,4 0 0 0,1 0 0 16,2-2 128-16,1 1 0 0,1-1 16 0,-1-1 0 16,2 4 0-16,0-2 48 0,2-2 0 15,-2 3 0-15,2 0 0 0,-1-3-16 0,1 3 0 0,1 0 0 16,-3 4 0-16,-1-2-16 0,-2 0 0 0,0 1 0 0,-4-1 0 15,-1 2-160-15,-3 0 128 0,0-1-128 0,-3-1 128 16,-4 2-128-16,0 0 0 0,-6-12 144 0,5 12-144 16,-5-12 0-16,2 15 144 0,-2-2-144 0,0-13 0 15,-3 13 0-15,-2-1 0 0,-3 3 0 0,-2-2 0 16,-3-4-160-16,-1 6-32 0,-4-1-16 0,1-3 0 31,-4 2-192-31,-2-5-48 0,1 4 0 0,3-4 0 0,1-4-160 16,0 1-32-16,1-5-16 0,2 0 0 0,1 0-528 15,1-5-96-15,3-4-32 0,2-6-12144 0</inkml:trace>
  <inkml:trace contextRef="#ctx0" brushRef="#br0" timeOffset="-158633.96">6267 12413 32303 0,'0'0'1424'0,"0"0"304"0,0 0-1376 0,0 0-352 16,6 13 0-16,-1 0 0 0,0-1 896 0,0 3 128 16,0 1 0-16,-4 2 16 0,-1 1-640 0,0 7-128 0,-3 2-16 0,0 5-16 15,1 4-240-15,2 4 0 0,-1-2 0 16,-1 4 0-16,0 4 128 0,-1-1 0 0,2-1-128 0,-3 3 192 16,0 2 240-16,-1-2 32 0,3-6 16 0,1 3 0 15,-1-5-96-15,-1 3-32 0,1-4 0 0,0 1 0 16,1-3-208-16,-1-3-144 0,-1-5 192 0,1-2-192 15,1 2 0-15,-1 0 0 0,-1-5-240 0,0-3 80 32,-2 3-416-32,0-5-64 0,-1-1-32 0,1-4 0 15,2-1-1344-15,0-4-272 0,3-9-48 0,-7 13-7424 0,-1-5-1488 0</inkml:trace>
  <inkml:trace contextRef="#ctx0" brushRef="#br0" timeOffset="-158382.58">6565 13119 27583 0,'0'0'1216'0,"0"0"256"0,2 13-1168 0,-2 5-304 0,0-4 0 0,3 4 0 0,-1 1 1520 0,-2 2 240 16,0 3 48-16,0 0 16 0,0 0-928 0,1 2-176 15,-1 0-32-15,2-1-16 0,1-2-368 0,-1 1-80 16,-1 0-16-16,1-3 0 0,-2 0-48 0,2 1-16 15,-1-1 0-15,3-3 0 0,-3-2-144 0,1 0 0 16,-2-16 0-16,1 13 128 16,-1-13-448-16,0 0-80 0,0 0-32 0,0 0 0 15,0 0-2096-15,0 0-416 0</inkml:trace>
  <inkml:trace contextRef="#ctx0" brushRef="#br0" timeOffset="-158240.21">7010 12867 28671 0,'0'0'1280'0,"-5"16"256"0,0 0-1232 0,4 2-304 0,2-4 0 0,3-1-8448 16,-4-13-1728-16</inkml:trace>
  <inkml:trace contextRef="#ctx0" brushRef="#br0" timeOffset="-157676.43">7430 13069 30399 0,'0'0'1344'0,"0"0"288"0,0 0-1312 0,0 0-320 0,0 0 0 0,0 0 0 0,12-3 736 0,-12 3 80 15,8-8 16-15,-8 8 0 0,1-11-528 0,-1 11-112 16,-1-13 0-16,-3 2-16 0,-2 3-176 0,6 8 0 15,-11-8 0-15,-2 1 0 0,2 4 192 0,-4 3 96 16,1 5 32-16,-2 3 0 0,-2 5 80 0,-3 3 32 16,0 3 0-16,-3 2 0 0,-1 6-48 0,-1 2-16 15,0 3 0-15,-1 4 0 0,-2-1-48 0,3 2-16 16,4 3 0-16,-2-1 0 0,1-3-80 0,4 0-16 16,3-1 0-16,3 0 0 0,1-2-80 0,7-1-128 0,1-3 176 0,4-5-176 15,2 0 0-15,3-3 0 0,3-2 0 0,2-2 0 16,1 0-192-16,3-5-64 0,2 1 0 0,4-3 0 15,-1-4-64-15,3-3 0 0,2-3-16 0,5 0 0 16,-2-3 80-16,2-5 32 0,0-5 0 16,2 1 0-16,-1-5-96 0,-1-2 0 0,-2-3-16 0,1-6 0 15,2 0 32-15,1-5 16 0,1 1 0 0,-3-3 0 16,-4 0-48-16,-1 3-16 0,0 1 0 0,-1 1 0 16,-4 1 16-16,-1 0 0 0,-4 5 0 0,-1 1 0 15,-5 4 208-15,-1 3 128 0,-3 0-160 0,1 8 160 16,-5 8 208-16,0 0 144 0,0 0 32 0,0 0 0 15,0 0 336-15,0 0 80 0,0 0 16 0,10 8 0 16,-2 5 80-16,-2 3 32 0,1 5 0 0,-1 1 0 16,1 4-112-16,1 3-32 0,-2 0 0 0,0 1 0 0,-2 1-256 0,0 4-48 15,3-1-16-15,-1-1 0 0,-1 3-272 16,2-7-64-16,-3-1-128 0,3 0 192 0,-1-4-192 0,1-3 0 16,-1-4-144-16,2-2 144 15,-8-15-432-15,0 0 16 0,0 0 0 0,0 0 0 16,0 0-1120-16,0 0-240 0,13-11-32 0,-4-10-16 15,-2-8-1376-15,1-11-288 0</inkml:trace>
  <inkml:trace contextRef="#ctx0" brushRef="#br0" timeOffset="-157099.18">8084 12739 13823 0,'0'0'608'0,"0"0"128"0,-2 13-592 0,-1 1-144 15,-2 4 0-15,0 4 0 0,0 2 5552 0,-1 4 1072 0,-1-3 224 0,1 7 32 16,-2-3-5024-16,2 3-1024 0,-1-1-192 0,1-4-32 15,-2 2-608-15,1-2 0 0,1-3 0 0,1-1-128 32,2-2-352-32,1-2-64 0,1 2-16 0,1-5 0 15,0 0-192-15,0-3-32 0,0-13-16 0,1 13 0 16,-1-13-352-16,0 0-64 0,0 0 0 0,0 0-16 16,0 0-144-16,13 3-32 0,-13-3 0 0,16-2 0 15,-1-4 640-15,2-2 112 0,-1 0 16 0,2-2 16 0,0-1 912 0,1 0 176 0,0-2 48 0,0 5 0 16,-3 3 256-16,2 0 48 0,-2 0 16 0,0 2 0 15,-16 3-16-15,16-3 0 0,-16 3 0 0,15 5 0 16,-15-5-64-16,0 0-16 0,9 14 0 0,-2 4 0 16,-4 1-176-16,-3 2-48 0,0 0 0 0,0 0 0 0,0 1-304 15,0-1-64-15,0-3-16 0,3 1 0 16,4-6-128-16,-1 0 0 0,2-2 0 0,2-6 0 0,-1 1 0 16,4-4 0-16,0-2-144 0,0-3 144 0,3-4-160 15,-2-3 160-15,1-2-128 0,1-3 128 0,0-2 0 0,0-4 0 16,0 3 0-16,0-1 0 0,2-2 256 0,-1 3 0 15,-1-4-16-15,0 4 0 0,0-1 160 0,0 3 48 16,-1-2 0-16,-1 2 0 0,-1 0-48 0,0 0 0 16,-2 3 0-16,-1 2 0 0,0 1-32 0,-2 2-16 15,-8 8 0-15,9-6 0 0,-9 6 32 0,0 0 0 16,0 0 0-16,0 0 0 0,0 0 0 0,13 3 0 16,-13-3 0-16,11 13 0 0,-3 1-128 0,-1 4-32 15,-4 3 0-15,-1 3 0 0,-2 0-224 0,0 5 0 0,-2 3 128 16,0 2-128-16,-1 3 0 0,-2 1 0 0,-1 1 0 15,-1 6 0-15,-2 0 0 0,-1 6 0 0,-1 4 0 0,-3 1 0 16,-4 6 0-16,-1-1 0 0,-4-5 0 0,-1 2 0 16,-2-5-128-16,-3 0 128 0,-3-1-192 0,-1-3 192 15,-4-1-160-15,-5-1 160 0,-6-2-128 0,-2-8 128 32,-3 0-656-32,3-7-48 0,2-7-16 0,7-2-12016 0,4-10-2384 0</inkml:trace>
  <inkml:trace contextRef="#ctx0" brushRef="#br0" timeOffset="-156728.08">9239 13516 19343 0,'0'0'848'0,"0"0"192"0,0 0-832 0,0 0-208 0,0 0 0 0,-3 11 0 0,3-11 3872 0,0 0 736 16,0 0 128-16,0 0 48 0,0 0-3696 0,0 0-720 15,0 0-160-15,0 0-16 0,0 0-320 0,0 0-64 16,0 0-16-16,0 0 0 0,0 0 208 0,0 0 0 16,0 0 192-16,0 0-192 0,0 0 512 0,0 0 0 15,0 0 0-15,0 0 0 0,11 5 16 0,-11-5 0 0,13 8 0 0,-13-8 0 16,13 8-208-16,-13-8-64 0,0 0 0 0,13 5 0 15,-13-5-128-15,12 11-128 0,-12-11 192 0,10 13-192 16,-4 0 192-16,-2 3-192 0,-3 3 192 0,-1 3-192 16,-5 2 0-16,-4 7 0 0,-2-1-192 0,-4 6 48 15,-4 2 0-15,-5 7 0 0,-5 2 0 0,-5 2 0 32,-4 4-448-32,-10 2-96 0,-10 4-16 0</inkml:trace>
  <inkml:trace contextRef="#ctx0" brushRef="#br0" timeOffset="-155328.83">9997 14294 12895 0,'0'0'1152'0,"0"0"-928"0,0 0-224 0,0 0 0 15,0 0 4128-15,0 0 784 0,0 0 144 0,0 0 48 0,0 0-3760 0,0 0-736 16,9-8-160-16,1-3-16 0,-1 0-304 0,1-2-128 15,0-2 0-15,1-1 128 0,0 0-128 0,2-3 0 16,0 0 144-16,0-4-144 0,1 1 256 0,1-1-32 16,1 2 0-16,-2-6 0 0,4-2 96 0,-1-3 32 15,3 0 0-15,0-5 0 0,5-1-16 0,-5-6 0 16,3-1 0-16,-4 0 0 0,-1-1-144 0,-1-5-48 16,-1 4 0-16,1-1 0 0,-1 0-144 0,0 9 0 15,1 1 0-15,-2 6 0 0,-1-2 0 0,-1 8 128 16,0 2-128-16,-2 0 0 0,-1 6 128 0,-2 2-128 15,0 2 128-15,0 6-128 0,-8 8 256 0,0 0-16 16,11-5-16-16,-11 5 0 0,13 5-64 0,-4 3-16 0,1 8 0 16,-2 8 0-16,0 8-144 0,0 7 0 0,-1 4 0 0,-1 7 0 15,0 6 0-15,-1 0 0 0,0 2-144 0,-2 0 144 16,0-1 0-16,-1 1 0 0,0-5 0 0,-1-1 144 16,-1-4-144-16,-1-3 0 0,1-7 144 0,-2-3-144 15,0-2 160-15,1-6-32 0,-2-5-128 0,3-4 192 16,-2-5-192-16,2-13 0 0,0 0-192 0,0 0 192 31,0 0-720-31,-2-18-48 0,2-6 0 0,4-2 0 16,-1-9-576-16,2-2-112 0,0-1-16 0,1-6-16 0,-1 4-64 15,1-5-16-15,-1 5 0 0,1-2 0 0,1 1 832 0,-1-1 160 16,2-1 48-16,0 2 0 0,-1 5 864 0,1-1 176 0,0 3 48 0,1 2 0 16,3 6 320-16,0-1 64 0,3 1 16 0,1-1 0 0,0 3 0 15,0 0 0-15,2 3 0 0,3 0 0 0,1 5-480 16,-1 5-96-16,-2 1 0 0,-1 2-16 0,-2 5-368 0,-3 6 0 15,-13-3 0-15,14 13 0 0,-3 6 0 16,-3 7 0-16,-4 6 0 0,-3 10 0 0,1 1 0 0,-2 7 0 16,-2 8 0-16,-1 3 176 0,-3 3 16 0,1-2 0 15,2-2 0-15,-1-6 0 0,3-6 256 0,2 1 48 16,-1-8 16-16,4-1 0 0,-1-9-192 0,2-7-48 16,1 3 0-16,-1-9 0 0,-2-2-528 0,-3-16-96 15,0 0-32-15,0 0-10368 16,0 0-2096-16</inkml:trace>
  <inkml:trace contextRef="#ctx0" brushRef="#br0" timeOffset="-154130.1">11370 13573 11967 0,'0'0'1072'0,"0"0"-864"0,0 0-208 0,0 0 0 15,0 0 4416-15,15 4 832 0,-15-4 160 0,0 0 32 16,0 0-3728-16,0 0-752 0,13-5-160 0,-13 5-32 15,0 0-768-15,0 0 0 0,0 0-144 0,0 0 16 32,-12 0-256-32,-2 5-32 0,-1 8-16 0,-4 3 0 0,-2 4 432 0,-1 5 0 0,1 3 0 0,2 1 0 15,1 2 336-15,2-1 160 0,2 1 16 0,2-2 16 16,3-4 224-16,2 3 32 0,2-6 16 0,4-1 0 16,1-2-352-16,1-3-80 0,3-3-16 0,0 2 0 15,1-6-352-15,3-4-192 0,-8-5 32 0,13 6 0 16,0-6-288-1,3-3-64-15,-2-5-16 0,3-1 0 0,0-6-112 0,2-2 0 0,-1-3-16 16,1-1 0-16,-1 2 208 0,3-3 64 0,0-2 0 0,-2 1 0 0,-3 1 384 0,2-1 0 16,-1 2 0-16,-1 4-128 0,-4 2 272 0,-1 2 64 15,0 7 16-15,-11 6 0 0,11-8 224 0,-11 8 32 16,0 0 16-16,13 10 0 0,-3 2 80 0,-2 4 32 16,-2 5 0-16,-1 3 0 0,-3 0-224 0,2 4-32 15,3-3-16-15,-2-1 0 0,0-3-336 0,1 0 0 16,0-2 0-16,-2-1 0 15,-1-5-320-15,-3-13-128 0,0 0-16 0,0 0-16 16,0 0-512-16,0 0-96 0,0 0-32 0,0 0 0 16,0-18-32-16,1 2 0 0,3 0 0 0,-3-1 0 0,-1-3 608 0,3 3 112 15,1-3 32-15,0 4 0 0,1 0 640 0,2 0 128 0,1 3 16 0,0 4 16 16,-2-2 304-16,-6 11 48 0,11-9 16 0,-11 9 0 16,13 0-32-16,-13 0 0 0,13 5 0 0,-3 3 0 15,-2 7-128-15,-2 2-32 0,-1 3 0 0,1 5 0 16,-2-1-208-16,-3 2-48 0,-1 5-16 0,2-1 0 15,-1-1-128-15,1-2-32 0,-2-6 0 0,2 3 0 16,-1-3-144-16,-1-2 0 0,0-3 144 0,0-3-144 16,0-13 0-16,0 0-160 0,0 0 16 0,0 0 0 15,0 0-128-15,0 0-32 0,0 0 0 0,-5-16 0 16,1-5 64-16,2 0 16 0,2-1 0 0,3 0 0 16,0-6 224-16,2 3 0 0,0-3 144 0,1-1-144 15,2-3 304-15,2 3-48 0,1-3 0 0,1 3 0 16,-1-3-80-16,2 2-32 0,1-1 0 0,-1 2 0 0,-2 1-144 15,0 7 160-15,-1 1-160 0,0 8 160 0,-2 2-160 16,-8 10 0-16,0 0 0 0,0 0 0 0,12 6 0 0,-3 9 0 16,-3 6 0-16,-1 8 0 0,0 3 0 15,-1 1 0-15,0 4 0 0,-1 0 0 0,2 0-160 0,-1-2 160 16,1-6-208-16,3 0 80 0,0-1-48 0,2-8 0 16,-2-4 0-16,2-3 0 0,-10-13-16 0,14 5 0 15,-14-5 0-15,21-2 0 0,-2-9-32 0,0 0-16 16,1-7 0-16,1-3 0 0,1-1 80 0,0-4 16 15,-4 2 0-15,0-1 0 0,-1 0 144 0,-1 1 0 16,-1 0 0-16,-1 3 0 0,-1 4 0 0,0 1 0 16,-3 1 0-16,-2 2 0 0,-8 13 128 0,0 0 0 0,0 0 0 0,0 0 0 15,0 0 144-15,0 0 48 0,0 0 0 0,0 0 0 16,1 17 48-16,-1 3 16 0,-1 1 0 0,-3 2 0 16,-2-1-208-16,0 1-48 0,-1-1 0 0,2-3 0 15,2-3-128-15,3 1-224 0,0-5 48 0,0-12 16 31,0 13-288-31,0-13-64 0,7 11-16 0,-7-11 0 16,0 0-224-16,17-3-32 0,1 0-16 0,0-7 0 16,-1-1 32-16,4-3 0 0,0-6 0 0,0 3 0 0,0-2 512 0,0-1 96 0,-2-1 32 0,2 4 0 15,-2-3 288-15,0 1 64 0,-1 2 16 0,1-3 0 16,-1-1 128-16,-1 5 16 0,1-4 16 0,-2 2 0 16,0-1-16-16,-1 3-16 0,-3-1 0 0,1 5 0 15,-2 4-144-15,-2-2-32 0,-9 10 0 0,0 0 0 16,0 0 0-16,0 0-16 0,0 0 0 0,0 0 0 0,0 0 224 0,0 0 48 15,0 0 16-15,0 0 0 0,-4 16-32 0,3-2-16 16,-1 3 0-16,2-1 0 0,0 0-32 0,3 1-16 16,1 3 0-16,0-1 0 0,1-2-80 0,3 4-16 15,0 2 0-15,0-1 0 0,2 2-32 0,-1 0-16 16,-1 4 0-16,2-3 0 0,1-1-224 0,-1 2 0 16,-2 5 128-16,-2-1-128 0,1 5 0 0,-2-1 0 15,-2 0 128-15,-3 1-128 0,-2 7 0 0,-3-2 0 16,-1 3 0-16,-5 1 0 0,-4 1 128 0,-1-2-128 15,-3-1 0-15,-2-2 144 0,-3 2-144 0,-2-2 160 16,-2 0-160-16,-5-2 160 0,0-1-160 0,-7-5-176 16,-2 1 48-16,-3-5 0 15,-2 1-240-15,-4-5-32 0,-5-1-16 0,-3-5-11280 0,-4-2-2256 16</inkml:trace>
  <inkml:trace contextRef="#ctx0" brushRef="#br0" timeOffset="-152192.67">13274 13585 7359 0,'0'0'656'0,"-2"16"-528"0,-1-5-128 0,3-11 0 0,-3 13 5872 0,3-13 1136 15,0 0 224-15,0 0 64 0,0 9-5696 0,0-9-1152 16,0 0-208-16,0 0-48 16,0 0-768-16,0 0-160 0,12 0-32 0,-12 0 0 15,13-4-512-15,-2 0-96 0,-11 4-32 0,12-8 0 16,-3 4 560-16,-9 4 96 0,0 0 32 0,12-8 0 0,-12 8 256 0,0 0 48 0,9-8 16 0,-9 8 0 16,0 0 144-16,0 0 16 0,10-8 16 0,-10 8 0 15,0 0 80-15,6-8 16 0,-6 8 0 0,0 0 0 16,5-10-208-16,-5 10-48 0,0 0 0 0,2-11 0 15,-2 11 112-15,0 0 16 0,-2-10 0 0,2 10 0 16,0 0 256-16,0 0 144 0,0 0-16 0,0 0 0 16,-5-10 592-16,5 10 112 0,0 0 32 0,0 0 0 15,0 0-32-15,0 0 0 0,0 0 0 0,-11 2 0 16,11-2-176-16,-11 6-32 0,1 2-16 0,2 0 0 16,0 4-272-16,2-1-48 0,-1-1-16 0,1 4 0 15,-1-1 32-15,3 0 0 0,0-2 0 0,4-11 0 16,-3 14 112-16,0-2 32 0,3 0 0 0,0-12 0 0,0 0-32 0,5 16 0 15,-5-16 0-15,6 13 0 0,-6-13-96 0,10 12-32 16,-1-4 0-16,3-4 0 0,-12-4-96 0,17 5 0 16,-1-3-16-16,2-2 0 0,1-3 48 0,1-1 16 15,-1 0 0-15,2-3 0 0,0 1-64 0,-1-2-16 16,1 0 0-16,-1-4 0 0,-3 3-160 16,-1-2 128-16,-1 3-128 0,-4-2 128 0,-3-1-128 0,0-1 160 15,0 3-160-15,-3-2 160 0,-4-1 32 0,-1 0 0 16,0 2 0-16,-1-1 0 0,1 11 160 0,-8-13 32 15,-2 2 16-15,1 1 0 0,-1-1-64 0,-3 3-16 16,-3 3 0-16,-2 2 0 0,-3 3-96 0,-3 3-32 16,-1 2 0-16,-1 8 0 0,2-1-64 0,3 6 0 15,-1 5-128-15,-1 4 192 0,1 2-48 0,1 4-16 16,0 3 0-16,2 2 0 0,-1 1-128 0,3-1 0 0,2-1 0 16,4-1 0-16,2-3-160 0,4-1-16 0,3 0 0 0,4-6 0 15,1-3-96-15,3-3-32 0,4-2 0 0,3 1 0 31,4-6-176-31,1-3-32 0,1-4-16 0,4-4 0 16,1-4-176-16,0-4-16 0,0-7-16 0,2 0 0 16,1 0-160-16,-1-6-16 0,3-5-16 0,-1-2 0 15,0-3-448-15,1 1-96 0,-2-3 0 0,-3 1-16 16,-5-3 384-16,-1 1 80 0,0 3 0 0,-2 1 16 0,-4 2 1008 0,1 2 0 0,-2 1 224 0,1 2-32 16,-3 5 768-16,1-1 176 0,-2 1 16 0,0 0 16 15,0 4 96-15,0 3 16 0,0-2 0 0,-8 11 0 16,10-5-400-16,-10 5-80 0,0 0-16 0,11-4 0 15,-11 4-208-15,13 7-32 0,-4 1-16 0,-1 5 0 0,-1 4-176 16,-2 6-32-16,-2-1-16 0,0 7 0 0,-1 3-304 16,-1 0 0-16,-1 5 0 0,0 0 0 0,-1 0 0 15,1 3 0-15,0-3 0 0,0 0 0 0,0 0 0 16,1-5 0-16,1 2 0 0,0-4 0 0,-2-4 0 0,0 1 0 16,0-4 0-16,0-4 0 0,-2-3 0 0,2-3-144 15,0-13 144-15,0 0-128 0,0 0 128 0,0 0 0 16,0 0 0-16,0 0-128 0,0 0-32 0,0 0 0 15,-10-8 0-15,5-5 0 0,2-3 16 0,2-5 0 16,2-3 0-16,2 0 0 0,2 0 144 0,0 0 0 16,2-5 160-16,1-1-160 0,0-1 272 0,3 1-32 15,0 1-16-15,0-2 0 0,2 2 32 0,0 4 0 16,0-3 0-16,0 6 0 0,-1-1 0 0,1 2 16 0,-1 4 0 16,-1 2 0-16,-2 1 16 0,1 6 0 0,-10 8 0 0,14-7 0 15,-14 7-96-15,15 5 0 0,-15-5-16 0,14 16 0 16,-2 7-176-16,-6 2 0 0,0 4 0 0,-1 7 0 15,-2-3 0-15,-3 8-320 0,0-1 48 0,0-3 16 16,0-4-32-16,0 1 0 0,2-2 0 0,1 0 0 16,0-3 48-16,1-2 16 0,-1-4 0 0,0-4 0 15,0-3-64-15,-3-16-16 0,0 0 0 0,0 0 0 16,0 13 160-16,0-13 144 0,0 0-208 0,0 0 80 16,0 0-128-16,0 0 0 0,0-10-16 0,2-4 0 15,0-7-80-15,1-3-16 0,2-2 0 0,-1-1 0 16,1-2 368-16,2 0 0 0,2-3 192 0,2 2-64 15,2-2 64-15,0-4 16 0,0 4 0 0,1-5 0 16,2 0 128-16,2 4 32 0,0-1 0 0,-1 3 0 0,1 2-128 16,1 5-32-16,-4 4 0 0,-1 3 0 0,-1 5-80 0,-2 4 0 15,1 0-128-15,-12 8 192 0,12 0 0 0,-12 0-16 16,15 8 0-16,-2 4 0 0,-1 5 16 0,-2 2 16 16,0 2 0-16,-2 4 0 0,0 4-208 0,0 3 0 15,-3 0 0-15,1 2-160 0,0 1 0 0,-1-1 0 16,0 1 0-16,0-1 0 0,0-5 16 0,3 0 0 15,-2-5 0-15,1-2 0 0,-1-4 144 0,2-2 0 16,0 0-144-16,-2-5 144 0,3-4 0 0,-1 1 0 16,1-5-144-16,4 2 144 0,-2-5 0 0,4-5-160 15,-1 0 160-15,1-3-128 0,-1-3-64 0,4 0 0 16,1-4 0-16,-1 1 0 0,-2 1 192 0,-2-3 0 16,-3-5 0-16,-1 4-128 0,-2-3 128 0,-2 3 0 0,-1-1 0 0,-3 0 128 15,-4 5 16-15,1 2 16 0,1 11 0 0,-4-8 0 16,0 0 80-16,4 8 16 0,0 0 0 0,-13 0 0 15,0 3-80-15,0 9-16 0,-1 0 0 0,1 6 0 16,3 1-160-16,2 2 0 0,2 0 0 0,1-5 0 16,2 0-192-16,1-3 192 0,2 0-192 0,0-13 192 15,6 11-336-15,4 0 48 0,-10-11 16 0,13 5 0 32,-13-5-112-32,21 0-32 0,0-3 0 0,1-2 0 0,-1-3 416 0,-3 0-160 0,-1 3 160 0,1-1 0 15,1-4 0-15,0 2 0 0,-1 0 160 0,-2 0-32 16,-1 3 48-16,-3 2 16 0,-12 3 0 0,15 0 0 15,-15 0 0-15,13 3 0 0,-13-3 0 0,11 10 0 16,-11-10-192-16,10 11 160 0,-10-11-160 0,6 13 160 16,-3 0-160-16,-3-13-144 0,3 14 144 0,-3-14-208 0,0 13-128 0,0-13-32 15,0 0 0-15,0 0 0 16,0 0-32-16,0 0-16 0,0 0 0 0,0 0 0 16,0 0 288-16,0 0 128 0,12-9-128 0,-1-3 128 0,2-1 0 0,0-1 176 15,-1-2-16-15,4-2 0 0,-1-1 64 0,1 3 16 16,0 0 0-16,-2 3 0 0,-1-1 144 0,0 2 48 15,2 1 0-15,-4 6 0 0,-11 5-48 0,13-3-16 16,-13 3 0-16,0 0 0 0,11 8 0 0,-3 7 0 16,-3 2 0-16,-2 9 0 0,-1 1-80 0,-2 5-16 15,0 0 0-15,-2 2 0 0,0 0-272 0,1-2 0 16,2 5 128-16,1-5-128 0,0-3 0 0,1-5-144 0,2-3 16 16,-1-2 0-1,3-6-304-15,-7-13-48 0,9 11-16 0,-9-11 0 16,10 8-1376-16,1-6-288 0,1-7-48 0,0-6-8016 0,1-5-1600 15</inkml:trace>
  <inkml:trace contextRef="#ctx0" brushRef="#br0" timeOffset="-151841.08">16250 13557 23039 0,'0'0'2048'0,"0"0"-1648"0,0 0-400 0,0 15 0 16,0-15 2464-16,-4 14 416 0,-3-2 64 0,-6 2 32 15,-4-4-1824-15,-6 2-352 0,1 0-80 0,-7 1-16 16,-3 3-704-16,-3-4 0 0,-1 1 0 0,-1-1-160 16,-1 0 160-16,1 0-208 0,3-3 80 0,1 1 128 0,4-4 0 0,3 2 0 15,5-4 0-15,3 0 0 16,2-4-240-16,5-4 80 0,11 4 16 0,-11-4 0 16,0-1-240-1,4-3-64-15,2 0 0 0,2-3 0 0,3-2 224 0,3 1 32 0,2-1 16 0,0 0 0 0,0 2 432 0,1-1 64 16,2 3 32-16,0 1 0 0,-8 8 256 0,13-8 48 15,-2 0 16-15,-11 8 0 0,13 0-48 0,-13 0-16 16,13 9 0-16,-3 3 0 0,-2 4-64 0,-2 4-16 16,-1 8 0-16,-2 4 0 0,-4 6-160 0,-1 6-48 15,-1 2 0-15,-2 7 0 0,0 0-320 0,2 3 0 16,0-1 0-16,3-2 0 0,-2 0 0 0,2-2-256 16,2-4 32-16,1-4 16 15,2-3-1360-15,1-4-272 0,1-6-48 0</inkml:trace>
  <inkml:trace contextRef="#ctx0" brushRef="#br0" timeOffset="-151529.89">16440 13988 36975 0,'1'22'1632'0,"1"-6"352"0,-2 8-1600 0,0 3-384 0,0 4 0 0,0 9 0 16,0 3 1024-16,-2 4 128 0,-1-2 32 0,0 0 0 0,0 0-704 0,1 0-144 16,1-3-16-16,1-2-16 0,0-3-304 0,1-5 0 15,2 0 0-15,-1-7 0 0,0 0-288 0,1-5-16 16,-2-4 0-16,-1-16 0 15,0 0-304-15,0 0-64 0,0 0-16 0,0 0 0 16,-8-12-1696-16,0-8-352 0,-1-9-64 0,1-9-16 0</inkml:trace>
  <inkml:trace contextRef="#ctx0" brushRef="#br0" timeOffset="-150934.45">16491 13764 24879 0,'0'0'2208'0,"0"0"-1760"0,0 18-448 16,0-3 0-16,0-3 3104 0,-1 8 544 15,-1 2 96-15,-1 2 32 0,-2 0-2416 0,0 5-464 0,0 3-112 0,1 0-16 16,-1 2-768-16,3-5-224 0,-1-5-16 0,1 0 0 31,2 2-656-31,0-4-128 0,2-4-16 0,1-2-16 16,0-3-96-16,2-2-32 0,-5-11 0 0,8 8 0 16,-8-8 352-16,13 5 80 0,-2-2 16 0,4-6 0 0,-2 1 736 0,1-4 0 0,2-2 0 0,2-2 0 15,1-1 480-15,2 1-16 0,1-4 0 0,1 1 0 16,-1-3-144-16,2 0-16 0,0 3-16 0,0 2 0 15,0 5-128-15,-1-1-32 0,-2-1 0 0,-2 6 0 16,-1-1 144-16,-2 3 32 0,-16 0 0 0,16 3 0 16,-3-1 304-16,-13-2 64 0,8 15 16 0,-5-1 0 15,2 2-16-15,-4 3 0 0,-1-1 0 0,-1 3 0 16,1-4-224-16,0 1-64 0,-2-2 0 0,4-3 0 0,-1 3-384 16,-1-16 0-16,5 13-224 0,-5-13 80 0,0 0 16 15,0 0 0-15,0 0 0 0,0 0 0 0,0 0-32 0,0 0 0 16,15-3 0-16,-4-4 0 0,-2-1 160 0,-1-3 0 15,-1 1 0-15,-1-1 0 0,-1-2 0 0,0 0 0 16,0 2 0-16,-5 11-128 0,5-11 128 0,-5 11 0 16,0 0 128-16,0 0-128 0,0 0 0 0,0 0 0 15,0 0 0-15,0 0 0 0,0 0 144 0,0 0-144 16,3-13 192-16,-3 13-192 0,0 0 288 0,0 0-48 16,0 0-16-16,0 0 0 0,0 0-96 0,0 0 0 0,0 0-128 15,0 0 192-15,0 0-192 0,0 0 0 0,0 0 0 16,0 0 0-16,0 0-160 0,0 0 32 0,0 0 0 0,0 0 0 15,0 0 128-15,0 0-208 0,0 0 80 16,0 0 128-16,0 0-192 0,0 0 192 0,0 0-160 0,0 0 160 16,0 0 0-16,0 0-144 0,0 0 144 0,0 0 0 15,0 0-144-15,0 0 144 0,0 0-160 0,0 0 160 16,0 0-208-16,0 0 48 0,0 0 16 0,0 0 0 31,0 0-240-31,0 0-32 0,0 0-16 0,0 0 0 16,0 0-336-16,0 0-64 0,0 0 0 0,0 0-16 15,0 0-1856-15,0 0-368 0,0 0-80 0</inkml:trace>
  <inkml:trace contextRef="#ctx0" brushRef="#br0" timeOffset="-149905.61">17209 14066 3679 0,'0'0'320'0,"0"0"-320"0,0 0 0 15,0 0 0-15,0 0 3296 0,0 0 592 0,0 0 112 0,0 0 32 16,0 0-2224-16,0 0-432 0,0 0-96 0,0 0 0 16,0 0-832-16,-4-11-176 0,4 11-16 0,-1-13-16 15,1 4-400-15,0 9-80 0,0 0-16 0,1-12 0 16,-1 12 48-16,0 0 0 0,0 0 0 0,0 0 0 15,0 0 16-15,0 0 0 0,4-11 0 0,-4 11 0 16,0 0 192-16,0 0 0 0,0 0 0 0,0 0 160 16,0 0 32-16,0 0 16 0,0 0 0 0,0 0 0 15,0 0 0-15,0 0 0 0,0 0 0 0,0 0 0 16,0-13-80-16,0 13-128 0,0 0 176 0,0 0-176 16,-2-9 240-16,2 9-64 0,0 0-16 0,0 0 0 0,0 0 96 0,0 0 0 15,-2-12 16-15,2 12 0 0,0 0-96 0,0 0-32 16,0 0 0-16,0 0 0 0,0 0-144 0,0 0 0 15,0 0 144-15,0 0-144 0,0 0 144 0,0 0-144 16,0 0 192-16,0 0-192 0,0 0 128 0,0 0-128 16,0 0 0-16,0 0 0 0,0 0 0 0,0 0 0 15,0 0 0-15,0 0 0 0,0 0 0 0,0 0 0 16,0 0 0-16,0 0 0 0,0 0 0 0,0 0-144 16,0 0 144-16,0 0 0 0,0 0-144 0,0 0 144 15,0 0-160-15,0 0 160 0,0 0-144 0,-8 8 144 16,8-8-128-16,0 0 128 0,0 0-192 0,-6 10 32 15,6-10 16-15,0 0 0 16,0 0-400-16,0 0-80 0,-8 8-16 0,8-8-6272 16,0 0-1280-16</inkml:trace>
  <inkml:trace contextRef="#ctx0" brushRef="#br0" timeOffset="-149048.78">16676 13846 10127 0,'0'0'896'0,"-5"12"-704"0,0 0-192 0,0 1 0 0,2 3 2992 0,-3 4 560 0,-2 0 112 0,-2 6 32 15,-1 9-2240-15,0-1-448 0,-2 3-96 0,-2 3-16 16,1 5-656-16,-1 0-240 0,1 0 144 0,1-2-144 16,0-1 256-16,2-2-16 0,1-4-16 0,2-4 0 15,4-5 544-15,0-1 128 0,3-4 0 0,2-4 16 16,1-5-336-16,-2-13-64 0,8 8 0 0,-8-8-16 15,14 3-352-15,4-8-144 0,0-6 128 0,4-5-128 16,2-8 0-16,4-5 0 0,0-8-144 0,1 0 144 16,-1 0-176-16,1-3 176 0,-1 0-160 0,-2 1 160 15,-2 2 0-15,-1 2 0 0,-4 4 0 0,-1 4 0 16,-4 3 0-16,-3 3 192 0,-1 2-16 0,-4 3 0 16,-1 1 240-16,-2 4 48 0,-3 11 16 0,-1-9 0 15,1 9 112-15,0 0 32 0,-8-8 0 0,-4 4 0 0,-2 4-160 16,-4 5-16-16,-3 3-16 0,-3 8 0 0,-3 5-224 15,-2 6-32-15,0 6-16 0,0 2 0 0,1 5-160 0,0 8 0 16,1-3 0-16,3-3-176 0,3 1 176 0,3-4-128 16,4-4 128-16,4-1-128 0,2-5 128 0,4-5 0 15,2-2 0-15,2-4 0 0,3-5 0 0,4-1-160 16,-7-12 160-16,12 7-208 0,1-5-96 0,3-4-16 16,2-6 0-16,3-7 0 0,1-7-48 0,1-5-16 15,-1-2 0-15,1-5 0 0,-1-3 160 0,1 0 32 16,-3 0 0-16,-2-1 0 0,-3 1 32 0,-1 0 16 15,-3 3 0-15,-3 2 0 0,-3 8 144 0,-2 0 128 16,-1 2-128-16,-4 4 176 0,-1 0 224 0,-3 9 48 0,-2 1 16 16,-2 1 0-16,-3 7 128 0,-3 3 32 0,-5 2 0 15,-1 8 0-15,-1 3 16 0,-2 8 0 0,-4 8 0 0,-2 8 0 16,-2 7-352-16,2 1-64 0,2 2-16 0,3 3 0 16,4 0-208-16,4-2 0 0,6-1 0 0,5-2 0 15,5-1-160-15,7-4 160 0,7-5-128 0,5-2 128 16,6-6-320-16,6-6 0 0,4-4 16 0,9-11 0 31,5-9-2000-31,9-9-416 0</inkml:trace>
  <inkml:trace contextRef="#ctx0" brushRef="#br0" timeOffset="-129059.45">5383 14333 2751 0,'0'0'256'0,"0"0"-256"0,0 0 0 0,0 0 0 0,0 0 2496 0,0 0 448 16,0 0 80-16,0 0 32 16,0 0-2096-16,0 0-432 0,0 0-80 0,0 0 0 0,0 0-288 0,0 0-160 15,0 0 192-15,0 0-192 0,0 0 400 0,0 0-16 16,0 0-16-16,0 0 0 0,0 0 112 0,-8 6 32 15,8-6 0-15,0 0 0 0,0 0 0 0,0 0 16 16,0 0 0-16,-8 10 0 0,8-10-48 0,0 0-16 16,0 0 0-16,0 0 0 0,0 0-144 0,-4 13-16 15,4-13-16-15,0 0 0 0,0 0-144 0,0 14-16 16,0-14-128-16,4 13 192 0,-4-13-32 0,3 13-16 16,-3-13 0-16,0 0 0 0,6 14 48 0,-1-4 0 15,-5-10 0-15,6 13 0 0,-6-13 128 0,10 11 16 0,-10-11 16 16,10 13 0-16,-2-2 112 0,1-1 32 0,1-2 0 0,0 0 0 15,-1 0-16-15,3 0 0 0,2 0 0 0,2 0 0 16,-2 0-32-16,4 1 0 0,3-1 0 0,-2 2 0 16,2-2-96-16,2-1-32 0,1 1 0 0,-2 0 0 15,1 3-112-15,-3-3-16 0,1 0-16 0,2 0 0 16,1 2-48-16,0-2-128 0,3 0 192 0,-1 0-64 16,0-2 16-16,1 0 0 0,0 2 0 0,2-1 0 15,-3-2 48-15,1-2 0 0,0-3 0 0,2 1 0 16,2 3 64-16,2-1 32 0,3-1 0 0,2 4 0 15,2-1 32-15,0 0 16 0,-1-1 0 0,1 4 0 16,-5 0-48-16,4-3-16 0,1-2 0 0,0 4 0 16,0-2-80-16,-1-4-32 0,-2 1 0 0,0-2 0 15,-2-2-160-15,3 1 192 0,2-3-192 0,1 4 192 16,0-3-192-16,1-2 160 0,-2 4-160 0,0-2 160 0,0-1-32 16,1 0 0-16,-1-1 0 0,0 2 0 0,0-1 16 0,2 0 0 15,1 0 0-15,2 0 0 0,0 0-16 0,3 0 0 16,0 2 0-16,3-1 0 0,4-1-128 0,-4 4 128 15,-2-4-128-15,-3-4 128 0,-1 0-128 0,-2 0 128 16,1 3-128-16,-1-3 128 0,-1-3-128 0,-1 3 128 16,-2-1-128-16,1 1 128 0,2 0-128 0,0 0 128 15,-1 0-128-15,1-1 128 0,1 1-128 0,-3 0 160 16,-1-2-160-16,-4 0 160 0,-1-2-32 0,1 2-128 0,1-1 192 16,-3-2-64-16,-1-3-128 0,0 3 192 15,-1-1-192-15,-1-1 192 0,-1 1-192 0,0-1 128 0,2-1-128 16,-2 0 128-16,-2-3-128 0,0 3 160 15,2-2-160-15,-2 2 160 0,-3 0-160 0,0 0 0 0,-1 3 0 16,-1-1 0-16,-2-1 0 0,-4 2 0 0,-3-1-160 16,-2 4 160-16,-3-1 0 0,0 3 0 0,-8 8 128 0,8-8-128 15,-8 8 0-15,5-10 0 0,-5 10-160 0,0 0 160 16,0 0-160-16,0 0 160 0,0 0 0 0,0 0-144 16,-4-11 144-16,4 11-192 0,0 0 192 0,0 0-192 15,-9-8-96-15,9 8-32 0,-15-8 0 0,3 5 0 31,-3-2-336-31,-1 5-80 0,-2 0-16 0,-2-2-10992 0,0-1-2208 0</inkml:trace>
  <inkml:trace contextRef="#ctx0" brushRef="#br0" timeOffset="-125665.91">18001 13598 20847 0,'0'0'912'0,"0"0"208"0,0 0-896 0,4-12-224 0,-4 12 0 0,3-13 0 0,0 4 928 0,-3 9 144 15,3-15 16-15,-3 15 16 0,3-12-592 0,-1 2-112 16,-2 10-16-16,2-11-16 0,-2 11-192 0,0 0-48 16,0 0 0-16,0 0 0 0,0 0 336 0,0 0 64 15,0 0 16-15,0 0 0 0,0 0 32 0,0 0 0 16,0 0 0-16,0 0 0 0,-13 0-224 0,2 3-32 15,-1 2-16-15,1 6 0 0,0 3-112 0,0 2-32 16,-2 7 0-16,2 3 0 0,-2 3 16 0,0 6 0 16,0 3 0-16,0 6 0 0,-1 2-32 0,1 7 0 15,0 0 0-15,0 0 0 0,0 5 16 0,2 3 0 16,0 0 0-16,3 0 0 0,1-2-160 0,3-1 192 16,0-2-192-16,4-1 192 0,4-2-192 0,0 0 192 15,3-3-192-15,4-2 192 0,2-7-192 0,5 3 0 0,-2-3 144 16,3-4-144-16,0 0-176 0,4-5-96 0,-1-3-32 15,2-5 0 1,0-3-592-16,0-5-112 0,0-3-16 0,4-6-8384 0,1-7-1664 0</inkml:trace>
  <inkml:trace contextRef="#ctx0" brushRef="#br0" timeOffset="-125172.5">18216 14008 12895 0,'0'0'1152'0,"0"0"-928"0,-14-3-224 0,3 3 0 0,11 0 3424 0,-12-3 640 16,12 3 128-16,-11 0 32 0,11 0-2848 0,0 0-560 15,0 0-112-15,0 0-32 0,-5 11-336 0,1 2-64 16,4-13-16-16,-2 21 0 0,2 6-32 0,-2 2-16 16,4 5 0-16,3 4 0 0,1 6 176 0,2 2 48 15,2 6 0-15,0-1 0 0,1-1 16 0,0-2 0 0,0-6 0 0,2 3 0 16,0-5-128-16,1-7 0 0,2 0-16 16,-1-1 0-16,-4-5-176 0,0-1-128 0,1-6 144 0,-3-3-144 15,-2-5 128-15,-1 0-128 0,-6-12 0 16,8 9 144-16,-8-9-144 0,0 0 0 0,0 0 0 0,0 0 0 15,0 0 0-15,11-13 0 0,-3-3 128 0,0-1-128 16,-1-4 208-16,1-6-32 0,-2-2-16 0,2-3 0 16,-1-1-32-16,-1 0 0 0,0-3 0 0,2-2 0 15,-3-2-128-15,3 3 0 0,-1-3 0 0,-2 0 0 16,1-2 0-16,0 2 0 0,-1-4 0 0,2 4 0 16,-1 0 0-16,0 8 192 0,1 3-192 0,-1 2 192 15,-1 1-48-15,2 5 0 0,-3 2 0 0,3 5 0 16,-1-1-144-16,-1 7-224 0,0 0 48 0,-5 8 16 15,5-10-1888-15,-5 10-368 16,0 0-80-16</inkml:trace>
  <inkml:trace contextRef="#ctx0" brushRef="#br0" timeOffset="-124938.97">18722 14164 4607 0,'0'26'192'16,"0"-10"64"-16,-2 0-256 0,1 3 0 0,-1 4 0 0,0 1 0 0,2 0 7264 0,4 5 1408 16,1-2 288-16,1-1 48 0,2 3-7088 0,3-2-1408 15,2 0-272-15,1 0-64 0,1-2-304 0,1-1-64 16,0-2-16-16,0 1 0 0,-1-4 16 0,-4 2 16 16,-3-5 0-16,0-3 0 0,0-1 176 0,-3 0 0 0,-5-12-144 0,0 0 144 31,0 0-480-31,0 0-32 0,0 0 0 0,0 0-9872 15,0 0-1984-15</inkml:trace>
  <inkml:trace contextRef="#ctx0" brushRef="#br0" timeOffset="-124781.85">18980 13883 25791 0,'0'0'2304'0,"0"0"-1856"0,-1 15-448 0,-1-2 0 16,2-13 2624-16,0 14 448 0,0-14 64 0,0 16 32 15,0-5-2256-15,0-11-448 0,3 13-80 0,-3-13-32 16,7 16-2272 0,-7-16-448-16,8 8-80 0</inkml:trace>
  <inkml:trace contextRef="#ctx0" brushRef="#br0" timeOffset="-124416.47">19078 14148 12895 0,'-5'24'576'0,"2"-6"112"0,0-2-560 0,-2 8-128 0,2-5 0 0,1 4 0 0,-1-4 4784 0,3 2 912 16,0 3 192-16,2-3 48 0,1-2-4224 0,2-1-848 16,0-2-160-16,-1 3-48 0,0-1-496 0,2 1-160 15,-1-1 0-15,0-2 0 0,-1 0 0 0,1 3 0 16,-2-3 0-16,1 2-144 0,-4-2 144 0,0 1-128 16,-2-1 128-16,0 0-128 0,1-1-128 0,-2-1 0 15,-1-2-16-15,4-12 0 0,-4 12-48 0,4-12-16 0,0 0 0 0,0 0 0 16,0 0-16-16,0 0 0 0,0 0 0 0,0 0 0 15,0 0 352-15,-8-8 0 0,8 8 0 0,-4-12 0 16,1-4 256-16,5-1 80 0,1 0 16 0,2-2 0 16,0-2 192-16,1 1 32 0,2-5 16 0,3 1 0 15,1-5 16-15,0 0 0 0,1-3 0 0,0 0 0 16,3-2-160-16,0 2-16 0,2-5-16 0,1 5 0 16,0 0-144-16,2 1-16 0,-2 4-16 0,1 3 0 15,-4 3-240-15,1 0 144 0,-1 5-144 0,0 6 128 16,-1 4-128-16,-1 1-256 0,-1 2 64 0,-13 3 16 15,13-5-560-15,-13 5-112 16,13-3-32-16,0 1-10560 0,-13 2-2112 0</inkml:trace>
  <inkml:trace contextRef="#ctx0" brushRef="#br0" timeOffset="-123925.91">20076 14055 25791 0,'0'0'2304'0,"-12"3"-1856"16,-1 7-448-16,0-2 0 0,-2 0 2576 0,3 0 432 0,-1 0 64 15,0-2 32-15,-2-1-2528 0,-1-2-576 0,0 2 0 0,0 0 0 31,-1-2-672-31,-1 0-96 0,-3-1 0 0,0 3-16 16,0-4 64-16,1-1 16 0,-1 0 0 0,1 0 0 0,1-1 400 0,3-4 96 0,2 3 16 0,1-4 0 31,-2 1-240-31,6-3-32 0,1 0-16 0,1 0 0 16,1-3-608-16,1 1-128 0,5 10-32 0,0-13 0 16,3-6 48-16,2 3 16 0,2 0 0 0,1 2 0 0,1-4 720 0,1 0 144 0,-1 2 16 0,3 0 16 15,-1 0 1104-15,0 3 208 0,-3-3 64 0,3 3 0 16,1 1 208-16,-3 4 48 0,1 1 16 0,-10 7 0 15,13-5-320-15,-13 5-64 0,0 0-16 0,16 8 0 16,-5 0-160-16,-1 8-32 0,-2 4-16 0,0 5 0 16,-2 4-112-16,1 8 0 0,-1 5-16 0,-1 6 0 15,0 5-112-15,1 3-32 0,0 0 0 0,1 2 0 16,1 0-224-16,2-2-64 0,-1-3 0 0,2-2 0 0,1-2-192 16,-1-4 0-16,-3-8 0 0,1-1 0 15,-2-3-416-15,-1-5-176 0,1-4-48 16,-1-3 0-16,-1-5-1472 0,0-3-320 0,-5-13-48 0,0 0-16 15,9 7-672-15,-9-7-144 0,12-7-16 16</inkml:trace>
  <inkml:trace contextRef="#ctx0" brushRef="#br0" timeOffset="-122753.46">20324 14140 13823 0,'0'0'608'0,"0"0"128"0,0 0-592 0,0 0-144 16,0 0 0-16,0 0 0 0,-5 16 3488 0,0 2 672 0,-2-1 128 0,1 3 16 15,0 2-2880-15,-4 4-576 0,-1 6-112 0,0 0-32 16,1 2-400-16,0 3-96 0,1 1-16 0,-1-4 0 16,-1 3 48-16,3-3 0 0,1-2 0 0,3-3 0 15,-1-1 16-15,2 0 16 0,1-9 0 0,2-1 0 16,2-1-112-16,-2-1-32 0,1-1 0 0,1-6 0 16,-2-9-128-16,0 0-272 0,0 0 64 0,0 0 16 15,6 12-128-15,-6-12 0 0,0 0-16 0,0 0 0 16,0 0 144-16,11 4 48 0,-11-4 0 0,13 0 0 15,-13 0 144-15,15 0 0 0,-3-4 0 0,-12 4-128 16,13-7 128-16,-1 2 0 0,-12 5 0 0,12-4 0 16,-12 4 0-16,12-8 0 0,-12 8 0 0,11-5 0 15,-11 5 0-15,0 0 0 0,11-7 0 0,-11 7 0 0,0 0 176 0,0 0-48 16,13-4 0-16,-13 4 0 0,0 0 48 16,0 0 0-16,0 0 0 0,11-4 0 0,-11 4-176 0,0 0 192 15,0 0-192-15,0 0 192 0,0 0-192 0,11-4 0 16,-11 4 144-16,0 0-144 0,0 0 0 0,0 0 128 15,0 0-128-15,0 0 0 0,0 0 0 0,0 0 144 16,0 0-144-16,0 0 0 0,0 0 192 0,0 0-192 16,0 0 192-16,13-2-192 0,-13 2 208 0,0 0-64 15,11-7-16-15,-11 7 0 0,12-4-128 0,-12 4 128 16,9-8-128-16,-9 8 128 0,10-12-128 0,0 0 0 16,-2 4 0-16,0 0 0 0,1-5-128 0,-1 1 128 15,-1 0 0-15,-1 0 0 0,1-2 0 0,1-1 0 0,0-1 0 16,-4-1 0-16,3 1 0 0,-1 0 192 0,-1-5-64 15,0 2 0-15,-2-4 112 0,0 2 16 16,1-1 0-16,-1 1 0 0,-2 2 16 0,-1-2 16 0,-1 0 0 0,1 5 0 16,0 3-48-16,0-3-16 0,0 3 0 15,0 2 0-15,0 1-32 0,0 2-16 0,0 8 0 0,0 0 0 16,0 0-176-16,0 0 0 0,0 0 0 0,0 0 128 16,0 0-128-16,0 0 0 0,0 0 0 0,0 0 0 15,-7 18-160-15,1 1 160 0,1 2 0 0,0 5-144 16,0 4 144-16,1 1 0 0,-3 1 0 0,2 0 0 15,2-3 0-15,0 3 0 0,1-3 0 0,2 0 0 16,0-5 0-16,2-3 0 0,3-1 0 0,0 0 0 16,-1-7-128-16,1 1 0 0,0-4 0 0,-5-10 0 15,0 0-144-15,10 4-32 0,-10-4 0 0,13 0 0 16,-13 0-176-16,12-8-32 16,0-4-16-16,-3 4 0 0,-1-5 16 0,0-3 16 15,-1 3 0-15,1-2 0 0,-3-2 128 0,-1 4 32 0,1-3 0 0,0 0 0 0,0 5 336 0,1-2-176 16,-3 5 176-16,-3 8-128 0,2-10 128 0,-2 10 176 15,0 0-48-15,0 0 0 0,0 0 64 0,0 0 0 16,0 0 0-16,5 18 0 0,-5 3 48 0,1 3 16 16,1 0 0-16,0 1 0 0,1-1-256 0,2-1 144 15,-1-5-144-15,3 1 128 0,-1-6-128 0,2-2 0 16,0-1 0-16,2-2 0 0,3-4 0 0,0 0 0 16,1-3 0-16,2 1 0 0,0-5 0 0,2-5 128 15,1 0-128-15,0 3 0 0,-1-2 160 0,1-2-160 16,1-4 192-16,0-2-192 0,1-1 304 0,0 0-48 0,-2-1-16 15,2-1 0-15,0-1-48 0,0-1 0 0,0-4 0 16,1 2 0-16,2-2-64 0,0-3 0 0,1-2-128 0,-1-2 192 16,0-1-192-16,1-3 144 0,-1-4-144 0,1-1 128 15,-1-2-128-15,-2-1 0 0,1 1 144 0,-1-1-144 16,2 1 144-16,-1 0-144 0,-4-1 192 0,-2-2-192 16,3 3 240-16,1-6-64 0,-1 0-16 0,0-2 0 15,-4 1-16-15,0-8 0 0,-2 5 0 0,2 2 0 16,-1 2-16-16,-2-2 0 0,-1-3 0 0,-2 5 0 15,-2 1 64-15,-2 4 16 0,1-2 0 0,-2 8 0 16,-4 0-208-16,-1 5 144 0,-1 6-144 0,-3 2 128 16,-2 3-128-16,-5 7 0 0,-2 1 0 0,-1 8 0 15,-3 0 0-15,0 7 0 0,-4 1 128 0,-5 8-128 16,1 5 0-16,-1 7 0 0,-1 4 0 0,-1 5 0 16,1 7 0-16,0 4 0 0,0 4 0 0,1 4 0 0,0 4 0 15,2 2 0-15,0 4-128 0,2 0 128 0,2 0 0 16,3 4 0-16,1-4-144 0,3-4 144 0,0 4-176 0,2 0 32 15,1-4 0-15,5-3 0 0,0-1-32 0,2-1 0 16,0-1 0-16,1 0 0 0,1-4-32 0,2 1-16 16,1-3 0-16,3-3 0 15,0-4-224-15,3-1-64 0,1-6 0 16,3 1-10448-16,0-3-2096 0</inkml:trace>
  <inkml:trace contextRef="#ctx0" brushRef="#br0" timeOffset="-121535.89">22230 14034 30063 0,'-8'16'1328'0,"3"-3"272"0,-1 0-1280 0,-4 6-320 15,-1 10 0-15,-2 3 0 0,-5 8 704 0,2 2 64 0,0 8 0 0,-1-2 16 32,-1 5-1184-32,2-3-240 0,2 3-64 0,1-5 0 15,3-3-192-15,-1-4-64 0,1-8 0 0,2 2 0 0,2-6 800 0,1-4 160 0,0-2 0 0,2-9 0 16,1 1 352-16,2-15 32 0,0 0 0 0,0 0 0 15,0 0-384-15,0 0 0 0,0 0 0 0,0 0 0 16,7-24-496 0,-1 1-64-16,1-2-16 0,-1 0 0 0,0-3 320 0,2 0 64 0,0-1 16 0,0 1 0 15,2-1 576-15,1 3 112 0,-1-1 32 0,1-2 0 16,0-3 336-16,2 3 64 0,0-3 16 0,0 3 0 16,1-2-80-16,2 1-16 0,1-2 0 0,-1 1 0 15,1-1-160-15,-1 8-48 0,0 0 0 0,0 6 0 16,-1 2-272-16,-2 3-64 0,-2 2-16 0,-2 3 0 0,1 3-48 15,-10 5-16-15,0 0 0 0,0 0 0 0,13 5-48 0,-13-5-16 16,13 16 0-16,-5 5 0 0,-3 6-176 0,-1 7 192 16,0 3-192-16,-3 5 192 0,-2 3-192 0,-1 1 0 15,2 1-160-15,0-2 160 0,0 0-240 16,2-2 48-16,2-3 16 0,3-1 0 0,-1-4 176 0,2-6-208 16,0-7 80-16,2-4 128 0,-2-4-256 0,0-2 80 15,-8-12 16-15,10 4 0 0,-10-4 160 0,13 0 0 16,-13 0 0-16,14-9 0 0,-1-6 0 0,-2-2 0 15,0-7 0-15,-1-5 0 0,0-3 192 0,-1-2 0 16,1-1 16-16,-1-2 0 0,1 0-16 0,1 0 0 0,-1-3 0 0,1 1 0 16,0-4-192-16,1 1 0 0,-1-3 128 0,0 3-128 15,0-1 0-15,-1 6 0 0,0 5 0 0,-1 3 0 16,-1 5-176-16,-1 0 32 0,-1 6 0 0,-1 6 0 16,-2 4-144-16,-3 8-32 0,0 0 0 0,0 0 0 15,0 0-16-15,0 20-16 0,-3 6 0 0,0 3 0 31,-1 1-48-31,0 4-16 0,-3 3 0 0,2 5 0 0,1-2 16 0,0-3 0 0,1 0 0 0,0-2 0 16,1-1 400-16,2-2-128 0,0-3 128 0,2 0 0 16,1-5 0-16,2 0 272 0,0-5-32 0,1-1-16 15,2-2-16-15,5-3 0 0,2 3 0 0,2-5 0 16,2-1-80-16,4-2-128 0,-1-2 176 0,4 0-176 16,0-2 176-16,3-4-176 0,1 0 160 0,-1-4-160 15,-2 0 0-15,-1-4 128 0,0 0-128 0,-1 0 0 16,-1-5 0-16,-1 3 0 0,-2-4 0 0,-2-2 0 0,-3-2 144 15,-2-1-16-15,-1 3 0 0,-1 1 0 0,-3-1 64 0,-1 2 0 16,-3 1 0-16,0 0 0 0,-2 2 96 0,-1-2 32 16,-2 2 0-16,0 11 0 0,-4-10 0 0,0 2 0 15,-3 3 0-15,7 5 0 0,-13 2-80 0,-1 6-16 16,-2 5 0-16,0 3 0 0,0 5-96 0,0 3 0 16,0 3-128-16,1 3 192 0,1 3-192 0,3-1 0 15,2 1 0-15,5-2 0 0,-1-2 0 0,5-4 0 16,1 0-160-16,4-6 160 0,2-2-384 0,2 4 16 15,4-5 0-15,2-4 0 16,1-3-576-16,3-6-112 0,0-3-32 0,2-1-9600 16,3-7-1936-16</inkml:trace>
  <inkml:trace contextRef="#ctx0" brushRef="#br0" timeOffset="-121003.92">23992 13915 16575 0,'0'0'1472'0,"0"0"-1168"0,0 0-304 0,0 0 0 0,-8 13 3776 0,0-2 688 0,-2-3 144 0,1 1 16 16,-2-5-3312-16,-2 4-672 0,-2 0-128 0,-1-3-16 16,-1 3-496-16,-1 0 0 0,-3 0 0 0,0 3 0 15,-3 2 0-15,-2-3 0 0,1-2 0 0,-4 0 0 16,-2 3 208-16,1 0 48 0,-4-1 16 0,1 1 0 15,-4-1-272-15,3-2 0 0,2-2 0 0,3 1 0 32,2-4-400-32,4-3-192 0,2 0-48 0,7 0 0 15,3-3-1664-15,11 3-352 0,-10-8-64 0,4-5-9504 0</inkml:trace>
  <inkml:trace contextRef="#ctx0" brushRef="#br0" timeOffset="-120801.92">23543 13801 23775 0,'19'-4'1056'0,"-6"0"224"0,-2 4-1024 0,2-1-256 0,1 1 0 0,-1 1 0 0,-2 4 1504 0,2 3 256 15,-1 0 48-15,-1 8 16 0,-3 5-784 16,0 3-144-16,-2 8-48 0,-1 4 0 0,-2 2-400 0,-1 7-64 16,-1-2-32-16,1 4 0 0,-2 6-48 0,2 3-16 15,-1-1 0-15,-1-1 0 0,2-2 16 0,1 1 0 16,0 0 0-16,2-2 0 0,0-4-176 0,1 1-128 16,1-7 144-16,1 3-144 0,0-4 0 0,0-3-256 15,3-3 16-15,2-1 16 16,0-4-352-16,1-5-80 0,1-8-16 0,2 0 0 15,3-4-1232-15,2-8-240 0,0 1-48 0,3-6-10656 16</inkml:trace>
  <inkml:trace contextRef="#ctx0" brushRef="#br0" timeOffset="-120328.64">24405 12846 25791 0,'0'0'2304'0,"0"0"-1856"0,0 0-448 0,0 0 0 0,0 0 2240 16,12 8 336-16,1-3 80 0,0 3 16 0,-2 0-1776 0,2 0-336 15,0 0-80-15,1 4-16 0,1 0-464 0,1 1 128 16,0 0-128-16,2 3 0 0,-2 0 0 0,0 5 0 16,-2 0 0-16,2 1 0 0,-1 1 416 0,1 1-16 15,0 5 0-15,1-2 0 0,3 5 64 0,2 2 16 16,2 3 0-16,2 0 0 0,1 3-208 0,2 2-32 15,2 4-16-15,-3 7 0 0,1 2-224 0,-1 6 0 16,-1 0 0-16,-3 1 0 0,-3-1 0 0,-4 0 0 16,-2 3 0-16,-2 2 0 0,-5 3 0 0,-3 5 0 15,-5 0 0-15,-5 8 0 0,-8 0 0 0,-6 3 0 0,-7 3-144 16,-11 2 144-16,-14 1-320 0,-7 3 16 0,-9 7 16 16,-6-3 0-1,-5 1-576-15,-7-3-112 0,-8-1-32 0,-13 3-10192 0,-13-3-2048 16</inkml:trace>
  <inkml:trace contextRef="#ctx0" brushRef="#br1" timeOffset="-210958.08">165 11904 15663 0,'0'0'688'0,"0"0"144"0,0 0-656 0,0 0-176 0,-4-8 0 0,4 8 0 0,-2-13 1824 0,2 13 336 16,2-11 64-16,1-2 16 0,-2 4-1568 0,1-3-304 15,0 1-64-15,-1 3-16 0,1-2-288 0,-2 10 0 16,0-4 0-16,0 4 0 0,1-7 272 0,-1 2 0 0,-3 1 0 15,3 4 0-15,0 0 352 0,0 0 64 16,-5-12 16-16,5 12 0 0,0 0-32 0,0 0 0 0,0 0 0 0,0 0 0 16,0 0-256-16,0 0-48 0,0 0-16 0,0 0 0 15,5-8-128-15,2 0-32 0,1 0 0 0,1 0 0 16,3 0 0-16,-1 3-16 0,-11 5 0 0,16-8 0 16,0 0-176-16,0 0 0 0,0 5 0 0,0-2 128 15,0 0-128-15,0 2 128 0,-3 3-128 16,0-1 128-16,-13 1 48 0,13-4 0 0,-1 4 0 0,-12 0 0 15,13 0-48-15,-13 0-128 0,15 5 192 0,-15-5-64 16,11 7-128-16,-11-7 0 0,13 8 0 0,-5 1 0 16,-8-9 0-16,6 13 0 0,1-2 0 0,-4 2 0 15,-1 2 0-15,-2-2 0 0,-2-1 0 0,0 1 0 16,1 2 0-16,1-1 0 0,-4 2 0 0,1 0 0 16,0 0 0-16,-2 2 0 0,0-4 0 0,-1-1-176 0,-2 3 176 15,0 0-192-15,-2 0 192 0,1 2-192 0,-4 1 16 16,0 2 0-16,0 0 0 0,-1 0 0 0,-6 0 176 0,1-2-192 15,0 2 192-15,0 1-192 0,-2-4 192 0,2 3 0 16,-2 0 0-16,1 1-128 0,1-4 128 0,3 1 0 16,3-3 0-16,2 0 0 0,0-1 0 0,1-2 0 15,2-2 0-15,2 2 0 0,-1-2 0 0,7-11 0 16,-3 13 0-16,3-13 0 0,-3 14 0 0,3-14-160 16,0 0 160-16,3 13 0 0,-3-13-240 0,0 0 64 15,0 0 16-15,13 8 0 0,0-3 160 0,0-2 0 16,1-3 0-16,2-2 0 0,2-2 0 0,4-1 0 15,2 0 0-15,4-3 0 0,-1-3 0 0,0 3 0 16,-1 0 0-16,-2-2 0 0,2-1 0 0,-6 1 0 16,0 2 0-16,-3 0 0 0,1 2 0 0,0-2 0 0,-2 3 0 15,-2 2 0-15,-1 1 0 0,0-1 0 0,0 0 0 16,-13 3 0-16,13-2 0 0,-13 2 0 0,12 0-144 0,-12 0 144 31,0 0-1856-31,0 0-288 0</inkml:trace>
  <inkml:trace contextRef="#ctx0" brushRef="#br1" timeOffset="-207897.1">1079 11549 17855 0,'0'0'784'0,"0"0"176"0,0 0-768 0,0 0-192 16,0 0 0-16,0 0 0 0,0 0 432 0,0 0 48 0,-10 8 16 0,10-8 0 16,0 0-496-16,0 0 0 0,-15 12 0 0,15-12 0 15,-11 9-240-15,0-1 64 0,-2 0 16 0,0 0 0 16,13-8 336-16,-14 13 64 0,-2-2 16 0,0 2 0 16,0-1 480-16,1 0 96 0,-2 4 32 0,-3 5 0 15,1 0-160-15,0 3-16 0,0 4-16 0,1 2 0 16,-3 1-352-16,0 1-80 0,-1 1-16 0,1 1 0 15,3-2-224-15,-1 3 0 0,1-1 128 0,1 1-128 16,1 1 0-16,0-4 0 0,0 0 0 0,4 2 0 16,1-2 0-16,1 0 0 0,2-5 128 0,4-1-128 0,-1-2 0 15,3-3 176-15,1 0-176 0,1 0 160 0,3-5-160 0,0 0 160 16,2-2-160-16,1-4 160 0,1 1-160 0,1-3 0 16,-8-8-160-16,14 6 160 0,1-2-272 0,1-1 32 15,1-6 16-15,1 1 0 0,1-4 96 0,0-2 128 16,1-2-208-16,1-1 80 0,1-2 128 0,-3-2 128 15,1-2-128-15,0 1 176 0,1-5-16 0,-1 3 0 16,-3-1 0-16,-1 0 0 0,0-2-160 0,-3 0 160 16,-5 5-160-16,0-2 160 0,-1-1 0 0,-4 3 0 15,-3 3 0-15,-2 0 0 0,-1-1 160 0,0 1 48 16,0 3 0-16,-4-1 0 0,-4 0 16 0,0 3 16 16,-1 1 0-16,1 6 0 0,-2-1-160 0,-1 2-48 0,-4 0 0 0,2 5 0 15,2 1-192-15,-2 4 0 0,-2-2-144 0,2 3 144 16,0 2-224-16,2 0 48 0,-1-2 16 0,4-1 0 15,0 1-160-15,4-1-16 0,7-10-16 0,0 0 0 32,0 0-1664-32,0 0-336 0,0 0-64 0,0 0-16 0</inkml:trace>
  <inkml:trace contextRef="#ctx0" brushRef="#br1" timeOffset="-207703.43">1244 12010 19343 0,'0'0'1728'0,"5"13"-1392"0,-5-13-336 0,6 16 0 16,1-2 3264-16,-1-1 576 0,0 0 112 0,2-2 16 0,-8-11-2528 0,13 13-512 15,-3-2-96-15,3-1-32 0,0 1-560 0,1-3-112 16,-1 0-128-16,1 0 176 16,1-1-480-16,1 1-80 0,1-5-32 0,1 2 0 15,3-2-2144-15,3 0-448 0</inkml:trace>
  <inkml:trace contextRef="#ctx0" brushRef="#br1" timeOffset="-206653.23">156 14753 10127 0,'0'0'448'0,"0"0"96"0,-15 0-544 0,4-1 0 0,11 1 0 0,-14-4 0 0,-1 3 3536 0,4-2 608 16,11 3 112-16,-8-4 32 0,8 4-2848 0,-10-4-560 16,2-1-112-16,8 5-32 0,0 0-224 0,-8-7-64 15,8 7 0-15,0 0 0 0,0 0-64 0,0 0-32 16,0 0 0-16,0 0 0 0,0 0-144 0,0 0-16 15,0 0-16-15,5-9 0 0,2-3-176 0,-7 12 0 16,11-8 0-16,2 0-176 0,-2 0 176 0,0 4 0 16,2-4 0-16,0 4 0 0,1 0 0 0,-1-1 0 15,1 0 0-15,-1 2 0 0,0 0 0 0,-2 1 0 16,1 2 0-16,-1-3 0 0,0 3 0 0,0 3 0 16,-11-3 0-16,12 2-128 0,-12-2 128 0,9 6 0 15,-9-6 0-15,8 6 0 0,-8-6 0 0,5 10 0 0,-5-10 0 16,5 13 0-16,-5-13 0 0,0 16 0 0,1 2 0 15,-2-2 0-15,-6 4-144 0,1 1 0 0,0 0 0 16,-1 2 0-16,-2 1-32 0,-3 0 0 0,-2 1 0 0,-1 1 0 16,1-2 176-16,-2 0 0 0,-2 5-144 0,2-2 144 15,2-1 0-15,1-2 0 0,-2 0 0 0,4-3 0 16,0 3 0-16,1-3 0 0,-1 3 176 0,3-3-176 16,2 3 144-16,1-3-144 0,0-2 128 0,3-1-128 15,2 3 0-15,4-5 0 0,-1 0 0 0,-3-16 0 16,10 8 0-16,2 0 0 0,1-5-192 0,3-3 192 15,2 0-704 1,1-3-32-16,4-5 0 0,2-5 0 0,4-6-1520 16,0-2-304-16,0 0-64 0</inkml:trace>
  <inkml:trace contextRef="#ctx0" brushRef="#br1" timeOffset="-206198.12">520 14626 19343 0,'-10'8'1728'0,"-2"4"-1392"0,-1-1-336 0,-2-1 0 0,4 6 2048 0,-2-4 320 16,0 0 80-16,2-3 16 0,0-1-1696 0,3 4-320 15,2 0-80-15,1 0-16 0,5-12-208 0,-5 11-144 16,5-11 192-16,0 0-192 0,0 0 160 0,0 0-160 16,0 0 128-16,10 10-128 0,-10-10 0 0,16 3 0 15,-2-6 0-15,4-1 0 0,-1-4 0 0,6-1 160 0,1-4-32 0,2-3-128 16,1 0 208-16,3-4-64 0,4 3-16 0,1-4 0 15,1-2-128-15,4 1 160 0,5 0-160 16,0-3 160-16,-5 0-32 0,1 4 0 0,0 0 0 0,-5 2 0 16,-3 1-128-16,-6 4 160 0,-1 1-160 0,-2 3 160 15,-7 2-160-15,-1 2 0 0,-1 6 144 0,-15 0-144 16,0 0 176-16,14 5-48 0,-4 3 0 0,-4 3 0 16,-3 2 16-16,-3 6 0 0,-1-1 0 0,-2 6 0 15,-4 0-16-15,1 5 0 0,-1 0 0 0,3 3 0 16,-3 1 32-16,1-1 0 0,1-1 0 0,0 3 0 15,0-1-160-15,2 4 128 0,-2 3-128 0,0 1 128 16,-1 0-128-16,0 1 0 0,1 1 0 0,-2-1 0 16,1-2 0-16,0 4-144 0,-2-6 144 0,1 2-160 15,1-3-80-15,-1 0-16 0,1-3 0 0,1-2 0 0,-1-3-32 0,-2 0-16 16,0-5 0-16,1 0 0 16,4-3-96-16,0 1-32 0,-2-6 0 15,2-1 0-15,3-15-416 0,0 0-96 0,-5 12-16 0,5-12-7456 16,-8 8-1504-16</inkml:trace>
  <inkml:trace contextRef="#ctx0" brushRef="#br1" timeOffset="-205947.21">642 15196 31439 0,'0'0'1392'0,"-6"13"288"0,-2-5-1344 0,8-8-336 16,0 0 0-16,-5 13 0 0,5-13 576 0,0 0 64 0,0 0 0 16,8 8 0-16,-8-8-640 0,14 5 0 0,1-7 0 0,-1-1 0 15,1 1 0-15,-1-1 0 0,0-2 0 0,4-1-128 16,0 1 128-16,1 2 0 0,2-5 0 0,-2 3 0 16,0-3-176-16,2 0 0 0,2-2 0 0,-1-4 0 31,1 1-1744-31,4 0-336 0</inkml:trace>
  <inkml:trace contextRef="#ctx0" brushRef="#br1" timeOffset="-205760.95">1377 15304 37151 0,'-6'30'1648'0,"2"-12"336"0,3 3-1600 0,1-2-384 0,3-1 0 0,2-2 0 0,3-3 384 0,5-5 0 15,4-5 0-15,7 0 0 0,4-6-608 0,5-5-128 16,3-2-32-16,2-4 0 16,2-2-416-16,-1-2-96 0,-1-1 0 0,-1-2-14720 0</inkml:trace>
  <inkml:trace contextRef="#ctx0" brushRef="#br1" timeOffset="-203422.7">2608 14708 27183 0,'0'0'1200'0,"0"0"256"0,0 0-1168 0,0 0-288 0,0 0 0 0,0 0 0 15,-2 12 1040-15,2-12 160 0,-1 16 16 0,-1-4 16 0,2-12-720 16,-3 16-128-16,-2 1-48 0,0 2 0 0,-1 3-160 0,-1 2-48 16,1 0 0-16,-2 4 0 0,0 2 144 0,0 7 32 15,0 3 0-15,2 5 0 0,-1 3 64 0,1 13 16 16,-2 10 0-16,0 14 0 0,1 8-160 0,-1 10-32 16,-1 8 0-16,1 3 0 0,0 3-192 0,0 2 0 15,-2-1 0-15,2 0 0 16,1-11-352-16,4-6-64 0,0-11-16 0,3-13 0 15,2-14-240-15,2-10-48 0,0-8-16 0,-3-10-9152 16,-1-13-1824-16</inkml:trace>
  <inkml:trace contextRef="#ctx0" brushRef="#br1" timeOffset="-202942.59">2415 14992 22111 0,'0'0'1968'0,"0"0"-1584"0,0 0-384 0,0 0 0 16,0 0 2384-16,0 0 400 0,13-6 80 0,0-4 16 15,0 2-2096-15,0-1-400 0,1-3-96 0,2 0-16 0,2-4-272 0,1 1 0 16,0-1 128-16,2-2-128 0,0 2 0 0,0 4 0 16,1-5 0-16,-1 5 0 0,-1-3 0 0,-1 2 128 15,3 1-128-15,-1 0 0 0,-2-1 288 0,1 5-48 16,-3 0-16-16,3 0 0 0,-3 4 16 0,2 0 0 16,-1 3 0-16,-2 2 0 0,-1 1-48 0,-1 3-16 15,-3 0 0-15,1 6 0 0,-3-2-16 0,1 7 0 16,-1 1 0-16,-2 2 0 0,-2 3 32 0,-2 1 0 15,-3-1 0-15,1 6 0 0,1-4-32 0,-4 1 0 16,-2 4 0-16,-3 0 0 0,1-2-160 0,-2-1 0 16,-3 3 0-16,-2-2 0 0,-2-1 0 0,-4-2 0 0,-3 0 0 15,-3 0 0-15,-2-3-320 0,-3-2 48 16,1 2 16-16,-2 0 0 0,2-5-112 0,-1 2-16 0,-1-4 0 16,3-3 0-1,0-1-272-15,3-2-64 0,1 0-16 0,3-3 0 16,1-5-1504-16,4 0-288 0,2-2-64 0</inkml:trace>
  <inkml:trace contextRef="#ctx0" brushRef="#br1" timeOffset="-201165.41">2911 15235 27647 0,'-1'24'1216'0,"1"-8"256"0,1 0-1168 0,2 0-304 0,2 2 0 0,3-7 0 15,4 2 1728-15,2-5 304 0,0 0 48 0,6-2 16 0,2-4-1776 0,1 1-320 16,-3-6-144-16,1 1 16 0,0-1-160 0,0 0-32 16,0 1 0-16,0-1 0 0,-2-2 320 0,-1-1 0 15,-2-2 0-15,1 0 0 0,1-2 192 0,0-1 112 16,-2 1 16-16,1-1 0 0,1-5 144 0,0 0 48 16,-2 0 0-16,1-2 0 0,1-1-208 0,0-2-48 15,-2-3 0-15,-2 3 0 0,-4 0-256 0,-2 2 0 16,-2-2 0-16,-4 3 0 0,-2-1 0 0,-3 8 0 15,-5 1 0-15,-4 7 0 0,-2-2 128 0,-2 5-128 16,-5 8 0-16,-1 5 0 0,-2 3 0 0,-4 8 0 16,-1 5 0-16,2 3 0 0,3 5 0 0,-2 5 0 15,2 1 0-15,2-1 0 0,4-2 0 0,0 0 0 16,4-1 0-16,4 1 0 0,4-5-128 0,3-4 128 16,0-2-208-16,4-5 80 15,6-5-352-15,-1-1-64 0,2-6-16 0,2-4 0 16,1-4-80-16,2 1-32 0,0-7 0 0,1-1 0 15,2 1 160-15,0-4 48 0,0-2 0 0,2 0 0 0,-1 0 464 0,1 0 0 0,1-2 0 0,2 2 0 16,2 1 176-16,-1 3 128 0,2 2 16 0,2 4 16 16,0 4 144-16,1 2 32 0,0 2 0 0,0 6 0 15,2 1-272-15,-3 3-48 0,-3 7-16 0,-1-5 0 16,2 3-176-16,-5-5-144 0,-4 1 144 0,-6-1-208 16,-2-1 16-16,-2-2 0 0,-4-2 0 0,-2-1 0 15,-4-2 192-15,-2-3-176 0,-1 1 176 0,-4-4-160 16,-6 1 160-16,2-6 176 0,-2-2-48 0,4-3 0 15,-2 1 432-15,3-2 80 0,2-3 0 0,4-3 16 16,2-6 96-16,7-3 16 0,3-5 0 0,4-3 0 0,4-5-320 16,5-8-48-16,3 3-16 0,3-7 0 15,3-3-192-15,2 0-64 0,0-5 0 0,1 0 0 0,2-2-128 0,5-1 128 16,-1 0-128-16,4-2 128 0,2 3 0 0,-1-1-128 16,1 0 192-16,3 2-64 0,1 1-128 0,-1 3 0 15,0 3 0-15,-5 9 0 0,-4 6-192 0,-4 4-80 16,-6 6-16-16,-6 3 0 15,-4 7-704-15,-1 6-144 0,-5 6-16 0,-2 6-16 16,-4 6-176-16,-2 8-16 0,-2 5-16 0,-3 8 0 16,-2 6 544-16,0 3 128 0,-1-1 0 0,-1-1 16 0,1 4 368 0,1-6 64 15,2-1 0-15,1-5 16 0,2-3 496 0,2-5 112 16,1 2 16-16,2-7 0 0,1-6 48 0,2 1 16 16,4-4 0-16,-3-2 0 0,2 0-288 0,2-3-160 0,2-2 192 0,-1 0-192 15,2-1 256-15,2-2-48 0,-1 0-16 0,1 0 0 16,1-2 256-16,2-1 32 0,0-2 16 0,2-1 0 15,-1-2 144-15,1 1 48 0,-3-2 0 0,3-4 0 16,-2 0-160-16,3-3-16 0,-2 0-16 0,4 0 0 16,-2-5-192-16,0-3-48 0,-1 3 0 0,-4-3 0 15,-3-5-128-15,0 0-128 0,0 2 144 0,0-3-144 16,-3-3 160-16,-2 0-160 0,-1-3 160 0,-2 4-160 16,-3 3 240-16,-2-3-48 0,2-1-16 0,-5 4 0 15,-4-3-176-15,-4 6 192 0,-5-1-192 0,-1 3 192 16,0 3-192-16,-2 1 0 0,-4 3 0 0,-1 6 0 15,-1 1 0-15,-2 5-192 0,-2 7 64 0,2 6 128 16,0 0-128-16,0 8 128 0,-2 3 0 0,-1 4 0 0,-2 7 0 16,0 4-144-16,0 3 144 0,2 0 0 0,1 3 0 15,2 0-128-15,2-2 128 0,3 6 0 0,1-6 0 0,4 2 0 16,1 1 0-16,3-3 0 0,4 1 0 0,1-1 0 16,-2 2 0-16,4 4 144 0,3 0-144 0,2 3 0 15,-2-2 0-15,1 6 0 0,1 4 0 0,-2 1 0 16,2-1 0-16,-2-2 0 0,0-4 0 0,0 0 0 15,0-1 0-15,-2-7 0 0,-1 0 0 0,1-6 0 16,-1-5 0-16,0-1 0 0,0-1 0 0,-2-8 0 16,2 1 0-16,-4-5 0 0,-3-3-256 0,1-2 64 15,-1-3 0-15,1-3 16 16,-3-5-352-16,0 0-80 0,-5-1-16 0,1-6 0 16,-4-2-656-16,2-4-144 0,-3-2-32 0,3-1 0 15,1-5-256-15,4 4-48 0,2-3-16 0,3-4 0 16,6 4 704-16,4-1 144 0,2-3 32 0,3-2 0 0,3-5 1152 0,2 3 224 0,3-1 48 0,1 0 16 15,1 3 544-15,3 2 96 0,2 2 32 0,-1 1 0 16,-2 3-208-16,2 2-48 0,-2 5 0 0,-1 1 0 16,1 2-288-16,-1 3-64 0,0 4-16 0,1 1 0 15,0 3-160-15,2 5-48 0,0 0 0 0,1 5 0 16,1 3-192-16,-1 0-32 0,-1 0-16 0,2 2 0 16,-2-2-144-16,-1 3 128 0,-2-3-128 0,0 2 128 15,-1-2-128-15,1-2 0 0,-2-1 0 0,2 0 128 16,-1-2 192-16,3-1 16 0,2-6 16 0,2 4 0 15,-1-1 176-15,1-7 48 0,1-7 0 0,1 3 0 16,-2-1-192-16,2-6-48 0,-5-5 0 0,0-1 0 16,-2 1-208-16,0-4-128 0,-6 2 128 0,-2 2-128 15,-3-3 0-15,0-2 0 0,-5 1 0 0,-1 3 128 0,-2-1-128 16,-3 2 0-16,0 0 0 0,-4 5 0 0,-3 0 0 16,1 4 144-16,9 7-144 0,-15-1 0 0,-1 4 0 0,0 5 0 15,-1 3 0-15,-3 7 0 0,-5 9 0 0,-3 2 0 16,0 3-240-16,-3 2 80 0,-3 7-112 0,2 0-32 15,2-5 0-15,4 1 0 0,5-5 0 0,4-3 0 16,4-1 0-16,3-7 0 0,4-1 304 0,3-5-192 16,3-15 192-16,0 0-160 0,0 0-112 0,12 6-32 15,-12-6 0-15,20-1 0 0,-1-6-16 0,0-6 0 16,4 1 0-16,-1-8 0 0,-1-1 128 0,1 1 32 0,2 0 0 16,1-1 0-16,-1-3 160 0,1-1 0 15,-2 1 0-15,-1 3 0 0,1 0 208 0,-2 2 32 0,-1 1 0 0,0 2 0 16,-3 1-16-16,1 3 0 0,0 4 0 0,-2 0 0 15,-2 1-224-15,1 4 176 0,-15 3-176 0,16 0 160 16,-2 3-160-16,-3 2 192 0,1 0-192 0,-1 3 192 16,0 3-64-16,0-1-128 0,0 2 192 0,2 5-64 15,0-5-128-15,0 4 0 0,-2 0 144 0,2 1-144 16,-3 2 128-16,-2-2-128 0,1-1 128 0,3 1-128 16,-3-1 0-16,-1 0 0 0,-1 0-192 0,-3-3 64 15,3-1-208-15,-7-12-48 0,3 16 0 0,-1 0 0 16,-2-16 96-16,-2 17 16 0,-1-6 0 0,3-11 0 15,-8 9 144-15,-2-2 128 0,10-7-192 0,-9 1 192 16,9-1 0-16,-8-1 176 0,0-6 0 0,3-1 0 16,1 0 176-16,0-1 32 0,2-6 16 0,2-1 0 15,2-1-16-15,1-4-16 0,0-2 0 0,2-2 0 16,1 0-80-16,2-3-16 0,0-5 0 0,5 1 0 0,2-5-16 16,4-1 0-16,3-2 0 0,2 0 0 0,4-5 80 0,1 3 16 15,1 2 0-15,2 1 0 0,-1 1-352 16,1 1 144-16,-5 5-144 0,-1-2 0 15,-2 2-1472-15,2 1-384 16,-4 1-96-16,-3 1-14816 0</inkml:trace>
  <inkml:trace contextRef="#ctx0" brushRef="#br1" timeOffset="-199266.6">6010 15235 20271 0,'0'0'1792'0,"2"14"-1424"0,1-1-368 0,2 3 0 16,1 0 3552-16,2 0 640 0,0 2 128 0,2-2 32 16,0 0-3136-16,-1 3-608 0,-1 4-128 0,3 4-32 15,-1 2-320-15,-2 8-128 0,0 0 0 0,-1 4 144 16,-4 0 48-16,-3-1 0 0,-2 1 0 0,1 4 0 16,-3-4 128-16,1 2 16 0,0-5 16 0,-2-1 0 15,-3 0-176-15,0-1-48 0,0-8 0 0,0-2 0 16,-2-2-128-16,1-5 0 0,-3-2 0 0,4-5 0 15,8-12-208-15,-11 8-80 0,11-8-16 0,0 0 0 16,-13-3-64-16,2-2-16 0,3-6 0 0,2-3 0 16,1-4 240-16,2-3 144 0,-1-1-192 0,4-6 192 15,2 0 0-15,3-5 0 0,0 5 0 0,3-5 0 16,0-4 0-16,3 1 0 0,0-1 0 0,-1 1 0 0,3-1 0 16,1-1 128-16,1-2 0 0,1 3 16 0,0-3 160 15,1 3 16-15,3 0 16 0,-1 3 0 0,0 4 64 16,0 1 16-16,-1 0 0 0,1 5 0 0,4 6-160 0,-4 2-16 15,-1 5-16-15,-2 3 0 0,-3 3-224 0,-2 3 0 16,0 4 0-16,-1 6 0 0,-2 0 0 0,0 8 0 16,0 2 0-16,0 1 0 0,-3 5 0 0,-1 2 0 15,0 6 0-15,-1 8 0 0,-2 0 0 0,-1 2 0 16,0 0 0-16,0 1-160 0,-1-1 32 0,1 1 0 16,0-4 0-16,0-3 0 0,-2 0-112 0,2-4-16 15,2-5 0-15,-1-3 0 0,-1-3 16 0,0-2 0 16,2-3 0-16,-2-3 0 0,0-13 48 0,0 0 16 15,0 0 0-15,0 0 0 0,0 0 176 0,0 0-160 0,0 0 160 0,0 0-160 16,0 0 32-16,6-16 0 0,-1-1 0 0,0-3 0 16,-2 4 128-16,0-5-192 0,1-3 192 0,-1 2-192 15,2-2 192-15,-2-4 0 0,0 3 0 0,0-4 128 16,1 0-128-16,0-1 128 0,1-1-128 0,2-1 128 16,2-3-128-16,1 3 176 0,1-4-176 0,0 1 192 15,2 3-16-15,0-2 0 0,1 2 0 0,1 0 0 16,1 3-176-16,2 3 160 0,-2 4-160 0,0 1 160 15,-2 5-160-15,-1 8 128 0,-13 8-128 0,0 0 128 16,16-5-128-16,-16 5 0 0,19 8 0 0,-6 5 0 16,-3 3 0-16,-2 8 128 0,-2 5-128 0,1 3 0 15,-4-3 0-15,2 5 0 0,-1 1 0 0,3 2 0 16,-2 0 0-16,-1 0 0 0,1 0 128 0,2 0-128 16,1-5 0-16,3 5 0 0,0-2 0 0,0-3 0 0,1-5 0 15,-3-3 0-15,-1 0 0 0,0 1-176 16,0-6-272-16,-1-3-48 15,-2-3-16-15,-5-13 0 0,4 13-528 0,-4-13-112 16,0 0-32-16,0 0 0 0,10 8-720 0,-10-8-144 0,16 0-16 0,2-4-16 16,-1-4 112-16,1 0 32 0,-2-5 0 15,2 2 0-15,1-6 1328 0,-1 0 272 0,-1 1 48 0,1-1 16 0,0-2 1040 0,-1 1 224 16,-1-1 32-16,0-1 16 0,-1-1 1200 0,-1 1 224 16,-4 2 48-16,-1-1 16 0,1 1-672 0,-3 2-128 15,-3 0-16-15,0 1-16 0,-4 3-656 0,0 12-128 16,-2-13-16-16,2 13-16 0,-8-8-432 0,8 8-64 0,-13-5-32 0,0 2 0 15,-1 1-208-15,1 4-144 0,-1 1 192 0,1 2-192 16,-2 6 0-16,1 2 0 0,-1 0 0 0,-1 3 0 16,0 0 0-16,-3 5 0 0,0 3 0 0,-2 5 0 15,-2 3-160-15,1 0-32 0,-2-2-16 0,5-1 0 16,3-5-112-16,1 0-32 0,1-3 0 0,4-1 0 16,4-4 48-16,2-4 16 0,4-12 0 0,0 0 0 15,0 0 32-15,0 0 0 0,0 0 0 0,18 8 0 16,0-9-32-16,1-6 0 0,0-4 0 0,1-3 0 15,0-6 112-15,3 1 32 0,-1-3 0 0,1-2 0 16,-1 0 144-16,1-1 0 0,1 1 0 0,0 0 128 16,-2-1 256-16,1 5 48 0,-1 0 16 0,-1 2 0 15,2 2 16-15,-6 5 16 0,-1 1 0 0,-1 5 0 16,-15 5-128-16,13-1-32 0,-13 1 0 0,0 0 0 16,9 11-48-16,-4 5-16 0,-3 1 0 0,-4 8 0 15,-1 2-128-15,-2 2-128 0,-1 0 144 0,-1 3-144 0,1-3 0 0,-1-2 0 16,1-1-208-16,1-6 64 15,2 1-240-15,1-1-32 0,4-8-16 0,-2-12 0 16,3 13-112-16,-3-13-32 0,0 0 0 0,13 7 0 0,0-7 256 16,1-7 64-16,-1-1 0 0,3-5 0 0,0-3 256 0,0 4 0 15,2-5 0-15,1 0 0 0,-3 1 0 0,3 1 0 16,-1 2 160-16,-2 4-32 0,-1 1-128 0,-1 1 192 16,-14 7-64-16,16 0 0 0,-16 0 64 0,14 4 0 15,-14-4 16-15,9 17 0 0,-3 1-32 0,-1 0-16 16,-2 2 0-16,-1 1 0 0,-2 2-160 0,-2-2 0 15,0 0 0-15,2-4 128 0,0-1-128 0,0-16 0 0,0 0 0 16,0 0-176-16,0 0 176 0,0 0-192 16,0 0 192-16,0 0-192 0,0 0-96 0,12-14-32 0,-3-5 0 15,1-6 0-15,-1 1 0 0,3-5 0 0,1 1 0 0,-2 0 0 16,-2-1 320-16,3 0 0 0,-1-1 0 0,2-1 0 16,0 3 0-16,3 2 224 0,0 2-32 0,-2-3-16 15,2-2 144-15,-1 5 16 0,-1 0 16 0,0 3 0 16,1 3-64-16,-2 4-16 0,-4 1 0 0,1 5 0 15,-10 8-80-15,10-5 0 0,-10 5-16 0,0 0 0 16,0 0-48-16,9 13-128 0,-2 6 192 0,-4 2-64 16,-3 8-128-16,-2 3 128 0,1 2-128 0,-3 2 128 15,1 3-128-15,2-2 0 0,-1-3 0 0,2 1-176 16,0-5 176-16,5-1-208 0,1-5 80 0,2-3 128 0,-1-5-384 16,1 0 64-16,1-3 0 0,3-3 0 15,0-4-192-15,1-3-48 16,2-3 0-16,-1-3 0 0,2 2 224 0,0-4 32 0,0-2 16 0,2-1 0 15,-2 0 288-15,3-1 0 0,2-3 0 0,0-4 0 0,0 5 0 0,1-3 0 16,1-6 0-16,-1 1 0 0,-1-2 256 0,0 0-64 16,-2-3 0-16,1 2 0 0,-6-1 128 0,-3 1 32 15,-1 0 0-15,-4 1 0 0,-1 8 80 0,-3 0 16 16,-4 2 0-16,2 11 0 0,0 0-96 0,0 0-16 16,-13-3 0-16,0 4 0 0,-1 6-16 0,-2 5-16 15,-2 3 0-15,-1 3 0 0,-2 9-176 0,-1 2-128 16,-1 3 144-16,2 0-144 0,-1-2 0 0,1 2 0 15,5 1 0-15,1-1 0 0,4 1 0 0,3-4 0 0,3 0 0 16,2-2 0-16,3-1 0 0,5-2 0 0,3-3 0 0,3 0 0 16,2-3 0-16,0-4 0 0,5 2 0 0,4-5 0 15,5-1 0-15,1-4 0 0,1-4 0 16,-1-2 0-16,0 0 0 0,1-6 0 0,-2-2-128 0,0-2 128 16,-1-3 0-16,1-3 0 0,0-5 0 0,1 4 0 15,-3-4 0-15,3-2 128 0,-6 1-128 0,-1-2 144 16,0 0 80-16,-4-1 16 0,-2 0 0 0,-2 2 0 15,-5 2-80-15,-2 2-16 0,-1 2 0 0,-3 0 0 16,-2 6-144-16,0-2 192 0,0 13-192 0,0 0 192 16,0 0-192-16,0 0 128 0,0 0-128 0,-10 4 128 15,0 4-128-15,2 4 160 0,0 8-160 0,0 4 160 16,-1 2-160-16,-1 9 0 0,2 0 0 0,3 0 128 16,-1-1 0-16,1 3-128 0,3 0 192 0,4 2-64 15,4-1-128-15,2-3 0 0,2-3 144 0,3-1-144 0,3-2 0 16,2-5 144-16,2 0-144 0,3 0 0 0,-2-3 0 15,6-5 0-15,2 2-160 0,3-7 160 16,-1-8-752-16,4-3-16 0,2-5-16 0,1-6 0 16,2-5-1472-16,-1-3-304 0,-5-10-48 15</inkml:trace>
  <inkml:trace contextRef="#ctx0" brushRef="#br1" timeOffset="-198919.55">9409 16222 5519 0,'0'0'496'0,"0"0"-496"16,0 0 0-16,0 0 0 0,0 0 6016 0,0 0 1120 0,0 0 224 0,0 0 32 15,0 0-4912-15,0 0-992 0,-6-8-192 0,6 8-32 16,-2-13-496-16,2 13-112 0,0 0-16 0,0 0 0 15,0 0 128-15,0 0 32 0,-3-10 0 0,3 10 0 16,0 0-352-16,0 0-64 0,0 0 0 0,0 0-16 16,0 0-80-16,0 0-16 0,0 0 0 0,0 0 0 15,0 0-144-15,0 0-128 0,0 0 192 0,0 0-192 16,14 2 0-16,-1 3 0 0,-2 1 0 0,-1 2 0 16,0 0 128-16,-1 2 32 0,1 4 0 0,1 2 0 15,0 2-160-15,-1 8 192 0,-4 1-192 0,-2 5 192 16,-6 2-352-16,-3 1-64 0,-6 2-16 0,-7 3 0 15,-7 2-1696 1,-9 3-352-16,-6 0-64 0</inkml:trace>
  <inkml:trace contextRef="#ctx0" brushRef="#br1" timeOffset="-191435.42">10220 15931 18591 0,'0'0'832'0,"0"0"160"0,0 0-800 0,0 0-192 16,0 0 0-16,0 0 0 0,0 0 960 0,0 0 128 0,0 0 48 0,0 0 0 15,0 0-800-15,0 0-144 0,-5 12-48 0,5-12 0 16,0 0-144-16,0 0 0 0,0 0 0 0,0 0 0 15,0 0 144-15,0 0 0 0,0 0 0 0,-3 9 0 16,3-9 176-16,0 15 48 0,0-15 0 0,0 13 0 16,0-13-64-16,0 0-16 0,4 9 0 0,-4-9 0 15,5 16-288-15,-5-16 160 0,8 15-160 0,2-6 128 16,4-1-128-16,-1 2 0 0,2-4 0 0,-1-1 0 16,2-2 0-16,-1-1 0 0,-1-2 144 0,0-2-144 15,-1-1 224-15,0 0-32 0,-2-2 0 0,1 2 0 16,0-3 144-16,0-1 32 0,-3 2 0 0,1 1 0 15,0-5 48-15,-1-2 16 0,2-2 0 0,-1 2 0 16,-2-2 800-16,0-3 176 0,0 3 16 0,0-3 16 16,2 0-1840-16,-4 0-368 0,1 2-80 0,-1-1-16 15,-1-1 864-15,0 0 0 0,-2 0 0 0,-2 2 0 0,1-1 128 0,-2 3-128 16,0 0 0-16,-2-1 128 0,-1 4-128 0,3 9 160 16,-6-13-160-16,-1 3 160 0,-1 1-160 0,-1 1 0 15,1 0 0-15,-4 3 0 0,1 2 0 0,-2 1 0 16,1 2 0-16,-1 0 0 0,0 2 0 0,2 2 0 15,-2 3-176-15,2 2 176 0,-1 4-144 0,1 2 144 16,0 2-160-16,1 6 160 0,-1 3-160 0,1 1 160 16,2 3-160-16,2 2 160 0,0 5-224 0,-1-1 48 15,2-3 16-15,2 1 0 0,5 1 160 0,1-1-192 16,0-5 192-16,2 2-192 0,1-6-32 0,2 3-16 16,4-6 0-16,0-3 0 0,1-6-128 0,0 0-16 0,2-2-16 0,-3-6 0 31,1-2-256-31,0-6-48 0,2 1-16 0,-3-4 0 15,1-2-368-15,0-5-80 0,-3-3-16 0,1 0 0 16,-1-5-48-16,1-3-16 0,0 3 0 0,0-3 0 16,-1-2 496-16,-1 2 112 0,-1 0 0 0,-1 0 16 0,1 3 976 0,0 4 192 0,0-6 32 0,0 7 16 15,0-2 560-15,-2 2 96 0,1 4 32 0,-2 0 0 16,-5 12-128-16,0 0-32 0,0 0 0 0,0 0 0 16,0 0-160-16,0 0-48 0,0 0 0 0,0 0 0 15,16 8-272-15,-3 8-64 0,-7 4-16 0,0 2 0 16,-1 1-288-16,0 2-48 0,-3 4-16 0,1 3 0 15,-2 2-208-15,1-2 0 0,-2 0 0 0,2 0 0 0,-1-6 0 16,2-2 0-16,1-3 0 0,-1 0 0 16,-1-5 0-16,-1-2 0 0,-1-14 0 0,5 13 0 0,-5-13 0 15,0 0-128-15,0 0 128 0,0 0 0 0,14 0 0 0,1-6 0 16,-1-7 0-16,2 0 0 0,0-5 0 0,0-4 272 16,0-4-16-16,-1-3-16 0,-1-6 240 15,1-2 48-15,-1 0 16 0,1 0 0 0,1 0 32 0,-3-3 0 16,-1 2 0-16,0-2 0 0,-3-2-128 0,1-1-32 15,0 2 0-15,-1 0 0 0,-1 4-144 0,2 3-16 16,-2-1-16-16,0 9 0 0,-2 4-240 0,-1 4 0 16,0 3 0-16,-5 15 0 0,0 0-176 0,0 0-128 15,11 4-16-15,-3 4-16 16,-1 8-384-16,-3 9-80 0,1 6-16 0,0 3 0 16,0 7-1392-16,-2 3-288 0,0 1-48 0,0 1-16 15,1-2 736-15,-1-4 144 0,-2-3 16 0,4-4 16 16,-1-1 624-16,-1-3 112 0,0-1 16 0,0-6 16 0,0 2 1504 0,2-5 288 0,0-3 64 0,0-1 16 15,0-4 416-15,-5-11 64 0,0 0 32 0,8 13 0 16,-8-13-448-16,0 0-96 0,0 0 0 0,9 8-16 16,-9-8-288-16,0 0-48 0,0 0-16 0,13 0 0 15,-13 0-80-15,13-8 0 0,-3-2-16 0,-1-1 0 16,-1-2-112-16,0-3 0 0,0-1-16 0,-1-3 0 16,-3 1-112-16,1-2 0 0,-1 0-16 0,-1 5 0 15,-3-1-48-15,0 1-16 0,0 1 0 0,-2 2 0 16,2 13-176-16,0 0 128 0,0 0-128 0,0 0 128 15,0 0-128-15,0 0 160 0,-13 0-160 0,2 7 160 16,1 2-32-16,-1 7-128 0,0 4 192 0,1 5-64 0,2 1-128 16,0 1 0-16,2 2 0 0,-1-2 0 0,3-2 0 0,-1-3 0 15,2-3 0-15,1-3 0 0,2-3 0 0,0-13 0 16,0 0 0-16,8 11 0 0,-8-11 0 0,0 0-176 16,13 2 176-16,-13-2-192 0,16-3 192 0,0-4 0 15,-2-1-144-15,1-3 144 0,-2 1 0 0,0-4 0 16,-1 1 0-16,1 2 0 0,0-2 0 0,1 5 208 15,-1-2-48-15,2 4-16 0,-1 1 128 0,2 2 32 16,-16 3 0-16,18 2 0 0,0 2 64 0,-2 4 16 16,0 5 0-16,-2 3 0 0,-3 2-192 0,-1 3-16 0,0 3-16 15,-1 3 0-15,2-1-160 0,-1 4 0 16,-3-2 0-16,-1-4 0 0,0-2-192 0,1-4-32 16,1-2 0-16,1-3 0 15,-9-13-400-15,0 0-80 0,0 0 0 0,13-8-16 16,0-7-1328-16,-2-15-256 0,1-10-48 0,-3-12-11376 0</inkml:trace>
  <inkml:trace contextRef="#ctx0" brushRef="#br1" timeOffset="-191177.9">11893 15013 23039 0,'0'0'2048'0,"0"0"-1648"0,0 0-400 0,0 0 0 15,-3 18 2752-15,0 0 480 0,-2-1 96 0,-1 7 0 16,1 0-2032-16,0 5-400 0,-1 3-96 0,-2 7-16 15,0 1-544-15,-2 8-112 0,-1 2-128 0,1 6 176 16,1 5-176-16,-1 2 0 0,2 3 0 0,0 3 0 16,0 3 0-16,0-2 0 0,0 3 192 0,1-3-64 0,1-1 192 15,1-3 48-15,2-5 0 0,1 0 0 0,2-3-144 0,0-5-32 16,0-5 0-16,2-3 0 0,1-5-384 16,0-6-96-16,1-5-16 0,0-5 0 15,1-5-1664-15,0-6-336 0,-5-13-64 0,0 0 0 16,0 0-608-16,0 0-112 0,14-8-32 0,1-8 0 15,-4-2 1088-15,2-4 224 0,0-4 32 0</inkml:trace>
  <inkml:trace contextRef="#ctx0" brushRef="#br1" timeOffset="-190752.7">12049 15959 11967 0,'23'-29'1072'0,"-11"13"-864"16,0 0-208-16,-3 1 0 0,1 2 2112 0,-10 13 368 0,0 0 80 0,0 0 0 16,0 0-544-16,0 0-112 0,0 0-32 0,0 0 0 15,0 0-320-15,-5 13-64 0,-3 3-16 0,-3 8 0 16,0 2-480-16,-1 1-96 0,0 2-32 0,-1 7 0 15,0 2-416-15,0 7-64 0,0 3-32 0,0 0 0 16,0-1-352-16,1 1 0 0,0 2 0 0,3-4 0 16,2-2 0-16,3-4 0 0,-1 0 0 0,2-6 0 15,3-5 0-15,0-5 0 0,3-5 0 0,0-6-192 16,-3-13-64-16,0 0 0 0,10 11-16 0,-10-11 0 31,0 0-176-31,19-3-16 0,-2-5-16 0,3-5 0 16,-3-8 16-16,3-3 0 0,2-3 0 0,2-4 0 15,0-4 16-15,0-2 0 0,0-3 0 0,0 3 0 0,1-3 240 0,-3 4 48 0,-1 1 16 0,-3 3 0 16,-2 2 304-16,0-1 64 0,0 2 16 0,-3 5 0 16,-2 3 176-16,-2 5 32 0,1 3 16 0,-4 4 0 15,-6 9 32-15,0 0 0 0,0 0 0 0,0 0 0 0,0 0-48 0,8 9 0 16,-4 4 0-16,-3 11 0 0,1 4-96 0,-2 2-32 16,-2 7 0-16,-1 1 0 0,-2 1-192 0,4 1-128 15,-4 5 160-15,0-3-160 0,0-2 128 0,0 0-128 16,2 0 0-16,0-1 144 0,0-4-16 0,3-1 0 15,0-5 0-15,3-2 0 0,0-1 0 0,2 1-128 16,1-1 192-16,2-2-64 0,2-5-272 0,0-3-64 16,-1-6-16-16,-9-10 0 15,15 4-480-15,-1-5-80 0,-1-7-32 0,1-8-15472 0</inkml:trace>
  <inkml:trace contextRef="#ctx0" brushRef="#br1" timeOffset="-190237.96">12909 16243 27807 0,'0'0'1232'0,"0"0"256"0,0 0-1184 0,0 0-304 0,0 0 0 0,0 0 0 16,0 0 800-16,0 0 96 0,0 0 32 0,0 0 0 15,0 0-592-15,0 0-112 0,0 0-32 0,0 0 0 16,0 0 272-16,0 0 48 0,0 0 16 0,0 0 0 0,0 0 304 0,0 0 48 16,0 0 16-16,0 0 0 15,-9 3-176-15,9-3-16 0,-12 5-16 0,3-2 0 0,-1 5-272 16,2 0-48-16,0 0-16 0,0 5 0 0,-3 3-352 0,0 5 0 16,-4 1 0-16,2 4 0 0,0 1 0 0,2 4 0 15,2-2-128-15,-1 1 128 0,2-4-384 0,2 0 16 16,-1-2 0-16,4-2 0 0,1-4 208 0,4-2 160 15,-2-16-208-15,0 0 80 0,0 0-128 0,16 5 0 16,3-7-16-16,4-6 0 16,1-6-160-16,1-7-16 0,1-3-16 0,0-2 0 0,1-6 208 0,-1 3 64 15,-2-3 0-15,-3 1 0 0,-2 1 192 0,-1 6 0 16,-2-2 0-16,-2 7 0 0,-1 1 0 0,-2 2 256 16,-3 8-48-16,-8 8-16 0,0 0 176 0,0 0 16 15,0 0 16-15,10 8 0 0,-4 5 176 0,-1 6 16 0,-2 7 16 0,-3 6 0 16,-1 3-256-16,-1 4-48 0,0 1-16 15,2 2 0-15,-3-2-288 0,2-3 0 0,-1-2 0 16,0-4 0-16,2 1-288 0,2-7 32 0,0-5 16 0,1-4 0 31,0-3-400-31,-3-13-96 0,0 0-16 0,16-2 0 16,0-9-1616-16,2-5-320 0,3-10-64 0,1-9-10912 0</inkml:trace>
  <inkml:trace contextRef="#ctx0" brushRef="#br1" timeOffset="-189896.82">13821 15842 8287 0,'0'0'736'0,"0"0"-592"0,0 0-144 0,0 0 0 16,5 16 5952-16,-5 0 1168 0,-4 1 240 0,-4 4 32 15,-3 3-5696-15,-2 0-1136 0,-8 5-240 0,-1 0-32 0,-2 2-48 0,-3-1-16 16,-4 2 0-16,-3 0 0 0,-4-3-224 0,-1-3 0 16,1-4 0-16,-1-1 0 0,6-5-144 0,2-3-128 15,6-5-32-15,2 0 0 0,5-3-48 0,4-2-16 16,3-6 0-16,3 0 0 0,3-7 48 0,3-1 0 15,2-2 0-15,2-3 0 0,3 0 144 0,1 0 48 16,-1-2 0-16,0 2 0 0,3 0 128 0,0 5 0 16,-8 11 0-16,8-10 128 0,-8 10 128 0,0 0 48 15,17 0 0-15,1 5 0 0,-2 6 208 0,-1 5 64 16,1 5 0-16,0 5 0 0,-2 4-64 0,1 4 0 16,-1 8 0-16,-1-2 0 0,0 5-272 0,-2 0-64 15,5-2-16-15,-2 1 0 0,1-1-160 0,1-6 0 16,-2-3 0-16,-1-4 128 0,0-1-128 0,0-3 0 15,0-2 0-15,-2-7 0 16,-1-5-624-16,-10-12-48 0,11 6-16 0,-11-6 0 16,13-11-1216-16,-1-9-240 0,0-4-48 0,1-4-11632 0</inkml:trace>
  <inkml:trace contextRef="#ctx0" brushRef="#br1" timeOffset="-189732.89">14018 16079 20271 0,'0'0'896'0,"10"-8"192"0,-10 8-880 0,0 0-208 0,0 0 0 0,0 0 0 16,0 0 3904-16,0 0 752 0,0 0 144 0,0 0 16 15,0 16-2912-15,-2 7-592 0,-1 2-112 0,-3 4-32 16,1 5-624-16,-2-2-128 0,1 3-32 0,0-1 0 16,1 3-384-16,0-5 0 0,0 0 0 0,0-3 0 15,2-2 0-15,0-4-320 0,1-2 48 0,2-7 16 16,0-14-1344-16,3 13-256 0,-3-13-48 0</inkml:trace>
  <inkml:trace contextRef="#ctx0" brushRef="#br1" timeOffset="-189296.98">14607 16413 20271 0,'0'0'1792'15,"0"0"-1424"-15,11-8-368 0,-1-3 0 0,0-2 3120 0,-4 0 544 16,-1-3 112-16,-2 0 32 0,-1 0-2656 0,-2-2-512 16,-2 2-128-16,-4 0 0 0,-1 5-352 0,-1 3-160 15,-1 1 160-15,-3 4-160 0,0 3 0 0,-5 5 0 16,0 3 0-16,-1 8 0 0,-3 0 0 0,0 5-240 15,1 3 80-15,-1 2 16 0,-2 1-48 0,4 0 0 0,1-1 0 0,2-2 0 32,0-1-304-32,3-4-64 0,1-6-16 0,4 0 0 15,1-5-448-15,7-8-112 0,0 0-16 0,0 0 0 16,0 0-608-16,10-15-128 0,1-4-32 0,3 1 0 16,2-4 704-16,2-2 144 0,1-2 32 0,2 0 0 0,2 2 1040 0,-1-3 0 0,1 3 128 0,-2-2 16 15,1 2 960-15,0 3 192 0,-1 2 48 0,-1 6 0 16,-3 0 192-16,1 5 32 0,-2 5 16 0,0 3 0 15,-16 0-304-15,18 8-64 0,-1 0-16 0,-2 8 0 16,-6 0-272-16,1 8-48 0,-2 2-16 0,-3 4 0 16,-2 1-528-16,0 4-96 0,-4-1-32 0,1 0 0 15,-2-2-208-15,0 0 0 0,-1-3 0 0,0 0 0 0,-3-2 0 16,2-3 0-16,3-1 0 0,-1-7 0 16,-1 0 0-16,3-2 0 0,0-1 0 0,3 0 0 0,0-2 0 0,-1-1-160 15,3 2 0-15,-5-12 0 16,9 12-352-16,1-1-80 0,-10-11-16 0,15 8 0 15,1-6-2048-15,0-2-416 0,3-12-64 0,0-1-32 16</inkml:trace>
  <inkml:trace contextRef="#ctx0" brushRef="#br1" timeOffset="-189084.97">15323 16479 22111 0,'10'24'976'0,"-4"-11"208"0,-1 3-944 0,0-2-240 16,-1 1 0-16,3-1 0 0,-1-1 3424 0,1 0 640 0,-7-13 128 0,8 13 32 15,-8-13-3088-15,6 16-624 0,-1-3-112 0,-3-2-16 16,-2 5-384-16,-4 0 0 0,-2 1 0 0,-2 6 128 16,-5 3-128-16,-1 3 0 0,-1 6 0 0,-3-1 128 15,-1 2-128-15,-2 0 0 0,1-2 0 0,-3-2 0 16,1-7 0-16,1-1-192 0,-2-3 32 0,2 0 0 31,1-5-1824-31,-1-3-384 0</inkml:trace>
  <inkml:trace contextRef="#ctx0" brushRef="#br1" timeOffset="-188516.77">15999 16952 26719 0,'-7'16'1184'0,"7"-16"240"0,-6 13-1136 0,6-13-288 0,-5 11 0 16,5-11 0-16,0 0 2688 0,0 0 464 0,0 0 112 0,0 0 0 16,0 0-2544-16,0 0-512 0,0-12-208 15,3-4 176-15,2-4-176 0,1-2 0 0,2-5 0 0,4-2 0 16,0-3 0-16,3-2 128 0,-1-2 32 0,6 0 0 16,0-9 112-16,1-2 32 0,0 1 0 0,0-6 0 15,1-2 64-15,1-4 16 0,1-3 0 0,-3 3 0 16,0-3-96-16,-2 8-16 0,0 3 0 0,-4 5 0 15,-4 4-272-15,-1 5 0 0,-1 11 0 0,-2 4 0 16,-3 5-144-16,-4 16 16 0,0 0 0 0,0 0 0 16,0 0 128-16,0 0-160 0,-3 17 160 0,2 12-160 15,-1 3 160-15,4 10 0 0,-2 6 0 0,3 5 0 16,0 0 0-16,0 5 0 0,2-2 0 0,0 0-128 16,1-3 128-16,1-3 0 0,-2 0 0 0,1-5 0 15,-1 0 0-15,1-2 0 0,1-1 0 0,-1-4 0 0,0-2-192 16,2-3 32-16,0-4 16 0,-1-3 0 15,-2-4-368-15,0-6-64 16,-2-3 0-16,-3-13-16 0,0 0-448 0,0 0-96 0,0 0-16 0,0 0 0 16,0 0-1600-16,0 0-320 0,-2-21-64 0</inkml:trace>
  <inkml:trace contextRef="#ctx0" brushRef="#br1" timeOffset="-188309.22">16018 16514 28847 0,'0'0'1280'0,"0"0"256"0,0 0-1216 0,0 0-320 0,0 0 0 16,0 0 0-16,0 0 896 0,9 5 128 0,6 0 32 0,1-5 0 15,3-2-928-15,7-1-128 0,4-5 0 0,-1 0-192 16,-1-2-176-16,0 2-16 0,0 2-16 0,-3-2 0 31,-5 3-240-31,-1-3-32 0,-3 5-16 0,2-2 0 16,-4 0-272-16,0 0-64 0,-1-1-16 0,0 1 0 15,-3-3-1776-15,-1 0-336 0</inkml:trace>
  <inkml:trace contextRef="#ctx0" brushRef="#br1" timeOffset="-187492.06">16612 16225 11055 0,'0'0'480'0,"4"16"112"0,0-3-464 0,-1 3-128 0,-2 2 0 0,-1-1 0 16,0 1 4768-16,0 3 928 0,2 0 192 0,-4 3 48 15,1 0-4016-15,1 5-816 0,-3 0-144 0,1-2-48 16,0 2-640-16,1 0-128 0,-2 0-16 0,1 0-128 0,-1 0 0 0,1-5 0 15,1 0 0-15,-1-3 0 0,0-2-192 0,1-2 48 16,-2-1 16-16,1-3 0 0,0-1-128 0,2-12 0 16,0 0-16-16,0 0 0 0,-3 8 64 0,3-8 16 15,0 0 0-15,0 0 0 0,0 0 48 0,0 0 16 16,3-10 0-16,1-4 0 0,0-4 128 0,1-1 0 16,0 1-144-16,0-5 144 0,1-2 0 0,1 1 0 15,1-2 160-15,0 2-160 0,1 0 352 0,3-2-32 16,-1-1-16-16,0 3 0 0,0-2 64 0,2 2 16 15,0-5 0-15,3 2 0 0,-2 3-96 0,1 1-16 16,3 1 0-16,-1 4 0 0,-1 2-32 0,-1 3-16 16,1 2 0-16,-2 3 0 0,-3 3-48 0,-11 5-16 0,15 0 0 0,-1 3 0 15,-3 4-32-15,1 4-128 0,-6 7 192 0,-1 1-64 16,-2 2-128-16,0 3 0 0,-1 5 0 16,0 3 128-16,1-3-128 0,-2 0-192 0,-1 0 32 0,2-5 16 15,0 0-64-15,1 0-16 0,2-5 0 0,-1-1 0 31,1-5-352-31,2 1-80 0,-7-14-16 0,11 8 0 16,-11-8-224-16,16-1-32 0,0-4-16 0,0-3 0 16,0-5-128-16,0-3-16 0,0 3-16 0,3-3 0 15,-2-2-144-15,-1 2-32 0,-2 0 0 0,0 2 0 16,1-1 640-16,-4 1 128 0,0 1 32 0,-1 2 0 0,0 1 1184 0,-10 10 256 0,9-11 32 0,1 1 16 16,-10 10 480-16,0 0 112 0,10-11 0 0,-10 11 16 15,0 0-480-15,0 0-112 0,0 0 0 0,0 0-16 0,0 0-336 0,0 0-64 16,-5 19-16-16,0 2 0 0,-3 3-208 15,1 2-64-15,-2 0 0 0,-1 1 0 0,1 2-192 0,4 0-128 16,-2-2 128-16,2-3-128 0,2-3 176 16,2-4-48-16,1-2 0 0,1-2 0 0,-1-13-128 0,0 0 0 15,0 0 0-15,13 5 0 0,-13-5-192 0,18-4-80 16,-2-8-16-16,0-1 0 0,-2 0 32 0,1-2 0 16,-2-2 0-16,1 1 0 0,0-2 112 0,-1-1 144 15,0 3-208-15,0 3 80 0,0 2 128 0,0 3 0 16,-2 0 0-16,2 0 0 0,-2 1 0 0,-11 7 0 15,0 0 0-15,14-3 0 0,-14 3 160 0,0 0 16 16,0 0 0-16,0 0 0 0,8 10 64 0,-3 1 16 16,-5 5 0-16,-1 0 0 0,-3 0-80 0,1 2-16 15,0 3 0-15,0-2 0 0,-2-2-160 0,2-1 0 0,1 1 144 0,2-1-144 16,3-4 176-16,2 0-48 0,-5-12 0 0,8 16 0 16,0-5-128-16,2-1 0 0,-10-10 144 0,16 8-144 15,0 0 0-15,0 0 0 0,-2-4 0 0,-1 3 128 16,2-2 0-16,-1 0 0 0,-1 3 0 0,1 0 0 15,-1-4-128-15,0 3-192 0,2-1 64 0,-1 1 0 16,1-3 128-16,-1 0 0 0,0-4 0 0,1 0 0 16,-2-4-304-16,0 0 32 0,1-8 0 0,0 0 0 15,1-6-528 1,1-5-96-16,2-1-32 0,-2-5-9792 0,0-1-1952 0</inkml:trace>
  <inkml:trace contextRef="#ctx0" brushRef="#br1" timeOffset="-187178.79">17883 15614 29487 0,'-4'19'1296'0,"3"-6"288"0,-2 0-1264 0,3-13-320 15,-4 16 0-15,3-2 0 0,-1 0 2192 0,2 1 384 16,0-2 80-16,2 0 16 0,-1-1-2096 0,3 5-432 16,-1-1-144-16,0 11 0 0,-1 3-144 0,1 7-144 0,-5 7-32 0,2 5 0 15,-1 4 128-15,-1 8 0 0,-1 5 16 0,0 3 0 16,-1 0 176-16,3-3 0 0,-1 3 0 0,1-6 0 16,-1-4 0-16,-1-4 0 0,3-7 0 0,0-7 0 31,0-4-384-31,0-6-112 0,0-9-16 0,1-6 0 15,1-1-3392-15,-2-15-672 0,0 0-144 0,0 0-16 0</inkml:trace>
  <inkml:trace contextRef="#ctx0" brushRef="#br1" timeOffset="-187025.38">18102 16373 25743 0,'-6'24'1136'0,"0"-8"240"0,-2 5-1104 0,0-2-272 0,-2-1 0 0,2-2 0 0,1 0-160 0,3 0-96 16,-3-6 0-16,7-10-16 0</inkml:trace>
  <inkml:trace contextRef="#ctx0" brushRef="#br1" timeOffset="-185890.61">17985 16254 5519 0,'0'0'496'0,"0"0"-496"0,0 0 0 0,0 0 0 15,0 0 3664-15,0 0 640 0,0 0 128 0,0 0 32 16,0 0-2864-16,0 0-576 0,0 0-128 0,0 0 0 15,0 0-352-15,0 0-64 0,0 0-16 0,0 0 0 16,0 0 160-16,0 0 16 0,0 0 16 0,0 0 0 0,5 11 160 0,-5-11 16 16,8 13 16-16,-1 0 0 0,-3 1-96 0,3 1-32 15,-1-1 0-15,1 1 0 0,-1-1-288 0,0 4-64 16,2-2-16-16,1 0 0 0,-3 3-160 0,0-1-48 16,-1-2 0-16,0 3 0 0,0-3-144 0,0-1 128 15,-1-1-128-15,-4-14 128 0,8 13-128 0,0-3 0 16,-8-10 0-16,10 8 128 0,-10-8-128 0,15 3 0 15,-1 0-160-15,-1-6 160 0,-13 3-224 0,14-5 48 16,-4-3 16-16,0-3 0 0,-2-2-16 0,1-3 0 16,-1 3 0-16,0-3 0 0,-1 0 176 0,-1 0-128 15,2-2 128-15,0-1-128 0,2-2 128 0,-1 0 0 16,1 0 0-16,0 2 0 0,-1 1 0 0,1 1 0 0,0-1 0 16,-1 2 0-16,1-2 0 0,-4 4 0 0,1 1 0 15,-1 5 0-15,-6 8 0 0,5-8 0 0,-5 8 0 16,0 0 128-16,0 0 96 0,0 0 32 0,0 0 0 0,0 0 0 15,0 0 224-15,0 15 48 0,-2 2 16 0,1 4 0 16,-1 3-128-16,0 3-32 0,2 2 0 0,0 2 0 16,2 6-64-16,1 0 0 0,2-2-16 0,1 2 0 15,-1-3 96-15,0 1 32 0,0-1 0 0,1 3 0 16,1-5-80-16,-1 0-16 0,-1 0 0 0,1-2 0 16,-1 1-192-16,0-2-144 0,0-4 192 0,-2 4-192 15,-1-1 0-15,-1-3 0 0,-1-2 0 0,0-1 0 16,-3-1-208-16,0-3-48 0,0-4-16 0,-1 2 0 15,0-8-304 1,4-8-48-16,-5 8-16 0,5-8 0 0,-10-1-1136 0,10 1-224 16,-6-15-48-16,1-2-16 0,3-6-1216 0,4-4-240 15</inkml:trace>
  <inkml:trace contextRef="#ctx0" brushRef="#br1" timeOffset="-185462.73">18934 16278 27295 0,'0'0'1216'0,"0"0"240"0,0 0-1168 0,0 0-288 16,0 0 0-16,11-5 0 0,-11 5 1312 0,0 0 208 16,0 0 32-16,0 0 16 0,0 0-784 0,0 0-144 15,0 0-48-15,0 0 0 0,0 0-208 0,0 0-32 0,0 0-16 0,0 0 0 16,-11-6-80-16,0 1 0 0,-2 5-16 0,0 5 0 16,-2-2-48-16,-1 5 0 0,-5 2 0 0,1 1 0 15,-4 5 80-15,-1 0 16 0,0 5 0 0,1 3 0 16,0 0 32-16,3 2 0 0,-2-4 0 0,4 4 0 15,1-2-64-15,6 0 0 0,0-1 0 0,4-4 0 16,2 0-48-16,3-1-16 0,3-2 0 0,3 1 0 16,2-2-192-16,1-2 144 0,2-2-144 0,3-1 128 15,2-4-128-15,2 2-176 0,1-2 48 0,1 3 0 16,3-1 128-16,2 3 0 0,1-2-144 0,-3 1 144 16,3 0 0-16,-1 3 0 0,1 1 0 0,-2-1 0 15,-4 0 0-15,-1 4 128 0,-1-1-128 0,-1 0 128 16,-1-1 64-16,-3-1 16 0,-5 1 0 0,-1 1 0 15,0-2-80-15,-4-3-128 0,-2 1 176 0,-1-3-176 16,-5 7 208-16,0-3-64 0,-2-5-16 0,-3 0 0 0,-1 0-272 16,-4 0-64-16,-4-3-16 0,-1-3 0 0,2-4-128 15,2 1-32-15,1-4 0 0,2-2 0 16,2-2-512-16,3-3-128 0,3 0 0 0,1-3-16 16,2-2-1520-16,5-3-288 0,4-2-64 0,4-2-6352 15,3-4-1264-15</inkml:trace>
  <inkml:trace contextRef="#ctx0" brushRef="#br1" timeOffset="-185249.06">18979 16561 12895 0,'13'-8'1152'0,"-1"1"-928"16,0 1-224-16,0 1 0 0,3 0 2688 0,-2 2 480 16,-2 0 96-16,2 3 32 0,-2 5-1056 0,0-2-192 15,-11-3-64-15,13 8 0 0,-3 0-624 0,-1 3-128 16,1 2-16-16,-4 5-16 0,-1 1-240 0,0 2-32 0,0 3-16 16,-2 3 0-16,-1 4-208 0,-1 1-32 0,1 5-16 0,-1-2 0 15,1-1-128-15,0 2-16 0,-1-2-16 0,1-3 0 16,-1-6-128-16,3 3-32 0,-3-3 0 0,1-4 0 15,0-5-336-15,1-1 0 0,-3-15 0 0,0 0 0 32,0 0-400-32,0 0-48 0,0 0-16 0,0-15 0 15,-2-6-1376-15,2-11-272 0,-1-8-48 0,1-6-9296 0,1-7-1856 0</inkml:trace>
  <inkml:trace contextRef="#ctx0" brushRef="#br1" timeOffset="-185116.57">19431 16169 20271 0,'0'30'1792'0,"0"-7"-1424"0,-1 1-368 0,-3 0 0 16,1 5 4064-16,0-2 736 0,0-1 160 0,0-2 32 0,-2-3-3200 0,0-2-624 16,2-4-128-16,3-15-16 15,-2 11-1456-15,2-11-272 0,0 0-64 0,0 0-11168 16,0 0-2224-16</inkml:trace>
  <inkml:trace contextRef="#ctx0" brushRef="#br1" timeOffset="-184749.43">19739 16360 20271 0,'8'24'1792'0,"-1"-8"-1424"0,-2-3-368 0,1 3 0 0,-1-3 3872 0,-5-13 704 16,6 11 144-16,-6-11 16 0,0 0-2816 0,0 0-576 15,0 0-128-15,0 0 0 0,0 0-880 0,0 0-160 16,0 0-48-16,0 0 0 0,0 0-128 0,0 0 128 16,0 0-128-16,-14 3 128 0,-4-1 96 0,1 3 16 0,-1 3 0 15,-3 5 0-15,0-2 16 0,-3 5 0 0,-2 3 0 0,1-1 0 16,-3 1-112-16,3 2-16 0,2 0 0 0,1 3 0 15,1-5 0-15,3-1-128 0,4-1 192 0,3-1-64 16,3-1-128-16,3-1 0 0,2-2 144 0,3-12-144 16,3 12 0-16,3-4-160 0,4 4 16 0,1-7 0 15,5 1-48-15,2-1-16 0,1-2 0 0,4-1 0 16,1 2 208-16,0 3-176 0,1-2 176 0,1 4-160 16,0 1 160-16,-2 0 0 0,0 2 0 0,0 3 0 15,0-1 0-15,0 2 0 0,-1 0-128 0,-4 5 128 16,0-5 0-16,-1 4 0 0,-2-3 0 0,-2-1-128 15,-1 4 128-15,-3-3 0 0,-4-1 0 0,-1 3 0 16,-5-2 0-16,-2-1 128 0,-3 0-128 0,-6 1 0 16,-2 1 0-16,-9-2-288 0,-10 0 48 0,-10 3 16 15,-9-1-2320-15,-17-2-464 16</inkml:trace>
  <inkml:trace contextRef="#ctx0" brushRef="#br1" timeOffset="-176108.93">20368 16972 8287 0,'0'0'736'0,"0"0"-592"0,0 0-144 0,0 0 0 0,0 0 2912 0,0 0 544 15,0 0 128-15,0 0 0 0,0 0-2240 16,0 0-464-16,0 0-96 0,0 0-16 0,0 0-320 0,15-4-80 16,-15 4-16-16,0 0 0 0,13 0-16 0,-13 0 0 15,0 0 0-15,0 0 0 0,0 0 96 0,0 0 16 16,0 0 0-16,0 0 0 0,14 4 192 0,-14-4 64 16,0 0 0-16,0 0 0 0,0 0 80 0,13 12 32 15,-13-12 0-15,10 16 0 0,-6-3-176 0,1 3-48 16,0 0 0-16,0 0 0 0,-2-3-320 0,-3 3-64 15,0 0-16-15,-1 0 0 0,-3 2-192 0,-2-2 0 16,-2 0 0-16,-2 3 0 0,-3-1-224 0,-1 3-96 16,-2 0 0-16,-2 1-16 15,-1-1-336-15,0 0-64 0,-1-2-16 0,1-1 0 16,2 1-304-16,2-1-64 0,2-2-16 0,2-2-12176 0</inkml:trace>
  <inkml:trace contextRef="#ctx0" brushRef="#br1" timeOffset="-174672.85">20728 17159 29951 0,'0'0'1328'0,"-3"13"272"0,3-13-1280 0,-2 13-320 0,2-13 0 0,0 14 0 0,0-14 320 0,0 13 16 16,0-13 0-16,0 0 0 0,5 13-336 0,-5-13-128 16,3 13 0-16,-3-13 0 0,3 16 320 0,1-3 80 15,-4-13 16-15,1 14 0 0,1-1 544 0,-2-13 96 16,0 0 32-16,0 13 0 0,0-13-208 0,0 0-48 16,0 0 0-16,0 0 0 0,0 0-432 0,0 0-80 15,0 0-32-15,0 0 0 0,0 0-160 0,0 0 0 16,0 0-192-16,17-8 192 0,-2 0-176 0,-2-5 176 15,-2-3-128-15,-1-2 128 0,2-1 0 0,1-2 176 16,-3-3-16-16,3 0 0 0,1-5 160 0,1 0 16 16,-3-3 16-16,3 2 0 0,-1-6 160 0,1 4 48 0,-2-1 0 15,-1-3 0-15,0 3-96 0,-1-1-16 0,0-1 0 16,-1 6 0-16,-4 0-128 0,2 5-16 0,-1 6-16 16,-1 2 0-16,0 0-144 0,-1 2-16 0,-1 1-128 0,-4 13 192 15,0 0-192-15,0 0 0 0,6-8 128 0,-6 8-128 16,0 0 0-16,0 0 0 0,0 0 0 0,0 0 0 15,13 14-224-15,-4 4 64 0,-1 1 16 0,0 3 0 16,-1 7-48-16,-2 3 0 0,-1 4 0 0,1 2 0 16,-1 2 0-16,-1 2-16 0,0-2 0 0,-1 4 0 15,-1-3 208-15,1 0-176 0,-2-3 176 0,1 1-160 16,-1-6 160-16,2 1 0 0,1-7 0 0,-1-6-128 16,-2 0-48-16,0-5 0 0,0-1 0 0,0-15 0 15,0 0-176-15,0 0-32 0,0 0-16 0,0 0 0 16,0 0 80-16,0 0 32 0,0 0 0 0,9-7 0 0,-2-4 288 15,-1-4 0-15,-1-4 0 0,3-2 0 0,-3-3 0 16,1-3 192-16,1-4 0 0,1-4 0 0,0-2-64 0,3-1 0 16,0-2-128-16,2-2 192 0,0-2-192 0,0 0 128 15,1-1-128-15,1 0 0 0,-3 3 0 0,1 3 0 16,-1 4 0-16,0 3 0 0,0 3 0 0,-1 5 0 16,-3 3 0-16,0 5 0 0,2 3 0 0,-10 13-192 15,0 0 192-15,0 0-160 0,12-6 160 0,-12 6 0 16,0 0 0-16,16 11 0 0,-4 5 0 0,-3 7 0 15,-1 4 0-15,0 2 128 0,-1 3-128 0,-2 2 0 16,-2 2 0-16,0 5-128 0,-1-1 128 0,2 0-160 16,1-2 160-16,0-1-160 0,1-5-96 0,1 0-32 15,-1-6 0-15,2-2 0 16,0-1-480-16,4-6-80 0,-1-4-32 0,3 2 0 16,4-9-1696-16,0 1-352 0,1-6-64 0,-2-6-16 15,1 0 1456-15,0-1 272 0,1-4 64 0,0 2 16 16,-1 0 144-16,0-3 32 0,-2 3 0 0,0-2 0 0,-2 2 1024 0,1-3 0 0,-1 3 0 0,-1-5 144 15,-2 2 1168-15,0-2 224 0,1 0 64 0,-1 1 0 16,-2-4 496-16,1 0 96 0,0-1 32 0,-1 1 0 16,1-1-752-16,-4-3-128 0,1 0-48 0,-2-1 0 15,-1 0-640-15,0 2-128 0,-1 3-16 0,-3 0-16 16,0 3-288-16,0 13-48 0,-2-10-16 0,2 10 0 16,0 0-144-16,0 0 0 0,-11-3 0 0,11 3 0 15,-14 5 0-15,1 7 0 0,-3 5 0 0,1 7 0 16,-1 1 0-16,2 3 0 0,-1 4 144 0,2 0-144 15,1-2 0-15,0 2 0 0,1-3-160 0,3 0 160 16,2-2-272-16,2-2 48 0,1-5 16 0,2 0 0 16,-1-6-176-16,2-14-16 0,0 0-16 15,10 11 0-15,-10-11-256 0,16 0-48 0,0-4-16 16,1-8 0-16,3-7-304 0,1-2-64 0,3-3-16 0,0-2 0 16,0-1-96-16,0-2 0 0,0 0-16 0,0 4 0 0,2 1 672 0,-2 0 144 15,-2 4 32-15,-1-1 0 0,2 7 848 0,-6 3 176 16,-2-1 48-16,-15 12 0 0,17-4 272 0,-17 4 48 15,0 0 16-15,15-4 0 0,-15 4-96 0,0 0-16 16,0 0 0-16,5 16 0 0,-7 4-272 0,-3-3-48 16,-3 4-16-16,-3-1 0 0,-4 0-320 0,1 4-80 15,0 2-16-15,1-2 0 0,0 0-160 0,0 0 0 0,-1 2 0 16,1-3 0-16,3-1 0 0,0 2-144 16,2-5 144-16,2 1-208 0,0 0 208 0,1-2-192 0,2 3 192 0,1-2-192 15,0-1 48-15,2-2 16 0,2-2 0 0,-2-14 0 16,0 0 128-16,10 10-128 0,-10-10 128 0,16 6-128 15,1-4-64-15,3-2-16 0,-1-8 0 0,5-8 0 16,0-5-16-16,5-3 0 0,0-2 0 0,0-6 0 16,1-5 48-16,1-4 16 0,-2-4 0 0,-2-2 0 15,2-3 160-15,0-3 224 0,-1 0-48 0,0 0-16 16,1 0 288-16,-4 4 64 0,-1-1 16 0,0 2 0 16,-1 0-16-16,-1 3 0 0,-1 3 0 0,-1 0 0 15,-4 2-16-15,-2 0-16 0,-1 6 0 0,0 2 0 16,0 0-16-16,-1 8 0 0,-4 0 0 0,-1 3 0 15,-2 3-80-15,-2 6 0 0,-3 12-16 0,0 0 0 16,0 0-96-16,0 0-16 0,0 0 0 0,0 0 0 0,0 0 48 16,-13 9 0-16,0 7 0 0,0 10 0 0,-1 6-80 15,-1 10-16-15,1 4 0 0,-2 7 0 0,-2 5-208 0,-1 3 0 16,3 2-192-16,0 4 192 0,1-4-192 0,3 2 192 16,-1 5-192-16,3-5 192 0,2 1-208 0,2-5 64 15,1-5 16-15,2 0 0 16,1-6-256-16,4-5-32 0,1-5-16 0,0-6 0 15,0-2-1168-15,2-8-224 0,2-6-48 0,-1-2-8960 16,-6-16-1792-16</inkml:trace>
  <inkml:trace contextRef="#ctx0" brushRef="#br1" timeOffset="-174047.47">22875 17021 7359 0,'0'0'656'0,"0"0"-528"0,0 0-128 0,0 0 0 0,0 0 4416 0,3 13 832 15,-3-13 192-15,0 0 16 0,0 0-3856 0,0 0-768 16,7 11-144-16,-7-11-48 0,6 12-128 0,-6-12-16 15,8 9-16-15,-8-9 0 0,10 8 176 0,1 0 48 16,0 0 0-16,-11-8 0 0,15 5-64 0,1-5 0 16,0 0 0-16,0 0 0 0,-2-5-384 0,2 2-96 15,2-2-16-15,1-3 0 0,-1 3-144 0,1-3 0 16,-3-3 0-16,0-2 128 0,-1 5-128 0,-1-3 0 16,1-2 0-16,-2 0 0 0,-1 4 208 0,1-2-32 15,-2-1-16-15,-1-1 0 0,-2 5 320 0,-2-1 64 0,-6 9 16 16,5-15 0-16,-1 3-32 0,-3 2 0 0,-2 0 0 15,1 10 0-15,-7-9-176 0,-1 2-32 0,-3 1-16 0,-2 3 0 16,-1 3-304-16,-1 3 128 0,-3 3-128 0,-1 4 0 16,-3-1 144-16,-1 11-144 0,1 1 0 0,1 4 144 15,0 6-144-15,0 2 0 0,2 1 0 0,0 2 0 16,-1-3 0-16,4 4-224 0,2-5 32 0,4-3 0 16,2 0-64-16,3-2-16 0,2-6 0 0,2-3 0 15,2-2-256 1,4-2-48-16,3-4-16 0,-8-10 0 0,15 8-416 15,4-10-80-15,0-6 0 0,2-8-16 0,1-8-2256 16,1-8-448-16</inkml:trace>
  <inkml:trace contextRef="#ctx0" brushRef="#br1" timeOffset="-173802.72">23520 16082 22111 0,'0'0'976'0,"0"0"208"0,0 0-944 0,0 0-240 0,0 0 0 0,0 0 0 0,0 0 3632 0,0 0 672 15,0 0 144-15,-1 16 32 0,-6 0-3504 0,2 2-688 16,-1 3-144-16,-2 6-16 0,-2 5-128 0,-1 8 0 16,-2 7-128-16,-1 11 128 0,-2 1 0 0,0 4-128 15,1 6 128-15,3 0 0 0,0 0 144 0,4 1 112 16,0 4 32-16,3-5 0 0,4 0 64 0,-1-3 16 16,2-6 0-16,2-6 0 0,1-9-240 0,0-2-128 15,2-9 160-15,0-5-160 16,-2-10-416-16,0-3-176 0,-3-16-48 0,0 0 0 15,0 0-2688-15,0 0-528 0,0 0-112 0,12-24-32 0</inkml:trace>
  <inkml:trace contextRef="#ctx0" brushRef="#br1" timeOffset="-173242.28">23631 16742 10127 0,'6'18'448'0,"-4"-1"96"0,-4 3-544 0,1 0 0 0,-2 5 0 0,-4 2 0 15,-2-1 7056-15,2 6 1312 0,1-3 256 0,-1 3 48 16,1-2-6816-16,0-3-1344 0,-1 1-288 0,2-3-48 15,0-1-480-15,1-3-80 16,-1-1-32-16,2-6 0 0,-2-3-288 0,5-11-48 16,0 0-16-16,0 0 0 15,0 0-1328-15,0 0-272 0,0 0-48 0,0-9-16 0,6-11-1552 0,7-4-320 0,3-8-64 0,0 2-16 16,0-6 2848-16,0 4 560 0,0 3 112 16,2 0 32-16,-2 5 832 0,2 4 368 0,-1 2-32 0,-1 3 0 0,0 3 1696 0,-1 4 336 15,-1 4 64-15,1 0 0 0,-2 4-240 0,-13 0-48 16,12 4-16-16,-2 4 0 0,-2 4-656 0,0 0-128 15,-3 3-16-15,0-1-16 0,0 2-576 0,-2 4-112 16,2-3-32-16,-4 6 0 0,-1-2-320 0,0 0-64 16,0-4-16-16,0 2 0 0,0-6-192 0,2 2 0 15,-2-15 128-15,1 13-128 0,-1-13-176 0,0 0-80 16,0 0 0-16,15-4-16 16,1 0-624-16,2-9-112 0,-1-5-16 0,4-3-16 15,0-5-400-15,0-1-80 0,1-2-16 0,-1 0 0 16,0 5 224-16,0 2 32 0,-2-1 16 0,-1 7 0 0,-1 2 960 0,-1 3 304 15,0 3-160-15,-1 3 160 0,-2 2 1296 0,0 3 352 0,-1 0 64 16,-12 0 16-16,15 8 64 0,-2 1 0 0,-2 1 16 0,-1 0 0 16,-2 2-496-16,-2 3-96 0,-1 1-32 0,-2 2 0 15,0 1-416-15,-1 3-64 0,-2 2-32 0,1 5 0 16,-1-1-304-16,0 0-64 0,0 5-16 0,-1-1 0 16,1-2-32-16,0 2 0 0,-2 4 0 0,2-6 0 15,0 2-80-15,0 2-32 0,0-2 0 0,0 3 0 16,-1-1-144-16,1 0 0 0,0-2 0 0,-2 0 0 15,0 2 0-15,-1-2 0 0,-2-2 0 0,-3 1 0 16,-4-2 0-16,-1-2 0 0,0-1 0 0,-2 1 0 16,-2-6-224-16,-2 0-32 0,-2-5 0 0,-3-4 0 15,-5-4-400-15,-2-3-96 0,-1-5-16 16,3-6-11040-16,-1-5-2208 0</inkml:trace>
  <inkml:trace contextRef="#ctx0" brushRef="#br1" timeOffset="-173014.16">24783 17262 9215 0,'0'0'816'0</inkml:trace>
  <inkml:trace contextRef="#ctx0" brushRef="#br1" timeOffset="-171536.51">1043 16572 9215 0,'0'0'816'0,"0"0"-656"0,-11 5-160 0,11-5 0 16,-11 3 3024-16,1 0 576 0,10-3 112 0,0 0 32 15,0 0-1904-15,-9 2-384 0,-1-4-80 0,10 2-16 16,0 0-496-16,-7-6-96 0,1 1-32 0,3-3 0 16,1-2-464-16,2 10-80 0,0-14-32 0,0 4 0 15,0-1-160-15,0 11 0 0,5-13 144 0,-2 2-144 0,-3 11 160 0,0-10-32 16,0 10-128-16,0 0 192 0,0 0 0 0,0 0-16 15,0 0 0-15,0 0 0 0,0 0 80 0,0 0 0 16,0 0 16-16,-8 13 0 0,2 3 16 0,-4 7 0 16,-4 4 0-16,-1 7 0 0,1 4-288 0,-1 9 128 15,1 9-128-15,1 5 0 0,0 5 0 0,2 4 0 16,0 4 0-16,6 2 0 0,5-1 0 0,3-3 0 16,7-3 0-16,1-3 0 0,-1 3 144 0,3-5-144 15,1-3 0-15,4-6 144 0,3-5-144 0,1-7 0 16,-1-5 0-16,-2-5 0 0,0-9-304 0,1-5 16 15,0-5 0-15,0-4 0 16,-1-8-1632-16,0-6-320 0,-1-8-64 0,0-5-10144 0</inkml:trace>
  <inkml:trace contextRef="#ctx0" brushRef="#br1" timeOffset="-170544.2">1380 17013 30975 0,'-13'5'1376'0,"5"2"288"0,0 1-1344 0,-1 0-320 0,-2 0 0 0,1 1 0 15,-1-1 608-15,1 7 48 0,-1-1 16 0,1 5 0 16,2 2-400-16,-3 7-80 0,1 2 0 0,-1 5-16 16,1 4-176-16,1-1 0 0,-1 1 0 0,1 1 0 15,-1 2 0-15,3 1 0 0,3-3 0 0,-1-1 0 0,3-7 0 0,-1 2 0 16,0-5 0-16,1-5 0 0,1-5 0 0,-1-2 0 15,2-5 0-15,0-12 0 0,0 0 0 0,0 0 0 16,0 0-160-16,0 0 160 16,0 0-512-16,0 0 0 0,0 0 0 0,0 0 0 0,8-8 208 0,0-4 48 15,2-5 0-15,-2-2 0 0,-2-2 256 0,1-2 0 16,-3-1-128-16,3-3 128 0,-1-2 0 0,1 2 128 16,-1-4-128-16,0 2 192 0,-1 0 64 0,-2-1 0 15,-1 4 0-15,0-3 0 0,-1 0 176 0,1 2 32 16,0 1 16-16,-2 2 0 0,0 2 48 0,-2 1 16 15,4 5 0-15,-1 2 0 0,1-1-144 0,-1 2-16 16,1 2-16-16,-2 11 0 0,0 0-64 0,0 0-16 16,5-13 0-16,-5 13 0 0,0 0-288 0,0 0 128 0,0 0-128 15,0 0 0-15,0 0 0 0,0 0 0 0,8 11 0 0,0 9 0 16,-2 2 0-16,1 13 0 0,-3 6 0 0,3 2 0 16,-2 3-128-16,1 4-48 0,1 0 0 0,-3 1 0 15,4-1 48-15,0-3 0 0,2-7 0 0,0 0 0 16,1-8 128-16,0-3 0 0,-1-5 0 0,-1-3 0 15,-1-5 0-15,0-3 0 0,0-4 0 0,4-5-128 16,1-1-64-16,-2-6 0 0,-2-5 0 0,1-2 0 16,1-1-64-16,-1-5-32 0,-4-8 0 0,4-1 0 15,4-5 96-15,-1-2 0 0,-2 0 16 0,1-2 0 16,2-3 176-16,-1 0 0 0,-2 0 0 0,2 2 0 16,3 3 0-16,0-5 0 0,0 0 0 0,-1 0 0 15,-3 2 0-15,1 1 0 0,2 0 0 0,-2 2 128 16,-2 3-128-16,2 5 0 0,-1 0 0 0,0 8 128 0,-1 0-128 15,-1 3 0-15,-1 4 0 0,-9 9 0 0,0 0 0 16,0 0 0-16,0 0 0 0,0 0 0 0,16 1-192 0,-16-1 32 16,13 16 16-16,-3 4 0 15,-2 0-384-15,0 5-80 0,-5 0-16 0,2 4 0 16,-2 0-80-16,0 0-32 0,0-2 0 0,-1 1 0 16,1-3 416-16,2-1 64 0,0-3 32 0,0-2 0 0,-2-1 608 0,0-2 128 15,0-3 32-15,2 1 0 0,-5-14 48 0,8 15 16 16,0-4 0-16,-8-11 0 0,11 10-288 0,-11-10-48 15,15 11-16-15,-2-3 0 0,-13-8-16 0,16 5-16 16,0 1 0-16,-2-4 0 0,-1-2 16 0,0-2 0 16,1-1 0-16,1 0 0 0,-2-2 16 0,-1 0 16 15,0-1 0-15,-1-1 0 0,-1 1-48 0,2-2-16 0,-2 0 0 0,-2 0 0 16,-2 0-32-16,-1-2-16 0,0-1 0 16,-2-2 0-16,-1 3-32 0,-2 10-128 0,3-14 192 0,-1 3-64 15,-2 11 16-15,-3-13 0 0,-1 3 0 0,4 10 0 16,-5-11-16-16,5 11 0 0,-6-10 0 0,-2 4 0 15,-3 1 16-15,0 2 0 0,-4 6 0 0,2 2 0 16,0 3-144-16,1 3 0 0,-1 2 0 0,-2 6 128 16,3 4-128-16,0 4 0 0,1 2 0 0,3 8 0 15,3 0-160-15,4 3 160 0,1-3-208 0,3 0 80 16,0-2 128-16,5-4-208 0,2-2 80 0,6-5 128 16,5 0-288-16,4-3 64 0,4-5 16 0,3-8 0 15,0 0-192-15,2-8-48 0,0-5 0 16,-2-6 0-1,0-7-128-15,-3-3-48 0,-2-3 0 0,0-5 0 0,-1-1-1424 0,-2-2-272 0,-1-2-64 0,-1-3-10416 16</inkml:trace>
  <inkml:trace contextRef="#ctx0" brushRef="#br1" timeOffset="-170184.41">3009 17013 8287 0,'-11'24'736'0,"1"-3"-592"16,-4 2-144-16,-4-1 0 0,1 2 5440 0,-1 4 1040 15,0-6 224-15,-1-3 32 0,-3 2-4624 0,-1 0-912 16,-1-2-192-16,3-1-48 0,-1-2-768 0,1-2-192 16,-3-4 0-16,1-2 0 15,-2 0-608-15,2-5-160 0,-3-1-48 0,4-2 0 16,1 0-208-16,0 0-64 0,5-5 0 0,0-3 0 16,0-2 240-16,2-1 32 0,1-2 16 0,3 1 0 0,4-3 448 0,-1-1 96 0,1 2 0 0,1-2 16 15,2-1 240-15,1 1 0 0,2 0-160 0,2-3 160 16,0 3 0-16,1-5 0 0,0 5 0 0,0-2 0 15,2 4 496-15,1 1 16 0,1 0 0 0,-1 4 0 16,-6 9 448-16,8-8 80 0,-8 8 32 0,0 0 0 16,15-2-176-16,-15 2-16 0,16 8-16 0,-2 3 0 15,-3 9-128-15,1 2-32 0,-1 5 0 0,-2 7 0 16,1 6-272-16,0 2-64 0,-2 3-16 0,1 3 0 16,-1 2-208-16,2 1-144 0,0 2 192 0,1 0-192 15,-1 0 128-15,1-3-128 0,2 0 0 0,1-5 0 16,2-2 0-16,5-6-304 0,3-5 64 0,0-3-11024 15,2-7-2224-15</inkml:trace>
  <inkml:trace contextRef="#ctx0" brushRef="#br1" timeOffset="-169958.24">3341 17252 15663 0,'0'0'1392'0,"0"15"-1120"0,-1-1-272 0,-2-1 0 0,-2 0 4256 0,0 1 800 15,0-1 144-15,2 2 48 0,1 1-3552 0,1 0-704 16,-1 3-144-16,-3 0-16 0,0 4-528 0,1 1-112 16,-1 3 0-16,0 4-16 0,0-1-176 0,-1 6 0 15,-2-1 0-15,-2 7 128 0,-3 1-128 0,0 2 0 16,1 0 0-16,-3 1 0 0,2 3 0 0,-3-5-144 0,-3 1 144 0,0 0-208 31,-1 0-1712-31,0-5-352 0</inkml:trace>
  <inkml:trace contextRef="#ctx0" brushRef="#br1" timeOffset="-169227.04">4072 17102 21823 0,'0'0'960'0,"0"0"208"0,0 0-928 0,0 0-240 0,0 0 0 0,0 0 0 16,-10 4 1792-16,10-4 304 0,0 0 64 0,0 0 16 0,0 0-944 16,0 0-176-16,0 0-32 0,0 0-16 0,-3 12-448 0,3-12-96 15,0 0-16-15,0 0 0 0,0 0-128 0,5 16-48 16,4-7 0-16,-9-9 0 0,13 8-96 0,1-3-32 16,1 3 0-16,3-3 0 0,1-2 48 0,3-3 0 15,4 3 0-15,6-1 0 0,2-2-16 0,3-2 0 16,-4-1 0-16,1 0 0 0,3-2-176 0,0 0 128 15,1-3-128-15,4 4 128 0,0-3-128 0,0-1 0 16,-1-5 0-16,3 5 0 0,-3-1 0 0,1-3 0 16,-2 1 0-16,-1-2 0 0,-4 0-240 0,-3-3-16 15,-3 4-16-15,-8-3 0 16,-5-3-768-16,-5 7-160 0,-1-2-16 0,-2 5-16 16,-8 8-1872-16,3-8-368 0,-3 8-80 0</inkml:trace>
  <inkml:trace contextRef="#ctx0" brushRef="#br1" timeOffset="-168965.35">4269 17275 17503 0,'3'16'1552'0,"-3"-16"-1232"0,7 14-320 0,-1 1 0 16,2 1 2912-16,3 0 528 0,-1 0 96 0,1 0 32 15,2 3-2320-15,1-1-464 0,2 1-80 0,-1 4-32 16,-1 1-400-16,1 0-80 0,1-3 0 0,0 3-16 16,0 0-176-16,-2 2 0 0,1-4 144 0,-2 1-144 0,-2-4 0 0,-1 2 0 15,-1-5 0-15,1-3 0 0,-10-13-144 0,13 11-112 16,-13-11 0-16,14 5-16 16,-14-5-848-16,13-5-160 0,0-3-48 0,-4-8-11840 15</inkml:trace>
  <inkml:trace contextRef="#ctx0" brushRef="#br1" timeOffset="-168623.16">4749 17217 12895 0,'0'0'1152'16,"0"0"-928"-16,0 0-224 0,14-8 0 0,-1 0 3456 0,-13 8 640 15,15-2 128-15,-15 2 16 0,14 0-2304 0,-14 0-464 16,11 7-80-16,4 1-32 0,-1 0-528 0,2 3-128 0,0 2 0 0,0 3-16 16,-6 3-480-16,1 2-80 0,2 0-128 0,0 5 176 15,0 4-176-15,-1 4-192 0,0 1 32 0,-4 4 16 16,-3-2-112-16,-1 3 0 0,3 3-16 0,1-1 0 15,-5-2 144-15,0-1 128 0,0-4-192 0,1-3 192 16,-3-6-224-16,-1-1 64 0,-1-5 16 0,1-8 0 31,0-12-368-31,0 0-80 0,-8 12-16 0,8-12 0 16,0 0-112-16,-8-5-32 0,1-6 0 0,2-1 0 0,2-4 752 0,3-5 368 0,-1 1-48 0,4-6 0 16,2-3 720-16,3-3 144 0,3-5 32 0,-2-1 0 15,-1-1-416-15,4-3-80 0,1-3-16 0,-1 0 0 16,1-1-448-16,3 1-112 0,0 0-16 0,4 0 0 15,-1 0-128-15,0 0 0 0,-1-1 0 0,1-1 0 16,0 4 0-16,-1 4 0 0,0 2 0 0,1 4 0 0,-3 4-320 16,1 1-64-16,-2 3 0 0,-1 1 0 15,-1 6-2080 1,-2 3-416-16,1 3-96 0</inkml:trace>
  <inkml:trace contextRef="#ctx0" brushRef="#br1" timeOffset="-167786.9">5500 17326 12895 0,'3'31'1152'0,"-1"-12"-928"15,-2 2-224-15,3-2 0 0,3-1 3360 0,2-2 624 16,0-3 128-16,2-4 32 0,-10-9-2512 0,0 0-496 16,13 7-112-16,1-7 0 0,2-2-672 0,-1-4-128 15,-2-7-32-15,-1 2 0 0,-4-4-192 0,0-4 0 16,-1 1 0-16,1-1 0 0,-2 0 0 0,1-2 144 16,-1 0-16-16,-3 0 0 0,-3-3 160 0,0 5 32 15,0 0 0-15,-3 1 0 0,-2 0 48 0,1 7 16 0,-3 1 0 0,7 10 0 16,-13-4-192-16,2 2-16 0,-5 4-16 0,0 4 0 15,-5 2-160-15,0 8 0 0,-3 7 144 0,3 2-144 16,0 4 0-16,2 5 0 0,0-2 0 0,0 0 0 16,1 5 0-16,2 3 0 0,0-3 0 0,1-3 0 15,6 1 0-15,2-4 0 0,1-4 0 0,3-1 0 16,1-7-128-16,4 0 128 0,1-6-128 0,-3-13 128 16,14 8-256-16,4-5 16 0,1-5 16 0,2-4 0 15,2-4 64-15,1-2 16 0,0-4 0 0,1 0 0 16,3-2 144-16,-3 2 0 0,0 0 0 0,-1 3 0 15,-5 0 336-15,-1 2 48 0,-1 1 16 0,-2 4 0 16,-1 1 160-16,0 2 16 0,1 3 16 0,-2 6 0 16,-4 1-32-16,1 1-16 0,0 1 0 0,-1 6 0 15,-1 1-192-15,0 0-32 0,0 0-16 0,0 2 0 0,-1-1-304 16,-1-2 0-16,2 1 0 0,-1-2 0 16,-1-1-336-16,2-3-80 0,-8-10-16 15,11 6 0-15,-11-6-336 0,0 0-64 0,15-3 0 0,-2-5-16 16,-2-2-128-16,0-4-32 0,-3 1 0 0,0-6 0 15,0 1 192-15,0-1 48 0,0-2 0 0,0 3 0 16,0-1 256-16,0 1 64 0,2-1 16 0,0 1 0 0,-2 2 432 0,0 2-128 16,-2 1 128-16,2 2 0 0,-8 11 192 0,13-10 112 15,1 4 16-15,-1-1 16 0,-13 7 320 0,15-8 64 16,-1 2 16-16,2-1 0 0,0 1 16 0,2 1 0 16,-1-3 0-16,-1 0 0 0,-3-3-80 0,2 1-16 15,-2-1 0-15,1 0 0 0,2-2-192 0,3 0-32 0,-3-3-16 0,0-2 0 16,-1-2-96-16,-2-3 0 0,-2 2-16 15,0 0 0-15,-1-4-64 0,1-3-16 0,0 3 0 0,1-3 0 16,-6 1-48-16,0-2-16 0,2-1 0 0,-3-1 0 16,0 1-160-16,0-1 128 0,0-3-128 0,-2 2 128 15,0 2-128-15,0-1 0 0,-3 2 0 0,0 4 128 16,0 1-128-16,-1 0 192 0,-3 3-192 0,3 3 192 16,-4 4-64-16,-1 2-128 0,-2 3 192 0,8 9-64 15,-13-5 0-15,0 2-128 0,-2 6 192 0,-1 2-64 16,-3 6-128-16,-2 2 0 0,-1 0 0 0,1 8 0 15,2 3 0-15,1 3 0 0,2 3 0 0,3 3 0 16,-1 3 0-16,4 1 0 0,4 0 0 0,4 2 0 16,4-1 0-16,3 2 192 0,1-3-64 0,2 5 0 15,2 1-128-15,1-1 0 0,2 3-192 0,1-1 192 16,1-3-128-16,-1 1 128 0,0 3 0 0,1 3 0 0,-2-3 0 0,-2 3 0 16,2-6 0-16,-4 3 0 0,1-3-144 0,-2 1 144 15,-2-5 0-15,-1-2 0 0,-1-7-256 0,-4 0 64 16,-2-5 16-16,0-4 0 15,-1-3-624-15,-2-5-128 0,5-12-32 16,0 0 0-16,-11 8-1760 0,11-8-352 0,-11-4-80 0</inkml:trace>
  <inkml:trace contextRef="#ctx0" brushRef="#br1" timeOffset="-167268.64">6208 17585 12895 0,'0'0'1152'0,"0"0"-928"16,0 0-224-16,0 0 0 0,8-13 3312 0,0 3 608 0,1-4 128 0,6 1 32 15,1 2-2352-15,1-4-448 0,3-1-112 0,-1 0-16 16,2-3-640-16,-2 3-128 0,0-5-16 0,2 5-16 16,0 0-224-16,0 3-128 0,-2 0 128 0,2 0-128 15,-2 2 0-15,-1 2 0 0,0-3 0 0,-1 4-128 32,1 0-288-32,0 0-48 0,1 3-16 0,0-1 0 15,0 0-160-15,4-1-48 0,-2-1 0 0,1 0 0 0,4 0 400 0,-1 0 80 0,-2 2 16 0,1-4 0 16,2 2 368-16,-1 0 80 0,-1-2 0 0,0-1 16 15,-1 1 304-15,-2-2 48 0,-2-4 16 0,-1-4 0 16,-1 4-128-16,1 0-32 0,0-5 0 0,-2 0 0 16,-3 1-176-16,-1-3-48 0,1-3 0 0,0 2 0 15,-3-1 96-15,-2-3 16 0,-2-1 0 0,1 1 0 0,-3-5 16 16,-2 5 16-16,-2-1 0 0,0 1 0 16,-2-1-80-16,-1 1 0 0,-2 2-16 0,-1-1 0 0,-2 4-64 15,-2 1-16-15,1 1 0 0,-3 3 0 0,0 2-224 0,-1 5 176 16,-2 1-176-16,1 7 160 0,-4 0-160 0,1 8-176 15,-4 1 48-15,0 7 0 0,-3 3-32 0,0 5 0 16,0 6 0-16,0 4 0 0,-2 1 160 0,3 11 0 16,1 4 0-16,3 4 0 0,1 4 0 0,5 2 0 15,4 0 0-15,1 0 0 0,4 1 0 0,3-2 0 16,1 0 0-16,1-3 0 0,3-3 0 0,0 0 0 16,1 1 0-16,3-4 128 0,0 1 0 0,2-3 16 15,-2-2 0-15,3 2 0 0,-1-1-16 0,-1-1 0 0,-1-1 0 16,2-2 0-16,0-3-128 0,-1 0 0 0,-1 0-160 15,-1-5 160-15,-2-7-256 0,-2-2 32 0,-2-6 16 16,-1-1 0 0,0-16-432-16,0 0-96 0,0 0-16 0,0 0-10064 0,-13-3-2032 15</inkml:trace>
  <inkml:trace contextRef="#ctx0" brushRef="#br1" timeOffset="-167052.96">6699 17638 23951 0,'0'0'1056'0,"1"16"224"0,-1-16-1024 0,0 0-256 0,0 0 0 0,0 0 0 15,18 3 2592-15,1-6 464 0,-3 0 80 0,3-7 32 0,6-3-2560 16,-1-1-608-16,0-4 0 0,0-1 0 0,0 1 0 0,-2-1 0 16,1 3 0-16,-4 1-160 0,-5 4-176 15,-1 0-48-15,-3 1 0 0,0 2 0 16,1 2-1360-16,-2-1-288 0,1 1-48 0,1 3-6624 15,-3-4-1344-15</inkml:trace>
  <inkml:trace contextRef="#ctx0" brushRef="#br1" timeOffset="-166858.08">7292 17384 25679 0,'0'0'1136'0,"0"0"240"0,4 16-1104 0,-1-3-272 15,-2 3 0-15,1-3 0 0,0 3 1712 0,-1 0 272 16,1 5 64-16,-2 0 16 0,0 1-1152 0,0 1-224 0,0 1-48 0,0 0-16 15,0 0-240-15,0 2-32 0,0-2-16 16,0 0 0-16,0 0-16 0,0-3-16 0,-2 0 0 0,2-1 0 16,0-5-304-16,2-2 160 0,-2-13-160 0,0 0 128 31,0 0-576-31,0 0-112 0,0 0-16 0,0 0-10304 0,1-16-2048 0</inkml:trace>
  <inkml:trace contextRef="#ctx0" brushRef="#br1" timeOffset="-166690.98">7597 16944 25791 0,'-4'16'2304'0,"-3"5"-1856"0,-1-2-448 0,0 1 0 16,0-3 3040-16,0-1 512 0,2 2 96 0,-1-7 32 16,7-11-2784-16,0 0-576 0,0 0-96 0,-1 13-32 15,1-13-1696-15,0 0-352 0,0 0-64 0,0 0-8688 16,0 0-1744-16</inkml:trace>
  <inkml:trace contextRef="#ctx0" brushRef="#br1" timeOffset="-166339.19">8180 17209 23039 0,'16'7'1024'0,"-16"-7"192"0,11 4-960 0,-11-4-256 16,16 4 0-16,-3-4 0 0,-13 0 2640 0,14-4 496 15,-1 0 80-15,-13 4 32 0,0 0-2288 0,7-8-464 0,-7 8-96 0,0 0-16 16,-5-12-240-16,-5 4-144 0,-6 5 160 0,-3 1-160 16,-3 2 208-16,-6 2-48 0,-4 4-16 0,-2 2 0 15,2 2-144-15,2 5 160 0,1-1-160 0,0 5 160 16,0 2-16-16,2 0 0 0,1 1 0 0,1 1 0 16,0 1 96-16,3 3 16 0,1-3 0 0,0 4 0 15,2-1-64-15,0 2-16 0,0 0 0 0,2 3 0 16,3 2-176-16,1-2 128 0,0 5-128 0,4-2 128 15,-1 2-128-15,2-3 0 0,2-2 0 0,4 3 0 16,5-5 0-16,5 3 0 0,4-1 0 0,0-7 0 16,3-1 0-16,2 0 0 0,3-4 0 0,2-3 0 15,2-1-240-15,2-4 32 0,1-6 0 0,2-3 0 16,0-3-336 0,1-3-64-16,1-7-16 0,-2-2 0 0,-2-4-1744 0,2-4-336 15,2-1-80-15,-1-3-16 0</inkml:trace>
  <inkml:trace contextRef="#ctx0" brushRef="#br1" timeOffset="-165734.47">8518 16593 10127 0,'0'0'896'0,"-4"11"-704"0,4-11-192 0,-7 10 0 15,7-10 5568-15,-6 11 1072 0,6-11 208 0,0 0 64 16,0 0-5248-16,0 0-1056 0,0 0-208 0,0 0-32 16,0 0-368-16,0 0 0 0,0 0-160 0,0 0 160 15,-2 13 0-15,2-13-128 0,0 0 128 0,3 14 0 0,-3-14 224 0,5 13 96 16,-5-13 32-16,0 0 0 0,7 13 128 0,-7-13 32 15,8 13 0-15,-2-1 0 0,-6-12-208 0,8 15-48 16,0-2 0-16,0 0 0 0,0-2-64 0,2-2 0 16,-2 4-16-16,2-1 0 0,-1 0 48 0,1 4 16 15,-2-1 0-15,1-1 0 0,1 6 16 0,0-3 0 16,-1-1 0-16,1 7 0 0,-2-1 0 0,5 2 0 16,0 4 0-16,1 1 0 0,-3-1-128 0,4 1 0 15,-1 5-128-15,1-2 192 0,2 0-32 0,1 4-16 16,0-1 0-16,-2 0 0 0,-5 0-144 0,0 2 0 15,-1 2 0-15,1 4 0 0,2-1 0 0,-2 3 0 16,-5 0 0-16,-1 3 0 0,-2-1-160 0,-1 1 160 16,-4 0-208-16,-1 2 80 15,-3-1-256-15,-1 0-32 0,-4 0-16 0,-3-1 0 16,-5 5-288-16,-6 4-64 0,-3-3-16 0,-11 7-11200 0,-4 0-2240 16</inkml:trace>
  <inkml:trace contextRef="#ctx0" brushRef="#br1" timeOffset="-163800.36">9350 17572 5519 0,'0'0'496'0,"0"0"-496"0,-16 0 0 0,16 0 0 0,-18 3 1056 16,4-1 112-16,14-2 32 0,-13 3 0 16,13-3-576-16,-15 5-112 0,3-2-32 0,12-3 0 0,0 0 544 0,-13 5 128 15,13-5 0-15,0 0 16 0,-12 6 496 0,12-6 112 16,0 0 16-16,0 0 0 0,0 0-400 0,0 0-80 16,0 0-16-16,0 0 0 0,0 0-384 0,0 0-80 15,0 0 0-15,0 0-16 0,0 0-256 0,2 13-48 16,-2-13-16-16,8 10 0 0,0-2-16 0,2-2 0 15,1 1 0-15,-11-7 0 0,11 8 64 0,-1-2 16 16,-2 2 0-16,0 0 0 0,-8-8-48 0,8 10 0 16,-8-10 0-16,6 14 0 0,-1-4-48 0,-5-10-16 0,0 0 0 15,7 16 0-15,-4-3-128 0,-3-13-16 16,0 12-16-16,0-12 0 0,1 16-112 0,-1-1-32 0,0-15 0 16,-1 16 0-16,-1 0 16 0,1-2 0 0,-3 6 0 15,3 1 0-15,-6 6-160 0,-2 2-144 0,-4 3 144 16,-5 5-208-1,-3 5-288-15,-6 6-48 0,-5 3-16 0,-5 4-11120 0,-6-1-2224 16</inkml:trace>
  <inkml:trace contextRef="#ctx0" brushRef="#br1" timeOffset="-157272.81">10316 17175 21599 0,'0'0'960'0,"0"0"192"0,0 0-928 0,-13 2-224 0,2-7 0 0,11 5 0 0,-11-1 1024 15,3-1 144-15,8 2 48 0,-8 0 0 0,8 0-624 0,-8 2-112 16,-4-1-32-16,12-1 0 0,-9 3-64 0,9-3-32 16,0 0 0-16,-12 10 0 0,3 1-80 0,1 5-16 15,0 2 0-15,1 3 0 0,1 1-128 0,1 9-128 16,2 4 144-16,0 7-144 0,-2 6 0 0,2 0 0 15,3 2 0-15,-2 0 0 0,-1 1 0 0,0-4 0 16,-1 1 0-16,0-7 0 0,-1-2 0 0,2-2-128 16,-1-3 128-16,0-7-160 0,-4-5-112 0,-1-2-32 15,1-3 0-15,2-1 0 0,0-4 48 0,-2-4 16 16,-4-4 0-16,12-4 0 0,0 0 240 0,-9 0 0 0,9 0 0 16,-8-8-144-16,0-1 144 0,3-6 0 0,0 1 0 15,2-9 0-15,0-2-224 0,1-7 32 0,2 0 16 0,-2-1 0 16,2-5 176-16,2-2 0 0,0-2 0 15,1-1 0-15,-2 3 304 0,3-2-16 0,-3 2 0 0,2 1 0 16,2 1-32-16,-1 4 0 0,-1 0 0 0,0 4 0 16,0 2 224-16,0 1 32 0,4 3 16 0,-1 0 0 15,1 2-16-15,-4-1-16 0,-2 2 0 0,3 4 0 16,0-6-112-16,3 5-32 0,-2-1 0 0,1 3 0 16,-1-2-208-16,0 2-144 0,1 0 192 0,-1 0-192 15,3 5 192-15,0-2-64 0,0 0 0 0,-8 13-128 16,0 0 128-16,10-8-128 0,-10 8 0 0,0 0 0 15,13 4 0-15,-1 4 0 0,1 4 0 0,-3 9 0 16,-2 8 0-16,0 3 0 0,0 8 0 0,3 5 0 0,-1 4 0 16,3 2 0-16,-2-3 0 0,0 5 0 15,-1 0 0-15,3 0 0 0,-4 0 0 0,4-3 0 0,0 1 0 0,1-4 0 16,2-2 0-16,-1-5 0 0,-1-3 0 0,2-4 0 16,-3-1 0-16,2-3 0 0,-1-5 0 0,0-4 0 15,-1-8 0-15,0 1 0 0,0-5 0 0,1-1 0 16,-1-7 0-16,2-3-144 0,-1-2 144 0,2-6-128 15,0-6 128-15,0-3-128 0,-1-6 128 0,1-5 0 16,0 1 0-16,0-5 0 0,0-2 0 0,-2-5 0 16,2-3 0-16,0 0 0 0,-1 2 0 0,-2-4 0 15,-2-1 0-15,3 3 0 0,4 2 0 0,-2-1 0 16,-3-1 0-16,0 2 0 0,-2 5 144 0,0-1-144 16,0 5 192-16,1 1-192 0,-3 2 144 0,1 5-144 15,0 6 0-15,-6 0 144 0,0 7-144 0,-4 2-176 0,0 11 48 16,0 0 0-1,0 0-400-15,0 0-80 0,0 0-16 0,-8 15 0 16,-2 2-304-16,2 4-64 0,2 2-16 0,-3-1 0 16,0 2-1248-16,-1 4-256 0,1-4-48 0,1-2-7568 0</inkml:trace>
  <inkml:trace contextRef="#ctx0" brushRef="#br1" timeOffset="-156865.15">10890 17516 6447 0,'13'16'576'0,"-3"-8"-576"0,-10-8 0 0,10 13 0 16,-2-4 3328-16,1-1 576 0,2-1 96 0,1-1 32 16,-3-1-2240-16,6-2-448 0,-2-1-96 0,-1-4-16 0,0 1-448 0,-1-4-80 15,2 3-32-15,0-4 0 16,1 1-32-16,0 0-16 0,-1-1 0 0,2 1 0 0,1-3 16 0,-2 0 0 16,-1 0 0-16,1 0 0 0,1-2-176 0,-2-1-16 15,0 3-16-15,-1 0 0 0,1-5-176 0,-2 3-48 16,-1-1 0-16,0 0 0 0,-2-2-208 0,0 3 128 15,-2-1-128-15,-6 11 0 0,3-16 0 0,-3 5 128 16,-1-2-128-16,-2 3 0 0,-2-1 0 0,5 11 0 16,-10-8 128-16,-3 0-128 0,-1 5 240 0,-1-2 0 15,1 5 0-15,0 5 0 0,-2-2 80 0,-1 5 0 16,1 5 16-16,0 3 0 0,0 8-160 0,2 2-48 16,-1 4 0-16,4 1 0 0,0 4-128 0,1-1 0 0,2 1 0 15,2-3 0-15,1-1 0 0,2-2 0 0,1-5 0 16,2 0 0-16,2 0 0 0,1-7 0 0,3 0-128 0,4-3 128 15,1-4-240-15,4-2 32 0,1 0 0 16,5-4 0-16,1-4-96 0,2 0-16 0,0-1 0 0,2-6 0 31,1-1-96-31,-1-4-32 0,0-4 0 0,-1-5 0 16,-2 0-1872-16,2-6-384 0,11-18-80 0,-6 0-9440 0</inkml:trace>
  <inkml:trace contextRef="#ctx0" brushRef="#br1" timeOffset="-156458.68">12036 17163 24879 0,'0'0'2208'0,"-9"14"-1760"0,-6-3-448 0,-1 2 0 0,-2-2 2416 0,1-1 400 16,-2-2 64-16,-2 0 32 15,0-2-2720-15,-2 1-560 0,-1 1-96 0,0 0-32 16,-5 0-464-16,0 3-112 0,-1 0-16 0,-2-1 0 0,0-2 576 0,-2 3 96 15,-1-1 32-15,1 4 0 0,-1-4 384 0,6 1 0 16,5-3 0-16,3-3 176 0,0-5-176 0,3 0 128 16,4 0-128-16,3-8 128 15,1-3-672-15,7-4-144 0,3-1-16 0,3-5-16 16,2-6-864-16,1 3-160 0,6-5-48 0,0 5 0 16,1-2 1024-16,0 2 208 0,2 0 48 0,1 3 0 0,-2 1 1216 0,2 3 256 15,0 3 64-15,0 1 0 0,0 5 496 0,0 2 96 0,-4-1 32 0,0 7 0 16,-12 0-240-16,15 4-32 0,-15-4-16 15,17 9 0-15,-1 2-352 0,-1 7-80 0,-4 5-16 0,0 2 0 16,-3 7-368-16,0 10-80 0,-1 3-16 0,-2 8 0 16,1 3-224-16,-1 2-48 0,0 6-16 0,0 2 0 15,-1 0-160-15,1 0 0 0,2-5 0 0,-1 3 0 16,0-2 0-16,4-5 0 0,1 0 0 0,2-9 0 31,3 2-368-31,0-10-144 0,2-3-48 0,4-5-10352 0,-1-11-2080 0</inkml:trace>
  <inkml:trace contextRef="#ctx0" brushRef="#br1" timeOffset="-155574.45">13604 17392 21471 0,'0'0'960'0,"0"0"192"0,0 0-928 0,0 0-224 0,0 0 0 0,0 0 0 16,0 0 1152-16,0 0 192 0,0 0 48 0,0 0 0 16,-1-11-736-16,1 11-144 0,1-13-16 0,-1 13-16 0,3-13 128 0,-3 13 32 15,0 0 0-15,8-11 0 0,-1 3 16 0,-1-2 16 16,1-1 0-16,-1 0 0 0,-1-2-176 0,1 0-48 15,-1 0 0-15,0-1 0 0,0-4-272 0,0 5-176 16,-1-1 192-16,0-1-192 0,-3 1 0 0,-1 0 0 16,0-1 0-16,-1 5 0 0,-4-1-192 0,5 11 192 15,-8-8-208-15,-3 0 80 0,-2 3 256 0,-3 2 64 16,-4-2 16-16,-2 5 0 0,-2 5 112 0,-5 0 0 16,-2-2 16-16,1 4 0 0,-1 1-16 0,1 4-16 15,1-2 0-15,3 5 0 0,1-3-112 0,1 1-32 16,1 5 0-16,4-2 0 0,0 0-160 0,3 3 0 15,1-1 0-15,2-2 0 0,2 3 0 0,3-3 0 0,0-3 0 16,3 0-176-16,0 1-16 0,4-1-16 0,1-13 0 0,1 18 0 16,3-2 208-16,0-3-192 0,1 3 192 0,3-2-192 15,0 1 192-15,2-4 0 0,3 2 0 0,1 1-144 16,2-4 144-16,0 3 0 0,2-2 0 0,0 0 0 16,1-1 0-16,0-2 0 0,2 3 0 0,0-1 128 15,1-2-128-15,1 0 0 0,-1-2 128 0,1 1-128 16,1 1 0-16,0 3 128 0,-2-3-128 0,-1 2 0 15,-2-2 0-15,-1 0 144 0,-2 0-144 0,-3 0 0 16,-13-8 176-16,10 12-176 0,-2-2 160 0,-8-10-160 16,3 15 208-16,-3-3-48 0,0-12-16 0,-7 16 0 15,-4 1-144-15,-3-1 0 0,-2-2 0 0,-4-1 0 16,-2-4-368-16,-2 4 48 0,-3-1 16 0,-1-4 0 16,-1 0-288-16,2 0-64 0,2-4-16 15,0 1 0-15,1-5-560 0,4-5-112 16,0 1-32-16,3-8-7936 0,1 0-1584 0</inkml:trace>
  <inkml:trace contextRef="#ctx0" brushRef="#br1" timeOffset="-155292.25">13940 17336 11967 0,'0'0'1072'0,"9"13"-864"0,-1-2-208 0,-1 3 0 0,-1-4 4384 0,0 3 832 15,-1-2 160-15,0 0 48 0,-5-11-3808 0,7 15-752 0,-3-2-160 0,1-2-16 16,0 3-560-16,-2 1-128 0,-1-1 0 0,-1 1 0 16,3 1 272-16,-3 0 32 0,-1 5 0 0,0 1 0 15,2 1 144-15,-2 1 48 0,-2 0 0 0,2 1 0 16,0 1-48-16,2 1-16 0,-1 1 0 0,3-3 0 16,-3-2-240-16,1-5-64 0,-1 2 0 0,3-4 0 15,-1-1-128-15,0-2 0 0,-3-13 0 0,0 0 0 31,0 0-656-31,0 0-16 0,0 0 0 0,0 0 0 16,13-12-1888-16,-5-4-384 0,0-8-80 0,-3-6-16 0</inkml:trace>
  <inkml:trace contextRef="#ctx0" brushRef="#br1" timeOffset="-155122.26">14304 16991 15663 0,'-11'21'1392'0,"-1"1"-1120"0,3 1-272 0,-4-1 0 0,2-3 4736 0,1 2 896 16,2 0 192-16,3-5 16 0,-1-1-4736 0,3-3-944 16,-1-2-160-16,4-10 0 15,0 0-3232-15,0 0-544 0,0 0-128 0,0 0 0 0</inkml:trace>
  <inkml:trace contextRef="#ctx0" brushRef="#br1" timeOffset="-154416.17">14387 17405 32367 0,'-1'16'1424'0,"-1"-3"304"0,0 3-1376 0,2-2-352 0,-1 1 0 0,2-1 0 16,4 2 672-16,-1-1 64 0,-1 1 16 0,0 0 0 16,0 3-752-16,2-1 0 0,-2 6 0 15,0 0 0-15,1 2 0 0,-1 2 0 0,-2 0 0 0,-1 5 144 16,0 0 176-16,0-1 48 0,2 1 0 0,0-1 0 15,-4 1-96-15,0-5-16 0,-1-3 0 0,2-5 0 16,-1 1-256-16,0-1 0 0,1-8 0 0,1-12 0 31,-5 13-448-31,5-13 0 0,0 0 0 0,0 0 0 16,0 0-192-16,0 0-16 0,-8-6-16 0,2-5 0 0,1-5 336 0,1-1 64 0,3 0 16 0,1-6 0 16,1-2 400-16,1-3 96 0,0 4 16 0,1-5 0 15,2 1 112-15,0-1 16 0,-1 3 16 0,0-1 0 16,0 1 32-16,1 2 0 0,0 0 0 0,0 3 0 0,-2 0 16 15,0 2 0-15,0 3 0 0,1 0 0 0,-1 0-16 0,0 3 0 16,0 0 0-16,0 2 0 0,1-2-64 0,-4 13-16 16,6-8 0-16,-6 8 0 0,0 0-192 0,11-5-32 15,-11 5-128-15,13-3 192 0,-13 3-192 0,15 6 0 16,-3-1 0-16,0 5 0 0,-3 4 0 0,1 4 0 16,1 3 0-16,-1 6 0 0,-2 2 0 0,0 3 0 15,0 0 0-15,0 2 0 0,-2-1 0 0,1 0 0 16,-1-1 0-16,-1-3 0 0,-2-1 0 0,-1-3 0 15,-1-1 0-15,-1-7 0 0,0-2-160 0,0-15 160 16,0 0-128-16,-1 13 128 0,1-13-272 0,0 0 16 16,0 0 16-16,0 0 0 0,0 0-128 0,0 0-16 0,0-12-16 15,0-2 0-15,1-2 80 0,3-3 0 16,0-2 16-16,1 0 0 0,0 0 304 0,1-1 0 0,1-3 0 0,-1 1 0 16,1-1 0-16,1 1 144 0,0 0-144 15,0-2 192-15,1-1-64 0,3 1-128 0,-3-1 192 0,3 1-64 16,-1 0-128-16,2 2 192 0,-2 0-192 0,2 0 192 15,0 5 0-15,-2 1 0 0,3 2 0 0,-1 5 0 16,-2 1-192-16,-1 4 160 0,-10 6-160 0,0 0 160 16,0 0-160-16,0 0 128 0,16 6-128 0,-3 4 128 15,-4 4-128-15,-1 4 192 0,2 3-192 0,-2 3 192 16,-1 5-192-16,-1 1 0 0,0 1 0 0,1 1 0 16,-2 2 0-16,-1-2 0 0,0-2 0 0,0 1 0 15,3-2 0-15,-1-5-176 0,1-4 48 0,1 0 0 16,1-4-288-16,3-3-48 15,-12-13-16-15,11 8 0 0,-11-8-528 0,14 3-96 0,-1-10-32 16,0-1-9344-16,0-4-1872 0</inkml:trace>
  <inkml:trace contextRef="#ctx0" brushRef="#br1" timeOffset="-153953.34">15333 17397 4607 0,'9'-13'192'0,"-9"13"64"0,8-10-256 0,-1 2 0 15,-7 8 0-15,6-9 0 0,-6 9 5696 0,0 0 1104 16,6-8 224-16,-6 8 32 0,0 0-5072 0,0 0-1008 15,0 0-208-15,0 0-32 0,0 0-368 0,0 0-80 16,0 0-16-16,0 19 0 0,-3 8 16 0,0 4 0 16,-2 7 0-16,0 1 0 0,1 4-80 0,0 2-16 0,-2 2 0 0,1-2 0 15,2 0-16-15,0 0-16 0,1-5 0 0,2-3 0 16,2-1 32-16,1-7 0 0,2-5 0 0,0-3 0 16,-1-5-64-16,4 0 0 0,-1-3 0 0,2-5 0 15,-9-8-400-15,18 0-96 0,0-5-16 0,-1-3 0 16,3-3 128-16,-3-6 0 0,3-4 16 0,-1-7 0 15,2 3 240-15,1-4 0 0,-1-3 0 0,1 0-144 16,1 0 144-16,-2-2 0 0,-4-2 0 0,1 3 0 16,-2 1 0-16,-1 1 0 0,-3 1 0 0,1 1 0 15,-1 3 0-15,-3 4 0 0,1 1 0 0,-4 3 0 16,-1 4 0-16,0 1 128 0,-2 5-128 0,-3 8 176 16,0 0 144-16,0 0 48 0,3-13 0 0,-3 13 0 15,0 0 128-15,0 0 16 0,0 0 16 0,0 0 0 16,0 0-112-16,0 0-32 0,0 0 0 0,0 0 0 15,0 0-16-15,0 0-16 0,0 0 0 0,0 0 0 0,-3 19-32 0,-2 4 0 16,0 1 0-16,1 8 0 0,-1-3-176 0,2 3-144 16,3 3 192-16,0-1-192 0,0-2 0 0,1 0 0 15,2-1 0-15,2-4 0 0,0-3 0 0,1-3-352 16,1-4 48-16,1 0 16 16,0-1-592-16,5-5-112 0,0-2-32 0,-1-2 0 15,0-6-2256-15,1-1-464 0,3-4-96 0,-2-4-9072 0</inkml:trace>
  <inkml:trace contextRef="#ctx0" brushRef="#br1" timeOffset="-153681.26">16104 16878 33231 0,'0'0'1472'0,"0"0"304"0,0 0-1424 0,0 0-352 0,0 0 0 0,0 0 0 15,0 0 976-15,-6 15 128 0,1-2 32 0,0 3 0 16,2 1-896-16,2 11-240 0,-3 2 0 0,3 7 0 16,1 3 0-16,-2 5 128 0,-1 8-128 0,0 3 0 15,0-1 224-15,-1 6-32 0,1 3-16 0,2-1 0 16,-1-2 144-16,5 3 16 0,2-6 16 0,1 1 0 16,2-4-160-16,4-6-48 0,0 0 0 0,3-4 0 15,1-9-320-15,0 1-64 0,2-5-16 0,1 1 0 16,0-8-656-1,-1 3-144-15,-2 2-32 0,0-6-15152 0</inkml:trace>
  <inkml:trace contextRef="#ctx0" brushRef="#br1" timeOffset="-153187.32">16873 17781 33455 0,'0'0'1472'0,"-1"12"320"0,1-12-1424 0,0 0-368 16,-5 12 0-16,5-12 0 0,0 0 768 0,0 0 64 16,0 0 32-16,0 0 0 0,-10-8-864 0,2 0-160 15,0 0-32-15,2 0-16 0,-2-1-48 0,8 9 0 16,-10-6 0-16,10 6 0 0,-13-6 384 0,2 6 80 0,11 0 16 16,-15 0 0-16,15 0 192 0,-17 4 32 0,1 0 16 0,0 4 0 15,3 3-160-15,-2-1-48 0,-1 4 0 0,2 0 0 16,-2 3-256-16,0-1 128 0,0 4-128 0,0 5 0 15,0 2 0-15,1-2-144 0,2 0-16 0,2 2 0 16,2-1-80-16,2-2-16 0,2-4 0 0,2 0 0 16,2-3-112-16,-3 1-16 0,4-7-16 0,0-11 0 31,0 0-144-31,0 0-32 0,0 0 0 0,0 0 0 0,20 0 240 0,-1-8 32 0,-3-5 16 0,3 1 0 16,2-8 288-16,0-1-160 0,0-3 160 0,0 7-128 15,-1-4 128-15,1-2 0 0,-1 1 0 0,-1-1 128 16,-3 3 64-16,2 4 0 0,-2-1 16 0,-2 8 0 15,-1-2 48-15,-13 11 16 0,13-5 0 0,-13 5 0 16,0 0 224-16,0 0 32 0,13 5 16 0,-5 3 0 0,-2 4 96 0,-1 8 0 16,0 4 16-16,-2 1 0 0,-2 0-224 0,1 3-48 15,-4 5-16-15,6-5 0 0,-1 1-128 0,-2 0-32 16,-1-5 0-16,2 0 0 0,3-4-208 0,-2-3 0 16,0-1 0-16,0-4 0 15,-3-12-400-15,13 8-128 0,-13-8-32 0,16 1 0 16,-16-1-704-16,18-11-144 0,0-7-16 0,-1-3-9120 15,-1-6-1808-15</inkml:trace>
  <inkml:trace contextRef="#ctx0" brushRef="#br1" timeOffset="-152572.71">17834 17463 20271 0,'0'0'896'0,"0"16"192"0,-3 3-880 0,-2-3-208 0,-3-3 0 0,-1 3 0 15,-2-3 3392-15,-2 3 640 0,-2-3 128 0,-2 1 32 16,-3-1-3360-16,-2 0-656 0,-2 0-176 0,-5 0 0 16,-2-2-176-16,-2-3-64 0,-4 3-16 0,2-3 0 15,2-2 128-15,5-2 128 0,-1-1-208 0,5-3 80 16,3-3-160-16,3-2-32 0,2-6 0 0,3-2 0 16,2-3-768-1,1 0-176-15,4-5-16 0,3 5-16 0,1-2-560 0,2-1-128 0,2 3 0 16,1 0-16-16,0 1 1104 0,2 4 208 15,-5 11 48-15,3-11 16 0,-3 11 1328 0,8-10 272 0,-8 10 48 0,10-6 16 0,-10 6 576 16,14-5 112-16,-1 5 32 0,-13 0 0 0,14 5-464 16,-1 3-80-16,-1-2-32 0,-1 4 0 0,0 3-368 15,-1 1-80-15,-1 4-16 0,-1 4 0 0,-1 4-208 0,-2 6-64 16,-1 5 0-16,0 3 0 0,-3 5-240 0,1 2-48 16,-1 2-16-16,1 0 0 0,-4 0-144 0,1-1 0 15,-1 1 0-15,1-3 0 0,-1-6-160 0,2 4 160 16,0-11-208-16,2-1 80 15,-1-8-560-15,2-3-96 0,2-5-32 0,3-6 0 16,-8-10-736-16,15 0-160 0,1-8-16 0,1-5-16 16,1-6-48-16,1-8-16 0,1-5 0 0,-3-4 0 15,-1-2-240-15,0-2-32 0,0-1-16 0,2 0 0 16,-2-7 80-16,3 6 16 0,1-2 0 0,-1 6 0 0,0-2 1536 0,4 3 304 0,-4 0 160 16,-2 6-160-16,-1 3 2528 0,1 4 512 0,-3 3 112 0,0 5 16 15,-1 1-160-15,-3 4-32 0,0 6 0 0,-10 5 0 16,0 0-896-16,9 2-192 0,-9-2-48 0,10 14 0 15,-1 1-496-15,-2 7-96 0,-2 4-32 0,-2 3 0 16,-3 3-368-16,1 3-80 0,-2 4-16 0,-2 1 0 16,-2 0-336-16,2 0-64 0,-2-2 0 0,0-2-16 15,2-3-176-15,1-4 0 0,2-1 144 0,0-4-144 16,2-2 0-16,1-6-192 0,-1 0 32 0,2-4 0 31,-4-12-608-31,0 0-112 0,0 0-16 0,0 0-16 0,18-13-2272 16,-3-5-448-16,1-12-80 0,-4 1-32 0</inkml:trace>
  <inkml:trace contextRef="#ctx0" brushRef="#br1" timeOffset="-151833.96">18502 18053 5519 0,'6'8'496'0,"2"4"-496"16,1-4 0-16,-9-8 0 0,12 6 5984 0,3-3 1104 15,-2-4 208-15,1-2 64 0,1-6-5856 0,-1-2-1168 16,0-2-336-16,-1-3 144 0,-2 0-144 0,1 0-256 15,-3 3 64-15,-1 2 16 0,-1-2 304 0,-2 1 64 16,-4-1 16-16,1 1 0 0,-2 0 336 0,0 2 64 16,-2 0 16-16,2 10 0 0,-3-13 16 0,0 5 16 15,1-1 0-15,2 9 0 0,-8-11-80 0,0 3-32 16,0 3 0-16,0 0 0 0,-3-1-64 0,0 2-16 0,-1 3 0 16,0 1 0-16,-4 0-192 0,-1 5-32 0,0 3-16 0,-2 4 0 15,-6 4-224-15,1 5 0 0,-1 3 0 16,2 5 0-16,1-1 0 0,3 5 0 0,1-1 0 0,3-3-160 15,3 2 160-15,2-4-192 0,2-1 192 0,3-4-192 16,0-3-96-16,4-2-32 0,1-1 0 0,3-7 0 31,3-1-336-31,-6-8-80 0,13 5-16 0,2-5 0 16,-3 0 0-16,6-6 0 0,1-6 0 0,2-4 0 0,2-1 432 0,1-6 64 0,0 2 32 0,2-6 0 16,-1-2 224-16,2 0 0 0,1-3-160 0,-1 2 160 15,-1-2 0-15,-2-1 0 0,0 5 0 0,2 0 0 16,-1 3 0-16,-1 1 0 0,-3 3 0 0,-3 5 0 15,-2 4 192-15,-5 3 64 0,-11 9 16 0,0 0 0 16,11-3 368-16,-11 3 80 0,0 0 16 0,0 0 0 16,13 6 208-16,-5 7 32 0,-1 0 16 0,-1 3 0 0,-1 5-480 15,0 3-112-15,-1 3-16 0,1-1 0 0,-5-2-384 16,2 1 0-16,-1 3 128 0,1-3-128 0,1-1 0 16,-1 0 0-16,-2 1-192 0,0-5 192 0,3 1-160 15,0-5 160-15,-1 4 0 0,-2-3-144 0,0-1-192 0,2-3-48 16,1-2 0-16,0-3 0 0,-3-8 256 0,0 0 128 15,0 0-160-15,0 0 160 0,0 0 0 0,16-4-144 16,0-6 144-16,-1-3 0 0,-3 3 0 0,3-6 0 16,-1-3 0-16,2-2-128 0,0 2 128 0,2-2 0 15,0 4 0-15,2-3-128 0,1-1 128 0,0 4 224 16,0 1-48-16,-3 1-16 0,1 1 272 0,-1-1 48 16,-2 6 16-16,0-3 0 0,-2 3 128 0,-1 1 16 0,-2 1 16 15,-11 7 0-15,11-1-112 0,1 1-32 0,-12 0 0 16,0 0 0-16,13 6-96 0,-2 5-32 0,-3 2 0 0,-2 3 0 15,-1 0-160-15,0 5-32 0,0 7-16 0,-1 0 0 16,0 5-176-16,-1 0 0 0,0 3 0 0,0 0 0 16,2-2 0-16,0 2 0 0,0-3-128 0,1 3 128 15,1-6-240-15,1-1 32 0,0-2 0 0,1-6 0 32,1-2-368-32,0-4-80 0,-2-4-16 0,1-3 0 15,-9-8-1584-15,13 0-320 0,-13 0-64 0,14-16-8992 0,-1-2-1792 0</inkml:trace>
  <inkml:trace contextRef="#ctx0" brushRef="#br1" timeOffset="-151585.01">20052 18005 15663 0,'0'0'1392'16,"5"11"-1120"-16,2 1-272 0,-1-3 0 0,-6-9 4016 0,6 16 736 15,1 0 160-15,-1-3 16 0,2 3-3392 0,-1 0-704 16,-3 0-128-16,3 2-16 0,-2 1-192 0,0 1-48 15,-1-3 0-15,3 4 0 0,-1-2 288 0,-1 6 48 16,-2-3 16-16,0 0 0 0,1-4 0 0,-1 3 0 16,0 3 0-16,0-3 0 0,-1-2-544 0,-1 2-96 15,1 0-32-15,-4 0 0 0,-4-2-352 0,-5 2-80 16,-4 6-16-16,-7 2 0 16,-10 3-1584-16,0 2-320 0,-2-2-64 0,-1-3-16 15,1-2 832-15,-1-4 144 0,1 1 48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-80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-80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-80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97A6A60-5CC5-4655-8352-FF5E5DFDBB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8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80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80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80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8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50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2051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2052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" name="Rectangle 2053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6" name="Group 2054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2055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1" name="Rectangle 2056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8140" name="Rectangle 206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41" name="Rectangle 206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-80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206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Univ. of Tehran</a:t>
            </a:r>
          </a:p>
        </p:txBody>
      </p:sp>
      <p:sp>
        <p:nvSpPr>
          <p:cNvPr id="15" name="Rectangle 206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Computer Network</a:t>
            </a:r>
          </a:p>
        </p:txBody>
      </p:sp>
      <p:sp>
        <p:nvSpPr>
          <p:cNvPr id="16" name="Rectangle 206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0B56476-80D0-40E6-B3F8-C2E9074DD9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Univ. of Tehran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Network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F905C-7782-4379-BA19-F64A71B490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025" y="204788"/>
            <a:ext cx="2022475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8838" y="204788"/>
            <a:ext cx="5919787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Univ. of Tehran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Network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5479C-85B1-4A79-9816-39162127AA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88" y="204788"/>
            <a:ext cx="7748587" cy="10255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58838" y="1311275"/>
            <a:ext cx="3970337" cy="4746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1575" y="1311275"/>
            <a:ext cx="3971925" cy="4746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Univ. of Tehran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Network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A08DD-B170-4BC1-8EA8-39E74029CC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Univ. of Tehran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Network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8873B-5AEA-4F6A-B484-73F9F18942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Univ. of Tehran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Network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446A7-D5A2-46A8-8E0F-8868265347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8838" y="1311275"/>
            <a:ext cx="3970337" cy="4746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1575" y="1311275"/>
            <a:ext cx="3971925" cy="4746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Univ. of Tehran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Network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7EF3E-4461-49D9-B27E-E0EA2897F3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Univ. of Tehran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Network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81D18-63B8-4EEF-9EA3-67CDF244CB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Univ. of Tehran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Network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006E7-DCEB-4934-917B-4AD5EACAE9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Univ. of Tehran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Network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87227-B168-4E8B-A9F2-F8FE7192E5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Univ. of Tehran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Network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A2B9D-9F11-4BA9-839E-57A5E8F91E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Univ. of Tehran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Network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A3236-0E31-4DDC-86F6-9A90A7FD08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47675" y="714375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74713" y="641350"/>
            <a:ext cx="328612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436563" y="10779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836613" y="885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201613" y="1063625"/>
            <a:ext cx="560387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33425" y="29845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26682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cs typeface="+mn-cs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06488" y="204788"/>
            <a:ext cx="7748587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8838" y="1311275"/>
            <a:ext cx="8094662" cy="474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711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/>
              <a:t>Univ. of Tehran</a:t>
            </a:r>
          </a:p>
        </p:txBody>
      </p:sp>
      <p:sp>
        <p:nvSpPr>
          <p:cNvPr id="4711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/>
              <a:t>Computer Network</a:t>
            </a:r>
          </a:p>
        </p:txBody>
      </p:sp>
      <p:sp>
        <p:nvSpPr>
          <p:cNvPr id="4711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fld id="{C6763A38-74A8-457F-BE0B-A7E35CD8B4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8" name="Group 14"/>
          <p:cNvGrpSpPr>
            <a:grpSpLocks/>
          </p:cNvGrpSpPr>
          <p:nvPr/>
        </p:nvGrpSpPr>
        <p:grpSpPr bwMode="auto">
          <a:xfrm>
            <a:off x="7845425" y="296863"/>
            <a:ext cx="855663" cy="831850"/>
            <a:chOff x="3216" y="2448"/>
            <a:chExt cx="1979" cy="1729"/>
          </a:xfrm>
        </p:grpSpPr>
        <p:sp>
          <p:nvSpPr>
            <p:cNvPr id="1039" name="Line 15"/>
            <p:cNvSpPr>
              <a:spLocks noChangeShapeType="1"/>
            </p:cNvSpPr>
            <p:nvPr/>
          </p:nvSpPr>
          <p:spPr bwMode="auto">
            <a:xfrm flipV="1">
              <a:off x="3888" y="3359"/>
              <a:ext cx="143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3289" y="4065"/>
              <a:ext cx="114" cy="112"/>
            </a:xfrm>
            <a:custGeom>
              <a:avLst/>
              <a:gdLst>
                <a:gd name="T0" fmla="*/ 111 w 115"/>
                <a:gd name="T1" fmla="*/ 112 h 112"/>
                <a:gd name="T2" fmla="*/ 114 w 115"/>
                <a:gd name="T3" fmla="*/ 0 h 112"/>
                <a:gd name="T4" fmla="*/ 0 w 115"/>
                <a:gd name="T5" fmla="*/ 0 h 112"/>
                <a:gd name="T6" fmla="*/ 0 w 115"/>
                <a:gd name="T7" fmla="*/ 112 h 112"/>
                <a:gd name="T8" fmla="*/ 114 w 115"/>
                <a:gd name="T9" fmla="*/ 112 h 112"/>
                <a:gd name="T10" fmla="*/ 114 w 115"/>
                <a:gd name="T11" fmla="*/ 112 h 1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5" h="112">
                  <a:moveTo>
                    <a:pt x="112" y="112"/>
                  </a:moveTo>
                  <a:lnTo>
                    <a:pt x="115" y="0"/>
                  </a:lnTo>
                  <a:lnTo>
                    <a:pt x="0" y="0"/>
                  </a:lnTo>
                  <a:lnTo>
                    <a:pt x="0" y="112"/>
                  </a:lnTo>
                  <a:lnTo>
                    <a:pt x="115" y="112"/>
                  </a:lnTo>
                </a:path>
              </a:pathLst>
            </a:custGeom>
            <a:solidFill>
              <a:srgbClr val="FF0066">
                <a:alpha val="50195"/>
              </a:srgbClr>
            </a:solidFill>
            <a:ln w="7938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3947" y="4065"/>
              <a:ext cx="117" cy="112"/>
            </a:xfrm>
            <a:custGeom>
              <a:avLst/>
              <a:gdLst>
                <a:gd name="T0" fmla="*/ 114 w 115"/>
                <a:gd name="T1" fmla="*/ 112 h 112"/>
                <a:gd name="T2" fmla="*/ 117 w 115"/>
                <a:gd name="T3" fmla="*/ 0 h 112"/>
                <a:gd name="T4" fmla="*/ 0 w 115"/>
                <a:gd name="T5" fmla="*/ 0 h 112"/>
                <a:gd name="T6" fmla="*/ 0 w 115"/>
                <a:gd name="T7" fmla="*/ 112 h 112"/>
                <a:gd name="T8" fmla="*/ 117 w 115"/>
                <a:gd name="T9" fmla="*/ 112 h 112"/>
                <a:gd name="T10" fmla="*/ 117 w 115"/>
                <a:gd name="T11" fmla="*/ 112 h 1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5" h="112">
                  <a:moveTo>
                    <a:pt x="112" y="112"/>
                  </a:moveTo>
                  <a:lnTo>
                    <a:pt x="115" y="0"/>
                  </a:lnTo>
                  <a:lnTo>
                    <a:pt x="0" y="0"/>
                  </a:lnTo>
                  <a:lnTo>
                    <a:pt x="0" y="112"/>
                  </a:lnTo>
                  <a:lnTo>
                    <a:pt x="115" y="112"/>
                  </a:lnTo>
                </a:path>
              </a:pathLst>
            </a:custGeom>
            <a:solidFill>
              <a:schemeClr val="accent1">
                <a:alpha val="50195"/>
              </a:schemeClr>
            </a:solidFill>
            <a:ln w="7938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4152" y="2448"/>
              <a:ext cx="110" cy="112"/>
            </a:xfrm>
            <a:custGeom>
              <a:avLst/>
              <a:gdLst>
                <a:gd name="T0" fmla="*/ 110 w 112"/>
                <a:gd name="T1" fmla="*/ 112 h 112"/>
                <a:gd name="T2" fmla="*/ 110 w 112"/>
                <a:gd name="T3" fmla="*/ 0 h 112"/>
                <a:gd name="T4" fmla="*/ 0 w 112"/>
                <a:gd name="T5" fmla="*/ 0 h 112"/>
                <a:gd name="T6" fmla="*/ 0 w 112"/>
                <a:gd name="T7" fmla="*/ 112 h 112"/>
                <a:gd name="T8" fmla="*/ 110 w 112"/>
                <a:gd name="T9" fmla="*/ 112 h 112"/>
                <a:gd name="T10" fmla="*/ 110 w 112"/>
                <a:gd name="T11" fmla="*/ 112 h 1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112">
                  <a:moveTo>
                    <a:pt x="112" y="112"/>
                  </a:moveTo>
                  <a:lnTo>
                    <a:pt x="112" y="0"/>
                  </a:lnTo>
                  <a:lnTo>
                    <a:pt x="0" y="0"/>
                  </a:lnTo>
                  <a:lnTo>
                    <a:pt x="0" y="112"/>
                  </a:lnTo>
                  <a:lnTo>
                    <a:pt x="112" y="112"/>
                  </a:lnTo>
                </a:path>
              </a:pathLst>
            </a:custGeom>
            <a:solidFill>
              <a:schemeClr val="accent1">
                <a:alpha val="50195"/>
              </a:schemeClr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605" y="2755"/>
              <a:ext cx="114" cy="112"/>
            </a:xfrm>
            <a:custGeom>
              <a:avLst/>
              <a:gdLst>
                <a:gd name="T0" fmla="*/ 112 w 114"/>
                <a:gd name="T1" fmla="*/ 112 h 112"/>
                <a:gd name="T2" fmla="*/ 114 w 114"/>
                <a:gd name="T3" fmla="*/ 0 h 112"/>
                <a:gd name="T4" fmla="*/ 0 w 114"/>
                <a:gd name="T5" fmla="*/ 0 h 112"/>
                <a:gd name="T6" fmla="*/ 0 w 114"/>
                <a:gd name="T7" fmla="*/ 112 h 112"/>
                <a:gd name="T8" fmla="*/ 114 w 114"/>
                <a:gd name="T9" fmla="*/ 112 h 112"/>
                <a:gd name="T10" fmla="*/ 114 w 114"/>
                <a:gd name="T11" fmla="*/ 112 h 1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4" h="112">
                  <a:moveTo>
                    <a:pt x="112" y="112"/>
                  </a:moveTo>
                  <a:lnTo>
                    <a:pt x="114" y="0"/>
                  </a:lnTo>
                  <a:lnTo>
                    <a:pt x="0" y="0"/>
                  </a:lnTo>
                  <a:lnTo>
                    <a:pt x="0" y="112"/>
                  </a:lnTo>
                  <a:lnTo>
                    <a:pt x="114" y="112"/>
                  </a:lnTo>
                </a:path>
              </a:pathLst>
            </a:custGeom>
            <a:solidFill>
              <a:schemeClr val="accent2">
                <a:alpha val="50195"/>
              </a:schemeClr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4703" y="2752"/>
              <a:ext cx="114" cy="115"/>
            </a:xfrm>
            <a:custGeom>
              <a:avLst/>
              <a:gdLst>
                <a:gd name="T0" fmla="*/ 0 w 114"/>
                <a:gd name="T1" fmla="*/ 112 h 115"/>
                <a:gd name="T2" fmla="*/ 114 w 114"/>
                <a:gd name="T3" fmla="*/ 115 h 115"/>
                <a:gd name="T4" fmla="*/ 114 w 114"/>
                <a:gd name="T5" fmla="*/ 0 h 115"/>
                <a:gd name="T6" fmla="*/ 2 w 114"/>
                <a:gd name="T7" fmla="*/ 0 h 115"/>
                <a:gd name="T8" fmla="*/ 2 w 114"/>
                <a:gd name="T9" fmla="*/ 115 h 115"/>
                <a:gd name="T10" fmla="*/ 2 w 114"/>
                <a:gd name="T11" fmla="*/ 115 h 1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4" h="115">
                  <a:moveTo>
                    <a:pt x="0" y="112"/>
                  </a:moveTo>
                  <a:lnTo>
                    <a:pt x="114" y="115"/>
                  </a:lnTo>
                  <a:lnTo>
                    <a:pt x="114" y="0"/>
                  </a:lnTo>
                  <a:lnTo>
                    <a:pt x="2" y="0"/>
                  </a:lnTo>
                  <a:lnTo>
                    <a:pt x="2" y="115"/>
                  </a:lnTo>
                </a:path>
              </a:pathLst>
            </a:custGeom>
            <a:solidFill>
              <a:srgbClr val="996633">
                <a:alpha val="50195"/>
              </a:srgbClr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5081" y="3332"/>
              <a:ext cx="114" cy="115"/>
            </a:xfrm>
            <a:custGeom>
              <a:avLst/>
              <a:gdLst>
                <a:gd name="T0" fmla="*/ 0 w 112"/>
                <a:gd name="T1" fmla="*/ 113 h 114"/>
                <a:gd name="T2" fmla="*/ 114 w 112"/>
                <a:gd name="T3" fmla="*/ 115 h 114"/>
                <a:gd name="T4" fmla="*/ 114 w 112"/>
                <a:gd name="T5" fmla="*/ 0 h 114"/>
                <a:gd name="T6" fmla="*/ 0 w 112"/>
                <a:gd name="T7" fmla="*/ 0 h 114"/>
                <a:gd name="T8" fmla="*/ 0 w 112"/>
                <a:gd name="T9" fmla="*/ 115 h 114"/>
                <a:gd name="T10" fmla="*/ 0 w 112"/>
                <a:gd name="T11" fmla="*/ 115 h 1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114">
                  <a:moveTo>
                    <a:pt x="0" y="112"/>
                  </a:moveTo>
                  <a:lnTo>
                    <a:pt x="112" y="114"/>
                  </a:lnTo>
                  <a:lnTo>
                    <a:pt x="112" y="0"/>
                  </a:lnTo>
                  <a:lnTo>
                    <a:pt x="0" y="0"/>
                  </a:lnTo>
                  <a:lnTo>
                    <a:pt x="0" y="114"/>
                  </a:lnTo>
                </a:path>
              </a:pathLst>
            </a:custGeom>
            <a:solidFill>
              <a:srgbClr val="FF0066">
                <a:alpha val="50195"/>
              </a:srgbClr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216" y="3336"/>
              <a:ext cx="114" cy="112"/>
            </a:xfrm>
            <a:custGeom>
              <a:avLst/>
              <a:gdLst>
                <a:gd name="T0" fmla="*/ 114 w 115"/>
                <a:gd name="T1" fmla="*/ 112 h 112"/>
                <a:gd name="T2" fmla="*/ 114 w 115"/>
                <a:gd name="T3" fmla="*/ 0 h 112"/>
                <a:gd name="T4" fmla="*/ 0 w 115"/>
                <a:gd name="T5" fmla="*/ 0 h 112"/>
                <a:gd name="T6" fmla="*/ 0 w 115"/>
                <a:gd name="T7" fmla="*/ 112 h 112"/>
                <a:gd name="T8" fmla="*/ 114 w 115"/>
                <a:gd name="T9" fmla="*/ 112 h 112"/>
                <a:gd name="T10" fmla="*/ 114 w 115"/>
                <a:gd name="T11" fmla="*/ 112 h 1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5" h="112">
                  <a:moveTo>
                    <a:pt x="115" y="112"/>
                  </a:moveTo>
                  <a:lnTo>
                    <a:pt x="115" y="0"/>
                  </a:lnTo>
                  <a:lnTo>
                    <a:pt x="0" y="0"/>
                  </a:lnTo>
                  <a:lnTo>
                    <a:pt x="0" y="112"/>
                  </a:lnTo>
                  <a:lnTo>
                    <a:pt x="115" y="112"/>
                  </a:lnTo>
                </a:path>
              </a:pathLst>
            </a:custGeom>
            <a:solidFill>
              <a:srgbClr val="996633">
                <a:alpha val="50195"/>
              </a:srgbClr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047" name="Group 23"/>
            <p:cNvGrpSpPr>
              <a:grpSpLocks/>
            </p:cNvGrpSpPr>
            <p:nvPr/>
          </p:nvGrpSpPr>
          <p:grpSpPr bwMode="auto">
            <a:xfrm>
              <a:off x="3891" y="2677"/>
              <a:ext cx="632" cy="470"/>
              <a:chOff x="3891" y="2677"/>
              <a:chExt cx="632" cy="470"/>
            </a:xfrm>
          </p:grpSpPr>
          <p:sp>
            <p:nvSpPr>
              <p:cNvPr id="1079" name="Freeform 24"/>
              <p:cNvSpPr>
                <a:spLocks/>
              </p:cNvSpPr>
              <p:nvPr/>
            </p:nvSpPr>
            <p:spPr bwMode="auto">
              <a:xfrm>
                <a:off x="4248" y="2686"/>
                <a:ext cx="275" cy="228"/>
              </a:xfrm>
              <a:custGeom>
                <a:avLst/>
                <a:gdLst>
                  <a:gd name="T0" fmla="*/ 0 w 277"/>
                  <a:gd name="T1" fmla="*/ 23 h 228"/>
                  <a:gd name="T2" fmla="*/ 5 w 277"/>
                  <a:gd name="T3" fmla="*/ 23 h 228"/>
                  <a:gd name="T4" fmla="*/ 10 w 277"/>
                  <a:gd name="T5" fmla="*/ 19 h 228"/>
                  <a:gd name="T6" fmla="*/ 17 w 277"/>
                  <a:gd name="T7" fmla="*/ 14 h 228"/>
                  <a:gd name="T8" fmla="*/ 26 w 277"/>
                  <a:gd name="T9" fmla="*/ 9 h 228"/>
                  <a:gd name="T10" fmla="*/ 36 w 277"/>
                  <a:gd name="T11" fmla="*/ 4 h 228"/>
                  <a:gd name="T12" fmla="*/ 50 w 277"/>
                  <a:gd name="T13" fmla="*/ 2 h 228"/>
                  <a:gd name="T14" fmla="*/ 65 w 277"/>
                  <a:gd name="T15" fmla="*/ 0 h 228"/>
                  <a:gd name="T16" fmla="*/ 78 w 277"/>
                  <a:gd name="T17" fmla="*/ 0 h 228"/>
                  <a:gd name="T18" fmla="*/ 95 w 277"/>
                  <a:gd name="T19" fmla="*/ 4 h 228"/>
                  <a:gd name="T20" fmla="*/ 109 w 277"/>
                  <a:gd name="T21" fmla="*/ 11 h 228"/>
                  <a:gd name="T22" fmla="*/ 123 w 277"/>
                  <a:gd name="T23" fmla="*/ 23 h 228"/>
                  <a:gd name="T24" fmla="*/ 133 w 277"/>
                  <a:gd name="T25" fmla="*/ 33 h 228"/>
                  <a:gd name="T26" fmla="*/ 142 w 277"/>
                  <a:gd name="T27" fmla="*/ 42 h 228"/>
                  <a:gd name="T28" fmla="*/ 147 w 277"/>
                  <a:gd name="T29" fmla="*/ 52 h 228"/>
                  <a:gd name="T30" fmla="*/ 149 w 277"/>
                  <a:gd name="T31" fmla="*/ 59 h 228"/>
                  <a:gd name="T32" fmla="*/ 152 w 277"/>
                  <a:gd name="T33" fmla="*/ 66 h 228"/>
                  <a:gd name="T34" fmla="*/ 152 w 277"/>
                  <a:gd name="T35" fmla="*/ 73 h 228"/>
                  <a:gd name="T36" fmla="*/ 152 w 277"/>
                  <a:gd name="T37" fmla="*/ 78 h 228"/>
                  <a:gd name="T38" fmla="*/ 152 w 277"/>
                  <a:gd name="T39" fmla="*/ 81 h 228"/>
                  <a:gd name="T40" fmla="*/ 152 w 277"/>
                  <a:gd name="T41" fmla="*/ 81 h 228"/>
                  <a:gd name="T42" fmla="*/ 152 w 277"/>
                  <a:gd name="T43" fmla="*/ 81 h 228"/>
                  <a:gd name="T44" fmla="*/ 154 w 277"/>
                  <a:gd name="T45" fmla="*/ 78 h 228"/>
                  <a:gd name="T46" fmla="*/ 159 w 277"/>
                  <a:gd name="T47" fmla="*/ 76 h 228"/>
                  <a:gd name="T48" fmla="*/ 166 w 277"/>
                  <a:gd name="T49" fmla="*/ 73 h 228"/>
                  <a:gd name="T50" fmla="*/ 173 w 277"/>
                  <a:gd name="T51" fmla="*/ 71 h 228"/>
                  <a:gd name="T52" fmla="*/ 180 w 277"/>
                  <a:gd name="T53" fmla="*/ 69 h 228"/>
                  <a:gd name="T54" fmla="*/ 190 w 277"/>
                  <a:gd name="T55" fmla="*/ 69 h 228"/>
                  <a:gd name="T56" fmla="*/ 199 w 277"/>
                  <a:gd name="T57" fmla="*/ 71 h 228"/>
                  <a:gd name="T58" fmla="*/ 208 w 277"/>
                  <a:gd name="T59" fmla="*/ 73 h 228"/>
                  <a:gd name="T60" fmla="*/ 217 w 277"/>
                  <a:gd name="T61" fmla="*/ 81 h 228"/>
                  <a:gd name="T62" fmla="*/ 227 w 277"/>
                  <a:gd name="T63" fmla="*/ 90 h 228"/>
                  <a:gd name="T64" fmla="*/ 232 w 277"/>
                  <a:gd name="T65" fmla="*/ 97 h 228"/>
                  <a:gd name="T66" fmla="*/ 234 w 277"/>
                  <a:gd name="T67" fmla="*/ 107 h 228"/>
                  <a:gd name="T68" fmla="*/ 237 w 277"/>
                  <a:gd name="T69" fmla="*/ 116 h 228"/>
                  <a:gd name="T70" fmla="*/ 237 w 277"/>
                  <a:gd name="T71" fmla="*/ 124 h 228"/>
                  <a:gd name="T72" fmla="*/ 234 w 277"/>
                  <a:gd name="T73" fmla="*/ 131 h 228"/>
                  <a:gd name="T74" fmla="*/ 234 w 277"/>
                  <a:gd name="T75" fmla="*/ 138 h 228"/>
                  <a:gd name="T76" fmla="*/ 232 w 277"/>
                  <a:gd name="T77" fmla="*/ 143 h 228"/>
                  <a:gd name="T78" fmla="*/ 232 w 277"/>
                  <a:gd name="T79" fmla="*/ 145 h 228"/>
                  <a:gd name="T80" fmla="*/ 229 w 277"/>
                  <a:gd name="T81" fmla="*/ 145 h 228"/>
                  <a:gd name="T82" fmla="*/ 232 w 277"/>
                  <a:gd name="T83" fmla="*/ 147 h 228"/>
                  <a:gd name="T84" fmla="*/ 234 w 277"/>
                  <a:gd name="T85" fmla="*/ 147 h 228"/>
                  <a:gd name="T86" fmla="*/ 239 w 277"/>
                  <a:gd name="T87" fmla="*/ 152 h 228"/>
                  <a:gd name="T88" fmla="*/ 246 w 277"/>
                  <a:gd name="T89" fmla="*/ 157 h 228"/>
                  <a:gd name="T90" fmla="*/ 251 w 277"/>
                  <a:gd name="T91" fmla="*/ 164 h 228"/>
                  <a:gd name="T92" fmla="*/ 258 w 277"/>
                  <a:gd name="T93" fmla="*/ 174 h 228"/>
                  <a:gd name="T94" fmla="*/ 265 w 277"/>
                  <a:gd name="T95" fmla="*/ 183 h 228"/>
                  <a:gd name="T96" fmla="*/ 270 w 277"/>
                  <a:gd name="T97" fmla="*/ 195 h 228"/>
                  <a:gd name="T98" fmla="*/ 272 w 277"/>
                  <a:gd name="T99" fmla="*/ 212 h 228"/>
                  <a:gd name="T100" fmla="*/ 275 w 277"/>
                  <a:gd name="T101" fmla="*/ 228 h 22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77" h="228">
                    <a:moveTo>
                      <a:pt x="0" y="23"/>
                    </a:moveTo>
                    <a:lnTo>
                      <a:pt x="5" y="23"/>
                    </a:lnTo>
                    <a:lnTo>
                      <a:pt x="10" y="19"/>
                    </a:lnTo>
                    <a:lnTo>
                      <a:pt x="17" y="14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50" y="2"/>
                    </a:lnTo>
                    <a:lnTo>
                      <a:pt x="65" y="0"/>
                    </a:lnTo>
                    <a:lnTo>
                      <a:pt x="79" y="0"/>
                    </a:lnTo>
                    <a:lnTo>
                      <a:pt x="96" y="4"/>
                    </a:lnTo>
                    <a:lnTo>
                      <a:pt x="110" y="11"/>
                    </a:lnTo>
                    <a:lnTo>
                      <a:pt x="124" y="23"/>
                    </a:lnTo>
                    <a:lnTo>
                      <a:pt x="134" y="33"/>
                    </a:lnTo>
                    <a:lnTo>
                      <a:pt x="143" y="42"/>
                    </a:lnTo>
                    <a:lnTo>
                      <a:pt x="148" y="52"/>
                    </a:lnTo>
                    <a:lnTo>
                      <a:pt x="150" y="59"/>
                    </a:lnTo>
                    <a:lnTo>
                      <a:pt x="153" y="66"/>
                    </a:lnTo>
                    <a:lnTo>
                      <a:pt x="153" y="73"/>
                    </a:lnTo>
                    <a:lnTo>
                      <a:pt x="153" y="78"/>
                    </a:lnTo>
                    <a:lnTo>
                      <a:pt x="153" y="81"/>
                    </a:lnTo>
                    <a:lnTo>
                      <a:pt x="155" y="78"/>
                    </a:lnTo>
                    <a:lnTo>
                      <a:pt x="160" y="76"/>
                    </a:lnTo>
                    <a:lnTo>
                      <a:pt x="167" y="73"/>
                    </a:lnTo>
                    <a:lnTo>
                      <a:pt x="174" y="71"/>
                    </a:lnTo>
                    <a:lnTo>
                      <a:pt x="181" y="69"/>
                    </a:lnTo>
                    <a:lnTo>
                      <a:pt x="191" y="69"/>
                    </a:lnTo>
                    <a:lnTo>
                      <a:pt x="200" y="71"/>
                    </a:lnTo>
                    <a:lnTo>
                      <a:pt x="210" y="73"/>
                    </a:lnTo>
                    <a:lnTo>
                      <a:pt x="219" y="81"/>
                    </a:lnTo>
                    <a:lnTo>
                      <a:pt x="229" y="90"/>
                    </a:lnTo>
                    <a:lnTo>
                      <a:pt x="234" y="97"/>
                    </a:lnTo>
                    <a:lnTo>
                      <a:pt x="236" y="107"/>
                    </a:lnTo>
                    <a:lnTo>
                      <a:pt x="239" y="116"/>
                    </a:lnTo>
                    <a:lnTo>
                      <a:pt x="239" y="124"/>
                    </a:lnTo>
                    <a:lnTo>
                      <a:pt x="236" y="131"/>
                    </a:lnTo>
                    <a:lnTo>
                      <a:pt x="236" y="138"/>
                    </a:lnTo>
                    <a:lnTo>
                      <a:pt x="234" y="143"/>
                    </a:lnTo>
                    <a:lnTo>
                      <a:pt x="234" y="145"/>
                    </a:lnTo>
                    <a:lnTo>
                      <a:pt x="231" y="145"/>
                    </a:lnTo>
                    <a:lnTo>
                      <a:pt x="234" y="147"/>
                    </a:lnTo>
                    <a:lnTo>
                      <a:pt x="236" y="147"/>
                    </a:lnTo>
                    <a:lnTo>
                      <a:pt x="241" y="152"/>
                    </a:lnTo>
                    <a:lnTo>
                      <a:pt x="248" y="157"/>
                    </a:lnTo>
                    <a:lnTo>
                      <a:pt x="253" y="164"/>
                    </a:lnTo>
                    <a:lnTo>
                      <a:pt x="260" y="174"/>
                    </a:lnTo>
                    <a:lnTo>
                      <a:pt x="267" y="183"/>
                    </a:lnTo>
                    <a:lnTo>
                      <a:pt x="272" y="195"/>
                    </a:lnTo>
                    <a:lnTo>
                      <a:pt x="274" y="212"/>
                    </a:lnTo>
                    <a:lnTo>
                      <a:pt x="277" y="228"/>
                    </a:lnTo>
                  </a:path>
                </a:pathLst>
              </a:custGeom>
              <a:noFill/>
              <a:ln w="12700" cmpd="sng">
                <a:solidFill>
                  <a:srgbClr val="FF99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80" name="Freeform 25"/>
              <p:cNvSpPr>
                <a:spLocks/>
              </p:cNvSpPr>
              <p:nvPr/>
            </p:nvSpPr>
            <p:spPr bwMode="auto">
              <a:xfrm>
                <a:off x="3892" y="2676"/>
                <a:ext cx="356" cy="238"/>
              </a:xfrm>
              <a:custGeom>
                <a:avLst/>
                <a:gdLst>
                  <a:gd name="T0" fmla="*/ 2 w 358"/>
                  <a:gd name="T1" fmla="*/ 221 h 236"/>
                  <a:gd name="T2" fmla="*/ 9 w 358"/>
                  <a:gd name="T3" fmla="*/ 195 h 236"/>
                  <a:gd name="T4" fmla="*/ 21 w 358"/>
                  <a:gd name="T5" fmla="*/ 175 h 236"/>
                  <a:gd name="T6" fmla="*/ 33 w 358"/>
                  <a:gd name="T7" fmla="*/ 163 h 236"/>
                  <a:gd name="T8" fmla="*/ 43 w 358"/>
                  <a:gd name="T9" fmla="*/ 156 h 236"/>
                  <a:gd name="T10" fmla="*/ 43 w 358"/>
                  <a:gd name="T11" fmla="*/ 156 h 236"/>
                  <a:gd name="T12" fmla="*/ 40 w 358"/>
                  <a:gd name="T13" fmla="*/ 146 h 236"/>
                  <a:gd name="T14" fmla="*/ 38 w 358"/>
                  <a:gd name="T15" fmla="*/ 135 h 236"/>
                  <a:gd name="T16" fmla="*/ 38 w 358"/>
                  <a:gd name="T17" fmla="*/ 118 h 236"/>
                  <a:gd name="T18" fmla="*/ 48 w 358"/>
                  <a:gd name="T19" fmla="*/ 99 h 236"/>
                  <a:gd name="T20" fmla="*/ 67 w 358"/>
                  <a:gd name="T21" fmla="*/ 84 h 236"/>
                  <a:gd name="T22" fmla="*/ 83 w 358"/>
                  <a:gd name="T23" fmla="*/ 80 h 236"/>
                  <a:gd name="T24" fmla="*/ 101 w 358"/>
                  <a:gd name="T25" fmla="*/ 82 h 236"/>
                  <a:gd name="T26" fmla="*/ 113 w 358"/>
                  <a:gd name="T27" fmla="*/ 87 h 236"/>
                  <a:gd name="T28" fmla="*/ 120 w 358"/>
                  <a:gd name="T29" fmla="*/ 92 h 236"/>
                  <a:gd name="T30" fmla="*/ 123 w 358"/>
                  <a:gd name="T31" fmla="*/ 89 h 236"/>
                  <a:gd name="T32" fmla="*/ 120 w 358"/>
                  <a:gd name="T33" fmla="*/ 82 h 236"/>
                  <a:gd name="T34" fmla="*/ 123 w 358"/>
                  <a:gd name="T35" fmla="*/ 70 h 236"/>
                  <a:gd name="T36" fmla="*/ 132 w 358"/>
                  <a:gd name="T37" fmla="*/ 52 h 236"/>
                  <a:gd name="T38" fmla="*/ 151 w 358"/>
                  <a:gd name="T39" fmla="*/ 31 h 236"/>
                  <a:gd name="T40" fmla="*/ 180 w 358"/>
                  <a:gd name="T41" fmla="*/ 14 h 236"/>
                  <a:gd name="T42" fmla="*/ 211 w 358"/>
                  <a:gd name="T43" fmla="*/ 10 h 236"/>
                  <a:gd name="T44" fmla="*/ 237 w 358"/>
                  <a:gd name="T45" fmla="*/ 14 h 236"/>
                  <a:gd name="T46" fmla="*/ 259 w 358"/>
                  <a:gd name="T47" fmla="*/ 24 h 236"/>
                  <a:gd name="T48" fmla="*/ 270 w 358"/>
                  <a:gd name="T49" fmla="*/ 31 h 236"/>
                  <a:gd name="T50" fmla="*/ 272 w 358"/>
                  <a:gd name="T51" fmla="*/ 31 h 236"/>
                  <a:gd name="T52" fmla="*/ 272 w 358"/>
                  <a:gd name="T53" fmla="*/ 26 h 236"/>
                  <a:gd name="T54" fmla="*/ 277 w 358"/>
                  <a:gd name="T55" fmla="*/ 17 h 236"/>
                  <a:gd name="T56" fmla="*/ 286 w 358"/>
                  <a:gd name="T57" fmla="*/ 7 h 236"/>
                  <a:gd name="T58" fmla="*/ 303 w 358"/>
                  <a:gd name="T59" fmla="*/ 2 h 236"/>
                  <a:gd name="T60" fmla="*/ 325 w 358"/>
                  <a:gd name="T61" fmla="*/ 2 h 236"/>
                  <a:gd name="T62" fmla="*/ 341 w 358"/>
                  <a:gd name="T63" fmla="*/ 7 h 236"/>
                  <a:gd name="T64" fmla="*/ 348 w 358"/>
                  <a:gd name="T65" fmla="*/ 17 h 236"/>
                  <a:gd name="T66" fmla="*/ 353 w 358"/>
                  <a:gd name="T67" fmla="*/ 26 h 236"/>
                  <a:gd name="T68" fmla="*/ 356 w 358"/>
                  <a:gd name="T69" fmla="*/ 31 h 2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358" h="236">
                    <a:moveTo>
                      <a:pt x="0" y="236"/>
                    </a:moveTo>
                    <a:lnTo>
                      <a:pt x="2" y="219"/>
                    </a:lnTo>
                    <a:lnTo>
                      <a:pt x="5" y="205"/>
                    </a:lnTo>
                    <a:lnTo>
                      <a:pt x="9" y="193"/>
                    </a:lnTo>
                    <a:lnTo>
                      <a:pt x="14" y="181"/>
                    </a:lnTo>
                    <a:lnTo>
                      <a:pt x="21" y="174"/>
                    </a:lnTo>
                    <a:lnTo>
                      <a:pt x="29" y="167"/>
                    </a:lnTo>
                    <a:lnTo>
                      <a:pt x="33" y="162"/>
                    </a:lnTo>
                    <a:lnTo>
                      <a:pt x="38" y="157"/>
                    </a:lnTo>
                    <a:lnTo>
                      <a:pt x="43" y="155"/>
                    </a:lnTo>
                    <a:lnTo>
                      <a:pt x="40" y="150"/>
                    </a:lnTo>
                    <a:lnTo>
                      <a:pt x="40" y="145"/>
                    </a:lnTo>
                    <a:lnTo>
                      <a:pt x="38" y="141"/>
                    </a:lnTo>
                    <a:lnTo>
                      <a:pt x="38" y="134"/>
                    </a:lnTo>
                    <a:lnTo>
                      <a:pt x="38" y="124"/>
                    </a:lnTo>
                    <a:lnTo>
                      <a:pt x="38" y="117"/>
                    </a:lnTo>
                    <a:lnTo>
                      <a:pt x="43" y="107"/>
                    </a:lnTo>
                    <a:lnTo>
                      <a:pt x="48" y="98"/>
                    </a:lnTo>
                    <a:lnTo>
                      <a:pt x="55" y="91"/>
                    </a:lnTo>
                    <a:lnTo>
                      <a:pt x="67" y="83"/>
                    </a:lnTo>
                    <a:lnTo>
                      <a:pt x="76" y="81"/>
                    </a:lnTo>
                    <a:lnTo>
                      <a:pt x="83" y="79"/>
                    </a:lnTo>
                    <a:lnTo>
                      <a:pt x="93" y="79"/>
                    </a:lnTo>
                    <a:lnTo>
                      <a:pt x="102" y="81"/>
                    </a:lnTo>
                    <a:lnTo>
                      <a:pt x="110" y="83"/>
                    </a:lnTo>
                    <a:lnTo>
                      <a:pt x="114" y="86"/>
                    </a:lnTo>
                    <a:lnTo>
                      <a:pt x="119" y="88"/>
                    </a:lnTo>
                    <a:lnTo>
                      <a:pt x="121" y="91"/>
                    </a:lnTo>
                    <a:lnTo>
                      <a:pt x="124" y="91"/>
                    </a:lnTo>
                    <a:lnTo>
                      <a:pt x="124" y="88"/>
                    </a:lnTo>
                    <a:lnTo>
                      <a:pt x="121" y="86"/>
                    </a:lnTo>
                    <a:lnTo>
                      <a:pt x="121" y="81"/>
                    </a:lnTo>
                    <a:lnTo>
                      <a:pt x="124" y="76"/>
                    </a:lnTo>
                    <a:lnTo>
                      <a:pt x="124" y="69"/>
                    </a:lnTo>
                    <a:lnTo>
                      <a:pt x="129" y="60"/>
                    </a:lnTo>
                    <a:lnTo>
                      <a:pt x="133" y="52"/>
                    </a:lnTo>
                    <a:lnTo>
                      <a:pt x="141" y="43"/>
                    </a:lnTo>
                    <a:lnTo>
                      <a:pt x="152" y="31"/>
                    </a:lnTo>
                    <a:lnTo>
                      <a:pt x="164" y="21"/>
                    </a:lnTo>
                    <a:lnTo>
                      <a:pt x="181" y="14"/>
                    </a:lnTo>
                    <a:lnTo>
                      <a:pt x="195" y="10"/>
                    </a:lnTo>
                    <a:lnTo>
                      <a:pt x="212" y="10"/>
                    </a:lnTo>
                    <a:lnTo>
                      <a:pt x="226" y="10"/>
                    </a:lnTo>
                    <a:lnTo>
                      <a:pt x="238" y="14"/>
                    </a:lnTo>
                    <a:lnTo>
                      <a:pt x="250" y="19"/>
                    </a:lnTo>
                    <a:lnTo>
                      <a:pt x="260" y="24"/>
                    </a:lnTo>
                    <a:lnTo>
                      <a:pt x="267" y="29"/>
                    </a:lnTo>
                    <a:lnTo>
                      <a:pt x="272" y="31"/>
                    </a:lnTo>
                    <a:lnTo>
                      <a:pt x="274" y="33"/>
                    </a:lnTo>
                    <a:lnTo>
                      <a:pt x="274" y="31"/>
                    </a:lnTo>
                    <a:lnTo>
                      <a:pt x="274" y="29"/>
                    </a:lnTo>
                    <a:lnTo>
                      <a:pt x="274" y="26"/>
                    </a:lnTo>
                    <a:lnTo>
                      <a:pt x="276" y="21"/>
                    </a:lnTo>
                    <a:lnTo>
                      <a:pt x="279" y="17"/>
                    </a:lnTo>
                    <a:lnTo>
                      <a:pt x="284" y="12"/>
                    </a:lnTo>
                    <a:lnTo>
                      <a:pt x="288" y="7"/>
                    </a:lnTo>
                    <a:lnTo>
                      <a:pt x="296" y="5"/>
                    </a:lnTo>
                    <a:lnTo>
                      <a:pt x="305" y="2"/>
                    </a:lnTo>
                    <a:lnTo>
                      <a:pt x="315" y="0"/>
                    </a:lnTo>
                    <a:lnTo>
                      <a:pt x="327" y="2"/>
                    </a:lnTo>
                    <a:lnTo>
                      <a:pt x="336" y="5"/>
                    </a:lnTo>
                    <a:lnTo>
                      <a:pt x="343" y="7"/>
                    </a:lnTo>
                    <a:lnTo>
                      <a:pt x="348" y="12"/>
                    </a:lnTo>
                    <a:lnTo>
                      <a:pt x="350" y="17"/>
                    </a:lnTo>
                    <a:lnTo>
                      <a:pt x="355" y="21"/>
                    </a:lnTo>
                    <a:lnTo>
                      <a:pt x="355" y="26"/>
                    </a:lnTo>
                    <a:lnTo>
                      <a:pt x="358" y="29"/>
                    </a:lnTo>
                    <a:lnTo>
                      <a:pt x="358" y="31"/>
                    </a:lnTo>
                    <a:lnTo>
                      <a:pt x="358" y="33"/>
                    </a:lnTo>
                  </a:path>
                </a:pathLst>
              </a:custGeom>
              <a:noFill/>
              <a:ln w="12700" cmpd="sng">
                <a:solidFill>
                  <a:srgbClr val="FF99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81" name="Freeform 26"/>
              <p:cNvSpPr>
                <a:spLocks/>
              </p:cNvSpPr>
              <p:nvPr/>
            </p:nvSpPr>
            <p:spPr bwMode="auto">
              <a:xfrm>
                <a:off x="3892" y="2910"/>
                <a:ext cx="272" cy="231"/>
              </a:xfrm>
              <a:custGeom>
                <a:avLst/>
                <a:gdLst>
                  <a:gd name="T0" fmla="*/ 272 w 272"/>
                  <a:gd name="T1" fmla="*/ 204 h 229"/>
                  <a:gd name="T2" fmla="*/ 272 w 272"/>
                  <a:gd name="T3" fmla="*/ 207 h 229"/>
                  <a:gd name="T4" fmla="*/ 267 w 272"/>
                  <a:gd name="T5" fmla="*/ 209 h 229"/>
                  <a:gd name="T6" fmla="*/ 260 w 272"/>
                  <a:gd name="T7" fmla="*/ 214 h 229"/>
                  <a:gd name="T8" fmla="*/ 250 w 272"/>
                  <a:gd name="T9" fmla="*/ 219 h 229"/>
                  <a:gd name="T10" fmla="*/ 238 w 272"/>
                  <a:gd name="T11" fmla="*/ 223 h 229"/>
                  <a:gd name="T12" fmla="*/ 226 w 272"/>
                  <a:gd name="T13" fmla="*/ 228 h 229"/>
                  <a:gd name="T14" fmla="*/ 212 w 272"/>
                  <a:gd name="T15" fmla="*/ 231 h 229"/>
                  <a:gd name="T16" fmla="*/ 195 w 272"/>
                  <a:gd name="T17" fmla="*/ 228 h 229"/>
                  <a:gd name="T18" fmla="*/ 181 w 272"/>
                  <a:gd name="T19" fmla="*/ 226 h 229"/>
                  <a:gd name="T20" fmla="*/ 164 w 272"/>
                  <a:gd name="T21" fmla="*/ 216 h 229"/>
                  <a:gd name="T22" fmla="*/ 152 w 272"/>
                  <a:gd name="T23" fmla="*/ 207 h 229"/>
                  <a:gd name="T24" fmla="*/ 141 w 272"/>
                  <a:gd name="T25" fmla="*/ 197 h 229"/>
                  <a:gd name="T26" fmla="*/ 133 w 272"/>
                  <a:gd name="T27" fmla="*/ 188 h 229"/>
                  <a:gd name="T28" fmla="*/ 129 w 272"/>
                  <a:gd name="T29" fmla="*/ 178 h 229"/>
                  <a:gd name="T30" fmla="*/ 124 w 272"/>
                  <a:gd name="T31" fmla="*/ 168 h 229"/>
                  <a:gd name="T32" fmla="*/ 124 w 272"/>
                  <a:gd name="T33" fmla="*/ 160 h 229"/>
                  <a:gd name="T34" fmla="*/ 121 w 272"/>
                  <a:gd name="T35" fmla="*/ 156 h 229"/>
                  <a:gd name="T36" fmla="*/ 121 w 272"/>
                  <a:gd name="T37" fmla="*/ 151 h 229"/>
                  <a:gd name="T38" fmla="*/ 124 w 272"/>
                  <a:gd name="T39" fmla="*/ 149 h 229"/>
                  <a:gd name="T40" fmla="*/ 124 w 272"/>
                  <a:gd name="T41" fmla="*/ 146 h 229"/>
                  <a:gd name="T42" fmla="*/ 121 w 272"/>
                  <a:gd name="T43" fmla="*/ 149 h 229"/>
                  <a:gd name="T44" fmla="*/ 119 w 272"/>
                  <a:gd name="T45" fmla="*/ 151 h 229"/>
                  <a:gd name="T46" fmla="*/ 114 w 272"/>
                  <a:gd name="T47" fmla="*/ 153 h 229"/>
                  <a:gd name="T48" fmla="*/ 110 w 272"/>
                  <a:gd name="T49" fmla="*/ 156 h 229"/>
                  <a:gd name="T50" fmla="*/ 102 w 272"/>
                  <a:gd name="T51" fmla="*/ 158 h 229"/>
                  <a:gd name="T52" fmla="*/ 93 w 272"/>
                  <a:gd name="T53" fmla="*/ 158 h 229"/>
                  <a:gd name="T54" fmla="*/ 83 w 272"/>
                  <a:gd name="T55" fmla="*/ 158 h 229"/>
                  <a:gd name="T56" fmla="*/ 76 w 272"/>
                  <a:gd name="T57" fmla="*/ 158 h 229"/>
                  <a:gd name="T58" fmla="*/ 67 w 272"/>
                  <a:gd name="T59" fmla="*/ 153 h 229"/>
                  <a:gd name="T60" fmla="*/ 55 w 272"/>
                  <a:gd name="T61" fmla="*/ 146 h 229"/>
                  <a:gd name="T62" fmla="*/ 48 w 272"/>
                  <a:gd name="T63" fmla="*/ 139 h 229"/>
                  <a:gd name="T64" fmla="*/ 43 w 272"/>
                  <a:gd name="T65" fmla="*/ 129 h 229"/>
                  <a:gd name="T66" fmla="*/ 38 w 272"/>
                  <a:gd name="T67" fmla="*/ 122 h 229"/>
                  <a:gd name="T68" fmla="*/ 38 w 272"/>
                  <a:gd name="T69" fmla="*/ 113 h 229"/>
                  <a:gd name="T70" fmla="*/ 38 w 272"/>
                  <a:gd name="T71" fmla="*/ 106 h 229"/>
                  <a:gd name="T72" fmla="*/ 38 w 272"/>
                  <a:gd name="T73" fmla="*/ 98 h 229"/>
                  <a:gd name="T74" fmla="*/ 40 w 272"/>
                  <a:gd name="T75" fmla="*/ 91 h 229"/>
                  <a:gd name="T76" fmla="*/ 40 w 272"/>
                  <a:gd name="T77" fmla="*/ 87 h 229"/>
                  <a:gd name="T78" fmla="*/ 43 w 272"/>
                  <a:gd name="T79" fmla="*/ 84 h 229"/>
                  <a:gd name="T80" fmla="*/ 43 w 272"/>
                  <a:gd name="T81" fmla="*/ 82 h 229"/>
                  <a:gd name="T82" fmla="*/ 43 w 272"/>
                  <a:gd name="T83" fmla="*/ 82 h 229"/>
                  <a:gd name="T84" fmla="*/ 38 w 272"/>
                  <a:gd name="T85" fmla="*/ 79 h 229"/>
                  <a:gd name="T86" fmla="*/ 33 w 272"/>
                  <a:gd name="T87" fmla="*/ 77 h 229"/>
                  <a:gd name="T88" fmla="*/ 29 w 272"/>
                  <a:gd name="T89" fmla="*/ 72 h 229"/>
                  <a:gd name="T90" fmla="*/ 21 w 272"/>
                  <a:gd name="T91" fmla="*/ 65 h 229"/>
                  <a:gd name="T92" fmla="*/ 14 w 272"/>
                  <a:gd name="T93" fmla="*/ 55 h 229"/>
                  <a:gd name="T94" fmla="*/ 9 w 272"/>
                  <a:gd name="T95" fmla="*/ 45 h 229"/>
                  <a:gd name="T96" fmla="*/ 5 w 272"/>
                  <a:gd name="T97" fmla="*/ 31 h 229"/>
                  <a:gd name="T98" fmla="*/ 2 w 272"/>
                  <a:gd name="T99" fmla="*/ 16 h 229"/>
                  <a:gd name="T100" fmla="*/ 0 w 272"/>
                  <a:gd name="T101" fmla="*/ 0 h 22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72" h="229">
                    <a:moveTo>
                      <a:pt x="272" y="202"/>
                    </a:moveTo>
                    <a:lnTo>
                      <a:pt x="272" y="205"/>
                    </a:lnTo>
                    <a:lnTo>
                      <a:pt x="267" y="207"/>
                    </a:lnTo>
                    <a:lnTo>
                      <a:pt x="260" y="212"/>
                    </a:lnTo>
                    <a:lnTo>
                      <a:pt x="250" y="217"/>
                    </a:lnTo>
                    <a:lnTo>
                      <a:pt x="238" y="221"/>
                    </a:lnTo>
                    <a:lnTo>
                      <a:pt x="226" y="226"/>
                    </a:lnTo>
                    <a:lnTo>
                      <a:pt x="212" y="229"/>
                    </a:lnTo>
                    <a:lnTo>
                      <a:pt x="195" y="226"/>
                    </a:lnTo>
                    <a:lnTo>
                      <a:pt x="181" y="224"/>
                    </a:lnTo>
                    <a:lnTo>
                      <a:pt x="164" y="214"/>
                    </a:lnTo>
                    <a:lnTo>
                      <a:pt x="152" y="205"/>
                    </a:lnTo>
                    <a:lnTo>
                      <a:pt x="141" y="195"/>
                    </a:lnTo>
                    <a:lnTo>
                      <a:pt x="133" y="186"/>
                    </a:lnTo>
                    <a:lnTo>
                      <a:pt x="129" y="176"/>
                    </a:lnTo>
                    <a:lnTo>
                      <a:pt x="124" y="167"/>
                    </a:lnTo>
                    <a:lnTo>
                      <a:pt x="124" y="159"/>
                    </a:lnTo>
                    <a:lnTo>
                      <a:pt x="121" y="155"/>
                    </a:lnTo>
                    <a:lnTo>
                      <a:pt x="121" y="150"/>
                    </a:lnTo>
                    <a:lnTo>
                      <a:pt x="124" y="148"/>
                    </a:lnTo>
                    <a:lnTo>
                      <a:pt x="124" y="145"/>
                    </a:lnTo>
                    <a:lnTo>
                      <a:pt x="121" y="148"/>
                    </a:lnTo>
                    <a:lnTo>
                      <a:pt x="119" y="150"/>
                    </a:lnTo>
                    <a:lnTo>
                      <a:pt x="114" y="152"/>
                    </a:lnTo>
                    <a:lnTo>
                      <a:pt x="110" y="155"/>
                    </a:lnTo>
                    <a:lnTo>
                      <a:pt x="102" y="157"/>
                    </a:lnTo>
                    <a:lnTo>
                      <a:pt x="93" y="157"/>
                    </a:lnTo>
                    <a:lnTo>
                      <a:pt x="83" y="157"/>
                    </a:lnTo>
                    <a:lnTo>
                      <a:pt x="76" y="157"/>
                    </a:lnTo>
                    <a:lnTo>
                      <a:pt x="67" y="152"/>
                    </a:lnTo>
                    <a:lnTo>
                      <a:pt x="55" y="145"/>
                    </a:lnTo>
                    <a:lnTo>
                      <a:pt x="48" y="138"/>
                    </a:lnTo>
                    <a:lnTo>
                      <a:pt x="43" y="128"/>
                    </a:lnTo>
                    <a:lnTo>
                      <a:pt x="38" y="121"/>
                    </a:lnTo>
                    <a:lnTo>
                      <a:pt x="38" y="112"/>
                    </a:lnTo>
                    <a:lnTo>
                      <a:pt x="38" y="105"/>
                    </a:lnTo>
                    <a:lnTo>
                      <a:pt x="38" y="97"/>
                    </a:lnTo>
                    <a:lnTo>
                      <a:pt x="40" y="90"/>
                    </a:lnTo>
                    <a:lnTo>
                      <a:pt x="40" y="86"/>
                    </a:lnTo>
                    <a:lnTo>
                      <a:pt x="43" y="83"/>
                    </a:lnTo>
                    <a:lnTo>
                      <a:pt x="43" y="81"/>
                    </a:lnTo>
                    <a:lnTo>
                      <a:pt x="38" y="78"/>
                    </a:lnTo>
                    <a:lnTo>
                      <a:pt x="33" y="76"/>
                    </a:lnTo>
                    <a:lnTo>
                      <a:pt x="29" y="71"/>
                    </a:lnTo>
                    <a:lnTo>
                      <a:pt x="21" y="64"/>
                    </a:lnTo>
                    <a:lnTo>
                      <a:pt x="14" y="55"/>
                    </a:lnTo>
                    <a:lnTo>
                      <a:pt x="9" y="45"/>
                    </a:lnTo>
                    <a:lnTo>
                      <a:pt x="5" y="31"/>
                    </a:lnTo>
                    <a:lnTo>
                      <a:pt x="2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mpd="sng">
                <a:solidFill>
                  <a:srgbClr val="FF99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82" name="Freeform 27"/>
              <p:cNvSpPr>
                <a:spLocks/>
              </p:cNvSpPr>
              <p:nvPr/>
            </p:nvSpPr>
            <p:spPr bwMode="auto">
              <a:xfrm>
                <a:off x="4167" y="2910"/>
                <a:ext cx="352" cy="238"/>
              </a:xfrm>
              <a:custGeom>
                <a:avLst/>
                <a:gdLst>
                  <a:gd name="T0" fmla="*/ 352 w 355"/>
                  <a:gd name="T1" fmla="*/ 16 h 236"/>
                  <a:gd name="T2" fmla="*/ 345 w 355"/>
                  <a:gd name="T3" fmla="*/ 45 h 236"/>
                  <a:gd name="T4" fmla="*/ 331 w 355"/>
                  <a:gd name="T5" fmla="*/ 65 h 236"/>
                  <a:gd name="T6" fmla="*/ 319 w 355"/>
                  <a:gd name="T7" fmla="*/ 77 h 236"/>
                  <a:gd name="T8" fmla="*/ 312 w 355"/>
                  <a:gd name="T9" fmla="*/ 82 h 236"/>
                  <a:gd name="T10" fmla="*/ 312 w 355"/>
                  <a:gd name="T11" fmla="*/ 84 h 236"/>
                  <a:gd name="T12" fmla="*/ 314 w 355"/>
                  <a:gd name="T13" fmla="*/ 91 h 236"/>
                  <a:gd name="T14" fmla="*/ 317 w 355"/>
                  <a:gd name="T15" fmla="*/ 106 h 236"/>
                  <a:gd name="T16" fmla="*/ 314 w 355"/>
                  <a:gd name="T17" fmla="*/ 122 h 236"/>
                  <a:gd name="T18" fmla="*/ 307 w 355"/>
                  <a:gd name="T19" fmla="*/ 139 h 236"/>
                  <a:gd name="T20" fmla="*/ 289 w 355"/>
                  <a:gd name="T21" fmla="*/ 153 h 236"/>
                  <a:gd name="T22" fmla="*/ 270 w 355"/>
                  <a:gd name="T23" fmla="*/ 160 h 236"/>
                  <a:gd name="T24" fmla="*/ 253 w 355"/>
                  <a:gd name="T25" fmla="*/ 158 h 236"/>
                  <a:gd name="T26" fmla="*/ 239 w 355"/>
                  <a:gd name="T27" fmla="*/ 153 h 236"/>
                  <a:gd name="T28" fmla="*/ 232 w 355"/>
                  <a:gd name="T29" fmla="*/ 149 h 236"/>
                  <a:gd name="T30" fmla="*/ 232 w 355"/>
                  <a:gd name="T31" fmla="*/ 149 h 236"/>
                  <a:gd name="T32" fmla="*/ 232 w 355"/>
                  <a:gd name="T33" fmla="*/ 156 h 236"/>
                  <a:gd name="T34" fmla="*/ 229 w 355"/>
                  <a:gd name="T35" fmla="*/ 170 h 236"/>
                  <a:gd name="T36" fmla="*/ 222 w 355"/>
                  <a:gd name="T37" fmla="*/ 188 h 236"/>
                  <a:gd name="T38" fmla="*/ 203 w 355"/>
                  <a:gd name="T39" fmla="*/ 207 h 236"/>
                  <a:gd name="T40" fmla="*/ 176 w 355"/>
                  <a:gd name="T41" fmla="*/ 226 h 236"/>
                  <a:gd name="T42" fmla="*/ 145 w 355"/>
                  <a:gd name="T43" fmla="*/ 231 h 236"/>
                  <a:gd name="T44" fmla="*/ 116 w 355"/>
                  <a:gd name="T45" fmla="*/ 226 h 236"/>
                  <a:gd name="T46" fmla="*/ 97 w 355"/>
                  <a:gd name="T47" fmla="*/ 216 h 236"/>
                  <a:gd name="T48" fmla="*/ 85 w 355"/>
                  <a:gd name="T49" fmla="*/ 207 h 236"/>
                  <a:gd name="T50" fmla="*/ 83 w 355"/>
                  <a:gd name="T51" fmla="*/ 207 h 236"/>
                  <a:gd name="T52" fmla="*/ 80 w 355"/>
                  <a:gd name="T53" fmla="*/ 214 h 236"/>
                  <a:gd name="T54" fmla="*/ 75 w 355"/>
                  <a:gd name="T55" fmla="*/ 221 h 236"/>
                  <a:gd name="T56" fmla="*/ 68 w 355"/>
                  <a:gd name="T57" fmla="*/ 231 h 236"/>
                  <a:gd name="T58" fmla="*/ 53 w 355"/>
                  <a:gd name="T59" fmla="*/ 238 h 236"/>
                  <a:gd name="T60" fmla="*/ 31 w 355"/>
                  <a:gd name="T61" fmla="*/ 238 h 236"/>
                  <a:gd name="T62" fmla="*/ 14 w 355"/>
                  <a:gd name="T63" fmla="*/ 231 h 236"/>
                  <a:gd name="T64" fmla="*/ 5 w 355"/>
                  <a:gd name="T65" fmla="*/ 221 h 236"/>
                  <a:gd name="T66" fmla="*/ 0 w 355"/>
                  <a:gd name="T67" fmla="*/ 214 h 236"/>
                  <a:gd name="T68" fmla="*/ 0 w 355"/>
                  <a:gd name="T69" fmla="*/ 207 h 2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355" h="236">
                    <a:moveTo>
                      <a:pt x="355" y="0"/>
                    </a:moveTo>
                    <a:lnTo>
                      <a:pt x="355" y="16"/>
                    </a:lnTo>
                    <a:lnTo>
                      <a:pt x="353" y="33"/>
                    </a:lnTo>
                    <a:lnTo>
                      <a:pt x="348" y="45"/>
                    </a:lnTo>
                    <a:lnTo>
                      <a:pt x="341" y="55"/>
                    </a:lnTo>
                    <a:lnTo>
                      <a:pt x="334" y="64"/>
                    </a:lnTo>
                    <a:lnTo>
                      <a:pt x="329" y="71"/>
                    </a:lnTo>
                    <a:lnTo>
                      <a:pt x="322" y="76"/>
                    </a:lnTo>
                    <a:lnTo>
                      <a:pt x="317" y="78"/>
                    </a:lnTo>
                    <a:lnTo>
                      <a:pt x="315" y="81"/>
                    </a:lnTo>
                    <a:lnTo>
                      <a:pt x="312" y="83"/>
                    </a:lnTo>
                    <a:lnTo>
                      <a:pt x="315" y="83"/>
                    </a:lnTo>
                    <a:lnTo>
                      <a:pt x="315" y="86"/>
                    </a:lnTo>
                    <a:lnTo>
                      <a:pt x="317" y="90"/>
                    </a:lnTo>
                    <a:lnTo>
                      <a:pt x="317" y="97"/>
                    </a:lnTo>
                    <a:lnTo>
                      <a:pt x="320" y="105"/>
                    </a:lnTo>
                    <a:lnTo>
                      <a:pt x="320" y="112"/>
                    </a:lnTo>
                    <a:lnTo>
                      <a:pt x="317" y="121"/>
                    </a:lnTo>
                    <a:lnTo>
                      <a:pt x="315" y="131"/>
                    </a:lnTo>
                    <a:lnTo>
                      <a:pt x="310" y="138"/>
                    </a:lnTo>
                    <a:lnTo>
                      <a:pt x="300" y="148"/>
                    </a:lnTo>
                    <a:lnTo>
                      <a:pt x="291" y="152"/>
                    </a:lnTo>
                    <a:lnTo>
                      <a:pt x="281" y="157"/>
                    </a:lnTo>
                    <a:lnTo>
                      <a:pt x="272" y="159"/>
                    </a:lnTo>
                    <a:lnTo>
                      <a:pt x="262" y="159"/>
                    </a:lnTo>
                    <a:lnTo>
                      <a:pt x="255" y="157"/>
                    </a:lnTo>
                    <a:lnTo>
                      <a:pt x="248" y="155"/>
                    </a:lnTo>
                    <a:lnTo>
                      <a:pt x="241" y="152"/>
                    </a:lnTo>
                    <a:lnTo>
                      <a:pt x="236" y="150"/>
                    </a:lnTo>
                    <a:lnTo>
                      <a:pt x="234" y="148"/>
                    </a:lnTo>
                    <a:lnTo>
                      <a:pt x="234" y="150"/>
                    </a:lnTo>
                    <a:lnTo>
                      <a:pt x="234" y="155"/>
                    </a:lnTo>
                    <a:lnTo>
                      <a:pt x="234" y="162"/>
                    </a:lnTo>
                    <a:lnTo>
                      <a:pt x="231" y="169"/>
                    </a:lnTo>
                    <a:lnTo>
                      <a:pt x="229" y="176"/>
                    </a:lnTo>
                    <a:lnTo>
                      <a:pt x="224" y="186"/>
                    </a:lnTo>
                    <a:lnTo>
                      <a:pt x="215" y="195"/>
                    </a:lnTo>
                    <a:lnTo>
                      <a:pt x="205" y="205"/>
                    </a:lnTo>
                    <a:lnTo>
                      <a:pt x="191" y="217"/>
                    </a:lnTo>
                    <a:lnTo>
                      <a:pt x="177" y="224"/>
                    </a:lnTo>
                    <a:lnTo>
                      <a:pt x="160" y="229"/>
                    </a:lnTo>
                    <a:lnTo>
                      <a:pt x="146" y="229"/>
                    </a:lnTo>
                    <a:lnTo>
                      <a:pt x="131" y="226"/>
                    </a:lnTo>
                    <a:lnTo>
                      <a:pt x="117" y="224"/>
                    </a:lnTo>
                    <a:lnTo>
                      <a:pt x="107" y="219"/>
                    </a:lnTo>
                    <a:lnTo>
                      <a:pt x="98" y="214"/>
                    </a:lnTo>
                    <a:lnTo>
                      <a:pt x="91" y="209"/>
                    </a:lnTo>
                    <a:lnTo>
                      <a:pt x="86" y="205"/>
                    </a:lnTo>
                    <a:lnTo>
                      <a:pt x="84" y="205"/>
                    </a:lnTo>
                    <a:lnTo>
                      <a:pt x="84" y="207"/>
                    </a:lnTo>
                    <a:lnTo>
                      <a:pt x="81" y="212"/>
                    </a:lnTo>
                    <a:lnTo>
                      <a:pt x="81" y="214"/>
                    </a:lnTo>
                    <a:lnTo>
                      <a:pt x="76" y="219"/>
                    </a:lnTo>
                    <a:lnTo>
                      <a:pt x="74" y="224"/>
                    </a:lnTo>
                    <a:lnTo>
                      <a:pt x="69" y="229"/>
                    </a:lnTo>
                    <a:lnTo>
                      <a:pt x="62" y="233"/>
                    </a:lnTo>
                    <a:lnTo>
                      <a:pt x="53" y="236"/>
                    </a:lnTo>
                    <a:lnTo>
                      <a:pt x="41" y="236"/>
                    </a:lnTo>
                    <a:lnTo>
                      <a:pt x="31" y="236"/>
                    </a:lnTo>
                    <a:lnTo>
                      <a:pt x="22" y="233"/>
                    </a:lnTo>
                    <a:lnTo>
                      <a:pt x="14" y="229"/>
                    </a:lnTo>
                    <a:lnTo>
                      <a:pt x="10" y="224"/>
                    </a:lnTo>
                    <a:lnTo>
                      <a:pt x="5" y="219"/>
                    </a:lnTo>
                    <a:lnTo>
                      <a:pt x="2" y="214"/>
                    </a:lnTo>
                    <a:lnTo>
                      <a:pt x="0" y="212"/>
                    </a:lnTo>
                    <a:lnTo>
                      <a:pt x="0" y="207"/>
                    </a:lnTo>
                    <a:lnTo>
                      <a:pt x="0" y="205"/>
                    </a:lnTo>
                  </a:path>
                </a:pathLst>
              </a:custGeom>
              <a:noFill/>
              <a:ln w="12700" cmpd="sng">
                <a:solidFill>
                  <a:srgbClr val="FF99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048" name="Group 28"/>
            <p:cNvGrpSpPr>
              <a:grpSpLocks/>
            </p:cNvGrpSpPr>
            <p:nvPr/>
          </p:nvGrpSpPr>
          <p:grpSpPr bwMode="auto">
            <a:xfrm>
              <a:off x="4411" y="3428"/>
              <a:ext cx="631" cy="470"/>
              <a:chOff x="4411" y="3428"/>
              <a:chExt cx="631" cy="470"/>
            </a:xfrm>
          </p:grpSpPr>
          <p:sp>
            <p:nvSpPr>
              <p:cNvPr id="1075" name="Freeform 29"/>
              <p:cNvSpPr>
                <a:spLocks/>
              </p:cNvSpPr>
              <p:nvPr/>
            </p:nvSpPr>
            <p:spPr bwMode="auto">
              <a:xfrm>
                <a:off x="4762" y="3438"/>
                <a:ext cx="275" cy="228"/>
              </a:xfrm>
              <a:custGeom>
                <a:avLst/>
                <a:gdLst>
                  <a:gd name="T0" fmla="*/ 0 w 274"/>
                  <a:gd name="T1" fmla="*/ 23 h 228"/>
                  <a:gd name="T2" fmla="*/ 3 w 274"/>
                  <a:gd name="T3" fmla="*/ 21 h 228"/>
                  <a:gd name="T4" fmla="*/ 7 w 274"/>
                  <a:gd name="T5" fmla="*/ 19 h 228"/>
                  <a:gd name="T6" fmla="*/ 15 w 274"/>
                  <a:gd name="T7" fmla="*/ 14 h 228"/>
                  <a:gd name="T8" fmla="*/ 24 w 274"/>
                  <a:gd name="T9" fmla="*/ 9 h 228"/>
                  <a:gd name="T10" fmla="*/ 36 w 274"/>
                  <a:gd name="T11" fmla="*/ 4 h 228"/>
                  <a:gd name="T12" fmla="*/ 48 w 274"/>
                  <a:gd name="T13" fmla="*/ 0 h 228"/>
                  <a:gd name="T14" fmla="*/ 62 w 274"/>
                  <a:gd name="T15" fmla="*/ 0 h 228"/>
                  <a:gd name="T16" fmla="*/ 77 w 274"/>
                  <a:gd name="T17" fmla="*/ 0 h 228"/>
                  <a:gd name="T18" fmla="*/ 93 w 274"/>
                  <a:gd name="T19" fmla="*/ 4 h 228"/>
                  <a:gd name="T20" fmla="*/ 108 w 274"/>
                  <a:gd name="T21" fmla="*/ 12 h 228"/>
                  <a:gd name="T22" fmla="*/ 122 w 274"/>
                  <a:gd name="T23" fmla="*/ 21 h 228"/>
                  <a:gd name="T24" fmla="*/ 134 w 274"/>
                  <a:gd name="T25" fmla="*/ 33 h 228"/>
                  <a:gd name="T26" fmla="*/ 142 w 274"/>
                  <a:gd name="T27" fmla="*/ 43 h 228"/>
                  <a:gd name="T28" fmla="*/ 147 w 274"/>
                  <a:gd name="T29" fmla="*/ 52 h 228"/>
                  <a:gd name="T30" fmla="*/ 149 w 274"/>
                  <a:gd name="T31" fmla="*/ 59 h 228"/>
                  <a:gd name="T32" fmla="*/ 152 w 274"/>
                  <a:gd name="T33" fmla="*/ 66 h 228"/>
                  <a:gd name="T34" fmla="*/ 152 w 274"/>
                  <a:gd name="T35" fmla="*/ 71 h 228"/>
                  <a:gd name="T36" fmla="*/ 152 w 274"/>
                  <a:gd name="T37" fmla="*/ 76 h 228"/>
                  <a:gd name="T38" fmla="*/ 152 w 274"/>
                  <a:gd name="T39" fmla="*/ 78 h 228"/>
                  <a:gd name="T40" fmla="*/ 152 w 274"/>
                  <a:gd name="T41" fmla="*/ 81 h 228"/>
                  <a:gd name="T42" fmla="*/ 152 w 274"/>
                  <a:gd name="T43" fmla="*/ 81 h 228"/>
                  <a:gd name="T44" fmla="*/ 156 w 274"/>
                  <a:gd name="T45" fmla="*/ 78 h 228"/>
                  <a:gd name="T46" fmla="*/ 161 w 274"/>
                  <a:gd name="T47" fmla="*/ 76 h 228"/>
                  <a:gd name="T48" fmla="*/ 166 w 274"/>
                  <a:gd name="T49" fmla="*/ 74 h 228"/>
                  <a:gd name="T50" fmla="*/ 173 w 274"/>
                  <a:gd name="T51" fmla="*/ 71 h 228"/>
                  <a:gd name="T52" fmla="*/ 183 w 274"/>
                  <a:gd name="T53" fmla="*/ 69 h 228"/>
                  <a:gd name="T54" fmla="*/ 190 w 274"/>
                  <a:gd name="T55" fmla="*/ 69 h 228"/>
                  <a:gd name="T56" fmla="*/ 199 w 274"/>
                  <a:gd name="T57" fmla="*/ 71 h 228"/>
                  <a:gd name="T58" fmla="*/ 209 w 274"/>
                  <a:gd name="T59" fmla="*/ 74 h 228"/>
                  <a:gd name="T60" fmla="*/ 218 w 274"/>
                  <a:gd name="T61" fmla="*/ 81 h 228"/>
                  <a:gd name="T62" fmla="*/ 228 w 274"/>
                  <a:gd name="T63" fmla="*/ 88 h 228"/>
                  <a:gd name="T64" fmla="*/ 233 w 274"/>
                  <a:gd name="T65" fmla="*/ 97 h 228"/>
                  <a:gd name="T66" fmla="*/ 235 w 274"/>
                  <a:gd name="T67" fmla="*/ 107 h 228"/>
                  <a:gd name="T68" fmla="*/ 237 w 274"/>
                  <a:gd name="T69" fmla="*/ 114 h 228"/>
                  <a:gd name="T70" fmla="*/ 237 w 274"/>
                  <a:gd name="T71" fmla="*/ 124 h 228"/>
                  <a:gd name="T72" fmla="*/ 237 w 274"/>
                  <a:gd name="T73" fmla="*/ 131 h 228"/>
                  <a:gd name="T74" fmla="*/ 235 w 274"/>
                  <a:gd name="T75" fmla="*/ 135 h 228"/>
                  <a:gd name="T76" fmla="*/ 233 w 274"/>
                  <a:gd name="T77" fmla="*/ 140 h 228"/>
                  <a:gd name="T78" fmla="*/ 233 w 274"/>
                  <a:gd name="T79" fmla="*/ 145 h 228"/>
                  <a:gd name="T80" fmla="*/ 233 w 274"/>
                  <a:gd name="T81" fmla="*/ 145 h 228"/>
                  <a:gd name="T82" fmla="*/ 233 w 274"/>
                  <a:gd name="T83" fmla="*/ 145 h 228"/>
                  <a:gd name="T84" fmla="*/ 237 w 274"/>
                  <a:gd name="T85" fmla="*/ 147 h 228"/>
                  <a:gd name="T86" fmla="*/ 242 w 274"/>
                  <a:gd name="T87" fmla="*/ 152 h 228"/>
                  <a:gd name="T88" fmla="*/ 247 w 274"/>
                  <a:gd name="T89" fmla="*/ 157 h 228"/>
                  <a:gd name="T90" fmla="*/ 254 w 274"/>
                  <a:gd name="T91" fmla="*/ 164 h 228"/>
                  <a:gd name="T92" fmla="*/ 259 w 274"/>
                  <a:gd name="T93" fmla="*/ 171 h 228"/>
                  <a:gd name="T94" fmla="*/ 266 w 274"/>
                  <a:gd name="T95" fmla="*/ 183 h 228"/>
                  <a:gd name="T96" fmla="*/ 271 w 274"/>
                  <a:gd name="T97" fmla="*/ 195 h 228"/>
                  <a:gd name="T98" fmla="*/ 273 w 274"/>
                  <a:gd name="T99" fmla="*/ 209 h 228"/>
                  <a:gd name="T100" fmla="*/ 275 w 274"/>
                  <a:gd name="T101" fmla="*/ 228 h 22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74" h="228">
                    <a:moveTo>
                      <a:pt x="0" y="23"/>
                    </a:moveTo>
                    <a:lnTo>
                      <a:pt x="3" y="21"/>
                    </a:lnTo>
                    <a:lnTo>
                      <a:pt x="7" y="19"/>
                    </a:lnTo>
                    <a:lnTo>
                      <a:pt x="15" y="14"/>
                    </a:lnTo>
                    <a:lnTo>
                      <a:pt x="24" y="9"/>
                    </a:lnTo>
                    <a:lnTo>
                      <a:pt x="36" y="4"/>
                    </a:lnTo>
                    <a:lnTo>
                      <a:pt x="48" y="0"/>
                    </a:lnTo>
                    <a:lnTo>
                      <a:pt x="62" y="0"/>
                    </a:lnTo>
                    <a:lnTo>
                      <a:pt x="77" y="0"/>
                    </a:lnTo>
                    <a:lnTo>
                      <a:pt x="93" y="4"/>
                    </a:lnTo>
                    <a:lnTo>
                      <a:pt x="108" y="12"/>
                    </a:lnTo>
                    <a:lnTo>
                      <a:pt x="122" y="21"/>
                    </a:lnTo>
                    <a:lnTo>
                      <a:pt x="134" y="33"/>
                    </a:lnTo>
                    <a:lnTo>
                      <a:pt x="141" y="43"/>
                    </a:lnTo>
                    <a:lnTo>
                      <a:pt x="146" y="52"/>
                    </a:lnTo>
                    <a:lnTo>
                      <a:pt x="148" y="59"/>
                    </a:lnTo>
                    <a:lnTo>
                      <a:pt x="151" y="66"/>
                    </a:lnTo>
                    <a:lnTo>
                      <a:pt x="151" y="71"/>
                    </a:lnTo>
                    <a:lnTo>
                      <a:pt x="151" y="76"/>
                    </a:lnTo>
                    <a:lnTo>
                      <a:pt x="151" y="78"/>
                    </a:lnTo>
                    <a:lnTo>
                      <a:pt x="151" y="81"/>
                    </a:lnTo>
                    <a:lnTo>
                      <a:pt x="155" y="78"/>
                    </a:lnTo>
                    <a:lnTo>
                      <a:pt x="160" y="76"/>
                    </a:lnTo>
                    <a:lnTo>
                      <a:pt x="165" y="74"/>
                    </a:lnTo>
                    <a:lnTo>
                      <a:pt x="172" y="71"/>
                    </a:lnTo>
                    <a:lnTo>
                      <a:pt x="182" y="69"/>
                    </a:lnTo>
                    <a:lnTo>
                      <a:pt x="189" y="69"/>
                    </a:lnTo>
                    <a:lnTo>
                      <a:pt x="198" y="71"/>
                    </a:lnTo>
                    <a:lnTo>
                      <a:pt x="208" y="74"/>
                    </a:lnTo>
                    <a:lnTo>
                      <a:pt x="217" y="81"/>
                    </a:lnTo>
                    <a:lnTo>
                      <a:pt x="227" y="88"/>
                    </a:lnTo>
                    <a:lnTo>
                      <a:pt x="232" y="97"/>
                    </a:lnTo>
                    <a:lnTo>
                      <a:pt x="234" y="107"/>
                    </a:lnTo>
                    <a:lnTo>
                      <a:pt x="236" y="114"/>
                    </a:lnTo>
                    <a:lnTo>
                      <a:pt x="236" y="124"/>
                    </a:lnTo>
                    <a:lnTo>
                      <a:pt x="236" y="131"/>
                    </a:lnTo>
                    <a:lnTo>
                      <a:pt x="234" y="135"/>
                    </a:lnTo>
                    <a:lnTo>
                      <a:pt x="232" y="140"/>
                    </a:lnTo>
                    <a:lnTo>
                      <a:pt x="232" y="145"/>
                    </a:lnTo>
                    <a:lnTo>
                      <a:pt x="236" y="147"/>
                    </a:lnTo>
                    <a:lnTo>
                      <a:pt x="241" y="152"/>
                    </a:lnTo>
                    <a:lnTo>
                      <a:pt x="246" y="157"/>
                    </a:lnTo>
                    <a:lnTo>
                      <a:pt x="253" y="164"/>
                    </a:lnTo>
                    <a:lnTo>
                      <a:pt x="258" y="171"/>
                    </a:lnTo>
                    <a:lnTo>
                      <a:pt x="265" y="183"/>
                    </a:lnTo>
                    <a:lnTo>
                      <a:pt x="270" y="195"/>
                    </a:lnTo>
                    <a:lnTo>
                      <a:pt x="272" y="209"/>
                    </a:lnTo>
                    <a:lnTo>
                      <a:pt x="274" y="228"/>
                    </a:lnTo>
                  </a:path>
                </a:pathLst>
              </a:custGeom>
              <a:noFill/>
              <a:ln w="12700" cmpd="sng">
                <a:solidFill>
                  <a:srgbClr val="FF99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76" name="Freeform 30"/>
              <p:cNvSpPr>
                <a:spLocks/>
              </p:cNvSpPr>
              <p:nvPr/>
            </p:nvSpPr>
            <p:spPr bwMode="auto">
              <a:xfrm>
                <a:off x="4406" y="3428"/>
                <a:ext cx="356" cy="234"/>
              </a:xfrm>
              <a:custGeom>
                <a:avLst/>
                <a:gdLst>
                  <a:gd name="T0" fmla="*/ 2 w 357"/>
                  <a:gd name="T1" fmla="*/ 217 h 236"/>
                  <a:gd name="T2" fmla="*/ 9 w 357"/>
                  <a:gd name="T3" fmla="*/ 189 h 236"/>
                  <a:gd name="T4" fmla="*/ 21 w 357"/>
                  <a:gd name="T5" fmla="*/ 171 h 236"/>
                  <a:gd name="T6" fmla="*/ 33 w 357"/>
                  <a:gd name="T7" fmla="*/ 159 h 236"/>
                  <a:gd name="T8" fmla="*/ 43 w 357"/>
                  <a:gd name="T9" fmla="*/ 154 h 236"/>
                  <a:gd name="T10" fmla="*/ 43 w 357"/>
                  <a:gd name="T11" fmla="*/ 152 h 236"/>
                  <a:gd name="T12" fmla="*/ 40 w 357"/>
                  <a:gd name="T13" fmla="*/ 144 h 236"/>
                  <a:gd name="T14" fmla="*/ 38 w 357"/>
                  <a:gd name="T15" fmla="*/ 130 h 236"/>
                  <a:gd name="T16" fmla="*/ 40 w 357"/>
                  <a:gd name="T17" fmla="*/ 113 h 236"/>
                  <a:gd name="T18" fmla="*/ 47 w 357"/>
                  <a:gd name="T19" fmla="*/ 97 h 236"/>
                  <a:gd name="T20" fmla="*/ 66 w 357"/>
                  <a:gd name="T21" fmla="*/ 83 h 236"/>
                  <a:gd name="T22" fmla="*/ 85 w 357"/>
                  <a:gd name="T23" fmla="*/ 78 h 236"/>
                  <a:gd name="T24" fmla="*/ 102 w 357"/>
                  <a:gd name="T25" fmla="*/ 78 h 236"/>
                  <a:gd name="T26" fmla="*/ 114 w 357"/>
                  <a:gd name="T27" fmla="*/ 83 h 236"/>
                  <a:gd name="T28" fmla="*/ 124 w 357"/>
                  <a:gd name="T29" fmla="*/ 87 h 236"/>
                  <a:gd name="T30" fmla="*/ 124 w 357"/>
                  <a:gd name="T31" fmla="*/ 87 h 236"/>
                  <a:gd name="T32" fmla="*/ 124 w 357"/>
                  <a:gd name="T33" fmla="*/ 80 h 236"/>
                  <a:gd name="T34" fmla="*/ 126 w 357"/>
                  <a:gd name="T35" fmla="*/ 68 h 236"/>
                  <a:gd name="T36" fmla="*/ 133 w 357"/>
                  <a:gd name="T37" fmla="*/ 50 h 236"/>
                  <a:gd name="T38" fmla="*/ 152 w 357"/>
                  <a:gd name="T39" fmla="*/ 31 h 236"/>
                  <a:gd name="T40" fmla="*/ 180 w 357"/>
                  <a:gd name="T41" fmla="*/ 12 h 236"/>
                  <a:gd name="T42" fmla="*/ 211 w 357"/>
                  <a:gd name="T43" fmla="*/ 7 h 236"/>
                  <a:gd name="T44" fmla="*/ 237 w 357"/>
                  <a:gd name="T45" fmla="*/ 14 h 236"/>
                  <a:gd name="T46" fmla="*/ 259 w 357"/>
                  <a:gd name="T47" fmla="*/ 24 h 236"/>
                  <a:gd name="T48" fmla="*/ 270 w 357"/>
                  <a:gd name="T49" fmla="*/ 31 h 236"/>
                  <a:gd name="T50" fmla="*/ 273 w 357"/>
                  <a:gd name="T51" fmla="*/ 31 h 236"/>
                  <a:gd name="T52" fmla="*/ 273 w 357"/>
                  <a:gd name="T53" fmla="*/ 26 h 236"/>
                  <a:gd name="T54" fmla="*/ 278 w 357"/>
                  <a:gd name="T55" fmla="*/ 17 h 236"/>
                  <a:gd name="T56" fmla="*/ 287 w 357"/>
                  <a:gd name="T57" fmla="*/ 7 h 236"/>
                  <a:gd name="T58" fmla="*/ 304 w 357"/>
                  <a:gd name="T59" fmla="*/ 2 h 236"/>
                  <a:gd name="T60" fmla="*/ 325 w 357"/>
                  <a:gd name="T61" fmla="*/ 2 h 236"/>
                  <a:gd name="T62" fmla="*/ 342 w 357"/>
                  <a:gd name="T63" fmla="*/ 7 h 236"/>
                  <a:gd name="T64" fmla="*/ 352 w 357"/>
                  <a:gd name="T65" fmla="*/ 17 h 236"/>
                  <a:gd name="T66" fmla="*/ 356 w 357"/>
                  <a:gd name="T67" fmla="*/ 26 h 236"/>
                  <a:gd name="T68" fmla="*/ 356 w 357"/>
                  <a:gd name="T69" fmla="*/ 31 h 2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357" h="236">
                    <a:moveTo>
                      <a:pt x="0" y="236"/>
                    </a:moveTo>
                    <a:lnTo>
                      <a:pt x="2" y="219"/>
                    </a:lnTo>
                    <a:lnTo>
                      <a:pt x="4" y="205"/>
                    </a:lnTo>
                    <a:lnTo>
                      <a:pt x="9" y="191"/>
                    </a:lnTo>
                    <a:lnTo>
                      <a:pt x="16" y="181"/>
                    </a:lnTo>
                    <a:lnTo>
                      <a:pt x="21" y="172"/>
                    </a:lnTo>
                    <a:lnTo>
                      <a:pt x="28" y="165"/>
                    </a:lnTo>
                    <a:lnTo>
                      <a:pt x="33" y="160"/>
                    </a:lnTo>
                    <a:lnTo>
                      <a:pt x="38" y="157"/>
                    </a:lnTo>
                    <a:lnTo>
                      <a:pt x="43" y="155"/>
                    </a:lnTo>
                    <a:lnTo>
                      <a:pt x="43" y="153"/>
                    </a:lnTo>
                    <a:lnTo>
                      <a:pt x="43" y="150"/>
                    </a:lnTo>
                    <a:lnTo>
                      <a:pt x="40" y="145"/>
                    </a:lnTo>
                    <a:lnTo>
                      <a:pt x="38" y="138"/>
                    </a:lnTo>
                    <a:lnTo>
                      <a:pt x="38" y="131"/>
                    </a:lnTo>
                    <a:lnTo>
                      <a:pt x="38" y="124"/>
                    </a:lnTo>
                    <a:lnTo>
                      <a:pt x="40" y="114"/>
                    </a:lnTo>
                    <a:lnTo>
                      <a:pt x="43" y="107"/>
                    </a:lnTo>
                    <a:lnTo>
                      <a:pt x="47" y="98"/>
                    </a:lnTo>
                    <a:lnTo>
                      <a:pt x="57" y="91"/>
                    </a:lnTo>
                    <a:lnTo>
                      <a:pt x="66" y="84"/>
                    </a:lnTo>
                    <a:lnTo>
                      <a:pt x="76" y="79"/>
                    </a:lnTo>
                    <a:lnTo>
                      <a:pt x="85" y="79"/>
                    </a:lnTo>
                    <a:lnTo>
                      <a:pt x="93" y="79"/>
                    </a:lnTo>
                    <a:lnTo>
                      <a:pt x="102" y="79"/>
                    </a:lnTo>
                    <a:lnTo>
                      <a:pt x="109" y="81"/>
                    </a:lnTo>
                    <a:lnTo>
                      <a:pt x="114" y="84"/>
                    </a:lnTo>
                    <a:lnTo>
                      <a:pt x="119" y="86"/>
                    </a:lnTo>
                    <a:lnTo>
                      <a:pt x="124" y="88"/>
                    </a:lnTo>
                    <a:lnTo>
                      <a:pt x="124" y="91"/>
                    </a:lnTo>
                    <a:lnTo>
                      <a:pt x="124" y="88"/>
                    </a:lnTo>
                    <a:lnTo>
                      <a:pt x="124" y="86"/>
                    </a:lnTo>
                    <a:lnTo>
                      <a:pt x="124" y="81"/>
                    </a:lnTo>
                    <a:lnTo>
                      <a:pt x="124" y="76"/>
                    </a:lnTo>
                    <a:lnTo>
                      <a:pt x="126" y="69"/>
                    </a:lnTo>
                    <a:lnTo>
                      <a:pt x="128" y="60"/>
                    </a:lnTo>
                    <a:lnTo>
                      <a:pt x="133" y="50"/>
                    </a:lnTo>
                    <a:lnTo>
                      <a:pt x="140" y="41"/>
                    </a:lnTo>
                    <a:lnTo>
                      <a:pt x="152" y="31"/>
                    </a:lnTo>
                    <a:lnTo>
                      <a:pt x="167" y="22"/>
                    </a:lnTo>
                    <a:lnTo>
                      <a:pt x="181" y="12"/>
                    </a:lnTo>
                    <a:lnTo>
                      <a:pt x="198" y="10"/>
                    </a:lnTo>
                    <a:lnTo>
                      <a:pt x="212" y="7"/>
                    </a:lnTo>
                    <a:lnTo>
                      <a:pt x="226" y="10"/>
                    </a:lnTo>
                    <a:lnTo>
                      <a:pt x="238" y="14"/>
                    </a:lnTo>
                    <a:lnTo>
                      <a:pt x="250" y="19"/>
                    </a:lnTo>
                    <a:lnTo>
                      <a:pt x="260" y="24"/>
                    </a:lnTo>
                    <a:lnTo>
                      <a:pt x="267" y="29"/>
                    </a:lnTo>
                    <a:lnTo>
                      <a:pt x="271" y="31"/>
                    </a:lnTo>
                    <a:lnTo>
                      <a:pt x="274" y="33"/>
                    </a:lnTo>
                    <a:lnTo>
                      <a:pt x="274" y="31"/>
                    </a:lnTo>
                    <a:lnTo>
                      <a:pt x="274" y="29"/>
                    </a:lnTo>
                    <a:lnTo>
                      <a:pt x="274" y="26"/>
                    </a:lnTo>
                    <a:lnTo>
                      <a:pt x="276" y="22"/>
                    </a:lnTo>
                    <a:lnTo>
                      <a:pt x="279" y="17"/>
                    </a:lnTo>
                    <a:lnTo>
                      <a:pt x="283" y="12"/>
                    </a:lnTo>
                    <a:lnTo>
                      <a:pt x="288" y="7"/>
                    </a:lnTo>
                    <a:lnTo>
                      <a:pt x="295" y="5"/>
                    </a:lnTo>
                    <a:lnTo>
                      <a:pt x="305" y="2"/>
                    </a:lnTo>
                    <a:lnTo>
                      <a:pt x="317" y="0"/>
                    </a:lnTo>
                    <a:lnTo>
                      <a:pt x="326" y="2"/>
                    </a:lnTo>
                    <a:lnTo>
                      <a:pt x="336" y="5"/>
                    </a:lnTo>
                    <a:lnTo>
                      <a:pt x="343" y="7"/>
                    </a:lnTo>
                    <a:lnTo>
                      <a:pt x="348" y="12"/>
                    </a:lnTo>
                    <a:lnTo>
                      <a:pt x="353" y="17"/>
                    </a:lnTo>
                    <a:lnTo>
                      <a:pt x="355" y="22"/>
                    </a:lnTo>
                    <a:lnTo>
                      <a:pt x="357" y="26"/>
                    </a:lnTo>
                    <a:lnTo>
                      <a:pt x="357" y="29"/>
                    </a:lnTo>
                    <a:lnTo>
                      <a:pt x="357" y="31"/>
                    </a:lnTo>
                    <a:lnTo>
                      <a:pt x="357" y="33"/>
                    </a:lnTo>
                  </a:path>
                </a:pathLst>
              </a:custGeom>
              <a:noFill/>
              <a:ln w="12700" cmpd="sng">
                <a:solidFill>
                  <a:srgbClr val="FF99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77" name="Freeform 31"/>
              <p:cNvSpPr>
                <a:spLocks/>
              </p:cNvSpPr>
              <p:nvPr/>
            </p:nvSpPr>
            <p:spPr bwMode="auto">
              <a:xfrm>
                <a:off x="4406" y="3659"/>
                <a:ext cx="275" cy="228"/>
              </a:xfrm>
              <a:custGeom>
                <a:avLst/>
                <a:gdLst>
                  <a:gd name="T0" fmla="*/ 275 w 274"/>
                  <a:gd name="T1" fmla="*/ 204 h 229"/>
                  <a:gd name="T2" fmla="*/ 272 w 274"/>
                  <a:gd name="T3" fmla="*/ 207 h 229"/>
                  <a:gd name="T4" fmla="*/ 268 w 274"/>
                  <a:gd name="T5" fmla="*/ 209 h 229"/>
                  <a:gd name="T6" fmla="*/ 261 w 274"/>
                  <a:gd name="T7" fmla="*/ 214 h 229"/>
                  <a:gd name="T8" fmla="*/ 251 w 274"/>
                  <a:gd name="T9" fmla="*/ 219 h 229"/>
                  <a:gd name="T10" fmla="*/ 239 w 274"/>
                  <a:gd name="T11" fmla="*/ 223 h 229"/>
                  <a:gd name="T12" fmla="*/ 227 w 274"/>
                  <a:gd name="T13" fmla="*/ 228 h 229"/>
                  <a:gd name="T14" fmla="*/ 213 w 274"/>
                  <a:gd name="T15" fmla="*/ 228 h 229"/>
                  <a:gd name="T16" fmla="*/ 199 w 274"/>
                  <a:gd name="T17" fmla="*/ 228 h 229"/>
                  <a:gd name="T18" fmla="*/ 182 w 274"/>
                  <a:gd name="T19" fmla="*/ 223 h 229"/>
                  <a:gd name="T20" fmla="*/ 168 w 274"/>
                  <a:gd name="T21" fmla="*/ 216 h 229"/>
                  <a:gd name="T22" fmla="*/ 153 w 274"/>
                  <a:gd name="T23" fmla="*/ 207 h 229"/>
                  <a:gd name="T24" fmla="*/ 141 w 274"/>
                  <a:gd name="T25" fmla="*/ 195 h 229"/>
                  <a:gd name="T26" fmla="*/ 133 w 274"/>
                  <a:gd name="T27" fmla="*/ 185 h 229"/>
                  <a:gd name="T28" fmla="*/ 128 w 274"/>
                  <a:gd name="T29" fmla="*/ 178 h 229"/>
                  <a:gd name="T30" fmla="*/ 126 w 274"/>
                  <a:gd name="T31" fmla="*/ 169 h 229"/>
                  <a:gd name="T32" fmla="*/ 124 w 274"/>
                  <a:gd name="T33" fmla="*/ 161 h 229"/>
                  <a:gd name="T34" fmla="*/ 124 w 274"/>
                  <a:gd name="T35" fmla="*/ 157 h 229"/>
                  <a:gd name="T36" fmla="*/ 124 w 274"/>
                  <a:gd name="T37" fmla="*/ 152 h 229"/>
                  <a:gd name="T38" fmla="*/ 124 w 274"/>
                  <a:gd name="T39" fmla="*/ 150 h 229"/>
                  <a:gd name="T40" fmla="*/ 124 w 274"/>
                  <a:gd name="T41" fmla="*/ 147 h 229"/>
                  <a:gd name="T42" fmla="*/ 124 w 274"/>
                  <a:gd name="T43" fmla="*/ 147 h 229"/>
                  <a:gd name="T44" fmla="*/ 119 w 274"/>
                  <a:gd name="T45" fmla="*/ 150 h 229"/>
                  <a:gd name="T46" fmla="*/ 114 w 274"/>
                  <a:gd name="T47" fmla="*/ 152 h 229"/>
                  <a:gd name="T48" fmla="*/ 109 w 274"/>
                  <a:gd name="T49" fmla="*/ 154 h 229"/>
                  <a:gd name="T50" fmla="*/ 102 w 274"/>
                  <a:gd name="T51" fmla="*/ 157 h 229"/>
                  <a:gd name="T52" fmla="*/ 93 w 274"/>
                  <a:gd name="T53" fmla="*/ 159 h 229"/>
                  <a:gd name="T54" fmla="*/ 85 w 274"/>
                  <a:gd name="T55" fmla="*/ 159 h 229"/>
                  <a:gd name="T56" fmla="*/ 76 w 274"/>
                  <a:gd name="T57" fmla="*/ 157 h 229"/>
                  <a:gd name="T58" fmla="*/ 66 w 274"/>
                  <a:gd name="T59" fmla="*/ 154 h 229"/>
                  <a:gd name="T60" fmla="*/ 57 w 274"/>
                  <a:gd name="T61" fmla="*/ 147 h 229"/>
                  <a:gd name="T62" fmla="*/ 47 w 274"/>
                  <a:gd name="T63" fmla="*/ 140 h 229"/>
                  <a:gd name="T64" fmla="*/ 43 w 274"/>
                  <a:gd name="T65" fmla="*/ 130 h 229"/>
                  <a:gd name="T66" fmla="*/ 40 w 274"/>
                  <a:gd name="T67" fmla="*/ 121 h 229"/>
                  <a:gd name="T68" fmla="*/ 38 w 274"/>
                  <a:gd name="T69" fmla="*/ 114 h 229"/>
                  <a:gd name="T70" fmla="*/ 38 w 274"/>
                  <a:gd name="T71" fmla="*/ 105 h 229"/>
                  <a:gd name="T72" fmla="*/ 38 w 274"/>
                  <a:gd name="T73" fmla="*/ 98 h 229"/>
                  <a:gd name="T74" fmla="*/ 40 w 274"/>
                  <a:gd name="T75" fmla="*/ 93 h 229"/>
                  <a:gd name="T76" fmla="*/ 43 w 274"/>
                  <a:gd name="T77" fmla="*/ 89 h 229"/>
                  <a:gd name="T78" fmla="*/ 43 w 274"/>
                  <a:gd name="T79" fmla="*/ 84 h 229"/>
                  <a:gd name="T80" fmla="*/ 43 w 274"/>
                  <a:gd name="T81" fmla="*/ 84 h 229"/>
                  <a:gd name="T82" fmla="*/ 43 w 274"/>
                  <a:gd name="T83" fmla="*/ 84 h 229"/>
                  <a:gd name="T84" fmla="*/ 38 w 274"/>
                  <a:gd name="T85" fmla="*/ 81 h 229"/>
                  <a:gd name="T86" fmla="*/ 33 w 274"/>
                  <a:gd name="T87" fmla="*/ 77 h 229"/>
                  <a:gd name="T88" fmla="*/ 28 w 274"/>
                  <a:gd name="T89" fmla="*/ 72 h 229"/>
                  <a:gd name="T90" fmla="*/ 21 w 274"/>
                  <a:gd name="T91" fmla="*/ 65 h 229"/>
                  <a:gd name="T92" fmla="*/ 16 w 274"/>
                  <a:gd name="T93" fmla="*/ 58 h 229"/>
                  <a:gd name="T94" fmla="*/ 9 w 274"/>
                  <a:gd name="T95" fmla="*/ 46 h 229"/>
                  <a:gd name="T96" fmla="*/ 4 w 274"/>
                  <a:gd name="T97" fmla="*/ 34 h 229"/>
                  <a:gd name="T98" fmla="*/ 2 w 274"/>
                  <a:gd name="T99" fmla="*/ 19 h 229"/>
                  <a:gd name="T100" fmla="*/ 0 w 274"/>
                  <a:gd name="T101" fmla="*/ 0 h 22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74" h="229">
                    <a:moveTo>
                      <a:pt x="274" y="205"/>
                    </a:moveTo>
                    <a:lnTo>
                      <a:pt x="271" y="208"/>
                    </a:lnTo>
                    <a:lnTo>
                      <a:pt x="267" y="210"/>
                    </a:lnTo>
                    <a:lnTo>
                      <a:pt x="260" y="215"/>
                    </a:lnTo>
                    <a:lnTo>
                      <a:pt x="250" y="220"/>
                    </a:lnTo>
                    <a:lnTo>
                      <a:pt x="238" y="224"/>
                    </a:lnTo>
                    <a:lnTo>
                      <a:pt x="226" y="229"/>
                    </a:lnTo>
                    <a:lnTo>
                      <a:pt x="212" y="229"/>
                    </a:lnTo>
                    <a:lnTo>
                      <a:pt x="198" y="229"/>
                    </a:lnTo>
                    <a:lnTo>
                      <a:pt x="181" y="224"/>
                    </a:lnTo>
                    <a:lnTo>
                      <a:pt x="167" y="217"/>
                    </a:lnTo>
                    <a:lnTo>
                      <a:pt x="152" y="208"/>
                    </a:lnTo>
                    <a:lnTo>
                      <a:pt x="140" y="196"/>
                    </a:lnTo>
                    <a:lnTo>
                      <a:pt x="133" y="186"/>
                    </a:lnTo>
                    <a:lnTo>
                      <a:pt x="128" y="179"/>
                    </a:lnTo>
                    <a:lnTo>
                      <a:pt x="126" y="170"/>
                    </a:lnTo>
                    <a:lnTo>
                      <a:pt x="124" y="162"/>
                    </a:lnTo>
                    <a:lnTo>
                      <a:pt x="124" y="158"/>
                    </a:lnTo>
                    <a:lnTo>
                      <a:pt x="124" y="153"/>
                    </a:lnTo>
                    <a:lnTo>
                      <a:pt x="124" y="151"/>
                    </a:lnTo>
                    <a:lnTo>
                      <a:pt x="124" y="148"/>
                    </a:lnTo>
                    <a:lnTo>
                      <a:pt x="119" y="151"/>
                    </a:lnTo>
                    <a:lnTo>
                      <a:pt x="114" y="153"/>
                    </a:lnTo>
                    <a:lnTo>
                      <a:pt x="109" y="155"/>
                    </a:lnTo>
                    <a:lnTo>
                      <a:pt x="102" y="158"/>
                    </a:lnTo>
                    <a:lnTo>
                      <a:pt x="93" y="160"/>
                    </a:lnTo>
                    <a:lnTo>
                      <a:pt x="85" y="160"/>
                    </a:lnTo>
                    <a:lnTo>
                      <a:pt x="76" y="158"/>
                    </a:lnTo>
                    <a:lnTo>
                      <a:pt x="66" y="155"/>
                    </a:lnTo>
                    <a:lnTo>
                      <a:pt x="57" y="148"/>
                    </a:lnTo>
                    <a:lnTo>
                      <a:pt x="47" y="141"/>
                    </a:lnTo>
                    <a:lnTo>
                      <a:pt x="43" y="131"/>
                    </a:lnTo>
                    <a:lnTo>
                      <a:pt x="40" y="122"/>
                    </a:lnTo>
                    <a:lnTo>
                      <a:pt x="38" y="115"/>
                    </a:lnTo>
                    <a:lnTo>
                      <a:pt x="38" y="105"/>
                    </a:lnTo>
                    <a:lnTo>
                      <a:pt x="38" y="98"/>
                    </a:lnTo>
                    <a:lnTo>
                      <a:pt x="40" y="93"/>
                    </a:lnTo>
                    <a:lnTo>
                      <a:pt x="43" y="89"/>
                    </a:lnTo>
                    <a:lnTo>
                      <a:pt x="43" y="84"/>
                    </a:lnTo>
                    <a:lnTo>
                      <a:pt x="38" y="81"/>
                    </a:lnTo>
                    <a:lnTo>
                      <a:pt x="33" y="77"/>
                    </a:lnTo>
                    <a:lnTo>
                      <a:pt x="28" y="72"/>
                    </a:lnTo>
                    <a:lnTo>
                      <a:pt x="21" y="65"/>
                    </a:lnTo>
                    <a:lnTo>
                      <a:pt x="16" y="58"/>
                    </a:lnTo>
                    <a:lnTo>
                      <a:pt x="9" y="46"/>
                    </a:lnTo>
                    <a:lnTo>
                      <a:pt x="4" y="34"/>
                    </a:lnTo>
                    <a:lnTo>
                      <a:pt x="2" y="19"/>
                    </a:lnTo>
                    <a:lnTo>
                      <a:pt x="0" y="0"/>
                    </a:lnTo>
                  </a:path>
                </a:pathLst>
              </a:custGeom>
              <a:noFill/>
              <a:ln w="12700" cmpd="sng">
                <a:solidFill>
                  <a:srgbClr val="FF99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78" name="Freeform 32"/>
              <p:cNvSpPr>
                <a:spLocks/>
              </p:cNvSpPr>
              <p:nvPr/>
            </p:nvSpPr>
            <p:spPr bwMode="auto">
              <a:xfrm>
                <a:off x="4685" y="3659"/>
                <a:ext cx="352" cy="238"/>
              </a:xfrm>
              <a:custGeom>
                <a:avLst/>
                <a:gdLst>
                  <a:gd name="T0" fmla="*/ 352 w 355"/>
                  <a:gd name="T1" fmla="*/ 19 h 239"/>
                  <a:gd name="T2" fmla="*/ 345 w 355"/>
                  <a:gd name="T3" fmla="*/ 48 h 239"/>
                  <a:gd name="T4" fmla="*/ 333 w 355"/>
                  <a:gd name="T5" fmla="*/ 67 h 239"/>
                  <a:gd name="T6" fmla="*/ 321 w 355"/>
                  <a:gd name="T7" fmla="*/ 79 h 239"/>
                  <a:gd name="T8" fmla="*/ 312 w 355"/>
                  <a:gd name="T9" fmla="*/ 84 h 239"/>
                  <a:gd name="T10" fmla="*/ 312 w 355"/>
                  <a:gd name="T11" fmla="*/ 86 h 239"/>
                  <a:gd name="T12" fmla="*/ 314 w 355"/>
                  <a:gd name="T13" fmla="*/ 93 h 239"/>
                  <a:gd name="T14" fmla="*/ 316 w 355"/>
                  <a:gd name="T15" fmla="*/ 108 h 239"/>
                  <a:gd name="T16" fmla="*/ 314 w 355"/>
                  <a:gd name="T17" fmla="*/ 123 h 239"/>
                  <a:gd name="T18" fmla="*/ 307 w 355"/>
                  <a:gd name="T19" fmla="*/ 140 h 239"/>
                  <a:gd name="T20" fmla="*/ 289 w 355"/>
                  <a:gd name="T21" fmla="*/ 154 h 239"/>
                  <a:gd name="T22" fmla="*/ 270 w 355"/>
                  <a:gd name="T23" fmla="*/ 159 h 239"/>
                  <a:gd name="T24" fmla="*/ 253 w 355"/>
                  <a:gd name="T25" fmla="*/ 159 h 239"/>
                  <a:gd name="T26" fmla="*/ 241 w 355"/>
                  <a:gd name="T27" fmla="*/ 154 h 239"/>
                  <a:gd name="T28" fmla="*/ 232 w 355"/>
                  <a:gd name="T29" fmla="*/ 150 h 239"/>
                  <a:gd name="T30" fmla="*/ 232 w 355"/>
                  <a:gd name="T31" fmla="*/ 150 h 239"/>
                  <a:gd name="T32" fmla="*/ 232 w 355"/>
                  <a:gd name="T33" fmla="*/ 157 h 239"/>
                  <a:gd name="T34" fmla="*/ 229 w 355"/>
                  <a:gd name="T35" fmla="*/ 169 h 239"/>
                  <a:gd name="T36" fmla="*/ 222 w 355"/>
                  <a:gd name="T37" fmla="*/ 188 h 239"/>
                  <a:gd name="T38" fmla="*/ 203 w 355"/>
                  <a:gd name="T39" fmla="*/ 207 h 239"/>
                  <a:gd name="T40" fmla="*/ 175 w 355"/>
                  <a:gd name="T41" fmla="*/ 226 h 239"/>
                  <a:gd name="T42" fmla="*/ 144 w 355"/>
                  <a:gd name="T43" fmla="*/ 231 h 239"/>
                  <a:gd name="T44" fmla="*/ 118 w 355"/>
                  <a:gd name="T45" fmla="*/ 223 h 239"/>
                  <a:gd name="T46" fmla="*/ 97 w 355"/>
                  <a:gd name="T47" fmla="*/ 214 h 239"/>
                  <a:gd name="T48" fmla="*/ 85 w 355"/>
                  <a:gd name="T49" fmla="*/ 207 h 239"/>
                  <a:gd name="T50" fmla="*/ 82 w 355"/>
                  <a:gd name="T51" fmla="*/ 207 h 239"/>
                  <a:gd name="T52" fmla="*/ 82 w 355"/>
                  <a:gd name="T53" fmla="*/ 212 h 239"/>
                  <a:gd name="T54" fmla="*/ 78 w 355"/>
                  <a:gd name="T55" fmla="*/ 221 h 239"/>
                  <a:gd name="T56" fmla="*/ 68 w 355"/>
                  <a:gd name="T57" fmla="*/ 231 h 239"/>
                  <a:gd name="T58" fmla="*/ 52 w 355"/>
                  <a:gd name="T59" fmla="*/ 235 h 239"/>
                  <a:gd name="T60" fmla="*/ 31 w 355"/>
                  <a:gd name="T61" fmla="*/ 235 h 239"/>
                  <a:gd name="T62" fmla="*/ 14 w 355"/>
                  <a:gd name="T63" fmla="*/ 231 h 239"/>
                  <a:gd name="T64" fmla="*/ 5 w 355"/>
                  <a:gd name="T65" fmla="*/ 221 h 239"/>
                  <a:gd name="T66" fmla="*/ 0 w 355"/>
                  <a:gd name="T67" fmla="*/ 212 h 239"/>
                  <a:gd name="T68" fmla="*/ 0 w 355"/>
                  <a:gd name="T69" fmla="*/ 207 h 23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355" h="239">
                    <a:moveTo>
                      <a:pt x="355" y="0"/>
                    </a:moveTo>
                    <a:lnTo>
                      <a:pt x="355" y="19"/>
                    </a:lnTo>
                    <a:lnTo>
                      <a:pt x="353" y="34"/>
                    </a:lnTo>
                    <a:lnTo>
                      <a:pt x="348" y="48"/>
                    </a:lnTo>
                    <a:lnTo>
                      <a:pt x="341" y="58"/>
                    </a:lnTo>
                    <a:lnTo>
                      <a:pt x="336" y="67"/>
                    </a:lnTo>
                    <a:lnTo>
                      <a:pt x="329" y="74"/>
                    </a:lnTo>
                    <a:lnTo>
                      <a:pt x="324" y="79"/>
                    </a:lnTo>
                    <a:lnTo>
                      <a:pt x="319" y="81"/>
                    </a:lnTo>
                    <a:lnTo>
                      <a:pt x="315" y="84"/>
                    </a:lnTo>
                    <a:lnTo>
                      <a:pt x="315" y="86"/>
                    </a:lnTo>
                    <a:lnTo>
                      <a:pt x="315" y="89"/>
                    </a:lnTo>
                    <a:lnTo>
                      <a:pt x="317" y="93"/>
                    </a:lnTo>
                    <a:lnTo>
                      <a:pt x="319" y="100"/>
                    </a:lnTo>
                    <a:lnTo>
                      <a:pt x="319" y="108"/>
                    </a:lnTo>
                    <a:lnTo>
                      <a:pt x="319" y="115"/>
                    </a:lnTo>
                    <a:lnTo>
                      <a:pt x="317" y="124"/>
                    </a:lnTo>
                    <a:lnTo>
                      <a:pt x="315" y="131"/>
                    </a:lnTo>
                    <a:lnTo>
                      <a:pt x="310" y="141"/>
                    </a:lnTo>
                    <a:lnTo>
                      <a:pt x="300" y="151"/>
                    </a:lnTo>
                    <a:lnTo>
                      <a:pt x="291" y="155"/>
                    </a:lnTo>
                    <a:lnTo>
                      <a:pt x="281" y="160"/>
                    </a:lnTo>
                    <a:lnTo>
                      <a:pt x="272" y="160"/>
                    </a:lnTo>
                    <a:lnTo>
                      <a:pt x="265" y="160"/>
                    </a:lnTo>
                    <a:lnTo>
                      <a:pt x="255" y="160"/>
                    </a:lnTo>
                    <a:lnTo>
                      <a:pt x="248" y="158"/>
                    </a:lnTo>
                    <a:lnTo>
                      <a:pt x="243" y="155"/>
                    </a:lnTo>
                    <a:lnTo>
                      <a:pt x="238" y="153"/>
                    </a:lnTo>
                    <a:lnTo>
                      <a:pt x="234" y="151"/>
                    </a:lnTo>
                    <a:lnTo>
                      <a:pt x="234" y="153"/>
                    </a:lnTo>
                    <a:lnTo>
                      <a:pt x="234" y="158"/>
                    </a:lnTo>
                    <a:lnTo>
                      <a:pt x="234" y="162"/>
                    </a:lnTo>
                    <a:lnTo>
                      <a:pt x="231" y="170"/>
                    </a:lnTo>
                    <a:lnTo>
                      <a:pt x="229" y="179"/>
                    </a:lnTo>
                    <a:lnTo>
                      <a:pt x="224" y="189"/>
                    </a:lnTo>
                    <a:lnTo>
                      <a:pt x="217" y="198"/>
                    </a:lnTo>
                    <a:lnTo>
                      <a:pt x="205" y="208"/>
                    </a:lnTo>
                    <a:lnTo>
                      <a:pt x="191" y="217"/>
                    </a:lnTo>
                    <a:lnTo>
                      <a:pt x="176" y="227"/>
                    </a:lnTo>
                    <a:lnTo>
                      <a:pt x="160" y="229"/>
                    </a:lnTo>
                    <a:lnTo>
                      <a:pt x="145" y="232"/>
                    </a:lnTo>
                    <a:lnTo>
                      <a:pt x="131" y="229"/>
                    </a:lnTo>
                    <a:lnTo>
                      <a:pt x="119" y="224"/>
                    </a:lnTo>
                    <a:lnTo>
                      <a:pt x="107" y="220"/>
                    </a:lnTo>
                    <a:lnTo>
                      <a:pt x="98" y="215"/>
                    </a:lnTo>
                    <a:lnTo>
                      <a:pt x="90" y="210"/>
                    </a:lnTo>
                    <a:lnTo>
                      <a:pt x="86" y="208"/>
                    </a:lnTo>
                    <a:lnTo>
                      <a:pt x="83" y="208"/>
                    </a:lnTo>
                    <a:lnTo>
                      <a:pt x="83" y="210"/>
                    </a:lnTo>
                    <a:lnTo>
                      <a:pt x="83" y="213"/>
                    </a:lnTo>
                    <a:lnTo>
                      <a:pt x="81" y="217"/>
                    </a:lnTo>
                    <a:lnTo>
                      <a:pt x="79" y="222"/>
                    </a:lnTo>
                    <a:lnTo>
                      <a:pt x="74" y="227"/>
                    </a:lnTo>
                    <a:lnTo>
                      <a:pt x="69" y="232"/>
                    </a:lnTo>
                    <a:lnTo>
                      <a:pt x="62" y="234"/>
                    </a:lnTo>
                    <a:lnTo>
                      <a:pt x="52" y="236"/>
                    </a:lnTo>
                    <a:lnTo>
                      <a:pt x="43" y="239"/>
                    </a:lnTo>
                    <a:lnTo>
                      <a:pt x="31" y="236"/>
                    </a:lnTo>
                    <a:lnTo>
                      <a:pt x="21" y="234"/>
                    </a:lnTo>
                    <a:lnTo>
                      <a:pt x="14" y="232"/>
                    </a:lnTo>
                    <a:lnTo>
                      <a:pt x="9" y="227"/>
                    </a:lnTo>
                    <a:lnTo>
                      <a:pt x="5" y="222"/>
                    </a:lnTo>
                    <a:lnTo>
                      <a:pt x="2" y="217"/>
                    </a:lnTo>
                    <a:lnTo>
                      <a:pt x="0" y="213"/>
                    </a:lnTo>
                    <a:lnTo>
                      <a:pt x="0" y="210"/>
                    </a:lnTo>
                    <a:lnTo>
                      <a:pt x="0" y="208"/>
                    </a:lnTo>
                  </a:path>
                </a:pathLst>
              </a:custGeom>
              <a:noFill/>
              <a:ln w="12700" cmpd="sng">
                <a:solidFill>
                  <a:srgbClr val="FF99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049" name="Group 33"/>
            <p:cNvGrpSpPr>
              <a:grpSpLocks/>
            </p:cNvGrpSpPr>
            <p:nvPr/>
          </p:nvGrpSpPr>
          <p:grpSpPr bwMode="auto">
            <a:xfrm>
              <a:off x="3366" y="3430"/>
              <a:ext cx="632" cy="470"/>
              <a:chOff x="3366" y="3430"/>
              <a:chExt cx="632" cy="470"/>
            </a:xfrm>
          </p:grpSpPr>
          <p:sp>
            <p:nvSpPr>
              <p:cNvPr id="1071" name="Freeform 34"/>
              <p:cNvSpPr>
                <a:spLocks/>
              </p:cNvSpPr>
              <p:nvPr/>
            </p:nvSpPr>
            <p:spPr bwMode="auto">
              <a:xfrm>
                <a:off x="3723" y="3441"/>
                <a:ext cx="275" cy="228"/>
              </a:xfrm>
              <a:custGeom>
                <a:avLst/>
                <a:gdLst>
                  <a:gd name="T0" fmla="*/ 0 w 276"/>
                  <a:gd name="T1" fmla="*/ 24 h 229"/>
                  <a:gd name="T2" fmla="*/ 4 w 276"/>
                  <a:gd name="T3" fmla="*/ 24 h 229"/>
                  <a:gd name="T4" fmla="*/ 7 w 276"/>
                  <a:gd name="T5" fmla="*/ 19 h 229"/>
                  <a:gd name="T6" fmla="*/ 16 w 276"/>
                  <a:gd name="T7" fmla="*/ 14 h 229"/>
                  <a:gd name="T8" fmla="*/ 26 w 276"/>
                  <a:gd name="T9" fmla="*/ 10 h 229"/>
                  <a:gd name="T10" fmla="*/ 35 w 276"/>
                  <a:gd name="T11" fmla="*/ 5 h 229"/>
                  <a:gd name="T12" fmla="*/ 50 w 276"/>
                  <a:gd name="T13" fmla="*/ 2 h 229"/>
                  <a:gd name="T14" fmla="*/ 64 w 276"/>
                  <a:gd name="T15" fmla="*/ 0 h 229"/>
                  <a:gd name="T16" fmla="*/ 78 w 276"/>
                  <a:gd name="T17" fmla="*/ 0 h 229"/>
                  <a:gd name="T18" fmla="*/ 95 w 276"/>
                  <a:gd name="T19" fmla="*/ 5 h 229"/>
                  <a:gd name="T20" fmla="*/ 109 w 276"/>
                  <a:gd name="T21" fmla="*/ 12 h 229"/>
                  <a:gd name="T22" fmla="*/ 124 w 276"/>
                  <a:gd name="T23" fmla="*/ 24 h 229"/>
                  <a:gd name="T24" fmla="*/ 133 w 276"/>
                  <a:gd name="T25" fmla="*/ 33 h 229"/>
                  <a:gd name="T26" fmla="*/ 142 w 276"/>
                  <a:gd name="T27" fmla="*/ 43 h 229"/>
                  <a:gd name="T28" fmla="*/ 146 w 276"/>
                  <a:gd name="T29" fmla="*/ 52 h 229"/>
                  <a:gd name="T30" fmla="*/ 149 w 276"/>
                  <a:gd name="T31" fmla="*/ 60 h 229"/>
                  <a:gd name="T32" fmla="*/ 151 w 276"/>
                  <a:gd name="T33" fmla="*/ 67 h 229"/>
                  <a:gd name="T34" fmla="*/ 151 w 276"/>
                  <a:gd name="T35" fmla="*/ 74 h 229"/>
                  <a:gd name="T36" fmla="*/ 151 w 276"/>
                  <a:gd name="T37" fmla="*/ 79 h 229"/>
                  <a:gd name="T38" fmla="*/ 151 w 276"/>
                  <a:gd name="T39" fmla="*/ 81 h 229"/>
                  <a:gd name="T40" fmla="*/ 151 w 276"/>
                  <a:gd name="T41" fmla="*/ 81 h 229"/>
                  <a:gd name="T42" fmla="*/ 151 w 276"/>
                  <a:gd name="T43" fmla="*/ 81 h 229"/>
                  <a:gd name="T44" fmla="*/ 154 w 276"/>
                  <a:gd name="T45" fmla="*/ 79 h 229"/>
                  <a:gd name="T46" fmla="*/ 158 w 276"/>
                  <a:gd name="T47" fmla="*/ 76 h 229"/>
                  <a:gd name="T48" fmla="*/ 166 w 276"/>
                  <a:gd name="T49" fmla="*/ 74 h 229"/>
                  <a:gd name="T50" fmla="*/ 173 w 276"/>
                  <a:gd name="T51" fmla="*/ 72 h 229"/>
                  <a:gd name="T52" fmla="*/ 180 w 276"/>
                  <a:gd name="T53" fmla="*/ 69 h 229"/>
                  <a:gd name="T54" fmla="*/ 189 w 276"/>
                  <a:gd name="T55" fmla="*/ 69 h 229"/>
                  <a:gd name="T56" fmla="*/ 199 w 276"/>
                  <a:gd name="T57" fmla="*/ 72 h 229"/>
                  <a:gd name="T58" fmla="*/ 208 w 276"/>
                  <a:gd name="T59" fmla="*/ 74 h 229"/>
                  <a:gd name="T60" fmla="*/ 218 w 276"/>
                  <a:gd name="T61" fmla="*/ 81 h 229"/>
                  <a:gd name="T62" fmla="*/ 228 w 276"/>
                  <a:gd name="T63" fmla="*/ 91 h 229"/>
                  <a:gd name="T64" fmla="*/ 232 w 276"/>
                  <a:gd name="T65" fmla="*/ 98 h 229"/>
                  <a:gd name="T66" fmla="*/ 235 w 276"/>
                  <a:gd name="T67" fmla="*/ 107 h 229"/>
                  <a:gd name="T68" fmla="*/ 237 w 276"/>
                  <a:gd name="T69" fmla="*/ 116 h 229"/>
                  <a:gd name="T70" fmla="*/ 237 w 276"/>
                  <a:gd name="T71" fmla="*/ 123 h 229"/>
                  <a:gd name="T72" fmla="*/ 235 w 276"/>
                  <a:gd name="T73" fmla="*/ 130 h 229"/>
                  <a:gd name="T74" fmla="*/ 235 w 276"/>
                  <a:gd name="T75" fmla="*/ 137 h 229"/>
                  <a:gd name="T76" fmla="*/ 232 w 276"/>
                  <a:gd name="T77" fmla="*/ 142 h 229"/>
                  <a:gd name="T78" fmla="*/ 232 w 276"/>
                  <a:gd name="T79" fmla="*/ 144 h 229"/>
                  <a:gd name="T80" fmla="*/ 230 w 276"/>
                  <a:gd name="T81" fmla="*/ 144 h 229"/>
                  <a:gd name="T82" fmla="*/ 232 w 276"/>
                  <a:gd name="T83" fmla="*/ 147 h 229"/>
                  <a:gd name="T84" fmla="*/ 235 w 276"/>
                  <a:gd name="T85" fmla="*/ 147 h 229"/>
                  <a:gd name="T86" fmla="*/ 239 w 276"/>
                  <a:gd name="T87" fmla="*/ 152 h 229"/>
                  <a:gd name="T88" fmla="*/ 247 w 276"/>
                  <a:gd name="T89" fmla="*/ 156 h 229"/>
                  <a:gd name="T90" fmla="*/ 251 w 276"/>
                  <a:gd name="T91" fmla="*/ 163 h 229"/>
                  <a:gd name="T92" fmla="*/ 258 w 276"/>
                  <a:gd name="T93" fmla="*/ 173 h 229"/>
                  <a:gd name="T94" fmla="*/ 266 w 276"/>
                  <a:gd name="T95" fmla="*/ 183 h 229"/>
                  <a:gd name="T96" fmla="*/ 270 w 276"/>
                  <a:gd name="T97" fmla="*/ 194 h 229"/>
                  <a:gd name="T98" fmla="*/ 273 w 276"/>
                  <a:gd name="T99" fmla="*/ 211 h 229"/>
                  <a:gd name="T100" fmla="*/ 275 w 276"/>
                  <a:gd name="T101" fmla="*/ 228 h 22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76" h="229">
                    <a:moveTo>
                      <a:pt x="0" y="24"/>
                    </a:moveTo>
                    <a:lnTo>
                      <a:pt x="4" y="24"/>
                    </a:lnTo>
                    <a:lnTo>
                      <a:pt x="7" y="19"/>
                    </a:lnTo>
                    <a:lnTo>
                      <a:pt x="16" y="14"/>
                    </a:lnTo>
                    <a:lnTo>
                      <a:pt x="26" y="10"/>
                    </a:lnTo>
                    <a:lnTo>
                      <a:pt x="35" y="5"/>
                    </a:lnTo>
                    <a:lnTo>
                      <a:pt x="50" y="2"/>
                    </a:lnTo>
                    <a:lnTo>
                      <a:pt x="64" y="0"/>
                    </a:lnTo>
                    <a:lnTo>
                      <a:pt x="78" y="0"/>
                    </a:lnTo>
                    <a:lnTo>
                      <a:pt x="95" y="5"/>
                    </a:lnTo>
                    <a:lnTo>
                      <a:pt x="109" y="12"/>
                    </a:lnTo>
                    <a:lnTo>
                      <a:pt x="124" y="24"/>
                    </a:lnTo>
                    <a:lnTo>
                      <a:pt x="133" y="33"/>
                    </a:lnTo>
                    <a:lnTo>
                      <a:pt x="143" y="43"/>
                    </a:lnTo>
                    <a:lnTo>
                      <a:pt x="147" y="52"/>
                    </a:lnTo>
                    <a:lnTo>
                      <a:pt x="150" y="60"/>
                    </a:lnTo>
                    <a:lnTo>
                      <a:pt x="152" y="67"/>
                    </a:lnTo>
                    <a:lnTo>
                      <a:pt x="152" y="74"/>
                    </a:lnTo>
                    <a:lnTo>
                      <a:pt x="152" y="79"/>
                    </a:lnTo>
                    <a:lnTo>
                      <a:pt x="152" y="81"/>
                    </a:lnTo>
                    <a:lnTo>
                      <a:pt x="155" y="79"/>
                    </a:lnTo>
                    <a:lnTo>
                      <a:pt x="159" y="76"/>
                    </a:lnTo>
                    <a:lnTo>
                      <a:pt x="167" y="74"/>
                    </a:lnTo>
                    <a:lnTo>
                      <a:pt x="174" y="72"/>
                    </a:lnTo>
                    <a:lnTo>
                      <a:pt x="181" y="69"/>
                    </a:lnTo>
                    <a:lnTo>
                      <a:pt x="190" y="69"/>
                    </a:lnTo>
                    <a:lnTo>
                      <a:pt x="200" y="72"/>
                    </a:lnTo>
                    <a:lnTo>
                      <a:pt x="209" y="74"/>
                    </a:lnTo>
                    <a:lnTo>
                      <a:pt x="219" y="81"/>
                    </a:lnTo>
                    <a:lnTo>
                      <a:pt x="229" y="91"/>
                    </a:lnTo>
                    <a:lnTo>
                      <a:pt x="233" y="98"/>
                    </a:lnTo>
                    <a:lnTo>
                      <a:pt x="236" y="107"/>
                    </a:lnTo>
                    <a:lnTo>
                      <a:pt x="238" y="117"/>
                    </a:lnTo>
                    <a:lnTo>
                      <a:pt x="238" y="124"/>
                    </a:lnTo>
                    <a:lnTo>
                      <a:pt x="236" y="131"/>
                    </a:lnTo>
                    <a:lnTo>
                      <a:pt x="236" y="138"/>
                    </a:lnTo>
                    <a:lnTo>
                      <a:pt x="233" y="143"/>
                    </a:lnTo>
                    <a:lnTo>
                      <a:pt x="233" y="145"/>
                    </a:lnTo>
                    <a:lnTo>
                      <a:pt x="231" y="145"/>
                    </a:lnTo>
                    <a:lnTo>
                      <a:pt x="233" y="148"/>
                    </a:lnTo>
                    <a:lnTo>
                      <a:pt x="236" y="148"/>
                    </a:lnTo>
                    <a:lnTo>
                      <a:pt x="240" y="153"/>
                    </a:lnTo>
                    <a:lnTo>
                      <a:pt x="248" y="157"/>
                    </a:lnTo>
                    <a:lnTo>
                      <a:pt x="252" y="164"/>
                    </a:lnTo>
                    <a:lnTo>
                      <a:pt x="259" y="174"/>
                    </a:lnTo>
                    <a:lnTo>
                      <a:pt x="267" y="184"/>
                    </a:lnTo>
                    <a:lnTo>
                      <a:pt x="271" y="195"/>
                    </a:lnTo>
                    <a:lnTo>
                      <a:pt x="274" y="212"/>
                    </a:lnTo>
                    <a:lnTo>
                      <a:pt x="276" y="229"/>
                    </a:lnTo>
                  </a:path>
                </a:pathLst>
              </a:custGeom>
              <a:noFill/>
              <a:ln w="12700" cmpd="sng">
                <a:solidFill>
                  <a:srgbClr val="FF99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72" name="Freeform 35"/>
              <p:cNvSpPr>
                <a:spLocks/>
              </p:cNvSpPr>
              <p:nvPr/>
            </p:nvSpPr>
            <p:spPr bwMode="auto">
              <a:xfrm>
                <a:off x="3367" y="3431"/>
                <a:ext cx="356" cy="234"/>
              </a:xfrm>
              <a:custGeom>
                <a:avLst/>
                <a:gdLst>
                  <a:gd name="T0" fmla="*/ 3 w 358"/>
                  <a:gd name="T1" fmla="*/ 218 h 236"/>
                  <a:gd name="T2" fmla="*/ 10 w 358"/>
                  <a:gd name="T3" fmla="*/ 192 h 236"/>
                  <a:gd name="T4" fmla="*/ 22 w 358"/>
                  <a:gd name="T5" fmla="*/ 173 h 236"/>
                  <a:gd name="T6" fmla="*/ 34 w 358"/>
                  <a:gd name="T7" fmla="*/ 162 h 236"/>
                  <a:gd name="T8" fmla="*/ 43 w 358"/>
                  <a:gd name="T9" fmla="*/ 154 h 236"/>
                  <a:gd name="T10" fmla="*/ 43 w 358"/>
                  <a:gd name="T11" fmla="*/ 154 h 236"/>
                  <a:gd name="T12" fmla="*/ 41 w 358"/>
                  <a:gd name="T13" fmla="*/ 145 h 236"/>
                  <a:gd name="T14" fmla="*/ 39 w 358"/>
                  <a:gd name="T15" fmla="*/ 133 h 236"/>
                  <a:gd name="T16" fmla="*/ 39 w 358"/>
                  <a:gd name="T17" fmla="*/ 116 h 236"/>
                  <a:gd name="T18" fmla="*/ 48 w 358"/>
                  <a:gd name="T19" fmla="*/ 97 h 236"/>
                  <a:gd name="T20" fmla="*/ 65 w 358"/>
                  <a:gd name="T21" fmla="*/ 83 h 236"/>
                  <a:gd name="T22" fmla="*/ 84 w 358"/>
                  <a:gd name="T23" fmla="*/ 78 h 236"/>
                  <a:gd name="T24" fmla="*/ 102 w 358"/>
                  <a:gd name="T25" fmla="*/ 81 h 236"/>
                  <a:gd name="T26" fmla="*/ 114 w 358"/>
                  <a:gd name="T27" fmla="*/ 85 h 236"/>
                  <a:gd name="T28" fmla="*/ 121 w 358"/>
                  <a:gd name="T29" fmla="*/ 90 h 236"/>
                  <a:gd name="T30" fmla="*/ 123 w 358"/>
                  <a:gd name="T31" fmla="*/ 88 h 236"/>
                  <a:gd name="T32" fmla="*/ 121 w 358"/>
                  <a:gd name="T33" fmla="*/ 81 h 236"/>
                  <a:gd name="T34" fmla="*/ 123 w 358"/>
                  <a:gd name="T35" fmla="*/ 69 h 236"/>
                  <a:gd name="T36" fmla="*/ 133 w 358"/>
                  <a:gd name="T37" fmla="*/ 53 h 236"/>
                  <a:gd name="T38" fmla="*/ 152 w 358"/>
                  <a:gd name="T39" fmla="*/ 31 h 236"/>
                  <a:gd name="T40" fmla="*/ 181 w 358"/>
                  <a:gd name="T41" fmla="*/ 15 h 236"/>
                  <a:gd name="T42" fmla="*/ 212 w 358"/>
                  <a:gd name="T43" fmla="*/ 10 h 236"/>
                  <a:gd name="T44" fmla="*/ 238 w 358"/>
                  <a:gd name="T45" fmla="*/ 15 h 236"/>
                  <a:gd name="T46" fmla="*/ 259 w 358"/>
                  <a:gd name="T47" fmla="*/ 24 h 236"/>
                  <a:gd name="T48" fmla="*/ 270 w 358"/>
                  <a:gd name="T49" fmla="*/ 31 h 236"/>
                  <a:gd name="T50" fmla="*/ 273 w 358"/>
                  <a:gd name="T51" fmla="*/ 31 h 236"/>
                  <a:gd name="T52" fmla="*/ 273 w 358"/>
                  <a:gd name="T53" fmla="*/ 27 h 236"/>
                  <a:gd name="T54" fmla="*/ 277 w 358"/>
                  <a:gd name="T55" fmla="*/ 17 h 236"/>
                  <a:gd name="T56" fmla="*/ 287 w 358"/>
                  <a:gd name="T57" fmla="*/ 8 h 236"/>
                  <a:gd name="T58" fmla="*/ 304 w 358"/>
                  <a:gd name="T59" fmla="*/ 3 h 236"/>
                  <a:gd name="T60" fmla="*/ 325 w 358"/>
                  <a:gd name="T61" fmla="*/ 3 h 236"/>
                  <a:gd name="T62" fmla="*/ 342 w 358"/>
                  <a:gd name="T63" fmla="*/ 8 h 236"/>
                  <a:gd name="T64" fmla="*/ 349 w 358"/>
                  <a:gd name="T65" fmla="*/ 17 h 236"/>
                  <a:gd name="T66" fmla="*/ 354 w 358"/>
                  <a:gd name="T67" fmla="*/ 27 h 236"/>
                  <a:gd name="T68" fmla="*/ 356 w 358"/>
                  <a:gd name="T69" fmla="*/ 31 h 2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358" h="236">
                    <a:moveTo>
                      <a:pt x="0" y="236"/>
                    </a:moveTo>
                    <a:lnTo>
                      <a:pt x="3" y="220"/>
                    </a:lnTo>
                    <a:lnTo>
                      <a:pt x="5" y="205"/>
                    </a:lnTo>
                    <a:lnTo>
                      <a:pt x="10" y="194"/>
                    </a:lnTo>
                    <a:lnTo>
                      <a:pt x="15" y="182"/>
                    </a:lnTo>
                    <a:lnTo>
                      <a:pt x="22" y="174"/>
                    </a:lnTo>
                    <a:lnTo>
                      <a:pt x="29" y="167"/>
                    </a:lnTo>
                    <a:lnTo>
                      <a:pt x="34" y="163"/>
                    </a:lnTo>
                    <a:lnTo>
                      <a:pt x="39" y="158"/>
                    </a:lnTo>
                    <a:lnTo>
                      <a:pt x="43" y="155"/>
                    </a:lnTo>
                    <a:lnTo>
                      <a:pt x="41" y="151"/>
                    </a:lnTo>
                    <a:lnTo>
                      <a:pt x="41" y="146"/>
                    </a:lnTo>
                    <a:lnTo>
                      <a:pt x="39" y="141"/>
                    </a:lnTo>
                    <a:lnTo>
                      <a:pt x="39" y="134"/>
                    </a:lnTo>
                    <a:lnTo>
                      <a:pt x="39" y="124"/>
                    </a:lnTo>
                    <a:lnTo>
                      <a:pt x="39" y="117"/>
                    </a:lnTo>
                    <a:lnTo>
                      <a:pt x="43" y="108"/>
                    </a:lnTo>
                    <a:lnTo>
                      <a:pt x="48" y="98"/>
                    </a:lnTo>
                    <a:lnTo>
                      <a:pt x="55" y="91"/>
                    </a:lnTo>
                    <a:lnTo>
                      <a:pt x="65" y="84"/>
                    </a:lnTo>
                    <a:lnTo>
                      <a:pt x="77" y="82"/>
                    </a:lnTo>
                    <a:lnTo>
                      <a:pt x="84" y="79"/>
                    </a:lnTo>
                    <a:lnTo>
                      <a:pt x="93" y="79"/>
                    </a:lnTo>
                    <a:lnTo>
                      <a:pt x="103" y="82"/>
                    </a:lnTo>
                    <a:lnTo>
                      <a:pt x="110" y="84"/>
                    </a:lnTo>
                    <a:lnTo>
                      <a:pt x="115" y="86"/>
                    </a:lnTo>
                    <a:lnTo>
                      <a:pt x="120" y="89"/>
                    </a:lnTo>
                    <a:lnTo>
                      <a:pt x="122" y="91"/>
                    </a:lnTo>
                    <a:lnTo>
                      <a:pt x="124" y="91"/>
                    </a:lnTo>
                    <a:lnTo>
                      <a:pt x="124" y="89"/>
                    </a:lnTo>
                    <a:lnTo>
                      <a:pt x="122" y="86"/>
                    </a:lnTo>
                    <a:lnTo>
                      <a:pt x="122" y="82"/>
                    </a:lnTo>
                    <a:lnTo>
                      <a:pt x="124" y="77"/>
                    </a:lnTo>
                    <a:lnTo>
                      <a:pt x="124" y="70"/>
                    </a:lnTo>
                    <a:lnTo>
                      <a:pt x="129" y="60"/>
                    </a:lnTo>
                    <a:lnTo>
                      <a:pt x="134" y="53"/>
                    </a:lnTo>
                    <a:lnTo>
                      <a:pt x="141" y="43"/>
                    </a:lnTo>
                    <a:lnTo>
                      <a:pt x="153" y="31"/>
                    </a:lnTo>
                    <a:lnTo>
                      <a:pt x="165" y="22"/>
                    </a:lnTo>
                    <a:lnTo>
                      <a:pt x="182" y="15"/>
                    </a:lnTo>
                    <a:lnTo>
                      <a:pt x="196" y="10"/>
                    </a:lnTo>
                    <a:lnTo>
                      <a:pt x="213" y="10"/>
                    </a:lnTo>
                    <a:lnTo>
                      <a:pt x="227" y="10"/>
                    </a:lnTo>
                    <a:lnTo>
                      <a:pt x="239" y="15"/>
                    </a:lnTo>
                    <a:lnTo>
                      <a:pt x="251" y="20"/>
                    </a:lnTo>
                    <a:lnTo>
                      <a:pt x="260" y="24"/>
                    </a:lnTo>
                    <a:lnTo>
                      <a:pt x="267" y="29"/>
                    </a:lnTo>
                    <a:lnTo>
                      <a:pt x="272" y="31"/>
                    </a:lnTo>
                    <a:lnTo>
                      <a:pt x="275" y="34"/>
                    </a:lnTo>
                    <a:lnTo>
                      <a:pt x="275" y="31"/>
                    </a:lnTo>
                    <a:lnTo>
                      <a:pt x="275" y="29"/>
                    </a:lnTo>
                    <a:lnTo>
                      <a:pt x="275" y="27"/>
                    </a:lnTo>
                    <a:lnTo>
                      <a:pt x="277" y="22"/>
                    </a:lnTo>
                    <a:lnTo>
                      <a:pt x="279" y="17"/>
                    </a:lnTo>
                    <a:lnTo>
                      <a:pt x="284" y="12"/>
                    </a:lnTo>
                    <a:lnTo>
                      <a:pt x="289" y="8"/>
                    </a:lnTo>
                    <a:lnTo>
                      <a:pt x="296" y="5"/>
                    </a:lnTo>
                    <a:lnTo>
                      <a:pt x="306" y="3"/>
                    </a:lnTo>
                    <a:lnTo>
                      <a:pt x="315" y="0"/>
                    </a:lnTo>
                    <a:lnTo>
                      <a:pt x="327" y="3"/>
                    </a:lnTo>
                    <a:lnTo>
                      <a:pt x="337" y="5"/>
                    </a:lnTo>
                    <a:lnTo>
                      <a:pt x="344" y="8"/>
                    </a:lnTo>
                    <a:lnTo>
                      <a:pt x="348" y="12"/>
                    </a:lnTo>
                    <a:lnTo>
                      <a:pt x="351" y="17"/>
                    </a:lnTo>
                    <a:lnTo>
                      <a:pt x="356" y="22"/>
                    </a:lnTo>
                    <a:lnTo>
                      <a:pt x="356" y="27"/>
                    </a:lnTo>
                    <a:lnTo>
                      <a:pt x="358" y="29"/>
                    </a:lnTo>
                    <a:lnTo>
                      <a:pt x="358" y="31"/>
                    </a:lnTo>
                    <a:lnTo>
                      <a:pt x="358" y="34"/>
                    </a:lnTo>
                  </a:path>
                </a:pathLst>
              </a:custGeom>
              <a:noFill/>
              <a:ln w="12700" cmpd="sng">
                <a:solidFill>
                  <a:srgbClr val="FF99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73" name="Freeform 36"/>
              <p:cNvSpPr>
                <a:spLocks/>
              </p:cNvSpPr>
              <p:nvPr/>
            </p:nvSpPr>
            <p:spPr bwMode="auto">
              <a:xfrm>
                <a:off x="3367" y="3666"/>
                <a:ext cx="272" cy="228"/>
              </a:xfrm>
              <a:custGeom>
                <a:avLst/>
                <a:gdLst>
                  <a:gd name="T0" fmla="*/ 272 w 272"/>
                  <a:gd name="T1" fmla="*/ 202 h 229"/>
                  <a:gd name="T2" fmla="*/ 272 w 272"/>
                  <a:gd name="T3" fmla="*/ 204 h 229"/>
                  <a:gd name="T4" fmla="*/ 267 w 272"/>
                  <a:gd name="T5" fmla="*/ 207 h 229"/>
                  <a:gd name="T6" fmla="*/ 260 w 272"/>
                  <a:gd name="T7" fmla="*/ 211 h 229"/>
                  <a:gd name="T8" fmla="*/ 251 w 272"/>
                  <a:gd name="T9" fmla="*/ 216 h 229"/>
                  <a:gd name="T10" fmla="*/ 239 w 272"/>
                  <a:gd name="T11" fmla="*/ 221 h 229"/>
                  <a:gd name="T12" fmla="*/ 227 w 272"/>
                  <a:gd name="T13" fmla="*/ 226 h 229"/>
                  <a:gd name="T14" fmla="*/ 213 w 272"/>
                  <a:gd name="T15" fmla="*/ 228 h 229"/>
                  <a:gd name="T16" fmla="*/ 196 w 272"/>
                  <a:gd name="T17" fmla="*/ 226 h 229"/>
                  <a:gd name="T18" fmla="*/ 182 w 272"/>
                  <a:gd name="T19" fmla="*/ 223 h 229"/>
                  <a:gd name="T20" fmla="*/ 165 w 272"/>
                  <a:gd name="T21" fmla="*/ 214 h 229"/>
                  <a:gd name="T22" fmla="*/ 153 w 272"/>
                  <a:gd name="T23" fmla="*/ 204 h 229"/>
                  <a:gd name="T24" fmla="*/ 141 w 272"/>
                  <a:gd name="T25" fmla="*/ 195 h 229"/>
                  <a:gd name="T26" fmla="*/ 134 w 272"/>
                  <a:gd name="T27" fmla="*/ 185 h 229"/>
                  <a:gd name="T28" fmla="*/ 129 w 272"/>
                  <a:gd name="T29" fmla="*/ 176 h 229"/>
                  <a:gd name="T30" fmla="*/ 124 w 272"/>
                  <a:gd name="T31" fmla="*/ 166 h 229"/>
                  <a:gd name="T32" fmla="*/ 124 w 272"/>
                  <a:gd name="T33" fmla="*/ 159 h 229"/>
                  <a:gd name="T34" fmla="*/ 122 w 272"/>
                  <a:gd name="T35" fmla="*/ 154 h 229"/>
                  <a:gd name="T36" fmla="*/ 122 w 272"/>
                  <a:gd name="T37" fmla="*/ 149 h 229"/>
                  <a:gd name="T38" fmla="*/ 124 w 272"/>
                  <a:gd name="T39" fmla="*/ 147 h 229"/>
                  <a:gd name="T40" fmla="*/ 124 w 272"/>
                  <a:gd name="T41" fmla="*/ 145 h 229"/>
                  <a:gd name="T42" fmla="*/ 122 w 272"/>
                  <a:gd name="T43" fmla="*/ 147 h 229"/>
                  <a:gd name="T44" fmla="*/ 120 w 272"/>
                  <a:gd name="T45" fmla="*/ 149 h 229"/>
                  <a:gd name="T46" fmla="*/ 115 w 272"/>
                  <a:gd name="T47" fmla="*/ 152 h 229"/>
                  <a:gd name="T48" fmla="*/ 110 w 272"/>
                  <a:gd name="T49" fmla="*/ 154 h 229"/>
                  <a:gd name="T50" fmla="*/ 103 w 272"/>
                  <a:gd name="T51" fmla="*/ 156 h 229"/>
                  <a:gd name="T52" fmla="*/ 93 w 272"/>
                  <a:gd name="T53" fmla="*/ 156 h 229"/>
                  <a:gd name="T54" fmla="*/ 84 w 272"/>
                  <a:gd name="T55" fmla="*/ 156 h 229"/>
                  <a:gd name="T56" fmla="*/ 77 w 272"/>
                  <a:gd name="T57" fmla="*/ 156 h 229"/>
                  <a:gd name="T58" fmla="*/ 65 w 272"/>
                  <a:gd name="T59" fmla="*/ 152 h 229"/>
                  <a:gd name="T60" fmla="*/ 55 w 272"/>
                  <a:gd name="T61" fmla="*/ 145 h 229"/>
                  <a:gd name="T62" fmla="*/ 48 w 272"/>
                  <a:gd name="T63" fmla="*/ 137 h 229"/>
                  <a:gd name="T64" fmla="*/ 43 w 272"/>
                  <a:gd name="T65" fmla="*/ 128 h 229"/>
                  <a:gd name="T66" fmla="*/ 39 w 272"/>
                  <a:gd name="T67" fmla="*/ 121 h 229"/>
                  <a:gd name="T68" fmla="*/ 39 w 272"/>
                  <a:gd name="T69" fmla="*/ 112 h 229"/>
                  <a:gd name="T70" fmla="*/ 39 w 272"/>
                  <a:gd name="T71" fmla="*/ 105 h 229"/>
                  <a:gd name="T72" fmla="*/ 39 w 272"/>
                  <a:gd name="T73" fmla="*/ 98 h 229"/>
                  <a:gd name="T74" fmla="*/ 41 w 272"/>
                  <a:gd name="T75" fmla="*/ 91 h 229"/>
                  <a:gd name="T76" fmla="*/ 41 w 272"/>
                  <a:gd name="T77" fmla="*/ 86 h 229"/>
                  <a:gd name="T78" fmla="*/ 43 w 272"/>
                  <a:gd name="T79" fmla="*/ 84 h 229"/>
                  <a:gd name="T80" fmla="*/ 43 w 272"/>
                  <a:gd name="T81" fmla="*/ 81 h 229"/>
                  <a:gd name="T82" fmla="*/ 43 w 272"/>
                  <a:gd name="T83" fmla="*/ 81 h 229"/>
                  <a:gd name="T84" fmla="*/ 39 w 272"/>
                  <a:gd name="T85" fmla="*/ 79 h 229"/>
                  <a:gd name="T86" fmla="*/ 34 w 272"/>
                  <a:gd name="T87" fmla="*/ 76 h 229"/>
                  <a:gd name="T88" fmla="*/ 29 w 272"/>
                  <a:gd name="T89" fmla="*/ 72 h 229"/>
                  <a:gd name="T90" fmla="*/ 22 w 272"/>
                  <a:gd name="T91" fmla="*/ 64 h 229"/>
                  <a:gd name="T92" fmla="*/ 15 w 272"/>
                  <a:gd name="T93" fmla="*/ 55 h 229"/>
                  <a:gd name="T94" fmla="*/ 10 w 272"/>
                  <a:gd name="T95" fmla="*/ 45 h 229"/>
                  <a:gd name="T96" fmla="*/ 5 w 272"/>
                  <a:gd name="T97" fmla="*/ 31 h 229"/>
                  <a:gd name="T98" fmla="*/ 3 w 272"/>
                  <a:gd name="T99" fmla="*/ 17 h 229"/>
                  <a:gd name="T100" fmla="*/ 0 w 272"/>
                  <a:gd name="T101" fmla="*/ 0 h 22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72" h="229">
                    <a:moveTo>
                      <a:pt x="272" y="203"/>
                    </a:moveTo>
                    <a:lnTo>
                      <a:pt x="272" y="205"/>
                    </a:lnTo>
                    <a:lnTo>
                      <a:pt x="267" y="208"/>
                    </a:lnTo>
                    <a:lnTo>
                      <a:pt x="260" y="212"/>
                    </a:lnTo>
                    <a:lnTo>
                      <a:pt x="251" y="217"/>
                    </a:lnTo>
                    <a:lnTo>
                      <a:pt x="239" y="222"/>
                    </a:lnTo>
                    <a:lnTo>
                      <a:pt x="227" y="227"/>
                    </a:lnTo>
                    <a:lnTo>
                      <a:pt x="213" y="229"/>
                    </a:lnTo>
                    <a:lnTo>
                      <a:pt x="196" y="227"/>
                    </a:lnTo>
                    <a:lnTo>
                      <a:pt x="182" y="224"/>
                    </a:lnTo>
                    <a:lnTo>
                      <a:pt x="165" y="215"/>
                    </a:lnTo>
                    <a:lnTo>
                      <a:pt x="153" y="205"/>
                    </a:lnTo>
                    <a:lnTo>
                      <a:pt x="141" y="196"/>
                    </a:lnTo>
                    <a:lnTo>
                      <a:pt x="134" y="186"/>
                    </a:lnTo>
                    <a:lnTo>
                      <a:pt x="129" y="177"/>
                    </a:lnTo>
                    <a:lnTo>
                      <a:pt x="124" y="167"/>
                    </a:lnTo>
                    <a:lnTo>
                      <a:pt x="124" y="160"/>
                    </a:lnTo>
                    <a:lnTo>
                      <a:pt x="122" y="155"/>
                    </a:lnTo>
                    <a:lnTo>
                      <a:pt x="122" y="150"/>
                    </a:lnTo>
                    <a:lnTo>
                      <a:pt x="124" y="148"/>
                    </a:lnTo>
                    <a:lnTo>
                      <a:pt x="124" y="146"/>
                    </a:lnTo>
                    <a:lnTo>
                      <a:pt x="122" y="148"/>
                    </a:lnTo>
                    <a:lnTo>
                      <a:pt x="120" y="150"/>
                    </a:lnTo>
                    <a:lnTo>
                      <a:pt x="115" y="153"/>
                    </a:lnTo>
                    <a:lnTo>
                      <a:pt x="110" y="155"/>
                    </a:lnTo>
                    <a:lnTo>
                      <a:pt x="103" y="157"/>
                    </a:lnTo>
                    <a:lnTo>
                      <a:pt x="93" y="157"/>
                    </a:lnTo>
                    <a:lnTo>
                      <a:pt x="84" y="157"/>
                    </a:lnTo>
                    <a:lnTo>
                      <a:pt x="77" y="157"/>
                    </a:lnTo>
                    <a:lnTo>
                      <a:pt x="65" y="153"/>
                    </a:lnTo>
                    <a:lnTo>
                      <a:pt x="55" y="146"/>
                    </a:lnTo>
                    <a:lnTo>
                      <a:pt x="48" y="138"/>
                    </a:lnTo>
                    <a:lnTo>
                      <a:pt x="43" y="129"/>
                    </a:lnTo>
                    <a:lnTo>
                      <a:pt x="39" y="122"/>
                    </a:lnTo>
                    <a:lnTo>
                      <a:pt x="39" y="112"/>
                    </a:lnTo>
                    <a:lnTo>
                      <a:pt x="39" y="105"/>
                    </a:lnTo>
                    <a:lnTo>
                      <a:pt x="39" y="98"/>
                    </a:lnTo>
                    <a:lnTo>
                      <a:pt x="41" y="91"/>
                    </a:lnTo>
                    <a:lnTo>
                      <a:pt x="41" y="86"/>
                    </a:lnTo>
                    <a:lnTo>
                      <a:pt x="43" y="84"/>
                    </a:lnTo>
                    <a:lnTo>
                      <a:pt x="43" y="81"/>
                    </a:lnTo>
                    <a:lnTo>
                      <a:pt x="39" y="79"/>
                    </a:lnTo>
                    <a:lnTo>
                      <a:pt x="34" y="76"/>
                    </a:lnTo>
                    <a:lnTo>
                      <a:pt x="29" y="72"/>
                    </a:lnTo>
                    <a:lnTo>
                      <a:pt x="22" y="64"/>
                    </a:lnTo>
                    <a:lnTo>
                      <a:pt x="15" y="55"/>
                    </a:lnTo>
                    <a:lnTo>
                      <a:pt x="10" y="45"/>
                    </a:lnTo>
                    <a:lnTo>
                      <a:pt x="5" y="31"/>
                    </a:lnTo>
                    <a:lnTo>
                      <a:pt x="3" y="17"/>
                    </a:lnTo>
                    <a:lnTo>
                      <a:pt x="0" y="0"/>
                    </a:lnTo>
                  </a:path>
                </a:pathLst>
              </a:custGeom>
              <a:noFill/>
              <a:ln w="12700" cmpd="sng">
                <a:solidFill>
                  <a:srgbClr val="FF99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74" name="Freeform 37"/>
              <p:cNvSpPr>
                <a:spLocks/>
              </p:cNvSpPr>
              <p:nvPr/>
            </p:nvSpPr>
            <p:spPr bwMode="auto">
              <a:xfrm>
                <a:off x="3638" y="3666"/>
                <a:ext cx="360" cy="234"/>
              </a:xfrm>
              <a:custGeom>
                <a:avLst/>
                <a:gdLst>
                  <a:gd name="T0" fmla="*/ 3 w 360"/>
                  <a:gd name="T1" fmla="*/ 203 h 236"/>
                  <a:gd name="T2" fmla="*/ 3 w 360"/>
                  <a:gd name="T3" fmla="*/ 210 h 236"/>
                  <a:gd name="T4" fmla="*/ 7 w 360"/>
                  <a:gd name="T5" fmla="*/ 217 h 236"/>
                  <a:gd name="T6" fmla="*/ 17 w 360"/>
                  <a:gd name="T7" fmla="*/ 227 h 236"/>
                  <a:gd name="T8" fmla="*/ 34 w 360"/>
                  <a:gd name="T9" fmla="*/ 234 h 236"/>
                  <a:gd name="T10" fmla="*/ 55 w 360"/>
                  <a:gd name="T11" fmla="*/ 234 h 236"/>
                  <a:gd name="T12" fmla="*/ 72 w 360"/>
                  <a:gd name="T13" fmla="*/ 227 h 236"/>
                  <a:gd name="T14" fmla="*/ 79 w 360"/>
                  <a:gd name="T15" fmla="*/ 217 h 236"/>
                  <a:gd name="T16" fmla="*/ 84 w 360"/>
                  <a:gd name="T17" fmla="*/ 210 h 236"/>
                  <a:gd name="T18" fmla="*/ 86 w 360"/>
                  <a:gd name="T19" fmla="*/ 203 h 236"/>
                  <a:gd name="T20" fmla="*/ 88 w 360"/>
                  <a:gd name="T21" fmla="*/ 203 h 236"/>
                  <a:gd name="T22" fmla="*/ 100 w 360"/>
                  <a:gd name="T23" fmla="*/ 213 h 236"/>
                  <a:gd name="T24" fmla="*/ 119 w 360"/>
                  <a:gd name="T25" fmla="*/ 222 h 236"/>
                  <a:gd name="T26" fmla="*/ 148 w 360"/>
                  <a:gd name="T27" fmla="*/ 227 h 236"/>
                  <a:gd name="T28" fmla="*/ 179 w 360"/>
                  <a:gd name="T29" fmla="*/ 222 h 236"/>
                  <a:gd name="T30" fmla="*/ 208 w 360"/>
                  <a:gd name="T31" fmla="*/ 203 h 236"/>
                  <a:gd name="T32" fmla="*/ 227 w 360"/>
                  <a:gd name="T33" fmla="*/ 184 h 236"/>
                  <a:gd name="T34" fmla="*/ 234 w 360"/>
                  <a:gd name="T35" fmla="*/ 168 h 236"/>
                  <a:gd name="T36" fmla="*/ 236 w 360"/>
                  <a:gd name="T37" fmla="*/ 154 h 236"/>
                  <a:gd name="T38" fmla="*/ 236 w 360"/>
                  <a:gd name="T39" fmla="*/ 147 h 236"/>
                  <a:gd name="T40" fmla="*/ 236 w 360"/>
                  <a:gd name="T41" fmla="*/ 147 h 236"/>
                  <a:gd name="T42" fmla="*/ 243 w 360"/>
                  <a:gd name="T43" fmla="*/ 152 h 236"/>
                  <a:gd name="T44" fmla="*/ 258 w 360"/>
                  <a:gd name="T45" fmla="*/ 156 h 236"/>
                  <a:gd name="T46" fmla="*/ 274 w 360"/>
                  <a:gd name="T47" fmla="*/ 159 h 236"/>
                  <a:gd name="T48" fmla="*/ 293 w 360"/>
                  <a:gd name="T49" fmla="*/ 152 h 236"/>
                  <a:gd name="T50" fmla="*/ 313 w 360"/>
                  <a:gd name="T51" fmla="*/ 137 h 236"/>
                  <a:gd name="T52" fmla="*/ 320 w 360"/>
                  <a:gd name="T53" fmla="*/ 121 h 236"/>
                  <a:gd name="T54" fmla="*/ 322 w 360"/>
                  <a:gd name="T55" fmla="*/ 104 h 236"/>
                  <a:gd name="T56" fmla="*/ 320 w 360"/>
                  <a:gd name="T57" fmla="*/ 90 h 236"/>
                  <a:gd name="T58" fmla="*/ 317 w 360"/>
                  <a:gd name="T59" fmla="*/ 83 h 236"/>
                  <a:gd name="T60" fmla="*/ 317 w 360"/>
                  <a:gd name="T61" fmla="*/ 80 h 236"/>
                  <a:gd name="T62" fmla="*/ 324 w 360"/>
                  <a:gd name="T63" fmla="*/ 75 h 236"/>
                  <a:gd name="T64" fmla="*/ 336 w 360"/>
                  <a:gd name="T65" fmla="*/ 63 h 236"/>
                  <a:gd name="T66" fmla="*/ 351 w 360"/>
                  <a:gd name="T67" fmla="*/ 45 h 236"/>
                  <a:gd name="T68" fmla="*/ 358 w 360"/>
                  <a:gd name="T69" fmla="*/ 17 h 2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360" h="236">
                    <a:moveTo>
                      <a:pt x="0" y="203"/>
                    </a:moveTo>
                    <a:lnTo>
                      <a:pt x="3" y="205"/>
                    </a:lnTo>
                    <a:lnTo>
                      <a:pt x="3" y="208"/>
                    </a:lnTo>
                    <a:lnTo>
                      <a:pt x="3" y="212"/>
                    </a:lnTo>
                    <a:lnTo>
                      <a:pt x="5" y="215"/>
                    </a:lnTo>
                    <a:lnTo>
                      <a:pt x="7" y="219"/>
                    </a:lnTo>
                    <a:lnTo>
                      <a:pt x="12" y="224"/>
                    </a:lnTo>
                    <a:lnTo>
                      <a:pt x="17" y="229"/>
                    </a:lnTo>
                    <a:lnTo>
                      <a:pt x="24" y="234"/>
                    </a:lnTo>
                    <a:lnTo>
                      <a:pt x="34" y="236"/>
                    </a:lnTo>
                    <a:lnTo>
                      <a:pt x="43" y="236"/>
                    </a:lnTo>
                    <a:lnTo>
                      <a:pt x="55" y="236"/>
                    </a:lnTo>
                    <a:lnTo>
                      <a:pt x="65" y="234"/>
                    </a:lnTo>
                    <a:lnTo>
                      <a:pt x="72" y="229"/>
                    </a:lnTo>
                    <a:lnTo>
                      <a:pt x="76" y="224"/>
                    </a:lnTo>
                    <a:lnTo>
                      <a:pt x="79" y="219"/>
                    </a:lnTo>
                    <a:lnTo>
                      <a:pt x="84" y="215"/>
                    </a:lnTo>
                    <a:lnTo>
                      <a:pt x="84" y="212"/>
                    </a:lnTo>
                    <a:lnTo>
                      <a:pt x="86" y="208"/>
                    </a:lnTo>
                    <a:lnTo>
                      <a:pt x="86" y="205"/>
                    </a:lnTo>
                    <a:lnTo>
                      <a:pt x="88" y="205"/>
                    </a:lnTo>
                    <a:lnTo>
                      <a:pt x="91" y="210"/>
                    </a:lnTo>
                    <a:lnTo>
                      <a:pt x="100" y="215"/>
                    </a:lnTo>
                    <a:lnTo>
                      <a:pt x="110" y="219"/>
                    </a:lnTo>
                    <a:lnTo>
                      <a:pt x="119" y="224"/>
                    </a:lnTo>
                    <a:lnTo>
                      <a:pt x="134" y="227"/>
                    </a:lnTo>
                    <a:lnTo>
                      <a:pt x="148" y="229"/>
                    </a:lnTo>
                    <a:lnTo>
                      <a:pt x="162" y="229"/>
                    </a:lnTo>
                    <a:lnTo>
                      <a:pt x="179" y="224"/>
                    </a:lnTo>
                    <a:lnTo>
                      <a:pt x="193" y="217"/>
                    </a:lnTo>
                    <a:lnTo>
                      <a:pt x="208" y="205"/>
                    </a:lnTo>
                    <a:lnTo>
                      <a:pt x="217" y="196"/>
                    </a:lnTo>
                    <a:lnTo>
                      <a:pt x="227" y="186"/>
                    </a:lnTo>
                    <a:lnTo>
                      <a:pt x="231" y="177"/>
                    </a:lnTo>
                    <a:lnTo>
                      <a:pt x="234" y="169"/>
                    </a:lnTo>
                    <a:lnTo>
                      <a:pt x="236" y="162"/>
                    </a:lnTo>
                    <a:lnTo>
                      <a:pt x="236" y="155"/>
                    </a:lnTo>
                    <a:lnTo>
                      <a:pt x="236" y="150"/>
                    </a:lnTo>
                    <a:lnTo>
                      <a:pt x="236" y="148"/>
                    </a:lnTo>
                    <a:lnTo>
                      <a:pt x="239" y="150"/>
                    </a:lnTo>
                    <a:lnTo>
                      <a:pt x="243" y="153"/>
                    </a:lnTo>
                    <a:lnTo>
                      <a:pt x="251" y="155"/>
                    </a:lnTo>
                    <a:lnTo>
                      <a:pt x="258" y="157"/>
                    </a:lnTo>
                    <a:lnTo>
                      <a:pt x="265" y="160"/>
                    </a:lnTo>
                    <a:lnTo>
                      <a:pt x="274" y="160"/>
                    </a:lnTo>
                    <a:lnTo>
                      <a:pt x="284" y="157"/>
                    </a:lnTo>
                    <a:lnTo>
                      <a:pt x="293" y="153"/>
                    </a:lnTo>
                    <a:lnTo>
                      <a:pt x="303" y="148"/>
                    </a:lnTo>
                    <a:lnTo>
                      <a:pt x="313" y="138"/>
                    </a:lnTo>
                    <a:lnTo>
                      <a:pt x="317" y="131"/>
                    </a:lnTo>
                    <a:lnTo>
                      <a:pt x="320" y="122"/>
                    </a:lnTo>
                    <a:lnTo>
                      <a:pt x="322" y="112"/>
                    </a:lnTo>
                    <a:lnTo>
                      <a:pt x="322" y="105"/>
                    </a:lnTo>
                    <a:lnTo>
                      <a:pt x="320" y="98"/>
                    </a:lnTo>
                    <a:lnTo>
                      <a:pt x="320" y="91"/>
                    </a:lnTo>
                    <a:lnTo>
                      <a:pt x="317" y="86"/>
                    </a:lnTo>
                    <a:lnTo>
                      <a:pt x="317" y="84"/>
                    </a:lnTo>
                    <a:lnTo>
                      <a:pt x="315" y="84"/>
                    </a:lnTo>
                    <a:lnTo>
                      <a:pt x="317" y="81"/>
                    </a:lnTo>
                    <a:lnTo>
                      <a:pt x="320" y="79"/>
                    </a:lnTo>
                    <a:lnTo>
                      <a:pt x="324" y="76"/>
                    </a:lnTo>
                    <a:lnTo>
                      <a:pt x="332" y="72"/>
                    </a:lnTo>
                    <a:lnTo>
                      <a:pt x="336" y="64"/>
                    </a:lnTo>
                    <a:lnTo>
                      <a:pt x="343" y="55"/>
                    </a:lnTo>
                    <a:lnTo>
                      <a:pt x="351" y="45"/>
                    </a:lnTo>
                    <a:lnTo>
                      <a:pt x="355" y="33"/>
                    </a:lnTo>
                    <a:lnTo>
                      <a:pt x="358" y="17"/>
                    </a:lnTo>
                    <a:lnTo>
                      <a:pt x="360" y="0"/>
                    </a:lnTo>
                  </a:path>
                </a:pathLst>
              </a:custGeom>
              <a:noFill/>
              <a:ln w="12700" cmpd="sng">
                <a:solidFill>
                  <a:srgbClr val="FF99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050" name="Freeform 38"/>
            <p:cNvSpPr>
              <a:spLocks/>
            </p:cNvSpPr>
            <p:nvPr/>
          </p:nvSpPr>
          <p:spPr bwMode="auto">
            <a:xfrm>
              <a:off x="4347" y="4062"/>
              <a:ext cx="114" cy="115"/>
            </a:xfrm>
            <a:custGeom>
              <a:avLst/>
              <a:gdLst>
                <a:gd name="T0" fmla="*/ 111 w 115"/>
                <a:gd name="T1" fmla="*/ 112 h 115"/>
                <a:gd name="T2" fmla="*/ 114 w 115"/>
                <a:gd name="T3" fmla="*/ 0 h 115"/>
                <a:gd name="T4" fmla="*/ 0 w 115"/>
                <a:gd name="T5" fmla="*/ 0 h 115"/>
                <a:gd name="T6" fmla="*/ 0 w 115"/>
                <a:gd name="T7" fmla="*/ 115 h 115"/>
                <a:gd name="T8" fmla="*/ 114 w 115"/>
                <a:gd name="T9" fmla="*/ 115 h 115"/>
                <a:gd name="T10" fmla="*/ 114 w 115"/>
                <a:gd name="T11" fmla="*/ 115 h 1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5" h="115">
                  <a:moveTo>
                    <a:pt x="112" y="112"/>
                  </a:moveTo>
                  <a:lnTo>
                    <a:pt x="115" y="0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15" y="115"/>
                  </a:lnTo>
                </a:path>
              </a:pathLst>
            </a:custGeom>
            <a:solidFill>
              <a:schemeClr val="accent2">
                <a:alpha val="50195"/>
              </a:schemeClr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51" name="Freeform 39"/>
            <p:cNvSpPr>
              <a:spLocks/>
            </p:cNvSpPr>
            <p:nvPr/>
          </p:nvSpPr>
          <p:spPr bwMode="auto">
            <a:xfrm>
              <a:off x="4986" y="4062"/>
              <a:ext cx="110" cy="115"/>
            </a:xfrm>
            <a:custGeom>
              <a:avLst/>
              <a:gdLst>
                <a:gd name="T0" fmla="*/ 110 w 112"/>
                <a:gd name="T1" fmla="*/ 112 h 115"/>
                <a:gd name="T2" fmla="*/ 110 w 112"/>
                <a:gd name="T3" fmla="*/ 0 h 115"/>
                <a:gd name="T4" fmla="*/ 0 w 112"/>
                <a:gd name="T5" fmla="*/ 0 h 115"/>
                <a:gd name="T6" fmla="*/ 0 w 112"/>
                <a:gd name="T7" fmla="*/ 115 h 115"/>
                <a:gd name="T8" fmla="*/ 110 w 112"/>
                <a:gd name="T9" fmla="*/ 115 h 115"/>
                <a:gd name="T10" fmla="*/ 110 w 112"/>
                <a:gd name="T11" fmla="*/ 115 h 1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115">
                  <a:moveTo>
                    <a:pt x="112" y="112"/>
                  </a:moveTo>
                  <a:lnTo>
                    <a:pt x="112" y="0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12" y="115"/>
                  </a:lnTo>
                </a:path>
              </a:pathLst>
            </a:custGeom>
            <a:solidFill>
              <a:schemeClr val="accent1">
                <a:alpha val="50195"/>
              </a:schemeClr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52" name="Line 40"/>
            <p:cNvSpPr>
              <a:spLocks noChangeShapeType="1"/>
            </p:cNvSpPr>
            <p:nvPr/>
          </p:nvSpPr>
          <p:spPr bwMode="auto">
            <a:xfrm>
              <a:off x="4207" y="2557"/>
              <a:ext cx="0" cy="1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53" name="Line 41"/>
            <p:cNvSpPr>
              <a:spLocks noChangeShapeType="1"/>
            </p:cNvSpPr>
            <p:nvPr/>
          </p:nvSpPr>
          <p:spPr bwMode="auto">
            <a:xfrm flipH="1" flipV="1">
              <a:off x="3719" y="2814"/>
              <a:ext cx="173" cy="9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54" name="Line 42"/>
            <p:cNvSpPr>
              <a:spLocks noChangeShapeType="1"/>
            </p:cNvSpPr>
            <p:nvPr/>
          </p:nvSpPr>
          <p:spPr bwMode="auto">
            <a:xfrm flipV="1">
              <a:off x="4519" y="2811"/>
              <a:ext cx="184" cy="10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55" name="Line 43"/>
            <p:cNvSpPr>
              <a:spLocks noChangeShapeType="1"/>
            </p:cNvSpPr>
            <p:nvPr/>
          </p:nvSpPr>
          <p:spPr bwMode="auto">
            <a:xfrm flipH="1">
              <a:off x="3682" y="3049"/>
              <a:ext cx="253" cy="37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56" name="Freeform 44"/>
            <p:cNvSpPr>
              <a:spLocks/>
            </p:cNvSpPr>
            <p:nvPr/>
          </p:nvSpPr>
          <p:spPr bwMode="auto">
            <a:xfrm>
              <a:off x="3745" y="3200"/>
              <a:ext cx="114" cy="112"/>
            </a:xfrm>
            <a:custGeom>
              <a:avLst/>
              <a:gdLst>
                <a:gd name="T0" fmla="*/ 114 w 113"/>
                <a:gd name="T1" fmla="*/ 109 h 115"/>
                <a:gd name="T2" fmla="*/ 114 w 113"/>
                <a:gd name="T3" fmla="*/ 0 h 115"/>
                <a:gd name="T4" fmla="*/ 0 w 113"/>
                <a:gd name="T5" fmla="*/ 0 h 115"/>
                <a:gd name="T6" fmla="*/ 0 w 113"/>
                <a:gd name="T7" fmla="*/ 112 h 115"/>
                <a:gd name="T8" fmla="*/ 114 w 113"/>
                <a:gd name="T9" fmla="*/ 112 h 115"/>
                <a:gd name="T10" fmla="*/ 114 w 113"/>
                <a:gd name="T11" fmla="*/ 112 h 115"/>
                <a:gd name="T12" fmla="*/ 114 w 113"/>
                <a:gd name="T13" fmla="*/ 109 h 1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3" h="115">
                  <a:moveTo>
                    <a:pt x="113" y="112"/>
                  </a:moveTo>
                  <a:lnTo>
                    <a:pt x="113" y="0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13" y="115"/>
                  </a:lnTo>
                  <a:lnTo>
                    <a:pt x="113" y="112"/>
                  </a:lnTo>
                  <a:close/>
                </a:path>
              </a:pathLst>
            </a:custGeom>
            <a:solidFill>
              <a:srgbClr val="FFFF66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57" name="Freeform 45"/>
            <p:cNvSpPr>
              <a:spLocks/>
            </p:cNvSpPr>
            <p:nvPr/>
          </p:nvSpPr>
          <p:spPr bwMode="auto">
            <a:xfrm>
              <a:off x="3983" y="3263"/>
              <a:ext cx="114" cy="115"/>
            </a:xfrm>
            <a:custGeom>
              <a:avLst/>
              <a:gdLst>
                <a:gd name="T0" fmla="*/ 114 w 113"/>
                <a:gd name="T1" fmla="*/ 112 h 115"/>
                <a:gd name="T2" fmla="*/ 114 w 113"/>
                <a:gd name="T3" fmla="*/ 0 h 115"/>
                <a:gd name="T4" fmla="*/ 0 w 113"/>
                <a:gd name="T5" fmla="*/ 0 h 115"/>
                <a:gd name="T6" fmla="*/ 0 w 113"/>
                <a:gd name="T7" fmla="*/ 115 h 115"/>
                <a:gd name="T8" fmla="*/ 114 w 113"/>
                <a:gd name="T9" fmla="*/ 115 h 115"/>
                <a:gd name="T10" fmla="*/ 114 w 113"/>
                <a:gd name="T11" fmla="*/ 115 h 1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3" h="115">
                  <a:moveTo>
                    <a:pt x="113" y="112"/>
                  </a:moveTo>
                  <a:lnTo>
                    <a:pt x="113" y="0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13" y="115"/>
                  </a:lnTo>
                </a:path>
              </a:pathLst>
            </a:custGeom>
            <a:solidFill>
              <a:srgbClr val="FF0066">
                <a:alpha val="50195"/>
              </a:srgbClr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58" name="Line 46"/>
            <p:cNvSpPr>
              <a:spLocks noChangeShapeType="1"/>
            </p:cNvSpPr>
            <p:nvPr/>
          </p:nvSpPr>
          <p:spPr bwMode="auto">
            <a:xfrm>
              <a:off x="4468" y="3055"/>
              <a:ext cx="261" cy="37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59" name="Freeform 47"/>
            <p:cNvSpPr>
              <a:spLocks/>
            </p:cNvSpPr>
            <p:nvPr/>
          </p:nvSpPr>
          <p:spPr bwMode="auto">
            <a:xfrm>
              <a:off x="4552" y="3204"/>
              <a:ext cx="114" cy="109"/>
            </a:xfrm>
            <a:custGeom>
              <a:avLst/>
              <a:gdLst>
                <a:gd name="T0" fmla="*/ 114 w 112"/>
                <a:gd name="T1" fmla="*/ 109 h 112"/>
                <a:gd name="T2" fmla="*/ 114 w 112"/>
                <a:gd name="T3" fmla="*/ 0 h 112"/>
                <a:gd name="T4" fmla="*/ 0 w 112"/>
                <a:gd name="T5" fmla="*/ 0 h 112"/>
                <a:gd name="T6" fmla="*/ 0 w 112"/>
                <a:gd name="T7" fmla="*/ 109 h 112"/>
                <a:gd name="T8" fmla="*/ 114 w 112"/>
                <a:gd name="T9" fmla="*/ 109 h 112"/>
                <a:gd name="T10" fmla="*/ 114 w 112"/>
                <a:gd name="T11" fmla="*/ 109 h 1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112">
                  <a:moveTo>
                    <a:pt x="112" y="112"/>
                  </a:moveTo>
                  <a:lnTo>
                    <a:pt x="112" y="0"/>
                  </a:lnTo>
                  <a:lnTo>
                    <a:pt x="0" y="0"/>
                  </a:lnTo>
                  <a:lnTo>
                    <a:pt x="0" y="112"/>
                  </a:lnTo>
                  <a:lnTo>
                    <a:pt x="112" y="11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60" name="Freeform 48"/>
            <p:cNvSpPr>
              <a:spLocks/>
            </p:cNvSpPr>
            <p:nvPr/>
          </p:nvSpPr>
          <p:spPr bwMode="auto">
            <a:xfrm>
              <a:off x="4552" y="3204"/>
              <a:ext cx="114" cy="109"/>
            </a:xfrm>
            <a:custGeom>
              <a:avLst/>
              <a:gdLst>
                <a:gd name="T0" fmla="*/ 114 w 112"/>
                <a:gd name="T1" fmla="*/ 109 h 112"/>
                <a:gd name="T2" fmla="*/ 114 w 112"/>
                <a:gd name="T3" fmla="*/ 0 h 112"/>
                <a:gd name="T4" fmla="*/ 0 w 112"/>
                <a:gd name="T5" fmla="*/ 0 h 112"/>
                <a:gd name="T6" fmla="*/ 0 w 112"/>
                <a:gd name="T7" fmla="*/ 109 h 112"/>
                <a:gd name="T8" fmla="*/ 114 w 112"/>
                <a:gd name="T9" fmla="*/ 109 h 112"/>
                <a:gd name="T10" fmla="*/ 114 w 112"/>
                <a:gd name="T11" fmla="*/ 109 h 1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112">
                  <a:moveTo>
                    <a:pt x="112" y="112"/>
                  </a:moveTo>
                  <a:lnTo>
                    <a:pt x="112" y="0"/>
                  </a:lnTo>
                  <a:lnTo>
                    <a:pt x="0" y="0"/>
                  </a:lnTo>
                  <a:lnTo>
                    <a:pt x="0" y="112"/>
                  </a:lnTo>
                  <a:lnTo>
                    <a:pt x="112" y="112"/>
                  </a:lnTo>
                </a:path>
              </a:pathLst>
            </a:custGeom>
            <a:solidFill>
              <a:schemeClr val="accent1">
                <a:alpha val="50195"/>
              </a:schemeClr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61" name="Line 49"/>
            <p:cNvSpPr>
              <a:spLocks noChangeShapeType="1"/>
            </p:cNvSpPr>
            <p:nvPr/>
          </p:nvSpPr>
          <p:spPr bwMode="auto">
            <a:xfrm flipH="1" flipV="1">
              <a:off x="3275" y="3448"/>
              <a:ext cx="140" cy="7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62" name="Line 50"/>
            <p:cNvSpPr>
              <a:spLocks noChangeShapeType="1"/>
            </p:cNvSpPr>
            <p:nvPr/>
          </p:nvSpPr>
          <p:spPr bwMode="auto">
            <a:xfrm flipV="1">
              <a:off x="4989" y="3448"/>
              <a:ext cx="147" cy="7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63" name="Line 51"/>
            <p:cNvSpPr>
              <a:spLocks noChangeShapeType="1"/>
            </p:cNvSpPr>
            <p:nvPr/>
          </p:nvSpPr>
          <p:spPr bwMode="auto">
            <a:xfrm flipH="1">
              <a:off x="3348" y="3877"/>
              <a:ext cx="180" cy="18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64" name="Line 52"/>
            <p:cNvSpPr>
              <a:spLocks noChangeShapeType="1"/>
            </p:cNvSpPr>
            <p:nvPr/>
          </p:nvSpPr>
          <p:spPr bwMode="auto">
            <a:xfrm>
              <a:off x="3822" y="3883"/>
              <a:ext cx="184" cy="18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65" name="Line 53"/>
            <p:cNvSpPr>
              <a:spLocks noChangeShapeType="1"/>
            </p:cNvSpPr>
            <p:nvPr/>
          </p:nvSpPr>
          <p:spPr bwMode="auto">
            <a:xfrm flipH="1">
              <a:off x="4406" y="3880"/>
              <a:ext cx="176" cy="18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66" name="Line 54"/>
            <p:cNvSpPr>
              <a:spLocks noChangeShapeType="1"/>
            </p:cNvSpPr>
            <p:nvPr/>
          </p:nvSpPr>
          <p:spPr bwMode="auto">
            <a:xfrm>
              <a:off x="4883" y="3873"/>
              <a:ext cx="158" cy="18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67" name="Line 55"/>
            <p:cNvSpPr>
              <a:spLocks noChangeShapeType="1"/>
            </p:cNvSpPr>
            <p:nvPr/>
          </p:nvSpPr>
          <p:spPr bwMode="auto">
            <a:xfrm>
              <a:off x="3994" y="3666"/>
              <a:ext cx="415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68" name="Freeform 56"/>
            <p:cNvSpPr>
              <a:spLocks/>
            </p:cNvSpPr>
            <p:nvPr/>
          </p:nvSpPr>
          <p:spPr bwMode="auto">
            <a:xfrm>
              <a:off x="4160" y="3613"/>
              <a:ext cx="114" cy="112"/>
            </a:xfrm>
            <a:custGeom>
              <a:avLst/>
              <a:gdLst>
                <a:gd name="T0" fmla="*/ 114 w 112"/>
                <a:gd name="T1" fmla="*/ 112 h 112"/>
                <a:gd name="T2" fmla="*/ 114 w 112"/>
                <a:gd name="T3" fmla="*/ 0 h 112"/>
                <a:gd name="T4" fmla="*/ 0 w 112"/>
                <a:gd name="T5" fmla="*/ 0 h 112"/>
                <a:gd name="T6" fmla="*/ 0 w 112"/>
                <a:gd name="T7" fmla="*/ 112 h 112"/>
                <a:gd name="T8" fmla="*/ 114 w 112"/>
                <a:gd name="T9" fmla="*/ 112 h 112"/>
                <a:gd name="T10" fmla="*/ 114 w 112"/>
                <a:gd name="T11" fmla="*/ 112 h 1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112">
                  <a:moveTo>
                    <a:pt x="112" y="112"/>
                  </a:moveTo>
                  <a:lnTo>
                    <a:pt x="112" y="0"/>
                  </a:lnTo>
                  <a:lnTo>
                    <a:pt x="0" y="0"/>
                  </a:lnTo>
                  <a:lnTo>
                    <a:pt x="0" y="112"/>
                  </a:lnTo>
                  <a:lnTo>
                    <a:pt x="112" y="11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69" name="Freeform 57"/>
            <p:cNvSpPr>
              <a:spLocks/>
            </p:cNvSpPr>
            <p:nvPr/>
          </p:nvSpPr>
          <p:spPr bwMode="auto">
            <a:xfrm>
              <a:off x="4160" y="3613"/>
              <a:ext cx="114" cy="112"/>
            </a:xfrm>
            <a:custGeom>
              <a:avLst/>
              <a:gdLst>
                <a:gd name="T0" fmla="*/ 114 w 112"/>
                <a:gd name="T1" fmla="*/ 112 h 112"/>
                <a:gd name="T2" fmla="*/ 114 w 112"/>
                <a:gd name="T3" fmla="*/ 0 h 112"/>
                <a:gd name="T4" fmla="*/ 0 w 112"/>
                <a:gd name="T5" fmla="*/ 0 h 112"/>
                <a:gd name="T6" fmla="*/ 0 w 112"/>
                <a:gd name="T7" fmla="*/ 112 h 112"/>
                <a:gd name="T8" fmla="*/ 114 w 112"/>
                <a:gd name="T9" fmla="*/ 112 h 112"/>
                <a:gd name="T10" fmla="*/ 114 w 112"/>
                <a:gd name="T11" fmla="*/ 112 h 1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112">
                  <a:moveTo>
                    <a:pt x="112" y="112"/>
                  </a:moveTo>
                  <a:lnTo>
                    <a:pt x="112" y="0"/>
                  </a:lnTo>
                  <a:lnTo>
                    <a:pt x="0" y="0"/>
                  </a:lnTo>
                  <a:lnTo>
                    <a:pt x="0" y="112"/>
                  </a:lnTo>
                  <a:lnTo>
                    <a:pt x="112" y="112"/>
                  </a:lnTo>
                </a:path>
              </a:pathLst>
            </a:custGeom>
            <a:solidFill>
              <a:schemeClr val="accent2">
                <a:alpha val="50195"/>
              </a:schemeClr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70" name="Line 58"/>
            <p:cNvSpPr>
              <a:spLocks noChangeShapeType="1"/>
            </p:cNvSpPr>
            <p:nvPr/>
          </p:nvSpPr>
          <p:spPr bwMode="auto">
            <a:xfrm flipH="1" flipV="1">
              <a:off x="3983" y="3072"/>
              <a:ext cx="48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80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80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80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80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06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Univ. of Tehran</a:t>
            </a:r>
          </a:p>
        </p:txBody>
      </p:sp>
      <p:sp>
        <p:nvSpPr>
          <p:cNvPr id="3075" name="Rectangle 206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Computer Network</a:t>
            </a:r>
          </a:p>
        </p:txBody>
      </p:sp>
      <p:sp>
        <p:nvSpPr>
          <p:cNvPr id="3076" name="Rectangle 206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285010-F03B-4186-A321-000CF5920DDC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95338" y="931863"/>
            <a:ext cx="7835900" cy="215423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5400" b="1">
                <a:effectLst>
                  <a:outerShdw blurRad="38100" dist="38100" dir="2700000" algn="tl">
                    <a:srgbClr val="C0C0C0"/>
                  </a:outerShdw>
                </a:effectLst>
              </a:rPr>
              <a:t>Computer Networks</a:t>
            </a:r>
            <a:br>
              <a:rPr lang="en-US" sz="54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en-US" sz="2000"/>
            </a:br>
            <a:r>
              <a:rPr lang="en-US" sz="4000">
                <a:solidFill>
                  <a:srgbClr val="339933"/>
                </a:solidFill>
              </a:rPr>
              <a:t>(Graduate level)</a:t>
            </a:r>
            <a:endParaRPr lang="en-US"/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4138" y="4094163"/>
            <a:ext cx="6307137" cy="2143125"/>
          </a:xfrm>
        </p:spPr>
        <p:txBody>
          <a:bodyPr/>
          <a:lstStyle/>
          <a:p>
            <a:pPr algn="l" eaLnBrk="1" hangingPunct="1">
              <a:buFont typeface="Wingdings" pitchFamily="2" charset="2"/>
              <a:buNone/>
            </a:pPr>
            <a:endParaRPr lang="en-US" altLang="en-US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/>
              <a:t>University of Tehran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/>
              <a:t>Dept. of EE and Computer Engineering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i="1" u="sng"/>
              <a:t>By: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/>
              <a:t>Dr. Nasser Yazdani</a:t>
            </a:r>
          </a:p>
        </p:txBody>
      </p:sp>
      <p:sp>
        <p:nvSpPr>
          <p:cNvPr id="3079" name="Text Box 5"/>
          <p:cNvSpPr txBox="1">
            <a:spLocks noChangeArrowheads="1"/>
          </p:cNvSpPr>
          <p:nvPr/>
        </p:nvSpPr>
        <p:spPr bwMode="auto">
          <a:xfrm>
            <a:off x="1657350" y="3408363"/>
            <a:ext cx="6291263" cy="707886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3200" dirty="0">
                <a:cs typeface="+mn-cs"/>
              </a:rPr>
              <a:t> </a:t>
            </a:r>
            <a:r>
              <a:rPr lang="en-US" altLang="en-US" sz="4000" i="1" u="sng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Projects</a:t>
            </a:r>
            <a:endParaRPr lang="en-US" altLang="en-US" sz="2400" i="1" u="sng" dirty="0">
              <a:solidFill>
                <a:srgbClr val="99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grpSp>
        <p:nvGrpSpPr>
          <p:cNvPr id="3080" name="Group 6"/>
          <p:cNvGrpSpPr>
            <a:grpSpLocks/>
          </p:cNvGrpSpPr>
          <p:nvPr/>
        </p:nvGrpSpPr>
        <p:grpSpPr bwMode="auto">
          <a:xfrm>
            <a:off x="3987800" y="392113"/>
            <a:ext cx="855663" cy="831850"/>
            <a:chOff x="3216" y="2448"/>
            <a:chExt cx="1979" cy="1729"/>
          </a:xfrm>
        </p:grpSpPr>
        <p:sp>
          <p:nvSpPr>
            <p:cNvPr id="3081" name="Line 7"/>
            <p:cNvSpPr>
              <a:spLocks noChangeShapeType="1"/>
            </p:cNvSpPr>
            <p:nvPr/>
          </p:nvSpPr>
          <p:spPr bwMode="auto">
            <a:xfrm flipV="1">
              <a:off x="3888" y="336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Freeform 8"/>
            <p:cNvSpPr>
              <a:spLocks/>
            </p:cNvSpPr>
            <p:nvPr/>
          </p:nvSpPr>
          <p:spPr bwMode="auto">
            <a:xfrm>
              <a:off x="3290" y="4065"/>
              <a:ext cx="115" cy="112"/>
            </a:xfrm>
            <a:custGeom>
              <a:avLst/>
              <a:gdLst>
                <a:gd name="T0" fmla="*/ 112 w 115"/>
                <a:gd name="T1" fmla="*/ 112 h 112"/>
                <a:gd name="T2" fmla="*/ 115 w 115"/>
                <a:gd name="T3" fmla="*/ 0 h 112"/>
                <a:gd name="T4" fmla="*/ 0 w 115"/>
                <a:gd name="T5" fmla="*/ 0 h 112"/>
                <a:gd name="T6" fmla="*/ 0 w 115"/>
                <a:gd name="T7" fmla="*/ 112 h 112"/>
                <a:gd name="T8" fmla="*/ 115 w 115"/>
                <a:gd name="T9" fmla="*/ 112 h 112"/>
                <a:gd name="T10" fmla="*/ 115 w 115"/>
                <a:gd name="T11" fmla="*/ 112 h 1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112"/>
                <a:gd name="T20" fmla="*/ 115 w 115"/>
                <a:gd name="T21" fmla="*/ 112 h 1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112">
                  <a:moveTo>
                    <a:pt x="112" y="112"/>
                  </a:moveTo>
                  <a:lnTo>
                    <a:pt x="115" y="0"/>
                  </a:lnTo>
                  <a:lnTo>
                    <a:pt x="0" y="0"/>
                  </a:lnTo>
                  <a:lnTo>
                    <a:pt x="0" y="112"/>
                  </a:lnTo>
                  <a:lnTo>
                    <a:pt x="115" y="112"/>
                  </a:lnTo>
                </a:path>
              </a:pathLst>
            </a:custGeom>
            <a:solidFill>
              <a:srgbClr val="FF0066">
                <a:alpha val="50195"/>
              </a:srgbClr>
            </a:solidFill>
            <a:ln w="793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Freeform 9"/>
            <p:cNvSpPr>
              <a:spLocks/>
            </p:cNvSpPr>
            <p:nvPr/>
          </p:nvSpPr>
          <p:spPr bwMode="auto">
            <a:xfrm>
              <a:off x="3948" y="4065"/>
              <a:ext cx="115" cy="112"/>
            </a:xfrm>
            <a:custGeom>
              <a:avLst/>
              <a:gdLst>
                <a:gd name="T0" fmla="*/ 112 w 115"/>
                <a:gd name="T1" fmla="*/ 112 h 112"/>
                <a:gd name="T2" fmla="*/ 115 w 115"/>
                <a:gd name="T3" fmla="*/ 0 h 112"/>
                <a:gd name="T4" fmla="*/ 0 w 115"/>
                <a:gd name="T5" fmla="*/ 0 h 112"/>
                <a:gd name="T6" fmla="*/ 0 w 115"/>
                <a:gd name="T7" fmla="*/ 112 h 112"/>
                <a:gd name="T8" fmla="*/ 115 w 115"/>
                <a:gd name="T9" fmla="*/ 112 h 112"/>
                <a:gd name="T10" fmla="*/ 115 w 115"/>
                <a:gd name="T11" fmla="*/ 112 h 1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112"/>
                <a:gd name="T20" fmla="*/ 115 w 115"/>
                <a:gd name="T21" fmla="*/ 112 h 1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112">
                  <a:moveTo>
                    <a:pt x="112" y="112"/>
                  </a:moveTo>
                  <a:lnTo>
                    <a:pt x="115" y="0"/>
                  </a:lnTo>
                  <a:lnTo>
                    <a:pt x="0" y="0"/>
                  </a:lnTo>
                  <a:lnTo>
                    <a:pt x="0" y="112"/>
                  </a:lnTo>
                  <a:lnTo>
                    <a:pt x="115" y="112"/>
                  </a:lnTo>
                </a:path>
              </a:pathLst>
            </a:custGeom>
            <a:solidFill>
              <a:schemeClr val="accent1">
                <a:alpha val="50195"/>
              </a:schemeClr>
            </a:solidFill>
            <a:ln w="793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Freeform 10"/>
            <p:cNvSpPr>
              <a:spLocks/>
            </p:cNvSpPr>
            <p:nvPr/>
          </p:nvSpPr>
          <p:spPr bwMode="auto">
            <a:xfrm>
              <a:off x="4151" y="2448"/>
              <a:ext cx="112" cy="112"/>
            </a:xfrm>
            <a:custGeom>
              <a:avLst/>
              <a:gdLst>
                <a:gd name="T0" fmla="*/ 112 w 112"/>
                <a:gd name="T1" fmla="*/ 112 h 112"/>
                <a:gd name="T2" fmla="*/ 112 w 112"/>
                <a:gd name="T3" fmla="*/ 0 h 112"/>
                <a:gd name="T4" fmla="*/ 0 w 112"/>
                <a:gd name="T5" fmla="*/ 0 h 112"/>
                <a:gd name="T6" fmla="*/ 0 w 112"/>
                <a:gd name="T7" fmla="*/ 112 h 112"/>
                <a:gd name="T8" fmla="*/ 112 w 112"/>
                <a:gd name="T9" fmla="*/ 112 h 112"/>
                <a:gd name="T10" fmla="*/ 112 w 112"/>
                <a:gd name="T11" fmla="*/ 112 h 1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2"/>
                <a:gd name="T19" fmla="*/ 0 h 112"/>
                <a:gd name="T20" fmla="*/ 112 w 112"/>
                <a:gd name="T21" fmla="*/ 112 h 1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2" h="112">
                  <a:moveTo>
                    <a:pt x="112" y="112"/>
                  </a:moveTo>
                  <a:lnTo>
                    <a:pt x="112" y="0"/>
                  </a:lnTo>
                  <a:lnTo>
                    <a:pt x="0" y="0"/>
                  </a:lnTo>
                  <a:lnTo>
                    <a:pt x="0" y="112"/>
                  </a:lnTo>
                  <a:lnTo>
                    <a:pt x="112" y="112"/>
                  </a:lnTo>
                </a:path>
              </a:pathLst>
            </a:custGeom>
            <a:solidFill>
              <a:schemeClr val="accent1">
                <a:alpha val="50195"/>
              </a:schemeClr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Freeform 11"/>
            <p:cNvSpPr>
              <a:spLocks/>
            </p:cNvSpPr>
            <p:nvPr/>
          </p:nvSpPr>
          <p:spPr bwMode="auto">
            <a:xfrm>
              <a:off x="3605" y="2756"/>
              <a:ext cx="114" cy="112"/>
            </a:xfrm>
            <a:custGeom>
              <a:avLst/>
              <a:gdLst>
                <a:gd name="T0" fmla="*/ 112 w 114"/>
                <a:gd name="T1" fmla="*/ 112 h 112"/>
                <a:gd name="T2" fmla="*/ 114 w 114"/>
                <a:gd name="T3" fmla="*/ 0 h 112"/>
                <a:gd name="T4" fmla="*/ 0 w 114"/>
                <a:gd name="T5" fmla="*/ 0 h 112"/>
                <a:gd name="T6" fmla="*/ 0 w 114"/>
                <a:gd name="T7" fmla="*/ 112 h 112"/>
                <a:gd name="T8" fmla="*/ 114 w 114"/>
                <a:gd name="T9" fmla="*/ 112 h 112"/>
                <a:gd name="T10" fmla="*/ 114 w 114"/>
                <a:gd name="T11" fmla="*/ 112 h 1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4"/>
                <a:gd name="T19" fmla="*/ 0 h 112"/>
                <a:gd name="T20" fmla="*/ 114 w 114"/>
                <a:gd name="T21" fmla="*/ 112 h 1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4" h="112">
                  <a:moveTo>
                    <a:pt x="112" y="112"/>
                  </a:moveTo>
                  <a:lnTo>
                    <a:pt x="114" y="0"/>
                  </a:lnTo>
                  <a:lnTo>
                    <a:pt x="0" y="0"/>
                  </a:lnTo>
                  <a:lnTo>
                    <a:pt x="0" y="112"/>
                  </a:lnTo>
                  <a:lnTo>
                    <a:pt x="114" y="112"/>
                  </a:lnTo>
                </a:path>
              </a:pathLst>
            </a:custGeom>
            <a:solidFill>
              <a:schemeClr val="accent2">
                <a:alpha val="50195"/>
              </a:schemeClr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" name="Freeform 12"/>
            <p:cNvSpPr>
              <a:spLocks/>
            </p:cNvSpPr>
            <p:nvPr/>
          </p:nvSpPr>
          <p:spPr bwMode="auto">
            <a:xfrm>
              <a:off x="4704" y="2753"/>
              <a:ext cx="114" cy="115"/>
            </a:xfrm>
            <a:custGeom>
              <a:avLst/>
              <a:gdLst>
                <a:gd name="T0" fmla="*/ 0 w 114"/>
                <a:gd name="T1" fmla="*/ 112 h 115"/>
                <a:gd name="T2" fmla="*/ 114 w 114"/>
                <a:gd name="T3" fmla="*/ 115 h 115"/>
                <a:gd name="T4" fmla="*/ 114 w 114"/>
                <a:gd name="T5" fmla="*/ 0 h 115"/>
                <a:gd name="T6" fmla="*/ 2 w 114"/>
                <a:gd name="T7" fmla="*/ 0 h 115"/>
                <a:gd name="T8" fmla="*/ 2 w 114"/>
                <a:gd name="T9" fmla="*/ 115 h 115"/>
                <a:gd name="T10" fmla="*/ 2 w 114"/>
                <a:gd name="T11" fmla="*/ 115 h 1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4"/>
                <a:gd name="T19" fmla="*/ 0 h 115"/>
                <a:gd name="T20" fmla="*/ 114 w 114"/>
                <a:gd name="T21" fmla="*/ 115 h 1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4" h="115">
                  <a:moveTo>
                    <a:pt x="0" y="112"/>
                  </a:moveTo>
                  <a:lnTo>
                    <a:pt x="114" y="115"/>
                  </a:lnTo>
                  <a:lnTo>
                    <a:pt x="114" y="0"/>
                  </a:lnTo>
                  <a:lnTo>
                    <a:pt x="2" y="0"/>
                  </a:lnTo>
                  <a:lnTo>
                    <a:pt x="2" y="115"/>
                  </a:lnTo>
                </a:path>
              </a:pathLst>
            </a:custGeom>
            <a:solidFill>
              <a:srgbClr val="996633">
                <a:alpha val="50195"/>
              </a:srgbClr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" name="Freeform 13"/>
            <p:cNvSpPr>
              <a:spLocks/>
            </p:cNvSpPr>
            <p:nvPr/>
          </p:nvSpPr>
          <p:spPr bwMode="auto">
            <a:xfrm>
              <a:off x="5083" y="3333"/>
              <a:ext cx="112" cy="114"/>
            </a:xfrm>
            <a:custGeom>
              <a:avLst/>
              <a:gdLst>
                <a:gd name="T0" fmla="*/ 0 w 112"/>
                <a:gd name="T1" fmla="*/ 112 h 114"/>
                <a:gd name="T2" fmla="*/ 112 w 112"/>
                <a:gd name="T3" fmla="*/ 114 h 114"/>
                <a:gd name="T4" fmla="*/ 112 w 112"/>
                <a:gd name="T5" fmla="*/ 0 h 114"/>
                <a:gd name="T6" fmla="*/ 0 w 112"/>
                <a:gd name="T7" fmla="*/ 0 h 114"/>
                <a:gd name="T8" fmla="*/ 0 w 112"/>
                <a:gd name="T9" fmla="*/ 114 h 114"/>
                <a:gd name="T10" fmla="*/ 0 w 112"/>
                <a:gd name="T11" fmla="*/ 114 h 1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2"/>
                <a:gd name="T19" fmla="*/ 0 h 114"/>
                <a:gd name="T20" fmla="*/ 112 w 112"/>
                <a:gd name="T21" fmla="*/ 114 h 1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2" h="114">
                  <a:moveTo>
                    <a:pt x="0" y="112"/>
                  </a:moveTo>
                  <a:lnTo>
                    <a:pt x="112" y="114"/>
                  </a:lnTo>
                  <a:lnTo>
                    <a:pt x="112" y="0"/>
                  </a:lnTo>
                  <a:lnTo>
                    <a:pt x="0" y="0"/>
                  </a:lnTo>
                  <a:lnTo>
                    <a:pt x="0" y="114"/>
                  </a:lnTo>
                </a:path>
              </a:pathLst>
            </a:custGeom>
            <a:solidFill>
              <a:srgbClr val="FF0066">
                <a:alpha val="50195"/>
              </a:srgbClr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8" name="Freeform 14"/>
            <p:cNvSpPr>
              <a:spLocks/>
            </p:cNvSpPr>
            <p:nvPr/>
          </p:nvSpPr>
          <p:spPr bwMode="auto">
            <a:xfrm>
              <a:off x="3216" y="3335"/>
              <a:ext cx="115" cy="112"/>
            </a:xfrm>
            <a:custGeom>
              <a:avLst/>
              <a:gdLst>
                <a:gd name="T0" fmla="*/ 115 w 115"/>
                <a:gd name="T1" fmla="*/ 112 h 112"/>
                <a:gd name="T2" fmla="*/ 115 w 115"/>
                <a:gd name="T3" fmla="*/ 0 h 112"/>
                <a:gd name="T4" fmla="*/ 0 w 115"/>
                <a:gd name="T5" fmla="*/ 0 h 112"/>
                <a:gd name="T6" fmla="*/ 0 w 115"/>
                <a:gd name="T7" fmla="*/ 112 h 112"/>
                <a:gd name="T8" fmla="*/ 115 w 115"/>
                <a:gd name="T9" fmla="*/ 112 h 112"/>
                <a:gd name="T10" fmla="*/ 115 w 115"/>
                <a:gd name="T11" fmla="*/ 112 h 1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112"/>
                <a:gd name="T20" fmla="*/ 115 w 115"/>
                <a:gd name="T21" fmla="*/ 112 h 1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112">
                  <a:moveTo>
                    <a:pt x="115" y="112"/>
                  </a:moveTo>
                  <a:lnTo>
                    <a:pt x="115" y="0"/>
                  </a:lnTo>
                  <a:lnTo>
                    <a:pt x="0" y="0"/>
                  </a:lnTo>
                  <a:lnTo>
                    <a:pt x="0" y="112"/>
                  </a:lnTo>
                  <a:lnTo>
                    <a:pt x="115" y="112"/>
                  </a:lnTo>
                </a:path>
              </a:pathLst>
            </a:custGeom>
            <a:solidFill>
              <a:srgbClr val="996633">
                <a:alpha val="50195"/>
              </a:srgbClr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89" name="Group 15"/>
            <p:cNvGrpSpPr>
              <a:grpSpLocks/>
            </p:cNvGrpSpPr>
            <p:nvPr/>
          </p:nvGrpSpPr>
          <p:grpSpPr bwMode="auto">
            <a:xfrm>
              <a:off x="3891" y="2677"/>
              <a:ext cx="632" cy="470"/>
              <a:chOff x="3891" y="2677"/>
              <a:chExt cx="632" cy="470"/>
            </a:xfrm>
          </p:grpSpPr>
          <p:sp>
            <p:nvSpPr>
              <p:cNvPr id="3121" name="Freeform 16"/>
              <p:cNvSpPr>
                <a:spLocks/>
              </p:cNvSpPr>
              <p:nvPr/>
            </p:nvSpPr>
            <p:spPr bwMode="auto">
              <a:xfrm>
                <a:off x="4246" y="2687"/>
                <a:ext cx="277" cy="228"/>
              </a:xfrm>
              <a:custGeom>
                <a:avLst/>
                <a:gdLst>
                  <a:gd name="T0" fmla="*/ 0 w 277"/>
                  <a:gd name="T1" fmla="*/ 23 h 228"/>
                  <a:gd name="T2" fmla="*/ 5 w 277"/>
                  <a:gd name="T3" fmla="*/ 23 h 228"/>
                  <a:gd name="T4" fmla="*/ 10 w 277"/>
                  <a:gd name="T5" fmla="*/ 19 h 228"/>
                  <a:gd name="T6" fmla="*/ 17 w 277"/>
                  <a:gd name="T7" fmla="*/ 14 h 228"/>
                  <a:gd name="T8" fmla="*/ 26 w 277"/>
                  <a:gd name="T9" fmla="*/ 9 h 228"/>
                  <a:gd name="T10" fmla="*/ 36 w 277"/>
                  <a:gd name="T11" fmla="*/ 4 h 228"/>
                  <a:gd name="T12" fmla="*/ 50 w 277"/>
                  <a:gd name="T13" fmla="*/ 2 h 228"/>
                  <a:gd name="T14" fmla="*/ 65 w 277"/>
                  <a:gd name="T15" fmla="*/ 0 h 228"/>
                  <a:gd name="T16" fmla="*/ 79 w 277"/>
                  <a:gd name="T17" fmla="*/ 0 h 228"/>
                  <a:gd name="T18" fmla="*/ 96 w 277"/>
                  <a:gd name="T19" fmla="*/ 4 h 228"/>
                  <a:gd name="T20" fmla="*/ 110 w 277"/>
                  <a:gd name="T21" fmla="*/ 11 h 228"/>
                  <a:gd name="T22" fmla="*/ 124 w 277"/>
                  <a:gd name="T23" fmla="*/ 23 h 228"/>
                  <a:gd name="T24" fmla="*/ 134 w 277"/>
                  <a:gd name="T25" fmla="*/ 33 h 228"/>
                  <a:gd name="T26" fmla="*/ 143 w 277"/>
                  <a:gd name="T27" fmla="*/ 42 h 228"/>
                  <a:gd name="T28" fmla="*/ 148 w 277"/>
                  <a:gd name="T29" fmla="*/ 52 h 228"/>
                  <a:gd name="T30" fmla="*/ 150 w 277"/>
                  <a:gd name="T31" fmla="*/ 59 h 228"/>
                  <a:gd name="T32" fmla="*/ 153 w 277"/>
                  <a:gd name="T33" fmla="*/ 66 h 228"/>
                  <a:gd name="T34" fmla="*/ 153 w 277"/>
                  <a:gd name="T35" fmla="*/ 73 h 228"/>
                  <a:gd name="T36" fmla="*/ 153 w 277"/>
                  <a:gd name="T37" fmla="*/ 78 h 228"/>
                  <a:gd name="T38" fmla="*/ 153 w 277"/>
                  <a:gd name="T39" fmla="*/ 81 h 228"/>
                  <a:gd name="T40" fmla="*/ 153 w 277"/>
                  <a:gd name="T41" fmla="*/ 81 h 228"/>
                  <a:gd name="T42" fmla="*/ 153 w 277"/>
                  <a:gd name="T43" fmla="*/ 81 h 228"/>
                  <a:gd name="T44" fmla="*/ 155 w 277"/>
                  <a:gd name="T45" fmla="*/ 78 h 228"/>
                  <a:gd name="T46" fmla="*/ 160 w 277"/>
                  <a:gd name="T47" fmla="*/ 76 h 228"/>
                  <a:gd name="T48" fmla="*/ 167 w 277"/>
                  <a:gd name="T49" fmla="*/ 73 h 228"/>
                  <a:gd name="T50" fmla="*/ 174 w 277"/>
                  <a:gd name="T51" fmla="*/ 71 h 228"/>
                  <a:gd name="T52" fmla="*/ 181 w 277"/>
                  <a:gd name="T53" fmla="*/ 69 h 228"/>
                  <a:gd name="T54" fmla="*/ 191 w 277"/>
                  <a:gd name="T55" fmla="*/ 69 h 228"/>
                  <a:gd name="T56" fmla="*/ 200 w 277"/>
                  <a:gd name="T57" fmla="*/ 71 h 228"/>
                  <a:gd name="T58" fmla="*/ 210 w 277"/>
                  <a:gd name="T59" fmla="*/ 73 h 228"/>
                  <a:gd name="T60" fmla="*/ 219 w 277"/>
                  <a:gd name="T61" fmla="*/ 81 h 228"/>
                  <a:gd name="T62" fmla="*/ 229 w 277"/>
                  <a:gd name="T63" fmla="*/ 90 h 228"/>
                  <a:gd name="T64" fmla="*/ 234 w 277"/>
                  <a:gd name="T65" fmla="*/ 97 h 228"/>
                  <a:gd name="T66" fmla="*/ 236 w 277"/>
                  <a:gd name="T67" fmla="*/ 107 h 228"/>
                  <a:gd name="T68" fmla="*/ 239 w 277"/>
                  <a:gd name="T69" fmla="*/ 116 h 228"/>
                  <a:gd name="T70" fmla="*/ 239 w 277"/>
                  <a:gd name="T71" fmla="*/ 124 h 228"/>
                  <a:gd name="T72" fmla="*/ 236 w 277"/>
                  <a:gd name="T73" fmla="*/ 131 h 228"/>
                  <a:gd name="T74" fmla="*/ 236 w 277"/>
                  <a:gd name="T75" fmla="*/ 138 h 228"/>
                  <a:gd name="T76" fmla="*/ 234 w 277"/>
                  <a:gd name="T77" fmla="*/ 143 h 228"/>
                  <a:gd name="T78" fmla="*/ 234 w 277"/>
                  <a:gd name="T79" fmla="*/ 145 h 228"/>
                  <a:gd name="T80" fmla="*/ 231 w 277"/>
                  <a:gd name="T81" fmla="*/ 145 h 228"/>
                  <a:gd name="T82" fmla="*/ 234 w 277"/>
                  <a:gd name="T83" fmla="*/ 147 h 228"/>
                  <a:gd name="T84" fmla="*/ 236 w 277"/>
                  <a:gd name="T85" fmla="*/ 147 h 228"/>
                  <a:gd name="T86" fmla="*/ 241 w 277"/>
                  <a:gd name="T87" fmla="*/ 152 h 228"/>
                  <a:gd name="T88" fmla="*/ 248 w 277"/>
                  <a:gd name="T89" fmla="*/ 157 h 228"/>
                  <a:gd name="T90" fmla="*/ 253 w 277"/>
                  <a:gd name="T91" fmla="*/ 164 h 228"/>
                  <a:gd name="T92" fmla="*/ 260 w 277"/>
                  <a:gd name="T93" fmla="*/ 174 h 228"/>
                  <a:gd name="T94" fmla="*/ 267 w 277"/>
                  <a:gd name="T95" fmla="*/ 183 h 228"/>
                  <a:gd name="T96" fmla="*/ 272 w 277"/>
                  <a:gd name="T97" fmla="*/ 195 h 228"/>
                  <a:gd name="T98" fmla="*/ 274 w 277"/>
                  <a:gd name="T99" fmla="*/ 212 h 228"/>
                  <a:gd name="T100" fmla="*/ 277 w 277"/>
                  <a:gd name="T101" fmla="*/ 228 h 22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77"/>
                  <a:gd name="T154" fmla="*/ 0 h 228"/>
                  <a:gd name="T155" fmla="*/ 277 w 277"/>
                  <a:gd name="T156" fmla="*/ 228 h 22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77" h="228">
                    <a:moveTo>
                      <a:pt x="0" y="23"/>
                    </a:moveTo>
                    <a:lnTo>
                      <a:pt x="5" y="23"/>
                    </a:lnTo>
                    <a:lnTo>
                      <a:pt x="10" y="19"/>
                    </a:lnTo>
                    <a:lnTo>
                      <a:pt x="17" y="14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50" y="2"/>
                    </a:lnTo>
                    <a:lnTo>
                      <a:pt x="65" y="0"/>
                    </a:lnTo>
                    <a:lnTo>
                      <a:pt x="79" y="0"/>
                    </a:lnTo>
                    <a:lnTo>
                      <a:pt x="96" y="4"/>
                    </a:lnTo>
                    <a:lnTo>
                      <a:pt x="110" y="11"/>
                    </a:lnTo>
                    <a:lnTo>
                      <a:pt x="124" y="23"/>
                    </a:lnTo>
                    <a:lnTo>
                      <a:pt x="134" y="33"/>
                    </a:lnTo>
                    <a:lnTo>
                      <a:pt x="143" y="42"/>
                    </a:lnTo>
                    <a:lnTo>
                      <a:pt x="148" y="52"/>
                    </a:lnTo>
                    <a:lnTo>
                      <a:pt x="150" y="59"/>
                    </a:lnTo>
                    <a:lnTo>
                      <a:pt x="153" y="66"/>
                    </a:lnTo>
                    <a:lnTo>
                      <a:pt x="153" y="73"/>
                    </a:lnTo>
                    <a:lnTo>
                      <a:pt x="153" y="78"/>
                    </a:lnTo>
                    <a:lnTo>
                      <a:pt x="153" y="81"/>
                    </a:lnTo>
                    <a:lnTo>
                      <a:pt x="155" y="78"/>
                    </a:lnTo>
                    <a:lnTo>
                      <a:pt x="160" y="76"/>
                    </a:lnTo>
                    <a:lnTo>
                      <a:pt x="167" y="73"/>
                    </a:lnTo>
                    <a:lnTo>
                      <a:pt x="174" y="71"/>
                    </a:lnTo>
                    <a:lnTo>
                      <a:pt x="181" y="69"/>
                    </a:lnTo>
                    <a:lnTo>
                      <a:pt x="191" y="69"/>
                    </a:lnTo>
                    <a:lnTo>
                      <a:pt x="200" y="71"/>
                    </a:lnTo>
                    <a:lnTo>
                      <a:pt x="210" y="73"/>
                    </a:lnTo>
                    <a:lnTo>
                      <a:pt x="219" y="81"/>
                    </a:lnTo>
                    <a:lnTo>
                      <a:pt x="229" y="90"/>
                    </a:lnTo>
                    <a:lnTo>
                      <a:pt x="234" y="97"/>
                    </a:lnTo>
                    <a:lnTo>
                      <a:pt x="236" y="107"/>
                    </a:lnTo>
                    <a:lnTo>
                      <a:pt x="239" y="116"/>
                    </a:lnTo>
                    <a:lnTo>
                      <a:pt x="239" y="124"/>
                    </a:lnTo>
                    <a:lnTo>
                      <a:pt x="236" y="131"/>
                    </a:lnTo>
                    <a:lnTo>
                      <a:pt x="236" y="138"/>
                    </a:lnTo>
                    <a:lnTo>
                      <a:pt x="234" y="143"/>
                    </a:lnTo>
                    <a:lnTo>
                      <a:pt x="234" y="145"/>
                    </a:lnTo>
                    <a:lnTo>
                      <a:pt x="231" y="145"/>
                    </a:lnTo>
                    <a:lnTo>
                      <a:pt x="234" y="147"/>
                    </a:lnTo>
                    <a:lnTo>
                      <a:pt x="236" y="147"/>
                    </a:lnTo>
                    <a:lnTo>
                      <a:pt x="241" y="152"/>
                    </a:lnTo>
                    <a:lnTo>
                      <a:pt x="248" y="157"/>
                    </a:lnTo>
                    <a:lnTo>
                      <a:pt x="253" y="164"/>
                    </a:lnTo>
                    <a:lnTo>
                      <a:pt x="260" y="174"/>
                    </a:lnTo>
                    <a:lnTo>
                      <a:pt x="267" y="183"/>
                    </a:lnTo>
                    <a:lnTo>
                      <a:pt x="272" y="195"/>
                    </a:lnTo>
                    <a:lnTo>
                      <a:pt x="274" y="212"/>
                    </a:lnTo>
                    <a:lnTo>
                      <a:pt x="277" y="228"/>
                    </a:lnTo>
                  </a:path>
                </a:pathLst>
              </a:custGeom>
              <a:noFill/>
              <a:ln w="127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" name="Freeform 17"/>
              <p:cNvSpPr>
                <a:spLocks/>
              </p:cNvSpPr>
              <p:nvPr/>
            </p:nvSpPr>
            <p:spPr bwMode="auto">
              <a:xfrm>
                <a:off x="3891" y="2677"/>
                <a:ext cx="358" cy="236"/>
              </a:xfrm>
              <a:custGeom>
                <a:avLst/>
                <a:gdLst>
                  <a:gd name="T0" fmla="*/ 2 w 358"/>
                  <a:gd name="T1" fmla="*/ 219 h 236"/>
                  <a:gd name="T2" fmla="*/ 9 w 358"/>
                  <a:gd name="T3" fmla="*/ 193 h 236"/>
                  <a:gd name="T4" fmla="*/ 21 w 358"/>
                  <a:gd name="T5" fmla="*/ 174 h 236"/>
                  <a:gd name="T6" fmla="*/ 33 w 358"/>
                  <a:gd name="T7" fmla="*/ 162 h 236"/>
                  <a:gd name="T8" fmla="*/ 43 w 358"/>
                  <a:gd name="T9" fmla="*/ 155 h 236"/>
                  <a:gd name="T10" fmla="*/ 43 w 358"/>
                  <a:gd name="T11" fmla="*/ 155 h 236"/>
                  <a:gd name="T12" fmla="*/ 40 w 358"/>
                  <a:gd name="T13" fmla="*/ 145 h 236"/>
                  <a:gd name="T14" fmla="*/ 38 w 358"/>
                  <a:gd name="T15" fmla="*/ 134 h 236"/>
                  <a:gd name="T16" fmla="*/ 38 w 358"/>
                  <a:gd name="T17" fmla="*/ 117 h 236"/>
                  <a:gd name="T18" fmla="*/ 48 w 358"/>
                  <a:gd name="T19" fmla="*/ 98 h 236"/>
                  <a:gd name="T20" fmla="*/ 67 w 358"/>
                  <a:gd name="T21" fmla="*/ 83 h 236"/>
                  <a:gd name="T22" fmla="*/ 83 w 358"/>
                  <a:gd name="T23" fmla="*/ 79 h 236"/>
                  <a:gd name="T24" fmla="*/ 102 w 358"/>
                  <a:gd name="T25" fmla="*/ 81 h 236"/>
                  <a:gd name="T26" fmla="*/ 114 w 358"/>
                  <a:gd name="T27" fmla="*/ 86 h 236"/>
                  <a:gd name="T28" fmla="*/ 121 w 358"/>
                  <a:gd name="T29" fmla="*/ 91 h 236"/>
                  <a:gd name="T30" fmla="*/ 124 w 358"/>
                  <a:gd name="T31" fmla="*/ 88 h 236"/>
                  <a:gd name="T32" fmla="*/ 121 w 358"/>
                  <a:gd name="T33" fmla="*/ 81 h 236"/>
                  <a:gd name="T34" fmla="*/ 124 w 358"/>
                  <a:gd name="T35" fmla="*/ 69 h 236"/>
                  <a:gd name="T36" fmla="*/ 133 w 358"/>
                  <a:gd name="T37" fmla="*/ 52 h 236"/>
                  <a:gd name="T38" fmla="*/ 152 w 358"/>
                  <a:gd name="T39" fmla="*/ 31 h 236"/>
                  <a:gd name="T40" fmla="*/ 181 w 358"/>
                  <a:gd name="T41" fmla="*/ 14 h 236"/>
                  <a:gd name="T42" fmla="*/ 212 w 358"/>
                  <a:gd name="T43" fmla="*/ 10 h 236"/>
                  <a:gd name="T44" fmla="*/ 238 w 358"/>
                  <a:gd name="T45" fmla="*/ 14 h 236"/>
                  <a:gd name="T46" fmla="*/ 260 w 358"/>
                  <a:gd name="T47" fmla="*/ 24 h 236"/>
                  <a:gd name="T48" fmla="*/ 272 w 358"/>
                  <a:gd name="T49" fmla="*/ 31 h 236"/>
                  <a:gd name="T50" fmla="*/ 274 w 358"/>
                  <a:gd name="T51" fmla="*/ 31 h 236"/>
                  <a:gd name="T52" fmla="*/ 274 w 358"/>
                  <a:gd name="T53" fmla="*/ 26 h 236"/>
                  <a:gd name="T54" fmla="*/ 279 w 358"/>
                  <a:gd name="T55" fmla="*/ 17 h 236"/>
                  <a:gd name="T56" fmla="*/ 288 w 358"/>
                  <a:gd name="T57" fmla="*/ 7 h 236"/>
                  <a:gd name="T58" fmla="*/ 305 w 358"/>
                  <a:gd name="T59" fmla="*/ 2 h 236"/>
                  <a:gd name="T60" fmla="*/ 327 w 358"/>
                  <a:gd name="T61" fmla="*/ 2 h 236"/>
                  <a:gd name="T62" fmla="*/ 343 w 358"/>
                  <a:gd name="T63" fmla="*/ 7 h 236"/>
                  <a:gd name="T64" fmla="*/ 350 w 358"/>
                  <a:gd name="T65" fmla="*/ 17 h 236"/>
                  <a:gd name="T66" fmla="*/ 355 w 358"/>
                  <a:gd name="T67" fmla="*/ 26 h 236"/>
                  <a:gd name="T68" fmla="*/ 358 w 358"/>
                  <a:gd name="T69" fmla="*/ 31 h 2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58"/>
                  <a:gd name="T106" fmla="*/ 0 h 236"/>
                  <a:gd name="T107" fmla="*/ 358 w 358"/>
                  <a:gd name="T108" fmla="*/ 236 h 2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58" h="236">
                    <a:moveTo>
                      <a:pt x="0" y="236"/>
                    </a:moveTo>
                    <a:lnTo>
                      <a:pt x="2" y="219"/>
                    </a:lnTo>
                    <a:lnTo>
                      <a:pt x="5" y="205"/>
                    </a:lnTo>
                    <a:lnTo>
                      <a:pt x="9" y="193"/>
                    </a:lnTo>
                    <a:lnTo>
                      <a:pt x="14" y="181"/>
                    </a:lnTo>
                    <a:lnTo>
                      <a:pt x="21" y="174"/>
                    </a:lnTo>
                    <a:lnTo>
                      <a:pt x="29" y="167"/>
                    </a:lnTo>
                    <a:lnTo>
                      <a:pt x="33" y="162"/>
                    </a:lnTo>
                    <a:lnTo>
                      <a:pt x="38" y="157"/>
                    </a:lnTo>
                    <a:lnTo>
                      <a:pt x="43" y="155"/>
                    </a:lnTo>
                    <a:lnTo>
                      <a:pt x="40" y="150"/>
                    </a:lnTo>
                    <a:lnTo>
                      <a:pt x="40" y="145"/>
                    </a:lnTo>
                    <a:lnTo>
                      <a:pt x="38" y="141"/>
                    </a:lnTo>
                    <a:lnTo>
                      <a:pt x="38" y="134"/>
                    </a:lnTo>
                    <a:lnTo>
                      <a:pt x="38" y="124"/>
                    </a:lnTo>
                    <a:lnTo>
                      <a:pt x="38" y="117"/>
                    </a:lnTo>
                    <a:lnTo>
                      <a:pt x="43" y="107"/>
                    </a:lnTo>
                    <a:lnTo>
                      <a:pt x="48" y="98"/>
                    </a:lnTo>
                    <a:lnTo>
                      <a:pt x="55" y="91"/>
                    </a:lnTo>
                    <a:lnTo>
                      <a:pt x="67" y="83"/>
                    </a:lnTo>
                    <a:lnTo>
                      <a:pt x="76" y="81"/>
                    </a:lnTo>
                    <a:lnTo>
                      <a:pt x="83" y="79"/>
                    </a:lnTo>
                    <a:lnTo>
                      <a:pt x="93" y="79"/>
                    </a:lnTo>
                    <a:lnTo>
                      <a:pt x="102" y="81"/>
                    </a:lnTo>
                    <a:lnTo>
                      <a:pt x="110" y="83"/>
                    </a:lnTo>
                    <a:lnTo>
                      <a:pt x="114" y="86"/>
                    </a:lnTo>
                    <a:lnTo>
                      <a:pt x="119" y="88"/>
                    </a:lnTo>
                    <a:lnTo>
                      <a:pt x="121" y="91"/>
                    </a:lnTo>
                    <a:lnTo>
                      <a:pt x="124" y="91"/>
                    </a:lnTo>
                    <a:lnTo>
                      <a:pt x="124" y="88"/>
                    </a:lnTo>
                    <a:lnTo>
                      <a:pt x="121" y="86"/>
                    </a:lnTo>
                    <a:lnTo>
                      <a:pt x="121" y="81"/>
                    </a:lnTo>
                    <a:lnTo>
                      <a:pt x="124" y="76"/>
                    </a:lnTo>
                    <a:lnTo>
                      <a:pt x="124" y="69"/>
                    </a:lnTo>
                    <a:lnTo>
                      <a:pt x="129" y="60"/>
                    </a:lnTo>
                    <a:lnTo>
                      <a:pt x="133" y="52"/>
                    </a:lnTo>
                    <a:lnTo>
                      <a:pt x="141" y="43"/>
                    </a:lnTo>
                    <a:lnTo>
                      <a:pt x="152" y="31"/>
                    </a:lnTo>
                    <a:lnTo>
                      <a:pt x="164" y="21"/>
                    </a:lnTo>
                    <a:lnTo>
                      <a:pt x="181" y="14"/>
                    </a:lnTo>
                    <a:lnTo>
                      <a:pt x="195" y="10"/>
                    </a:lnTo>
                    <a:lnTo>
                      <a:pt x="212" y="10"/>
                    </a:lnTo>
                    <a:lnTo>
                      <a:pt x="226" y="10"/>
                    </a:lnTo>
                    <a:lnTo>
                      <a:pt x="238" y="14"/>
                    </a:lnTo>
                    <a:lnTo>
                      <a:pt x="250" y="19"/>
                    </a:lnTo>
                    <a:lnTo>
                      <a:pt x="260" y="24"/>
                    </a:lnTo>
                    <a:lnTo>
                      <a:pt x="267" y="29"/>
                    </a:lnTo>
                    <a:lnTo>
                      <a:pt x="272" y="31"/>
                    </a:lnTo>
                    <a:lnTo>
                      <a:pt x="274" y="33"/>
                    </a:lnTo>
                    <a:lnTo>
                      <a:pt x="274" y="31"/>
                    </a:lnTo>
                    <a:lnTo>
                      <a:pt x="274" y="29"/>
                    </a:lnTo>
                    <a:lnTo>
                      <a:pt x="274" y="26"/>
                    </a:lnTo>
                    <a:lnTo>
                      <a:pt x="276" y="21"/>
                    </a:lnTo>
                    <a:lnTo>
                      <a:pt x="279" y="17"/>
                    </a:lnTo>
                    <a:lnTo>
                      <a:pt x="284" y="12"/>
                    </a:lnTo>
                    <a:lnTo>
                      <a:pt x="288" y="7"/>
                    </a:lnTo>
                    <a:lnTo>
                      <a:pt x="296" y="5"/>
                    </a:lnTo>
                    <a:lnTo>
                      <a:pt x="305" y="2"/>
                    </a:lnTo>
                    <a:lnTo>
                      <a:pt x="315" y="0"/>
                    </a:lnTo>
                    <a:lnTo>
                      <a:pt x="327" y="2"/>
                    </a:lnTo>
                    <a:lnTo>
                      <a:pt x="336" y="5"/>
                    </a:lnTo>
                    <a:lnTo>
                      <a:pt x="343" y="7"/>
                    </a:lnTo>
                    <a:lnTo>
                      <a:pt x="348" y="12"/>
                    </a:lnTo>
                    <a:lnTo>
                      <a:pt x="350" y="17"/>
                    </a:lnTo>
                    <a:lnTo>
                      <a:pt x="355" y="21"/>
                    </a:lnTo>
                    <a:lnTo>
                      <a:pt x="355" y="26"/>
                    </a:lnTo>
                    <a:lnTo>
                      <a:pt x="358" y="29"/>
                    </a:lnTo>
                    <a:lnTo>
                      <a:pt x="358" y="31"/>
                    </a:lnTo>
                    <a:lnTo>
                      <a:pt x="358" y="33"/>
                    </a:lnTo>
                  </a:path>
                </a:pathLst>
              </a:custGeom>
              <a:noFill/>
              <a:ln w="127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" name="Freeform 18"/>
              <p:cNvSpPr>
                <a:spLocks/>
              </p:cNvSpPr>
              <p:nvPr/>
            </p:nvSpPr>
            <p:spPr bwMode="auto">
              <a:xfrm>
                <a:off x="3891" y="2911"/>
                <a:ext cx="272" cy="229"/>
              </a:xfrm>
              <a:custGeom>
                <a:avLst/>
                <a:gdLst>
                  <a:gd name="T0" fmla="*/ 272 w 272"/>
                  <a:gd name="T1" fmla="*/ 202 h 229"/>
                  <a:gd name="T2" fmla="*/ 272 w 272"/>
                  <a:gd name="T3" fmla="*/ 205 h 229"/>
                  <a:gd name="T4" fmla="*/ 267 w 272"/>
                  <a:gd name="T5" fmla="*/ 207 h 229"/>
                  <a:gd name="T6" fmla="*/ 260 w 272"/>
                  <a:gd name="T7" fmla="*/ 212 h 229"/>
                  <a:gd name="T8" fmla="*/ 250 w 272"/>
                  <a:gd name="T9" fmla="*/ 217 h 229"/>
                  <a:gd name="T10" fmla="*/ 238 w 272"/>
                  <a:gd name="T11" fmla="*/ 221 h 229"/>
                  <a:gd name="T12" fmla="*/ 226 w 272"/>
                  <a:gd name="T13" fmla="*/ 226 h 229"/>
                  <a:gd name="T14" fmla="*/ 212 w 272"/>
                  <a:gd name="T15" fmla="*/ 229 h 229"/>
                  <a:gd name="T16" fmla="*/ 195 w 272"/>
                  <a:gd name="T17" fmla="*/ 226 h 229"/>
                  <a:gd name="T18" fmla="*/ 181 w 272"/>
                  <a:gd name="T19" fmla="*/ 224 h 229"/>
                  <a:gd name="T20" fmla="*/ 164 w 272"/>
                  <a:gd name="T21" fmla="*/ 214 h 229"/>
                  <a:gd name="T22" fmla="*/ 152 w 272"/>
                  <a:gd name="T23" fmla="*/ 205 h 229"/>
                  <a:gd name="T24" fmla="*/ 141 w 272"/>
                  <a:gd name="T25" fmla="*/ 195 h 229"/>
                  <a:gd name="T26" fmla="*/ 133 w 272"/>
                  <a:gd name="T27" fmla="*/ 186 h 229"/>
                  <a:gd name="T28" fmla="*/ 129 w 272"/>
                  <a:gd name="T29" fmla="*/ 176 h 229"/>
                  <a:gd name="T30" fmla="*/ 124 w 272"/>
                  <a:gd name="T31" fmla="*/ 167 h 229"/>
                  <a:gd name="T32" fmla="*/ 124 w 272"/>
                  <a:gd name="T33" fmla="*/ 159 h 229"/>
                  <a:gd name="T34" fmla="*/ 121 w 272"/>
                  <a:gd name="T35" fmla="*/ 155 h 229"/>
                  <a:gd name="T36" fmla="*/ 121 w 272"/>
                  <a:gd name="T37" fmla="*/ 150 h 229"/>
                  <a:gd name="T38" fmla="*/ 124 w 272"/>
                  <a:gd name="T39" fmla="*/ 148 h 229"/>
                  <a:gd name="T40" fmla="*/ 124 w 272"/>
                  <a:gd name="T41" fmla="*/ 145 h 229"/>
                  <a:gd name="T42" fmla="*/ 121 w 272"/>
                  <a:gd name="T43" fmla="*/ 148 h 229"/>
                  <a:gd name="T44" fmla="*/ 119 w 272"/>
                  <a:gd name="T45" fmla="*/ 150 h 229"/>
                  <a:gd name="T46" fmla="*/ 114 w 272"/>
                  <a:gd name="T47" fmla="*/ 152 h 229"/>
                  <a:gd name="T48" fmla="*/ 110 w 272"/>
                  <a:gd name="T49" fmla="*/ 155 h 229"/>
                  <a:gd name="T50" fmla="*/ 102 w 272"/>
                  <a:gd name="T51" fmla="*/ 157 h 229"/>
                  <a:gd name="T52" fmla="*/ 93 w 272"/>
                  <a:gd name="T53" fmla="*/ 157 h 229"/>
                  <a:gd name="T54" fmla="*/ 83 w 272"/>
                  <a:gd name="T55" fmla="*/ 157 h 229"/>
                  <a:gd name="T56" fmla="*/ 76 w 272"/>
                  <a:gd name="T57" fmla="*/ 157 h 229"/>
                  <a:gd name="T58" fmla="*/ 67 w 272"/>
                  <a:gd name="T59" fmla="*/ 152 h 229"/>
                  <a:gd name="T60" fmla="*/ 55 w 272"/>
                  <a:gd name="T61" fmla="*/ 145 h 229"/>
                  <a:gd name="T62" fmla="*/ 48 w 272"/>
                  <a:gd name="T63" fmla="*/ 138 h 229"/>
                  <a:gd name="T64" fmla="*/ 43 w 272"/>
                  <a:gd name="T65" fmla="*/ 128 h 229"/>
                  <a:gd name="T66" fmla="*/ 38 w 272"/>
                  <a:gd name="T67" fmla="*/ 121 h 229"/>
                  <a:gd name="T68" fmla="*/ 38 w 272"/>
                  <a:gd name="T69" fmla="*/ 112 h 229"/>
                  <a:gd name="T70" fmla="*/ 38 w 272"/>
                  <a:gd name="T71" fmla="*/ 105 h 229"/>
                  <a:gd name="T72" fmla="*/ 38 w 272"/>
                  <a:gd name="T73" fmla="*/ 97 h 229"/>
                  <a:gd name="T74" fmla="*/ 40 w 272"/>
                  <a:gd name="T75" fmla="*/ 90 h 229"/>
                  <a:gd name="T76" fmla="*/ 40 w 272"/>
                  <a:gd name="T77" fmla="*/ 86 h 229"/>
                  <a:gd name="T78" fmla="*/ 43 w 272"/>
                  <a:gd name="T79" fmla="*/ 83 h 229"/>
                  <a:gd name="T80" fmla="*/ 43 w 272"/>
                  <a:gd name="T81" fmla="*/ 81 h 229"/>
                  <a:gd name="T82" fmla="*/ 43 w 272"/>
                  <a:gd name="T83" fmla="*/ 81 h 229"/>
                  <a:gd name="T84" fmla="*/ 38 w 272"/>
                  <a:gd name="T85" fmla="*/ 78 h 229"/>
                  <a:gd name="T86" fmla="*/ 33 w 272"/>
                  <a:gd name="T87" fmla="*/ 76 h 229"/>
                  <a:gd name="T88" fmla="*/ 29 w 272"/>
                  <a:gd name="T89" fmla="*/ 71 h 229"/>
                  <a:gd name="T90" fmla="*/ 21 w 272"/>
                  <a:gd name="T91" fmla="*/ 64 h 229"/>
                  <a:gd name="T92" fmla="*/ 14 w 272"/>
                  <a:gd name="T93" fmla="*/ 55 h 229"/>
                  <a:gd name="T94" fmla="*/ 9 w 272"/>
                  <a:gd name="T95" fmla="*/ 45 h 229"/>
                  <a:gd name="T96" fmla="*/ 5 w 272"/>
                  <a:gd name="T97" fmla="*/ 31 h 229"/>
                  <a:gd name="T98" fmla="*/ 2 w 272"/>
                  <a:gd name="T99" fmla="*/ 16 h 229"/>
                  <a:gd name="T100" fmla="*/ 0 w 272"/>
                  <a:gd name="T101" fmla="*/ 0 h 22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72"/>
                  <a:gd name="T154" fmla="*/ 0 h 229"/>
                  <a:gd name="T155" fmla="*/ 272 w 272"/>
                  <a:gd name="T156" fmla="*/ 229 h 229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72" h="229">
                    <a:moveTo>
                      <a:pt x="272" y="202"/>
                    </a:moveTo>
                    <a:lnTo>
                      <a:pt x="272" y="205"/>
                    </a:lnTo>
                    <a:lnTo>
                      <a:pt x="267" y="207"/>
                    </a:lnTo>
                    <a:lnTo>
                      <a:pt x="260" y="212"/>
                    </a:lnTo>
                    <a:lnTo>
                      <a:pt x="250" y="217"/>
                    </a:lnTo>
                    <a:lnTo>
                      <a:pt x="238" y="221"/>
                    </a:lnTo>
                    <a:lnTo>
                      <a:pt x="226" y="226"/>
                    </a:lnTo>
                    <a:lnTo>
                      <a:pt x="212" y="229"/>
                    </a:lnTo>
                    <a:lnTo>
                      <a:pt x="195" y="226"/>
                    </a:lnTo>
                    <a:lnTo>
                      <a:pt x="181" y="224"/>
                    </a:lnTo>
                    <a:lnTo>
                      <a:pt x="164" y="214"/>
                    </a:lnTo>
                    <a:lnTo>
                      <a:pt x="152" y="205"/>
                    </a:lnTo>
                    <a:lnTo>
                      <a:pt x="141" y="195"/>
                    </a:lnTo>
                    <a:lnTo>
                      <a:pt x="133" y="186"/>
                    </a:lnTo>
                    <a:lnTo>
                      <a:pt x="129" y="176"/>
                    </a:lnTo>
                    <a:lnTo>
                      <a:pt x="124" y="167"/>
                    </a:lnTo>
                    <a:lnTo>
                      <a:pt x="124" y="159"/>
                    </a:lnTo>
                    <a:lnTo>
                      <a:pt x="121" y="155"/>
                    </a:lnTo>
                    <a:lnTo>
                      <a:pt x="121" y="150"/>
                    </a:lnTo>
                    <a:lnTo>
                      <a:pt x="124" y="148"/>
                    </a:lnTo>
                    <a:lnTo>
                      <a:pt x="124" y="145"/>
                    </a:lnTo>
                    <a:lnTo>
                      <a:pt x="121" y="148"/>
                    </a:lnTo>
                    <a:lnTo>
                      <a:pt x="119" y="150"/>
                    </a:lnTo>
                    <a:lnTo>
                      <a:pt x="114" y="152"/>
                    </a:lnTo>
                    <a:lnTo>
                      <a:pt x="110" y="155"/>
                    </a:lnTo>
                    <a:lnTo>
                      <a:pt x="102" y="157"/>
                    </a:lnTo>
                    <a:lnTo>
                      <a:pt x="93" y="157"/>
                    </a:lnTo>
                    <a:lnTo>
                      <a:pt x="83" y="157"/>
                    </a:lnTo>
                    <a:lnTo>
                      <a:pt x="76" y="157"/>
                    </a:lnTo>
                    <a:lnTo>
                      <a:pt x="67" y="152"/>
                    </a:lnTo>
                    <a:lnTo>
                      <a:pt x="55" y="145"/>
                    </a:lnTo>
                    <a:lnTo>
                      <a:pt x="48" y="138"/>
                    </a:lnTo>
                    <a:lnTo>
                      <a:pt x="43" y="128"/>
                    </a:lnTo>
                    <a:lnTo>
                      <a:pt x="38" y="121"/>
                    </a:lnTo>
                    <a:lnTo>
                      <a:pt x="38" y="112"/>
                    </a:lnTo>
                    <a:lnTo>
                      <a:pt x="38" y="105"/>
                    </a:lnTo>
                    <a:lnTo>
                      <a:pt x="38" y="97"/>
                    </a:lnTo>
                    <a:lnTo>
                      <a:pt x="40" y="90"/>
                    </a:lnTo>
                    <a:lnTo>
                      <a:pt x="40" y="86"/>
                    </a:lnTo>
                    <a:lnTo>
                      <a:pt x="43" y="83"/>
                    </a:lnTo>
                    <a:lnTo>
                      <a:pt x="43" y="81"/>
                    </a:lnTo>
                    <a:lnTo>
                      <a:pt x="38" y="78"/>
                    </a:lnTo>
                    <a:lnTo>
                      <a:pt x="33" y="76"/>
                    </a:lnTo>
                    <a:lnTo>
                      <a:pt x="29" y="71"/>
                    </a:lnTo>
                    <a:lnTo>
                      <a:pt x="21" y="64"/>
                    </a:lnTo>
                    <a:lnTo>
                      <a:pt x="14" y="55"/>
                    </a:lnTo>
                    <a:lnTo>
                      <a:pt x="9" y="45"/>
                    </a:lnTo>
                    <a:lnTo>
                      <a:pt x="5" y="31"/>
                    </a:lnTo>
                    <a:lnTo>
                      <a:pt x="2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" name="Freeform 19"/>
              <p:cNvSpPr>
                <a:spLocks/>
              </p:cNvSpPr>
              <p:nvPr/>
            </p:nvSpPr>
            <p:spPr bwMode="auto">
              <a:xfrm>
                <a:off x="4165" y="2911"/>
                <a:ext cx="355" cy="236"/>
              </a:xfrm>
              <a:custGeom>
                <a:avLst/>
                <a:gdLst>
                  <a:gd name="T0" fmla="*/ 355 w 355"/>
                  <a:gd name="T1" fmla="*/ 16 h 236"/>
                  <a:gd name="T2" fmla="*/ 348 w 355"/>
                  <a:gd name="T3" fmla="*/ 45 h 236"/>
                  <a:gd name="T4" fmla="*/ 334 w 355"/>
                  <a:gd name="T5" fmla="*/ 64 h 236"/>
                  <a:gd name="T6" fmla="*/ 322 w 355"/>
                  <a:gd name="T7" fmla="*/ 76 h 236"/>
                  <a:gd name="T8" fmla="*/ 315 w 355"/>
                  <a:gd name="T9" fmla="*/ 81 h 236"/>
                  <a:gd name="T10" fmla="*/ 315 w 355"/>
                  <a:gd name="T11" fmla="*/ 83 h 236"/>
                  <a:gd name="T12" fmla="*/ 317 w 355"/>
                  <a:gd name="T13" fmla="*/ 90 h 236"/>
                  <a:gd name="T14" fmla="*/ 320 w 355"/>
                  <a:gd name="T15" fmla="*/ 105 h 236"/>
                  <a:gd name="T16" fmla="*/ 317 w 355"/>
                  <a:gd name="T17" fmla="*/ 121 h 236"/>
                  <a:gd name="T18" fmla="*/ 310 w 355"/>
                  <a:gd name="T19" fmla="*/ 138 h 236"/>
                  <a:gd name="T20" fmla="*/ 291 w 355"/>
                  <a:gd name="T21" fmla="*/ 152 h 236"/>
                  <a:gd name="T22" fmla="*/ 272 w 355"/>
                  <a:gd name="T23" fmla="*/ 159 h 236"/>
                  <a:gd name="T24" fmla="*/ 255 w 355"/>
                  <a:gd name="T25" fmla="*/ 157 h 236"/>
                  <a:gd name="T26" fmla="*/ 241 w 355"/>
                  <a:gd name="T27" fmla="*/ 152 h 236"/>
                  <a:gd name="T28" fmla="*/ 234 w 355"/>
                  <a:gd name="T29" fmla="*/ 148 h 236"/>
                  <a:gd name="T30" fmla="*/ 234 w 355"/>
                  <a:gd name="T31" fmla="*/ 148 h 236"/>
                  <a:gd name="T32" fmla="*/ 234 w 355"/>
                  <a:gd name="T33" fmla="*/ 155 h 236"/>
                  <a:gd name="T34" fmla="*/ 231 w 355"/>
                  <a:gd name="T35" fmla="*/ 169 h 236"/>
                  <a:gd name="T36" fmla="*/ 224 w 355"/>
                  <a:gd name="T37" fmla="*/ 186 h 236"/>
                  <a:gd name="T38" fmla="*/ 205 w 355"/>
                  <a:gd name="T39" fmla="*/ 205 h 236"/>
                  <a:gd name="T40" fmla="*/ 177 w 355"/>
                  <a:gd name="T41" fmla="*/ 224 h 236"/>
                  <a:gd name="T42" fmla="*/ 146 w 355"/>
                  <a:gd name="T43" fmla="*/ 229 h 236"/>
                  <a:gd name="T44" fmla="*/ 117 w 355"/>
                  <a:gd name="T45" fmla="*/ 224 h 236"/>
                  <a:gd name="T46" fmla="*/ 98 w 355"/>
                  <a:gd name="T47" fmla="*/ 214 h 236"/>
                  <a:gd name="T48" fmla="*/ 86 w 355"/>
                  <a:gd name="T49" fmla="*/ 205 h 236"/>
                  <a:gd name="T50" fmla="*/ 84 w 355"/>
                  <a:gd name="T51" fmla="*/ 205 h 236"/>
                  <a:gd name="T52" fmla="*/ 81 w 355"/>
                  <a:gd name="T53" fmla="*/ 212 h 236"/>
                  <a:gd name="T54" fmla="*/ 76 w 355"/>
                  <a:gd name="T55" fmla="*/ 219 h 236"/>
                  <a:gd name="T56" fmla="*/ 69 w 355"/>
                  <a:gd name="T57" fmla="*/ 229 h 236"/>
                  <a:gd name="T58" fmla="*/ 53 w 355"/>
                  <a:gd name="T59" fmla="*/ 236 h 236"/>
                  <a:gd name="T60" fmla="*/ 31 w 355"/>
                  <a:gd name="T61" fmla="*/ 236 h 236"/>
                  <a:gd name="T62" fmla="*/ 14 w 355"/>
                  <a:gd name="T63" fmla="*/ 229 h 236"/>
                  <a:gd name="T64" fmla="*/ 5 w 355"/>
                  <a:gd name="T65" fmla="*/ 219 h 236"/>
                  <a:gd name="T66" fmla="*/ 0 w 355"/>
                  <a:gd name="T67" fmla="*/ 212 h 236"/>
                  <a:gd name="T68" fmla="*/ 0 w 355"/>
                  <a:gd name="T69" fmla="*/ 205 h 2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55"/>
                  <a:gd name="T106" fmla="*/ 0 h 236"/>
                  <a:gd name="T107" fmla="*/ 355 w 355"/>
                  <a:gd name="T108" fmla="*/ 236 h 2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55" h="236">
                    <a:moveTo>
                      <a:pt x="355" y="0"/>
                    </a:moveTo>
                    <a:lnTo>
                      <a:pt x="355" y="16"/>
                    </a:lnTo>
                    <a:lnTo>
                      <a:pt x="353" y="33"/>
                    </a:lnTo>
                    <a:lnTo>
                      <a:pt x="348" y="45"/>
                    </a:lnTo>
                    <a:lnTo>
                      <a:pt x="341" y="55"/>
                    </a:lnTo>
                    <a:lnTo>
                      <a:pt x="334" y="64"/>
                    </a:lnTo>
                    <a:lnTo>
                      <a:pt x="329" y="71"/>
                    </a:lnTo>
                    <a:lnTo>
                      <a:pt x="322" y="76"/>
                    </a:lnTo>
                    <a:lnTo>
                      <a:pt x="317" y="78"/>
                    </a:lnTo>
                    <a:lnTo>
                      <a:pt x="315" y="81"/>
                    </a:lnTo>
                    <a:lnTo>
                      <a:pt x="312" y="83"/>
                    </a:lnTo>
                    <a:lnTo>
                      <a:pt x="315" y="83"/>
                    </a:lnTo>
                    <a:lnTo>
                      <a:pt x="315" y="86"/>
                    </a:lnTo>
                    <a:lnTo>
                      <a:pt x="317" y="90"/>
                    </a:lnTo>
                    <a:lnTo>
                      <a:pt x="317" y="97"/>
                    </a:lnTo>
                    <a:lnTo>
                      <a:pt x="320" y="105"/>
                    </a:lnTo>
                    <a:lnTo>
                      <a:pt x="320" y="112"/>
                    </a:lnTo>
                    <a:lnTo>
                      <a:pt x="317" y="121"/>
                    </a:lnTo>
                    <a:lnTo>
                      <a:pt x="315" y="131"/>
                    </a:lnTo>
                    <a:lnTo>
                      <a:pt x="310" y="138"/>
                    </a:lnTo>
                    <a:lnTo>
                      <a:pt x="300" y="148"/>
                    </a:lnTo>
                    <a:lnTo>
                      <a:pt x="291" y="152"/>
                    </a:lnTo>
                    <a:lnTo>
                      <a:pt x="281" y="157"/>
                    </a:lnTo>
                    <a:lnTo>
                      <a:pt x="272" y="159"/>
                    </a:lnTo>
                    <a:lnTo>
                      <a:pt x="262" y="159"/>
                    </a:lnTo>
                    <a:lnTo>
                      <a:pt x="255" y="157"/>
                    </a:lnTo>
                    <a:lnTo>
                      <a:pt x="248" y="155"/>
                    </a:lnTo>
                    <a:lnTo>
                      <a:pt x="241" y="152"/>
                    </a:lnTo>
                    <a:lnTo>
                      <a:pt x="236" y="150"/>
                    </a:lnTo>
                    <a:lnTo>
                      <a:pt x="234" y="148"/>
                    </a:lnTo>
                    <a:lnTo>
                      <a:pt x="234" y="150"/>
                    </a:lnTo>
                    <a:lnTo>
                      <a:pt x="234" y="155"/>
                    </a:lnTo>
                    <a:lnTo>
                      <a:pt x="234" y="162"/>
                    </a:lnTo>
                    <a:lnTo>
                      <a:pt x="231" y="169"/>
                    </a:lnTo>
                    <a:lnTo>
                      <a:pt x="229" y="176"/>
                    </a:lnTo>
                    <a:lnTo>
                      <a:pt x="224" y="186"/>
                    </a:lnTo>
                    <a:lnTo>
                      <a:pt x="215" y="195"/>
                    </a:lnTo>
                    <a:lnTo>
                      <a:pt x="205" y="205"/>
                    </a:lnTo>
                    <a:lnTo>
                      <a:pt x="191" y="217"/>
                    </a:lnTo>
                    <a:lnTo>
                      <a:pt x="177" y="224"/>
                    </a:lnTo>
                    <a:lnTo>
                      <a:pt x="160" y="229"/>
                    </a:lnTo>
                    <a:lnTo>
                      <a:pt x="146" y="229"/>
                    </a:lnTo>
                    <a:lnTo>
                      <a:pt x="131" y="226"/>
                    </a:lnTo>
                    <a:lnTo>
                      <a:pt x="117" y="224"/>
                    </a:lnTo>
                    <a:lnTo>
                      <a:pt x="107" y="219"/>
                    </a:lnTo>
                    <a:lnTo>
                      <a:pt x="98" y="214"/>
                    </a:lnTo>
                    <a:lnTo>
                      <a:pt x="91" y="209"/>
                    </a:lnTo>
                    <a:lnTo>
                      <a:pt x="86" y="205"/>
                    </a:lnTo>
                    <a:lnTo>
                      <a:pt x="84" y="205"/>
                    </a:lnTo>
                    <a:lnTo>
                      <a:pt x="84" y="207"/>
                    </a:lnTo>
                    <a:lnTo>
                      <a:pt x="81" y="212"/>
                    </a:lnTo>
                    <a:lnTo>
                      <a:pt x="81" y="214"/>
                    </a:lnTo>
                    <a:lnTo>
                      <a:pt x="76" y="219"/>
                    </a:lnTo>
                    <a:lnTo>
                      <a:pt x="74" y="224"/>
                    </a:lnTo>
                    <a:lnTo>
                      <a:pt x="69" y="229"/>
                    </a:lnTo>
                    <a:lnTo>
                      <a:pt x="62" y="233"/>
                    </a:lnTo>
                    <a:lnTo>
                      <a:pt x="53" y="236"/>
                    </a:lnTo>
                    <a:lnTo>
                      <a:pt x="41" y="236"/>
                    </a:lnTo>
                    <a:lnTo>
                      <a:pt x="31" y="236"/>
                    </a:lnTo>
                    <a:lnTo>
                      <a:pt x="22" y="233"/>
                    </a:lnTo>
                    <a:lnTo>
                      <a:pt x="14" y="229"/>
                    </a:lnTo>
                    <a:lnTo>
                      <a:pt x="10" y="224"/>
                    </a:lnTo>
                    <a:lnTo>
                      <a:pt x="5" y="219"/>
                    </a:lnTo>
                    <a:lnTo>
                      <a:pt x="2" y="214"/>
                    </a:lnTo>
                    <a:lnTo>
                      <a:pt x="0" y="212"/>
                    </a:lnTo>
                    <a:lnTo>
                      <a:pt x="0" y="207"/>
                    </a:lnTo>
                    <a:lnTo>
                      <a:pt x="0" y="205"/>
                    </a:lnTo>
                  </a:path>
                </a:pathLst>
              </a:custGeom>
              <a:noFill/>
              <a:ln w="127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90" name="Group 20"/>
            <p:cNvGrpSpPr>
              <a:grpSpLocks/>
            </p:cNvGrpSpPr>
            <p:nvPr/>
          </p:nvGrpSpPr>
          <p:grpSpPr bwMode="auto">
            <a:xfrm>
              <a:off x="4411" y="3428"/>
              <a:ext cx="631" cy="470"/>
              <a:chOff x="4411" y="3428"/>
              <a:chExt cx="631" cy="470"/>
            </a:xfrm>
          </p:grpSpPr>
          <p:sp>
            <p:nvSpPr>
              <p:cNvPr id="3117" name="Freeform 21"/>
              <p:cNvSpPr>
                <a:spLocks/>
              </p:cNvSpPr>
              <p:nvPr/>
            </p:nvSpPr>
            <p:spPr bwMode="auto">
              <a:xfrm>
                <a:off x="4768" y="3438"/>
                <a:ext cx="274" cy="228"/>
              </a:xfrm>
              <a:custGeom>
                <a:avLst/>
                <a:gdLst>
                  <a:gd name="T0" fmla="*/ 0 w 274"/>
                  <a:gd name="T1" fmla="*/ 23 h 228"/>
                  <a:gd name="T2" fmla="*/ 3 w 274"/>
                  <a:gd name="T3" fmla="*/ 21 h 228"/>
                  <a:gd name="T4" fmla="*/ 7 w 274"/>
                  <a:gd name="T5" fmla="*/ 19 h 228"/>
                  <a:gd name="T6" fmla="*/ 15 w 274"/>
                  <a:gd name="T7" fmla="*/ 14 h 228"/>
                  <a:gd name="T8" fmla="*/ 24 w 274"/>
                  <a:gd name="T9" fmla="*/ 9 h 228"/>
                  <a:gd name="T10" fmla="*/ 36 w 274"/>
                  <a:gd name="T11" fmla="*/ 4 h 228"/>
                  <a:gd name="T12" fmla="*/ 48 w 274"/>
                  <a:gd name="T13" fmla="*/ 0 h 228"/>
                  <a:gd name="T14" fmla="*/ 62 w 274"/>
                  <a:gd name="T15" fmla="*/ 0 h 228"/>
                  <a:gd name="T16" fmla="*/ 77 w 274"/>
                  <a:gd name="T17" fmla="*/ 0 h 228"/>
                  <a:gd name="T18" fmla="*/ 93 w 274"/>
                  <a:gd name="T19" fmla="*/ 4 h 228"/>
                  <a:gd name="T20" fmla="*/ 108 w 274"/>
                  <a:gd name="T21" fmla="*/ 12 h 228"/>
                  <a:gd name="T22" fmla="*/ 122 w 274"/>
                  <a:gd name="T23" fmla="*/ 21 h 228"/>
                  <a:gd name="T24" fmla="*/ 134 w 274"/>
                  <a:gd name="T25" fmla="*/ 33 h 228"/>
                  <a:gd name="T26" fmla="*/ 141 w 274"/>
                  <a:gd name="T27" fmla="*/ 43 h 228"/>
                  <a:gd name="T28" fmla="*/ 146 w 274"/>
                  <a:gd name="T29" fmla="*/ 52 h 228"/>
                  <a:gd name="T30" fmla="*/ 148 w 274"/>
                  <a:gd name="T31" fmla="*/ 59 h 228"/>
                  <a:gd name="T32" fmla="*/ 151 w 274"/>
                  <a:gd name="T33" fmla="*/ 66 h 228"/>
                  <a:gd name="T34" fmla="*/ 151 w 274"/>
                  <a:gd name="T35" fmla="*/ 71 h 228"/>
                  <a:gd name="T36" fmla="*/ 151 w 274"/>
                  <a:gd name="T37" fmla="*/ 76 h 228"/>
                  <a:gd name="T38" fmla="*/ 151 w 274"/>
                  <a:gd name="T39" fmla="*/ 78 h 228"/>
                  <a:gd name="T40" fmla="*/ 151 w 274"/>
                  <a:gd name="T41" fmla="*/ 81 h 228"/>
                  <a:gd name="T42" fmla="*/ 151 w 274"/>
                  <a:gd name="T43" fmla="*/ 81 h 228"/>
                  <a:gd name="T44" fmla="*/ 155 w 274"/>
                  <a:gd name="T45" fmla="*/ 78 h 228"/>
                  <a:gd name="T46" fmla="*/ 160 w 274"/>
                  <a:gd name="T47" fmla="*/ 76 h 228"/>
                  <a:gd name="T48" fmla="*/ 165 w 274"/>
                  <a:gd name="T49" fmla="*/ 74 h 228"/>
                  <a:gd name="T50" fmla="*/ 172 w 274"/>
                  <a:gd name="T51" fmla="*/ 71 h 228"/>
                  <a:gd name="T52" fmla="*/ 182 w 274"/>
                  <a:gd name="T53" fmla="*/ 69 h 228"/>
                  <a:gd name="T54" fmla="*/ 189 w 274"/>
                  <a:gd name="T55" fmla="*/ 69 h 228"/>
                  <a:gd name="T56" fmla="*/ 198 w 274"/>
                  <a:gd name="T57" fmla="*/ 71 h 228"/>
                  <a:gd name="T58" fmla="*/ 208 w 274"/>
                  <a:gd name="T59" fmla="*/ 74 h 228"/>
                  <a:gd name="T60" fmla="*/ 217 w 274"/>
                  <a:gd name="T61" fmla="*/ 81 h 228"/>
                  <a:gd name="T62" fmla="*/ 227 w 274"/>
                  <a:gd name="T63" fmla="*/ 88 h 228"/>
                  <a:gd name="T64" fmla="*/ 232 w 274"/>
                  <a:gd name="T65" fmla="*/ 97 h 228"/>
                  <a:gd name="T66" fmla="*/ 234 w 274"/>
                  <a:gd name="T67" fmla="*/ 107 h 228"/>
                  <a:gd name="T68" fmla="*/ 236 w 274"/>
                  <a:gd name="T69" fmla="*/ 114 h 228"/>
                  <a:gd name="T70" fmla="*/ 236 w 274"/>
                  <a:gd name="T71" fmla="*/ 124 h 228"/>
                  <a:gd name="T72" fmla="*/ 236 w 274"/>
                  <a:gd name="T73" fmla="*/ 131 h 228"/>
                  <a:gd name="T74" fmla="*/ 234 w 274"/>
                  <a:gd name="T75" fmla="*/ 135 h 228"/>
                  <a:gd name="T76" fmla="*/ 232 w 274"/>
                  <a:gd name="T77" fmla="*/ 140 h 228"/>
                  <a:gd name="T78" fmla="*/ 232 w 274"/>
                  <a:gd name="T79" fmla="*/ 145 h 228"/>
                  <a:gd name="T80" fmla="*/ 232 w 274"/>
                  <a:gd name="T81" fmla="*/ 145 h 228"/>
                  <a:gd name="T82" fmla="*/ 232 w 274"/>
                  <a:gd name="T83" fmla="*/ 145 h 228"/>
                  <a:gd name="T84" fmla="*/ 236 w 274"/>
                  <a:gd name="T85" fmla="*/ 147 h 228"/>
                  <a:gd name="T86" fmla="*/ 241 w 274"/>
                  <a:gd name="T87" fmla="*/ 152 h 228"/>
                  <a:gd name="T88" fmla="*/ 246 w 274"/>
                  <a:gd name="T89" fmla="*/ 157 h 228"/>
                  <a:gd name="T90" fmla="*/ 253 w 274"/>
                  <a:gd name="T91" fmla="*/ 164 h 228"/>
                  <a:gd name="T92" fmla="*/ 258 w 274"/>
                  <a:gd name="T93" fmla="*/ 171 h 228"/>
                  <a:gd name="T94" fmla="*/ 265 w 274"/>
                  <a:gd name="T95" fmla="*/ 183 h 228"/>
                  <a:gd name="T96" fmla="*/ 270 w 274"/>
                  <a:gd name="T97" fmla="*/ 195 h 228"/>
                  <a:gd name="T98" fmla="*/ 272 w 274"/>
                  <a:gd name="T99" fmla="*/ 209 h 228"/>
                  <a:gd name="T100" fmla="*/ 274 w 274"/>
                  <a:gd name="T101" fmla="*/ 228 h 22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74"/>
                  <a:gd name="T154" fmla="*/ 0 h 228"/>
                  <a:gd name="T155" fmla="*/ 274 w 274"/>
                  <a:gd name="T156" fmla="*/ 228 h 22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74" h="228">
                    <a:moveTo>
                      <a:pt x="0" y="23"/>
                    </a:moveTo>
                    <a:lnTo>
                      <a:pt x="3" y="21"/>
                    </a:lnTo>
                    <a:lnTo>
                      <a:pt x="7" y="19"/>
                    </a:lnTo>
                    <a:lnTo>
                      <a:pt x="15" y="14"/>
                    </a:lnTo>
                    <a:lnTo>
                      <a:pt x="24" y="9"/>
                    </a:lnTo>
                    <a:lnTo>
                      <a:pt x="36" y="4"/>
                    </a:lnTo>
                    <a:lnTo>
                      <a:pt x="48" y="0"/>
                    </a:lnTo>
                    <a:lnTo>
                      <a:pt x="62" y="0"/>
                    </a:lnTo>
                    <a:lnTo>
                      <a:pt x="77" y="0"/>
                    </a:lnTo>
                    <a:lnTo>
                      <a:pt x="93" y="4"/>
                    </a:lnTo>
                    <a:lnTo>
                      <a:pt x="108" y="12"/>
                    </a:lnTo>
                    <a:lnTo>
                      <a:pt x="122" y="21"/>
                    </a:lnTo>
                    <a:lnTo>
                      <a:pt x="134" y="33"/>
                    </a:lnTo>
                    <a:lnTo>
                      <a:pt x="141" y="43"/>
                    </a:lnTo>
                    <a:lnTo>
                      <a:pt x="146" y="52"/>
                    </a:lnTo>
                    <a:lnTo>
                      <a:pt x="148" y="59"/>
                    </a:lnTo>
                    <a:lnTo>
                      <a:pt x="151" y="66"/>
                    </a:lnTo>
                    <a:lnTo>
                      <a:pt x="151" y="71"/>
                    </a:lnTo>
                    <a:lnTo>
                      <a:pt x="151" y="76"/>
                    </a:lnTo>
                    <a:lnTo>
                      <a:pt x="151" y="78"/>
                    </a:lnTo>
                    <a:lnTo>
                      <a:pt x="151" y="81"/>
                    </a:lnTo>
                    <a:lnTo>
                      <a:pt x="155" y="78"/>
                    </a:lnTo>
                    <a:lnTo>
                      <a:pt x="160" y="76"/>
                    </a:lnTo>
                    <a:lnTo>
                      <a:pt x="165" y="74"/>
                    </a:lnTo>
                    <a:lnTo>
                      <a:pt x="172" y="71"/>
                    </a:lnTo>
                    <a:lnTo>
                      <a:pt x="182" y="69"/>
                    </a:lnTo>
                    <a:lnTo>
                      <a:pt x="189" y="69"/>
                    </a:lnTo>
                    <a:lnTo>
                      <a:pt x="198" y="71"/>
                    </a:lnTo>
                    <a:lnTo>
                      <a:pt x="208" y="74"/>
                    </a:lnTo>
                    <a:lnTo>
                      <a:pt x="217" y="81"/>
                    </a:lnTo>
                    <a:lnTo>
                      <a:pt x="227" y="88"/>
                    </a:lnTo>
                    <a:lnTo>
                      <a:pt x="232" y="97"/>
                    </a:lnTo>
                    <a:lnTo>
                      <a:pt x="234" y="107"/>
                    </a:lnTo>
                    <a:lnTo>
                      <a:pt x="236" y="114"/>
                    </a:lnTo>
                    <a:lnTo>
                      <a:pt x="236" y="124"/>
                    </a:lnTo>
                    <a:lnTo>
                      <a:pt x="236" y="131"/>
                    </a:lnTo>
                    <a:lnTo>
                      <a:pt x="234" y="135"/>
                    </a:lnTo>
                    <a:lnTo>
                      <a:pt x="232" y="140"/>
                    </a:lnTo>
                    <a:lnTo>
                      <a:pt x="232" y="145"/>
                    </a:lnTo>
                    <a:lnTo>
                      <a:pt x="236" y="147"/>
                    </a:lnTo>
                    <a:lnTo>
                      <a:pt x="241" y="152"/>
                    </a:lnTo>
                    <a:lnTo>
                      <a:pt x="246" y="157"/>
                    </a:lnTo>
                    <a:lnTo>
                      <a:pt x="253" y="164"/>
                    </a:lnTo>
                    <a:lnTo>
                      <a:pt x="258" y="171"/>
                    </a:lnTo>
                    <a:lnTo>
                      <a:pt x="265" y="183"/>
                    </a:lnTo>
                    <a:lnTo>
                      <a:pt x="270" y="195"/>
                    </a:lnTo>
                    <a:lnTo>
                      <a:pt x="272" y="209"/>
                    </a:lnTo>
                    <a:lnTo>
                      <a:pt x="274" y="228"/>
                    </a:lnTo>
                  </a:path>
                </a:pathLst>
              </a:custGeom>
              <a:noFill/>
              <a:ln w="127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" name="Freeform 22"/>
              <p:cNvSpPr>
                <a:spLocks/>
              </p:cNvSpPr>
              <p:nvPr/>
            </p:nvSpPr>
            <p:spPr bwMode="auto">
              <a:xfrm>
                <a:off x="4411" y="3428"/>
                <a:ext cx="357" cy="236"/>
              </a:xfrm>
              <a:custGeom>
                <a:avLst/>
                <a:gdLst>
                  <a:gd name="T0" fmla="*/ 2 w 357"/>
                  <a:gd name="T1" fmla="*/ 219 h 236"/>
                  <a:gd name="T2" fmla="*/ 9 w 357"/>
                  <a:gd name="T3" fmla="*/ 191 h 236"/>
                  <a:gd name="T4" fmla="*/ 21 w 357"/>
                  <a:gd name="T5" fmla="*/ 172 h 236"/>
                  <a:gd name="T6" fmla="*/ 33 w 357"/>
                  <a:gd name="T7" fmla="*/ 160 h 236"/>
                  <a:gd name="T8" fmla="*/ 43 w 357"/>
                  <a:gd name="T9" fmla="*/ 155 h 236"/>
                  <a:gd name="T10" fmla="*/ 43 w 357"/>
                  <a:gd name="T11" fmla="*/ 153 h 236"/>
                  <a:gd name="T12" fmla="*/ 40 w 357"/>
                  <a:gd name="T13" fmla="*/ 145 h 236"/>
                  <a:gd name="T14" fmla="*/ 38 w 357"/>
                  <a:gd name="T15" fmla="*/ 131 h 236"/>
                  <a:gd name="T16" fmla="*/ 40 w 357"/>
                  <a:gd name="T17" fmla="*/ 114 h 236"/>
                  <a:gd name="T18" fmla="*/ 47 w 357"/>
                  <a:gd name="T19" fmla="*/ 98 h 236"/>
                  <a:gd name="T20" fmla="*/ 66 w 357"/>
                  <a:gd name="T21" fmla="*/ 84 h 236"/>
                  <a:gd name="T22" fmla="*/ 85 w 357"/>
                  <a:gd name="T23" fmla="*/ 79 h 236"/>
                  <a:gd name="T24" fmla="*/ 102 w 357"/>
                  <a:gd name="T25" fmla="*/ 79 h 236"/>
                  <a:gd name="T26" fmla="*/ 114 w 357"/>
                  <a:gd name="T27" fmla="*/ 84 h 236"/>
                  <a:gd name="T28" fmla="*/ 124 w 357"/>
                  <a:gd name="T29" fmla="*/ 88 h 236"/>
                  <a:gd name="T30" fmla="*/ 124 w 357"/>
                  <a:gd name="T31" fmla="*/ 88 h 236"/>
                  <a:gd name="T32" fmla="*/ 124 w 357"/>
                  <a:gd name="T33" fmla="*/ 81 h 236"/>
                  <a:gd name="T34" fmla="*/ 126 w 357"/>
                  <a:gd name="T35" fmla="*/ 69 h 236"/>
                  <a:gd name="T36" fmla="*/ 133 w 357"/>
                  <a:gd name="T37" fmla="*/ 50 h 236"/>
                  <a:gd name="T38" fmla="*/ 152 w 357"/>
                  <a:gd name="T39" fmla="*/ 31 h 236"/>
                  <a:gd name="T40" fmla="*/ 181 w 357"/>
                  <a:gd name="T41" fmla="*/ 12 h 236"/>
                  <a:gd name="T42" fmla="*/ 212 w 357"/>
                  <a:gd name="T43" fmla="*/ 7 h 236"/>
                  <a:gd name="T44" fmla="*/ 238 w 357"/>
                  <a:gd name="T45" fmla="*/ 14 h 236"/>
                  <a:gd name="T46" fmla="*/ 260 w 357"/>
                  <a:gd name="T47" fmla="*/ 24 h 236"/>
                  <a:gd name="T48" fmla="*/ 271 w 357"/>
                  <a:gd name="T49" fmla="*/ 31 h 236"/>
                  <a:gd name="T50" fmla="*/ 274 w 357"/>
                  <a:gd name="T51" fmla="*/ 31 h 236"/>
                  <a:gd name="T52" fmla="*/ 274 w 357"/>
                  <a:gd name="T53" fmla="*/ 26 h 236"/>
                  <a:gd name="T54" fmla="*/ 279 w 357"/>
                  <a:gd name="T55" fmla="*/ 17 h 236"/>
                  <a:gd name="T56" fmla="*/ 288 w 357"/>
                  <a:gd name="T57" fmla="*/ 7 h 236"/>
                  <a:gd name="T58" fmla="*/ 305 w 357"/>
                  <a:gd name="T59" fmla="*/ 2 h 236"/>
                  <a:gd name="T60" fmla="*/ 326 w 357"/>
                  <a:gd name="T61" fmla="*/ 2 h 236"/>
                  <a:gd name="T62" fmla="*/ 343 w 357"/>
                  <a:gd name="T63" fmla="*/ 7 h 236"/>
                  <a:gd name="T64" fmla="*/ 353 w 357"/>
                  <a:gd name="T65" fmla="*/ 17 h 236"/>
                  <a:gd name="T66" fmla="*/ 357 w 357"/>
                  <a:gd name="T67" fmla="*/ 26 h 236"/>
                  <a:gd name="T68" fmla="*/ 357 w 357"/>
                  <a:gd name="T69" fmla="*/ 31 h 2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57"/>
                  <a:gd name="T106" fmla="*/ 0 h 236"/>
                  <a:gd name="T107" fmla="*/ 357 w 357"/>
                  <a:gd name="T108" fmla="*/ 236 h 2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57" h="236">
                    <a:moveTo>
                      <a:pt x="0" y="236"/>
                    </a:moveTo>
                    <a:lnTo>
                      <a:pt x="2" y="219"/>
                    </a:lnTo>
                    <a:lnTo>
                      <a:pt x="4" y="205"/>
                    </a:lnTo>
                    <a:lnTo>
                      <a:pt x="9" y="191"/>
                    </a:lnTo>
                    <a:lnTo>
                      <a:pt x="16" y="181"/>
                    </a:lnTo>
                    <a:lnTo>
                      <a:pt x="21" y="172"/>
                    </a:lnTo>
                    <a:lnTo>
                      <a:pt x="28" y="165"/>
                    </a:lnTo>
                    <a:lnTo>
                      <a:pt x="33" y="160"/>
                    </a:lnTo>
                    <a:lnTo>
                      <a:pt x="38" y="157"/>
                    </a:lnTo>
                    <a:lnTo>
                      <a:pt x="43" y="155"/>
                    </a:lnTo>
                    <a:lnTo>
                      <a:pt x="43" y="153"/>
                    </a:lnTo>
                    <a:lnTo>
                      <a:pt x="43" y="150"/>
                    </a:lnTo>
                    <a:lnTo>
                      <a:pt x="40" y="145"/>
                    </a:lnTo>
                    <a:lnTo>
                      <a:pt x="38" y="138"/>
                    </a:lnTo>
                    <a:lnTo>
                      <a:pt x="38" y="131"/>
                    </a:lnTo>
                    <a:lnTo>
                      <a:pt x="38" y="124"/>
                    </a:lnTo>
                    <a:lnTo>
                      <a:pt x="40" y="114"/>
                    </a:lnTo>
                    <a:lnTo>
                      <a:pt x="43" y="107"/>
                    </a:lnTo>
                    <a:lnTo>
                      <a:pt x="47" y="98"/>
                    </a:lnTo>
                    <a:lnTo>
                      <a:pt x="57" y="91"/>
                    </a:lnTo>
                    <a:lnTo>
                      <a:pt x="66" y="84"/>
                    </a:lnTo>
                    <a:lnTo>
                      <a:pt x="76" y="79"/>
                    </a:lnTo>
                    <a:lnTo>
                      <a:pt x="85" y="79"/>
                    </a:lnTo>
                    <a:lnTo>
                      <a:pt x="93" y="79"/>
                    </a:lnTo>
                    <a:lnTo>
                      <a:pt x="102" y="79"/>
                    </a:lnTo>
                    <a:lnTo>
                      <a:pt x="109" y="81"/>
                    </a:lnTo>
                    <a:lnTo>
                      <a:pt x="114" y="84"/>
                    </a:lnTo>
                    <a:lnTo>
                      <a:pt x="119" y="86"/>
                    </a:lnTo>
                    <a:lnTo>
                      <a:pt x="124" y="88"/>
                    </a:lnTo>
                    <a:lnTo>
                      <a:pt x="124" y="91"/>
                    </a:lnTo>
                    <a:lnTo>
                      <a:pt x="124" y="88"/>
                    </a:lnTo>
                    <a:lnTo>
                      <a:pt x="124" y="86"/>
                    </a:lnTo>
                    <a:lnTo>
                      <a:pt x="124" y="81"/>
                    </a:lnTo>
                    <a:lnTo>
                      <a:pt x="124" y="76"/>
                    </a:lnTo>
                    <a:lnTo>
                      <a:pt x="126" y="69"/>
                    </a:lnTo>
                    <a:lnTo>
                      <a:pt x="128" y="60"/>
                    </a:lnTo>
                    <a:lnTo>
                      <a:pt x="133" y="50"/>
                    </a:lnTo>
                    <a:lnTo>
                      <a:pt x="140" y="41"/>
                    </a:lnTo>
                    <a:lnTo>
                      <a:pt x="152" y="31"/>
                    </a:lnTo>
                    <a:lnTo>
                      <a:pt x="167" y="22"/>
                    </a:lnTo>
                    <a:lnTo>
                      <a:pt x="181" y="12"/>
                    </a:lnTo>
                    <a:lnTo>
                      <a:pt x="198" y="10"/>
                    </a:lnTo>
                    <a:lnTo>
                      <a:pt x="212" y="7"/>
                    </a:lnTo>
                    <a:lnTo>
                      <a:pt x="226" y="10"/>
                    </a:lnTo>
                    <a:lnTo>
                      <a:pt x="238" y="14"/>
                    </a:lnTo>
                    <a:lnTo>
                      <a:pt x="250" y="19"/>
                    </a:lnTo>
                    <a:lnTo>
                      <a:pt x="260" y="24"/>
                    </a:lnTo>
                    <a:lnTo>
                      <a:pt x="267" y="29"/>
                    </a:lnTo>
                    <a:lnTo>
                      <a:pt x="271" y="31"/>
                    </a:lnTo>
                    <a:lnTo>
                      <a:pt x="274" y="33"/>
                    </a:lnTo>
                    <a:lnTo>
                      <a:pt x="274" y="31"/>
                    </a:lnTo>
                    <a:lnTo>
                      <a:pt x="274" y="29"/>
                    </a:lnTo>
                    <a:lnTo>
                      <a:pt x="274" y="26"/>
                    </a:lnTo>
                    <a:lnTo>
                      <a:pt x="276" y="22"/>
                    </a:lnTo>
                    <a:lnTo>
                      <a:pt x="279" y="17"/>
                    </a:lnTo>
                    <a:lnTo>
                      <a:pt x="283" y="12"/>
                    </a:lnTo>
                    <a:lnTo>
                      <a:pt x="288" y="7"/>
                    </a:lnTo>
                    <a:lnTo>
                      <a:pt x="295" y="5"/>
                    </a:lnTo>
                    <a:lnTo>
                      <a:pt x="305" y="2"/>
                    </a:lnTo>
                    <a:lnTo>
                      <a:pt x="317" y="0"/>
                    </a:lnTo>
                    <a:lnTo>
                      <a:pt x="326" y="2"/>
                    </a:lnTo>
                    <a:lnTo>
                      <a:pt x="336" y="5"/>
                    </a:lnTo>
                    <a:lnTo>
                      <a:pt x="343" y="7"/>
                    </a:lnTo>
                    <a:lnTo>
                      <a:pt x="348" y="12"/>
                    </a:lnTo>
                    <a:lnTo>
                      <a:pt x="353" y="17"/>
                    </a:lnTo>
                    <a:lnTo>
                      <a:pt x="355" y="22"/>
                    </a:lnTo>
                    <a:lnTo>
                      <a:pt x="357" y="26"/>
                    </a:lnTo>
                    <a:lnTo>
                      <a:pt x="357" y="29"/>
                    </a:lnTo>
                    <a:lnTo>
                      <a:pt x="357" y="31"/>
                    </a:lnTo>
                    <a:lnTo>
                      <a:pt x="357" y="33"/>
                    </a:lnTo>
                  </a:path>
                </a:pathLst>
              </a:custGeom>
              <a:noFill/>
              <a:ln w="127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" name="Freeform 23"/>
              <p:cNvSpPr>
                <a:spLocks/>
              </p:cNvSpPr>
              <p:nvPr/>
            </p:nvSpPr>
            <p:spPr bwMode="auto">
              <a:xfrm>
                <a:off x="4411" y="3659"/>
                <a:ext cx="274" cy="229"/>
              </a:xfrm>
              <a:custGeom>
                <a:avLst/>
                <a:gdLst>
                  <a:gd name="T0" fmla="*/ 274 w 274"/>
                  <a:gd name="T1" fmla="*/ 205 h 229"/>
                  <a:gd name="T2" fmla="*/ 271 w 274"/>
                  <a:gd name="T3" fmla="*/ 208 h 229"/>
                  <a:gd name="T4" fmla="*/ 267 w 274"/>
                  <a:gd name="T5" fmla="*/ 210 h 229"/>
                  <a:gd name="T6" fmla="*/ 260 w 274"/>
                  <a:gd name="T7" fmla="*/ 215 h 229"/>
                  <a:gd name="T8" fmla="*/ 250 w 274"/>
                  <a:gd name="T9" fmla="*/ 220 h 229"/>
                  <a:gd name="T10" fmla="*/ 238 w 274"/>
                  <a:gd name="T11" fmla="*/ 224 h 229"/>
                  <a:gd name="T12" fmla="*/ 226 w 274"/>
                  <a:gd name="T13" fmla="*/ 229 h 229"/>
                  <a:gd name="T14" fmla="*/ 212 w 274"/>
                  <a:gd name="T15" fmla="*/ 229 h 229"/>
                  <a:gd name="T16" fmla="*/ 198 w 274"/>
                  <a:gd name="T17" fmla="*/ 229 h 229"/>
                  <a:gd name="T18" fmla="*/ 181 w 274"/>
                  <a:gd name="T19" fmla="*/ 224 h 229"/>
                  <a:gd name="T20" fmla="*/ 167 w 274"/>
                  <a:gd name="T21" fmla="*/ 217 h 229"/>
                  <a:gd name="T22" fmla="*/ 152 w 274"/>
                  <a:gd name="T23" fmla="*/ 208 h 229"/>
                  <a:gd name="T24" fmla="*/ 140 w 274"/>
                  <a:gd name="T25" fmla="*/ 196 h 229"/>
                  <a:gd name="T26" fmla="*/ 133 w 274"/>
                  <a:gd name="T27" fmla="*/ 186 h 229"/>
                  <a:gd name="T28" fmla="*/ 128 w 274"/>
                  <a:gd name="T29" fmla="*/ 179 h 229"/>
                  <a:gd name="T30" fmla="*/ 126 w 274"/>
                  <a:gd name="T31" fmla="*/ 170 h 229"/>
                  <a:gd name="T32" fmla="*/ 124 w 274"/>
                  <a:gd name="T33" fmla="*/ 162 h 229"/>
                  <a:gd name="T34" fmla="*/ 124 w 274"/>
                  <a:gd name="T35" fmla="*/ 158 h 229"/>
                  <a:gd name="T36" fmla="*/ 124 w 274"/>
                  <a:gd name="T37" fmla="*/ 153 h 229"/>
                  <a:gd name="T38" fmla="*/ 124 w 274"/>
                  <a:gd name="T39" fmla="*/ 151 h 229"/>
                  <a:gd name="T40" fmla="*/ 124 w 274"/>
                  <a:gd name="T41" fmla="*/ 148 h 229"/>
                  <a:gd name="T42" fmla="*/ 124 w 274"/>
                  <a:gd name="T43" fmla="*/ 148 h 229"/>
                  <a:gd name="T44" fmla="*/ 119 w 274"/>
                  <a:gd name="T45" fmla="*/ 151 h 229"/>
                  <a:gd name="T46" fmla="*/ 114 w 274"/>
                  <a:gd name="T47" fmla="*/ 153 h 229"/>
                  <a:gd name="T48" fmla="*/ 109 w 274"/>
                  <a:gd name="T49" fmla="*/ 155 h 229"/>
                  <a:gd name="T50" fmla="*/ 102 w 274"/>
                  <a:gd name="T51" fmla="*/ 158 h 229"/>
                  <a:gd name="T52" fmla="*/ 93 w 274"/>
                  <a:gd name="T53" fmla="*/ 160 h 229"/>
                  <a:gd name="T54" fmla="*/ 85 w 274"/>
                  <a:gd name="T55" fmla="*/ 160 h 229"/>
                  <a:gd name="T56" fmla="*/ 76 w 274"/>
                  <a:gd name="T57" fmla="*/ 158 h 229"/>
                  <a:gd name="T58" fmla="*/ 66 w 274"/>
                  <a:gd name="T59" fmla="*/ 155 h 229"/>
                  <a:gd name="T60" fmla="*/ 57 w 274"/>
                  <a:gd name="T61" fmla="*/ 148 h 229"/>
                  <a:gd name="T62" fmla="*/ 47 w 274"/>
                  <a:gd name="T63" fmla="*/ 141 h 229"/>
                  <a:gd name="T64" fmla="*/ 43 w 274"/>
                  <a:gd name="T65" fmla="*/ 131 h 229"/>
                  <a:gd name="T66" fmla="*/ 40 w 274"/>
                  <a:gd name="T67" fmla="*/ 122 h 229"/>
                  <a:gd name="T68" fmla="*/ 38 w 274"/>
                  <a:gd name="T69" fmla="*/ 115 h 229"/>
                  <a:gd name="T70" fmla="*/ 38 w 274"/>
                  <a:gd name="T71" fmla="*/ 105 h 229"/>
                  <a:gd name="T72" fmla="*/ 38 w 274"/>
                  <a:gd name="T73" fmla="*/ 98 h 229"/>
                  <a:gd name="T74" fmla="*/ 40 w 274"/>
                  <a:gd name="T75" fmla="*/ 93 h 229"/>
                  <a:gd name="T76" fmla="*/ 43 w 274"/>
                  <a:gd name="T77" fmla="*/ 89 h 229"/>
                  <a:gd name="T78" fmla="*/ 43 w 274"/>
                  <a:gd name="T79" fmla="*/ 84 h 229"/>
                  <a:gd name="T80" fmla="*/ 43 w 274"/>
                  <a:gd name="T81" fmla="*/ 84 h 229"/>
                  <a:gd name="T82" fmla="*/ 43 w 274"/>
                  <a:gd name="T83" fmla="*/ 84 h 229"/>
                  <a:gd name="T84" fmla="*/ 38 w 274"/>
                  <a:gd name="T85" fmla="*/ 81 h 229"/>
                  <a:gd name="T86" fmla="*/ 33 w 274"/>
                  <a:gd name="T87" fmla="*/ 77 h 229"/>
                  <a:gd name="T88" fmla="*/ 28 w 274"/>
                  <a:gd name="T89" fmla="*/ 72 h 229"/>
                  <a:gd name="T90" fmla="*/ 21 w 274"/>
                  <a:gd name="T91" fmla="*/ 65 h 229"/>
                  <a:gd name="T92" fmla="*/ 16 w 274"/>
                  <a:gd name="T93" fmla="*/ 58 h 229"/>
                  <a:gd name="T94" fmla="*/ 9 w 274"/>
                  <a:gd name="T95" fmla="*/ 46 h 229"/>
                  <a:gd name="T96" fmla="*/ 4 w 274"/>
                  <a:gd name="T97" fmla="*/ 34 h 229"/>
                  <a:gd name="T98" fmla="*/ 2 w 274"/>
                  <a:gd name="T99" fmla="*/ 19 h 229"/>
                  <a:gd name="T100" fmla="*/ 0 w 274"/>
                  <a:gd name="T101" fmla="*/ 0 h 22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74"/>
                  <a:gd name="T154" fmla="*/ 0 h 229"/>
                  <a:gd name="T155" fmla="*/ 274 w 274"/>
                  <a:gd name="T156" fmla="*/ 229 h 229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74" h="229">
                    <a:moveTo>
                      <a:pt x="274" y="205"/>
                    </a:moveTo>
                    <a:lnTo>
                      <a:pt x="271" y="208"/>
                    </a:lnTo>
                    <a:lnTo>
                      <a:pt x="267" y="210"/>
                    </a:lnTo>
                    <a:lnTo>
                      <a:pt x="260" y="215"/>
                    </a:lnTo>
                    <a:lnTo>
                      <a:pt x="250" y="220"/>
                    </a:lnTo>
                    <a:lnTo>
                      <a:pt x="238" y="224"/>
                    </a:lnTo>
                    <a:lnTo>
                      <a:pt x="226" y="229"/>
                    </a:lnTo>
                    <a:lnTo>
                      <a:pt x="212" y="229"/>
                    </a:lnTo>
                    <a:lnTo>
                      <a:pt x="198" y="229"/>
                    </a:lnTo>
                    <a:lnTo>
                      <a:pt x="181" y="224"/>
                    </a:lnTo>
                    <a:lnTo>
                      <a:pt x="167" y="217"/>
                    </a:lnTo>
                    <a:lnTo>
                      <a:pt x="152" y="208"/>
                    </a:lnTo>
                    <a:lnTo>
                      <a:pt x="140" y="196"/>
                    </a:lnTo>
                    <a:lnTo>
                      <a:pt x="133" y="186"/>
                    </a:lnTo>
                    <a:lnTo>
                      <a:pt x="128" y="179"/>
                    </a:lnTo>
                    <a:lnTo>
                      <a:pt x="126" y="170"/>
                    </a:lnTo>
                    <a:lnTo>
                      <a:pt x="124" y="162"/>
                    </a:lnTo>
                    <a:lnTo>
                      <a:pt x="124" y="158"/>
                    </a:lnTo>
                    <a:lnTo>
                      <a:pt x="124" y="153"/>
                    </a:lnTo>
                    <a:lnTo>
                      <a:pt x="124" y="151"/>
                    </a:lnTo>
                    <a:lnTo>
                      <a:pt x="124" y="148"/>
                    </a:lnTo>
                    <a:lnTo>
                      <a:pt x="119" y="151"/>
                    </a:lnTo>
                    <a:lnTo>
                      <a:pt x="114" y="153"/>
                    </a:lnTo>
                    <a:lnTo>
                      <a:pt x="109" y="155"/>
                    </a:lnTo>
                    <a:lnTo>
                      <a:pt x="102" y="158"/>
                    </a:lnTo>
                    <a:lnTo>
                      <a:pt x="93" y="160"/>
                    </a:lnTo>
                    <a:lnTo>
                      <a:pt x="85" y="160"/>
                    </a:lnTo>
                    <a:lnTo>
                      <a:pt x="76" y="158"/>
                    </a:lnTo>
                    <a:lnTo>
                      <a:pt x="66" y="155"/>
                    </a:lnTo>
                    <a:lnTo>
                      <a:pt x="57" y="148"/>
                    </a:lnTo>
                    <a:lnTo>
                      <a:pt x="47" y="141"/>
                    </a:lnTo>
                    <a:lnTo>
                      <a:pt x="43" y="131"/>
                    </a:lnTo>
                    <a:lnTo>
                      <a:pt x="40" y="122"/>
                    </a:lnTo>
                    <a:lnTo>
                      <a:pt x="38" y="115"/>
                    </a:lnTo>
                    <a:lnTo>
                      <a:pt x="38" y="105"/>
                    </a:lnTo>
                    <a:lnTo>
                      <a:pt x="38" y="98"/>
                    </a:lnTo>
                    <a:lnTo>
                      <a:pt x="40" y="93"/>
                    </a:lnTo>
                    <a:lnTo>
                      <a:pt x="43" y="89"/>
                    </a:lnTo>
                    <a:lnTo>
                      <a:pt x="43" y="84"/>
                    </a:lnTo>
                    <a:lnTo>
                      <a:pt x="38" y="81"/>
                    </a:lnTo>
                    <a:lnTo>
                      <a:pt x="33" y="77"/>
                    </a:lnTo>
                    <a:lnTo>
                      <a:pt x="28" y="72"/>
                    </a:lnTo>
                    <a:lnTo>
                      <a:pt x="21" y="65"/>
                    </a:lnTo>
                    <a:lnTo>
                      <a:pt x="16" y="58"/>
                    </a:lnTo>
                    <a:lnTo>
                      <a:pt x="9" y="46"/>
                    </a:lnTo>
                    <a:lnTo>
                      <a:pt x="4" y="34"/>
                    </a:lnTo>
                    <a:lnTo>
                      <a:pt x="2" y="19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" name="Freeform 24"/>
              <p:cNvSpPr>
                <a:spLocks/>
              </p:cNvSpPr>
              <p:nvPr/>
            </p:nvSpPr>
            <p:spPr bwMode="auto">
              <a:xfrm>
                <a:off x="4685" y="3659"/>
                <a:ext cx="355" cy="239"/>
              </a:xfrm>
              <a:custGeom>
                <a:avLst/>
                <a:gdLst>
                  <a:gd name="T0" fmla="*/ 355 w 355"/>
                  <a:gd name="T1" fmla="*/ 19 h 239"/>
                  <a:gd name="T2" fmla="*/ 348 w 355"/>
                  <a:gd name="T3" fmla="*/ 48 h 239"/>
                  <a:gd name="T4" fmla="*/ 336 w 355"/>
                  <a:gd name="T5" fmla="*/ 67 h 239"/>
                  <a:gd name="T6" fmla="*/ 324 w 355"/>
                  <a:gd name="T7" fmla="*/ 79 h 239"/>
                  <a:gd name="T8" fmla="*/ 315 w 355"/>
                  <a:gd name="T9" fmla="*/ 84 h 239"/>
                  <a:gd name="T10" fmla="*/ 315 w 355"/>
                  <a:gd name="T11" fmla="*/ 86 h 239"/>
                  <a:gd name="T12" fmla="*/ 317 w 355"/>
                  <a:gd name="T13" fmla="*/ 93 h 239"/>
                  <a:gd name="T14" fmla="*/ 319 w 355"/>
                  <a:gd name="T15" fmla="*/ 108 h 239"/>
                  <a:gd name="T16" fmla="*/ 317 w 355"/>
                  <a:gd name="T17" fmla="*/ 124 h 239"/>
                  <a:gd name="T18" fmla="*/ 310 w 355"/>
                  <a:gd name="T19" fmla="*/ 141 h 239"/>
                  <a:gd name="T20" fmla="*/ 291 w 355"/>
                  <a:gd name="T21" fmla="*/ 155 h 239"/>
                  <a:gd name="T22" fmla="*/ 272 w 355"/>
                  <a:gd name="T23" fmla="*/ 160 h 239"/>
                  <a:gd name="T24" fmla="*/ 255 w 355"/>
                  <a:gd name="T25" fmla="*/ 160 h 239"/>
                  <a:gd name="T26" fmla="*/ 243 w 355"/>
                  <a:gd name="T27" fmla="*/ 155 h 239"/>
                  <a:gd name="T28" fmla="*/ 234 w 355"/>
                  <a:gd name="T29" fmla="*/ 151 h 239"/>
                  <a:gd name="T30" fmla="*/ 234 w 355"/>
                  <a:gd name="T31" fmla="*/ 151 h 239"/>
                  <a:gd name="T32" fmla="*/ 234 w 355"/>
                  <a:gd name="T33" fmla="*/ 158 h 239"/>
                  <a:gd name="T34" fmla="*/ 231 w 355"/>
                  <a:gd name="T35" fmla="*/ 170 h 239"/>
                  <a:gd name="T36" fmla="*/ 224 w 355"/>
                  <a:gd name="T37" fmla="*/ 189 h 239"/>
                  <a:gd name="T38" fmla="*/ 205 w 355"/>
                  <a:gd name="T39" fmla="*/ 208 h 239"/>
                  <a:gd name="T40" fmla="*/ 176 w 355"/>
                  <a:gd name="T41" fmla="*/ 227 h 239"/>
                  <a:gd name="T42" fmla="*/ 145 w 355"/>
                  <a:gd name="T43" fmla="*/ 232 h 239"/>
                  <a:gd name="T44" fmla="*/ 119 w 355"/>
                  <a:gd name="T45" fmla="*/ 224 h 239"/>
                  <a:gd name="T46" fmla="*/ 98 w 355"/>
                  <a:gd name="T47" fmla="*/ 215 h 239"/>
                  <a:gd name="T48" fmla="*/ 86 w 355"/>
                  <a:gd name="T49" fmla="*/ 208 h 239"/>
                  <a:gd name="T50" fmla="*/ 83 w 355"/>
                  <a:gd name="T51" fmla="*/ 208 h 239"/>
                  <a:gd name="T52" fmla="*/ 83 w 355"/>
                  <a:gd name="T53" fmla="*/ 213 h 239"/>
                  <a:gd name="T54" fmla="*/ 79 w 355"/>
                  <a:gd name="T55" fmla="*/ 222 h 239"/>
                  <a:gd name="T56" fmla="*/ 69 w 355"/>
                  <a:gd name="T57" fmla="*/ 232 h 239"/>
                  <a:gd name="T58" fmla="*/ 52 w 355"/>
                  <a:gd name="T59" fmla="*/ 236 h 239"/>
                  <a:gd name="T60" fmla="*/ 31 w 355"/>
                  <a:gd name="T61" fmla="*/ 236 h 239"/>
                  <a:gd name="T62" fmla="*/ 14 w 355"/>
                  <a:gd name="T63" fmla="*/ 232 h 239"/>
                  <a:gd name="T64" fmla="*/ 5 w 355"/>
                  <a:gd name="T65" fmla="*/ 222 h 239"/>
                  <a:gd name="T66" fmla="*/ 0 w 355"/>
                  <a:gd name="T67" fmla="*/ 213 h 239"/>
                  <a:gd name="T68" fmla="*/ 0 w 355"/>
                  <a:gd name="T69" fmla="*/ 208 h 23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55"/>
                  <a:gd name="T106" fmla="*/ 0 h 239"/>
                  <a:gd name="T107" fmla="*/ 355 w 355"/>
                  <a:gd name="T108" fmla="*/ 239 h 23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55" h="239">
                    <a:moveTo>
                      <a:pt x="355" y="0"/>
                    </a:moveTo>
                    <a:lnTo>
                      <a:pt x="355" y="19"/>
                    </a:lnTo>
                    <a:lnTo>
                      <a:pt x="353" y="34"/>
                    </a:lnTo>
                    <a:lnTo>
                      <a:pt x="348" y="48"/>
                    </a:lnTo>
                    <a:lnTo>
                      <a:pt x="341" y="58"/>
                    </a:lnTo>
                    <a:lnTo>
                      <a:pt x="336" y="67"/>
                    </a:lnTo>
                    <a:lnTo>
                      <a:pt x="329" y="74"/>
                    </a:lnTo>
                    <a:lnTo>
                      <a:pt x="324" y="79"/>
                    </a:lnTo>
                    <a:lnTo>
                      <a:pt x="319" y="81"/>
                    </a:lnTo>
                    <a:lnTo>
                      <a:pt x="315" y="84"/>
                    </a:lnTo>
                    <a:lnTo>
                      <a:pt x="315" y="86"/>
                    </a:lnTo>
                    <a:lnTo>
                      <a:pt x="315" y="89"/>
                    </a:lnTo>
                    <a:lnTo>
                      <a:pt x="317" y="93"/>
                    </a:lnTo>
                    <a:lnTo>
                      <a:pt x="319" y="100"/>
                    </a:lnTo>
                    <a:lnTo>
                      <a:pt x="319" y="108"/>
                    </a:lnTo>
                    <a:lnTo>
                      <a:pt x="319" y="115"/>
                    </a:lnTo>
                    <a:lnTo>
                      <a:pt x="317" y="124"/>
                    </a:lnTo>
                    <a:lnTo>
                      <a:pt x="315" y="131"/>
                    </a:lnTo>
                    <a:lnTo>
                      <a:pt x="310" y="141"/>
                    </a:lnTo>
                    <a:lnTo>
                      <a:pt x="300" y="151"/>
                    </a:lnTo>
                    <a:lnTo>
                      <a:pt x="291" y="155"/>
                    </a:lnTo>
                    <a:lnTo>
                      <a:pt x="281" y="160"/>
                    </a:lnTo>
                    <a:lnTo>
                      <a:pt x="272" y="160"/>
                    </a:lnTo>
                    <a:lnTo>
                      <a:pt x="265" y="160"/>
                    </a:lnTo>
                    <a:lnTo>
                      <a:pt x="255" y="160"/>
                    </a:lnTo>
                    <a:lnTo>
                      <a:pt x="248" y="158"/>
                    </a:lnTo>
                    <a:lnTo>
                      <a:pt x="243" y="155"/>
                    </a:lnTo>
                    <a:lnTo>
                      <a:pt x="238" y="153"/>
                    </a:lnTo>
                    <a:lnTo>
                      <a:pt x="234" y="151"/>
                    </a:lnTo>
                    <a:lnTo>
                      <a:pt x="234" y="153"/>
                    </a:lnTo>
                    <a:lnTo>
                      <a:pt x="234" y="158"/>
                    </a:lnTo>
                    <a:lnTo>
                      <a:pt x="234" y="162"/>
                    </a:lnTo>
                    <a:lnTo>
                      <a:pt x="231" y="170"/>
                    </a:lnTo>
                    <a:lnTo>
                      <a:pt x="229" y="179"/>
                    </a:lnTo>
                    <a:lnTo>
                      <a:pt x="224" y="189"/>
                    </a:lnTo>
                    <a:lnTo>
                      <a:pt x="217" y="198"/>
                    </a:lnTo>
                    <a:lnTo>
                      <a:pt x="205" y="208"/>
                    </a:lnTo>
                    <a:lnTo>
                      <a:pt x="191" y="217"/>
                    </a:lnTo>
                    <a:lnTo>
                      <a:pt x="176" y="227"/>
                    </a:lnTo>
                    <a:lnTo>
                      <a:pt x="160" y="229"/>
                    </a:lnTo>
                    <a:lnTo>
                      <a:pt x="145" y="232"/>
                    </a:lnTo>
                    <a:lnTo>
                      <a:pt x="131" y="229"/>
                    </a:lnTo>
                    <a:lnTo>
                      <a:pt x="119" y="224"/>
                    </a:lnTo>
                    <a:lnTo>
                      <a:pt x="107" y="220"/>
                    </a:lnTo>
                    <a:lnTo>
                      <a:pt x="98" y="215"/>
                    </a:lnTo>
                    <a:lnTo>
                      <a:pt x="90" y="210"/>
                    </a:lnTo>
                    <a:lnTo>
                      <a:pt x="86" y="208"/>
                    </a:lnTo>
                    <a:lnTo>
                      <a:pt x="83" y="208"/>
                    </a:lnTo>
                    <a:lnTo>
                      <a:pt x="83" y="210"/>
                    </a:lnTo>
                    <a:lnTo>
                      <a:pt x="83" y="213"/>
                    </a:lnTo>
                    <a:lnTo>
                      <a:pt x="81" y="217"/>
                    </a:lnTo>
                    <a:lnTo>
                      <a:pt x="79" y="222"/>
                    </a:lnTo>
                    <a:lnTo>
                      <a:pt x="74" y="227"/>
                    </a:lnTo>
                    <a:lnTo>
                      <a:pt x="69" y="232"/>
                    </a:lnTo>
                    <a:lnTo>
                      <a:pt x="62" y="234"/>
                    </a:lnTo>
                    <a:lnTo>
                      <a:pt x="52" y="236"/>
                    </a:lnTo>
                    <a:lnTo>
                      <a:pt x="43" y="239"/>
                    </a:lnTo>
                    <a:lnTo>
                      <a:pt x="31" y="236"/>
                    </a:lnTo>
                    <a:lnTo>
                      <a:pt x="21" y="234"/>
                    </a:lnTo>
                    <a:lnTo>
                      <a:pt x="14" y="232"/>
                    </a:lnTo>
                    <a:lnTo>
                      <a:pt x="9" y="227"/>
                    </a:lnTo>
                    <a:lnTo>
                      <a:pt x="5" y="222"/>
                    </a:lnTo>
                    <a:lnTo>
                      <a:pt x="2" y="217"/>
                    </a:lnTo>
                    <a:lnTo>
                      <a:pt x="0" y="213"/>
                    </a:lnTo>
                    <a:lnTo>
                      <a:pt x="0" y="210"/>
                    </a:lnTo>
                    <a:lnTo>
                      <a:pt x="0" y="208"/>
                    </a:lnTo>
                  </a:path>
                </a:pathLst>
              </a:custGeom>
              <a:noFill/>
              <a:ln w="127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91" name="Group 25"/>
            <p:cNvGrpSpPr>
              <a:grpSpLocks/>
            </p:cNvGrpSpPr>
            <p:nvPr/>
          </p:nvGrpSpPr>
          <p:grpSpPr bwMode="auto">
            <a:xfrm>
              <a:off x="3366" y="3430"/>
              <a:ext cx="632" cy="470"/>
              <a:chOff x="3366" y="3430"/>
              <a:chExt cx="632" cy="470"/>
            </a:xfrm>
          </p:grpSpPr>
          <p:sp>
            <p:nvSpPr>
              <p:cNvPr id="3113" name="Freeform 26"/>
              <p:cNvSpPr>
                <a:spLocks/>
              </p:cNvSpPr>
              <p:nvPr/>
            </p:nvSpPr>
            <p:spPr bwMode="auto">
              <a:xfrm>
                <a:off x="3722" y="3440"/>
                <a:ext cx="276" cy="229"/>
              </a:xfrm>
              <a:custGeom>
                <a:avLst/>
                <a:gdLst>
                  <a:gd name="T0" fmla="*/ 0 w 276"/>
                  <a:gd name="T1" fmla="*/ 24 h 229"/>
                  <a:gd name="T2" fmla="*/ 4 w 276"/>
                  <a:gd name="T3" fmla="*/ 24 h 229"/>
                  <a:gd name="T4" fmla="*/ 7 w 276"/>
                  <a:gd name="T5" fmla="*/ 19 h 229"/>
                  <a:gd name="T6" fmla="*/ 16 w 276"/>
                  <a:gd name="T7" fmla="*/ 14 h 229"/>
                  <a:gd name="T8" fmla="*/ 26 w 276"/>
                  <a:gd name="T9" fmla="*/ 10 h 229"/>
                  <a:gd name="T10" fmla="*/ 35 w 276"/>
                  <a:gd name="T11" fmla="*/ 5 h 229"/>
                  <a:gd name="T12" fmla="*/ 50 w 276"/>
                  <a:gd name="T13" fmla="*/ 2 h 229"/>
                  <a:gd name="T14" fmla="*/ 64 w 276"/>
                  <a:gd name="T15" fmla="*/ 0 h 229"/>
                  <a:gd name="T16" fmla="*/ 78 w 276"/>
                  <a:gd name="T17" fmla="*/ 0 h 229"/>
                  <a:gd name="T18" fmla="*/ 95 w 276"/>
                  <a:gd name="T19" fmla="*/ 5 h 229"/>
                  <a:gd name="T20" fmla="*/ 109 w 276"/>
                  <a:gd name="T21" fmla="*/ 12 h 229"/>
                  <a:gd name="T22" fmla="*/ 124 w 276"/>
                  <a:gd name="T23" fmla="*/ 24 h 229"/>
                  <a:gd name="T24" fmla="*/ 133 w 276"/>
                  <a:gd name="T25" fmla="*/ 33 h 229"/>
                  <a:gd name="T26" fmla="*/ 143 w 276"/>
                  <a:gd name="T27" fmla="*/ 43 h 229"/>
                  <a:gd name="T28" fmla="*/ 147 w 276"/>
                  <a:gd name="T29" fmla="*/ 52 h 229"/>
                  <a:gd name="T30" fmla="*/ 150 w 276"/>
                  <a:gd name="T31" fmla="*/ 60 h 229"/>
                  <a:gd name="T32" fmla="*/ 152 w 276"/>
                  <a:gd name="T33" fmla="*/ 67 h 229"/>
                  <a:gd name="T34" fmla="*/ 152 w 276"/>
                  <a:gd name="T35" fmla="*/ 74 h 229"/>
                  <a:gd name="T36" fmla="*/ 152 w 276"/>
                  <a:gd name="T37" fmla="*/ 79 h 229"/>
                  <a:gd name="T38" fmla="*/ 152 w 276"/>
                  <a:gd name="T39" fmla="*/ 81 h 229"/>
                  <a:gd name="T40" fmla="*/ 152 w 276"/>
                  <a:gd name="T41" fmla="*/ 81 h 229"/>
                  <a:gd name="T42" fmla="*/ 152 w 276"/>
                  <a:gd name="T43" fmla="*/ 81 h 229"/>
                  <a:gd name="T44" fmla="*/ 155 w 276"/>
                  <a:gd name="T45" fmla="*/ 79 h 229"/>
                  <a:gd name="T46" fmla="*/ 159 w 276"/>
                  <a:gd name="T47" fmla="*/ 76 h 229"/>
                  <a:gd name="T48" fmla="*/ 167 w 276"/>
                  <a:gd name="T49" fmla="*/ 74 h 229"/>
                  <a:gd name="T50" fmla="*/ 174 w 276"/>
                  <a:gd name="T51" fmla="*/ 72 h 229"/>
                  <a:gd name="T52" fmla="*/ 181 w 276"/>
                  <a:gd name="T53" fmla="*/ 69 h 229"/>
                  <a:gd name="T54" fmla="*/ 190 w 276"/>
                  <a:gd name="T55" fmla="*/ 69 h 229"/>
                  <a:gd name="T56" fmla="*/ 200 w 276"/>
                  <a:gd name="T57" fmla="*/ 72 h 229"/>
                  <a:gd name="T58" fmla="*/ 209 w 276"/>
                  <a:gd name="T59" fmla="*/ 74 h 229"/>
                  <a:gd name="T60" fmla="*/ 219 w 276"/>
                  <a:gd name="T61" fmla="*/ 81 h 229"/>
                  <a:gd name="T62" fmla="*/ 229 w 276"/>
                  <a:gd name="T63" fmla="*/ 91 h 229"/>
                  <a:gd name="T64" fmla="*/ 233 w 276"/>
                  <a:gd name="T65" fmla="*/ 98 h 229"/>
                  <a:gd name="T66" fmla="*/ 236 w 276"/>
                  <a:gd name="T67" fmla="*/ 107 h 229"/>
                  <a:gd name="T68" fmla="*/ 238 w 276"/>
                  <a:gd name="T69" fmla="*/ 117 h 229"/>
                  <a:gd name="T70" fmla="*/ 238 w 276"/>
                  <a:gd name="T71" fmla="*/ 124 h 229"/>
                  <a:gd name="T72" fmla="*/ 236 w 276"/>
                  <a:gd name="T73" fmla="*/ 131 h 229"/>
                  <a:gd name="T74" fmla="*/ 236 w 276"/>
                  <a:gd name="T75" fmla="*/ 138 h 229"/>
                  <a:gd name="T76" fmla="*/ 233 w 276"/>
                  <a:gd name="T77" fmla="*/ 143 h 229"/>
                  <a:gd name="T78" fmla="*/ 233 w 276"/>
                  <a:gd name="T79" fmla="*/ 145 h 229"/>
                  <a:gd name="T80" fmla="*/ 231 w 276"/>
                  <a:gd name="T81" fmla="*/ 145 h 229"/>
                  <a:gd name="T82" fmla="*/ 233 w 276"/>
                  <a:gd name="T83" fmla="*/ 148 h 229"/>
                  <a:gd name="T84" fmla="*/ 236 w 276"/>
                  <a:gd name="T85" fmla="*/ 148 h 229"/>
                  <a:gd name="T86" fmla="*/ 240 w 276"/>
                  <a:gd name="T87" fmla="*/ 153 h 229"/>
                  <a:gd name="T88" fmla="*/ 248 w 276"/>
                  <a:gd name="T89" fmla="*/ 157 h 229"/>
                  <a:gd name="T90" fmla="*/ 252 w 276"/>
                  <a:gd name="T91" fmla="*/ 164 h 229"/>
                  <a:gd name="T92" fmla="*/ 259 w 276"/>
                  <a:gd name="T93" fmla="*/ 174 h 229"/>
                  <a:gd name="T94" fmla="*/ 267 w 276"/>
                  <a:gd name="T95" fmla="*/ 184 h 229"/>
                  <a:gd name="T96" fmla="*/ 271 w 276"/>
                  <a:gd name="T97" fmla="*/ 195 h 229"/>
                  <a:gd name="T98" fmla="*/ 274 w 276"/>
                  <a:gd name="T99" fmla="*/ 212 h 229"/>
                  <a:gd name="T100" fmla="*/ 276 w 276"/>
                  <a:gd name="T101" fmla="*/ 229 h 22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76"/>
                  <a:gd name="T154" fmla="*/ 0 h 229"/>
                  <a:gd name="T155" fmla="*/ 276 w 276"/>
                  <a:gd name="T156" fmla="*/ 229 h 229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76" h="229">
                    <a:moveTo>
                      <a:pt x="0" y="24"/>
                    </a:moveTo>
                    <a:lnTo>
                      <a:pt x="4" y="24"/>
                    </a:lnTo>
                    <a:lnTo>
                      <a:pt x="7" y="19"/>
                    </a:lnTo>
                    <a:lnTo>
                      <a:pt x="16" y="14"/>
                    </a:lnTo>
                    <a:lnTo>
                      <a:pt x="26" y="10"/>
                    </a:lnTo>
                    <a:lnTo>
                      <a:pt x="35" y="5"/>
                    </a:lnTo>
                    <a:lnTo>
                      <a:pt x="50" y="2"/>
                    </a:lnTo>
                    <a:lnTo>
                      <a:pt x="64" y="0"/>
                    </a:lnTo>
                    <a:lnTo>
                      <a:pt x="78" y="0"/>
                    </a:lnTo>
                    <a:lnTo>
                      <a:pt x="95" y="5"/>
                    </a:lnTo>
                    <a:lnTo>
                      <a:pt x="109" y="12"/>
                    </a:lnTo>
                    <a:lnTo>
                      <a:pt x="124" y="24"/>
                    </a:lnTo>
                    <a:lnTo>
                      <a:pt x="133" y="33"/>
                    </a:lnTo>
                    <a:lnTo>
                      <a:pt x="143" y="43"/>
                    </a:lnTo>
                    <a:lnTo>
                      <a:pt x="147" y="52"/>
                    </a:lnTo>
                    <a:lnTo>
                      <a:pt x="150" y="60"/>
                    </a:lnTo>
                    <a:lnTo>
                      <a:pt x="152" y="67"/>
                    </a:lnTo>
                    <a:lnTo>
                      <a:pt x="152" y="74"/>
                    </a:lnTo>
                    <a:lnTo>
                      <a:pt x="152" y="79"/>
                    </a:lnTo>
                    <a:lnTo>
                      <a:pt x="152" y="81"/>
                    </a:lnTo>
                    <a:lnTo>
                      <a:pt x="155" y="79"/>
                    </a:lnTo>
                    <a:lnTo>
                      <a:pt x="159" y="76"/>
                    </a:lnTo>
                    <a:lnTo>
                      <a:pt x="167" y="74"/>
                    </a:lnTo>
                    <a:lnTo>
                      <a:pt x="174" y="72"/>
                    </a:lnTo>
                    <a:lnTo>
                      <a:pt x="181" y="69"/>
                    </a:lnTo>
                    <a:lnTo>
                      <a:pt x="190" y="69"/>
                    </a:lnTo>
                    <a:lnTo>
                      <a:pt x="200" y="72"/>
                    </a:lnTo>
                    <a:lnTo>
                      <a:pt x="209" y="74"/>
                    </a:lnTo>
                    <a:lnTo>
                      <a:pt x="219" y="81"/>
                    </a:lnTo>
                    <a:lnTo>
                      <a:pt x="229" y="91"/>
                    </a:lnTo>
                    <a:lnTo>
                      <a:pt x="233" y="98"/>
                    </a:lnTo>
                    <a:lnTo>
                      <a:pt x="236" y="107"/>
                    </a:lnTo>
                    <a:lnTo>
                      <a:pt x="238" y="117"/>
                    </a:lnTo>
                    <a:lnTo>
                      <a:pt x="238" y="124"/>
                    </a:lnTo>
                    <a:lnTo>
                      <a:pt x="236" y="131"/>
                    </a:lnTo>
                    <a:lnTo>
                      <a:pt x="236" y="138"/>
                    </a:lnTo>
                    <a:lnTo>
                      <a:pt x="233" y="143"/>
                    </a:lnTo>
                    <a:lnTo>
                      <a:pt x="233" y="145"/>
                    </a:lnTo>
                    <a:lnTo>
                      <a:pt x="231" y="145"/>
                    </a:lnTo>
                    <a:lnTo>
                      <a:pt x="233" y="148"/>
                    </a:lnTo>
                    <a:lnTo>
                      <a:pt x="236" y="148"/>
                    </a:lnTo>
                    <a:lnTo>
                      <a:pt x="240" y="153"/>
                    </a:lnTo>
                    <a:lnTo>
                      <a:pt x="248" y="157"/>
                    </a:lnTo>
                    <a:lnTo>
                      <a:pt x="252" y="164"/>
                    </a:lnTo>
                    <a:lnTo>
                      <a:pt x="259" y="174"/>
                    </a:lnTo>
                    <a:lnTo>
                      <a:pt x="267" y="184"/>
                    </a:lnTo>
                    <a:lnTo>
                      <a:pt x="271" y="195"/>
                    </a:lnTo>
                    <a:lnTo>
                      <a:pt x="274" y="212"/>
                    </a:lnTo>
                    <a:lnTo>
                      <a:pt x="276" y="229"/>
                    </a:lnTo>
                  </a:path>
                </a:pathLst>
              </a:custGeom>
              <a:noFill/>
              <a:ln w="127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" name="Freeform 27"/>
              <p:cNvSpPr>
                <a:spLocks/>
              </p:cNvSpPr>
              <p:nvPr/>
            </p:nvSpPr>
            <p:spPr bwMode="auto">
              <a:xfrm>
                <a:off x="3366" y="3430"/>
                <a:ext cx="358" cy="236"/>
              </a:xfrm>
              <a:custGeom>
                <a:avLst/>
                <a:gdLst>
                  <a:gd name="T0" fmla="*/ 3 w 358"/>
                  <a:gd name="T1" fmla="*/ 220 h 236"/>
                  <a:gd name="T2" fmla="*/ 10 w 358"/>
                  <a:gd name="T3" fmla="*/ 194 h 236"/>
                  <a:gd name="T4" fmla="*/ 22 w 358"/>
                  <a:gd name="T5" fmla="*/ 174 h 236"/>
                  <a:gd name="T6" fmla="*/ 34 w 358"/>
                  <a:gd name="T7" fmla="*/ 163 h 236"/>
                  <a:gd name="T8" fmla="*/ 43 w 358"/>
                  <a:gd name="T9" fmla="*/ 155 h 236"/>
                  <a:gd name="T10" fmla="*/ 43 w 358"/>
                  <a:gd name="T11" fmla="*/ 155 h 236"/>
                  <a:gd name="T12" fmla="*/ 41 w 358"/>
                  <a:gd name="T13" fmla="*/ 146 h 236"/>
                  <a:gd name="T14" fmla="*/ 39 w 358"/>
                  <a:gd name="T15" fmla="*/ 134 h 236"/>
                  <a:gd name="T16" fmla="*/ 39 w 358"/>
                  <a:gd name="T17" fmla="*/ 117 h 236"/>
                  <a:gd name="T18" fmla="*/ 48 w 358"/>
                  <a:gd name="T19" fmla="*/ 98 h 236"/>
                  <a:gd name="T20" fmla="*/ 65 w 358"/>
                  <a:gd name="T21" fmla="*/ 84 h 236"/>
                  <a:gd name="T22" fmla="*/ 84 w 358"/>
                  <a:gd name="T23" fmla="*/ 79 h 236"/>
                  <a:gd name="T24" fmla="*/ 103 w 358"/>
                  <a:gd name="T25" fmla="*/ 82 h 236"/>
                  <a:gd name="T26" fmla="*/ 115 w 358"/>
                  <a:gd name="T27" fmla="*/ 86 h 236"/>
                  <a:gd name="T28" fmla="*/ 122 w 358"/>
                  <a:gd name="T29" fmla="*/ 91 h 236"/>
                  <a:gd name="T30" fmla="*/ 124 w 358"/>
                  <a:gd name="T31" fmla="*/ 89 h 236"/>
                  <a:gd name="T32" fmla="*/ 122 w 358"/>
                  <a:gd name="T33" fmla="*/ 82 h 236"/>
                  <a:gd name="T34" fmla="*/ 124 w 358"/>
                  <a:gd name="T35" fmla="*/ 70 h 236"/>
                  <a:gd name="T36" fmla="*/ 134 w 358"/>
                  <a:gd name="T37" fmla="*/ 53 h 236"/>
                  <a:gd name="T38" fmla="*/ 153 w 358"/>
                  <a:gd name="T39" fmla="*/ 31 h 236"/>
                  <a:gd name="T40" fmla="*/ 182 w 358"/>
                  <a:gd name="T41" fmla="*/ 15 h 236"/>
                  <a:gd name="T42" fmla="*/ 213 w 358"/>
                  <a:gd name="T43" fmla="*/ 10 h 236"/>
                  <a:gd name="T44" fmla="*/ 239 w 358"/>
                  <a:gd name="T45" fmla="*/ 15 h 236"/>
                  <a:gd name="T46" fmla="*/ 260 w 358"/>
                  <a:gd name="T47" fmla="*/ 24 h 236"/>
                  <a:gd name="T48" fmla="*/ 272 w 358"/>
                  <a:gd name="T49" fmla="*/ 31 h 236"/>
                  <a:gd name="T50" fmla="*/ 275 w 358"/>
                  <a:gd name="T51" fmla="*/ 31 h 236"/>
                  <a:gd name="T52" fmla="*/ 275 w 358"/>
                  <a:gd name="T53" fmla="*/ 27 h 236"/>
                  <a:gd name="T54" fmla="*/ 279 w 358"/>
                  <a:gd name="T55" fmla="*/ 17 h 236"/>
                  <a:gd name="T56" fmla="*/ 289 w 358"/>
                  <a:gd name="T57" fmla="*/ 8 h 236"/>
                  <a:gd name="T58" fmla="*/ 306 w 358"/>
                  <a:gd name="T59" fmla="*/ 3 h 236"/>
                  <a:gd name="T60" fmla="*/ 327 w 358"/>
                  <a:gd name="T61" fmla="*/ 3 h 236"/>
                  <a:gd name="T62" fmla="*/ 344 w 358"/>
                  <a:gd name="T63" fmla="*/ 8 h 236"/>
                  <a:gd name="T64" fmla="*/ 351 w 358"/>
                  <a:gd name="T65" fmla="*/ 17 h 236"/>
                  <a:gd name="T66" fmla="*/ 356 w 358"/>
                  <a:gd name="T67" fmla="*/ 27 h 236"/>
                  <a:gd name="T68" fmla="*/ 358 w 358"/>
                  <a:gd name="T69" fmla="*/ 31 h 2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58"/>
                  <a:gd name="T106" fmla="*/ 0 h 236"/>
                  <a:gd name="T107" fmla="*/ 358 w 358"/>
                  <a:gd name="T108" fmla="*/ 236 h 2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58" h="236">
                    <a:moveTo>
                      <a:pt x="0" y="236"/>
                    </a:moveTo>
                    <a:lnTo>
                      <a:pt x="3" y="220"/>
                    </a:lnTo>
                    <a:lnTo>
                      <a:pt x="5" y="205"/>
                    </a:lnTo>
                    <a:lnTo>
                      <a:pt x="10" y="194"/>
                    </a:lnTo>
                    <a:lnTo>
                      <a:pt x="15" y="182"/>
                    </a:lnTo>
                    <a:lnTo>
                      <a:pt x="22" y="174"/>
                    </a:lnTo>
                    <a:lnTo>
                      <a:pt x="29" y="167"/>
                    </a:lnTo>
                    <a:lnTo>
                      <a:pt x="34" y="163"/>
                    </a:lnTo>
                    <a:lnTo>
                      <a:pt x="39" y="158"/>
                    </a:lnTo>
                    <a:lnTo>
                      <a:pt x="43" y="155"/>
                    </a:lnTo>
                    <a:lnTo>
                      <a:pt x="41" y="151"/>
                    </a:lnTo>
                    <a:lnTo>
                      <a:pt x="41" y="146"/>
                    </a:lnTo>
                    <a:lnTo>
                      <a:pt x="39" y="141"/>
                    </a:lnTo>
                    <a:lnTo>
                      <a:pt x="39" y="134"/>
                    </a:lnTo>
                    <a:lnTo>
                      <a:pt x="39" y="124"/>
                    </a:lnTo>
                    <a:lnTo>
                      <a:pt x="39" y="117"/>
                    </a:lnTo>
                    <a:lnTo>
                      <a:pt x="43" y="108"/>
                    </a:lnTo>
                    <a:lnTo>
                      <a:pt x="48" y="98"/>
                    </a:lnTo>
                    <a:lnTo>
                      <a:pt x="55" y="91"/>
                    </a:lnTo>
                    <a:lnTo>
                      <a:pt x="65" y="84"/>
                    </a:lnTo>
                    <a:lnTo>
                      <a:pt x="77" y="82"/>
                    </a:lnTo>
                    <a:lnTo>
                      <a:pt x="84" y="79"/>
                    </a:lnTo>
                    <a:lnTo>
                      <a:pt x="93" y="79"/>
                    </a:lnTo>
                    <a:lnTo>
                      <a:pt x="103" y="82"/>
                    </a:lnTo>
                    <a:lnTo>
                      <a:pt x="110" y="84"/>
                    </a:lnTo>
                    <a:lnTo>
                      <a:pt x="115" y="86"/>
                    </a:lnTo>
                    <a:lnTo>
                      <a:pt x="120" y="89"/>
                    </a:lnTo>
                    <a:lnTo>
                      <a:pt x="122" y="91"/>
                    </a:lnTo>
                    <a:lnTo>
                      <a:pt x="124" y="91"/>
                    </a:lnTo>
                    <a:lnTo>
                      <a:pt x="124" y="89"/>
                    </a:lnTo>
                    <a:lnTo>
                      <a:pt x="122" y="86"/>
                    </a:lnTo>
                    <a:lnTo>
                      <a:pt x="122" y="82"/>
                    </a:lnTo>
                    <a:lnTo>
                      <a:pt x="124" y="77"/>
                    </a:lnTo>
                    <a:lnTo>
                      <a:pt x="124" y="70"/>
                    </a:lnTo>
                    <a:lnTo>
                      <a:pt x="129" y="60"/>
                    </a:lnTo>
                    <a:lnTo>
                      <a:pt x="134" y="53"/>
                    </a:lnTo>
                    <a:lnTo>
                      <a:pt x="141" y="43"/>
                    </a:lnTo>
                    <a:lnTo>
                      <a:pt x="153" y="31"/>
                    </a:lnTo>
                    <a:lnTo>
                      <a:pt x="165" y="22"/>
                    </a:lnTo>
                    <a:lnTo>
                      <a:pt x="182" y="15"/>
                    </a:lnTo>
                    <a:lnTo>
                      <a:pt x="196" y="10"/>
                    </a:lnTo>
                    <a:lnTo>
                      <a:pt x="213" y="10"/>
                    </a:lnTo>
                    <a:lnTo>
                      <a:pt x="227" y="10"/>
                    </a:lnTo>
                    <a:lnTo>
                      <a:pt x="239" y="15"/>
                    </a:lnTo>
                    <a:lnTo>
                      <a:pt x="251" y="20"/>
                    </a:lnTo>
                    <a:lnTo>
                      <a:pt x="260" y="24"/>
                    </a:lnTo>
                    <a:lnTo>
                      <a:pt x="267" y="29"/>
                    </a:lnTo>
                    <a:lnTo>
                      <a:pt x="272" y="31"/>
                    </a:lnTo>
                    <a:lnTo>
                      <a:pt x="275" y="34"/>
                    </a:lnTo>
                    <a:lnTo>
                      <a:pt x="275" y="31"/>
                    </a:lnTo>
                    <a:lnTo>
                      <a:pt x="275" y="29"/>
                    </a:lnTo>
                    <a:lnTo>
                      <a:pt x="275" y="27"/>
                    </a:lnTo>
                    <a:lnTo>
                      <a:pt x="277" y="22"/>
                    </a:lnTo>
                    <a:lnTo>
                      <a:pt x="279" y="17"/>
                    </a:lnTo>
                    <a:lnTo>
                      <a:pt x="284" y="12"/>
                    </a:lnTo>
                    <a:lnTo>
                      <a:pt x="289" y="8"/>
                    </a:lnTo>
                    <a:lnTo>
                      <a:pt x="296" y="5"/>
                    </a:lnTo>
                    <a:lnTo>
                      <a:pt x="306" y="3"/>
                    </a:lnTo>
                    <a:lnTo>
                      <a:pt x="315" y="0"/>
                    </a:lnTo>
                    <a:lnTo>
                      <a:pt x="327" y="3"/>
                    </a:lnTo>
                    <a:lnTo>
                      <a:pt x="337" y="5"/>
                    </a:lnTo>
                    <a:lnTo>
                      <a:pt x="344" y="8"/>
                    </a:lnTo>
                    <a:lnTo>
                      <a:pt x="348" y="12"/>
                    </a:lnTo>
                    <a:lnTo>
                      <a:pt x="351" y="17"/>
                    </a:lnTo>
                    <a:lnTo>
                      <a:pt x="356" y="22"/>
                    </a:lnTo>
                    <a:lnTo>
                      <a:pt x="356" y="27"/>
                    </a:lnTo>
                    <a:lnTo>
                      <a:pt x="358" y="29"/>
                    </a:lnTo>
                    <a:lnTo>
                      <a:pt x="358" y="31"/>
                    </a:lnTo>
                    <a:lnTo>
                      <a:pt x="358" y="34"/>
                    </a:lnTo>
                  </a:path>
                </a:pathLst>
              </a:custGeom>
              <a:noFill/>
              <a:ln w="127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" name="Freeform 28"/>
              <p:cNvSpPr>
                <a:spLocks/>
              </p:cNvSpPr>
              <p:nvPr/>
            </p:nvSpPr>
            <p:spPr bwMode="auto">
              <a:xfrm>
                <a:off x="3366" y="3664"/>
                <a:ext cx="272" cy="229"/>
              </a:xfrm>
              <a:custGeom>
                <a:avLst/>
                <a:gdLst>
                  <a:gd name="T0" fmla="*/ 272 w 272"/>
                  <a:gd name="T1" fmla="*/ 203 h 229"/>
                  <a:gd name="T2" fmla="*/ 272 w 272"/>
                  <a:gd name="T3" fmla="*/ 205 h 229"/>
                  <a:gd name="T4" fmla="*/ 267 w 272"/>
                  <a:gd name="T5" fmla="*/ 208 h 229"/>
                  <a:gd name="T6" fmla="*/ 260 w 272"/>
                  <a:gd name="T7" fmla="*/ 212 h 229"/>
                  <a:gd name="T8" fmla="*/ 251 w 272"/>
                  <a:gd name="T9" fmla="*/ 217 h 229"/>
                  <a:gd name="T10" fmla="*/ 239 w 272"/>
                  <a:gd name="T11" fmla="*/ 222 h 229"/>
                  <a:gd name="T12" fmla="*/ 227 w 272"/>
                  <a:gd name="T13" fmla="*/ 227 h 229"/>
                  <a:gd name="T14" fmla="*/ 213 w 272"/>
                  <a:gd name="T15" fmla="*/ 229 h 229"/>
                  <a:gd name="T16" fmla="*/ 196 w 272"/>
                  <a:gd name="T17" fmla="*/ 227 h 229"/>
                  <a:gd name="T18" fmla="*/ 182 w 272"/>
                  <a:gd name="T19" fmla="*/ 224 h 229"/>
                  <a:gd name="T20" fmla="*/ 165 w 272"/>
                  <a:gd name="T21" fmla="*/ 215 h 229"/>
                  <a:gd name="T22" fmla="*/ 153 w 272"/>
                  <a:gd name="T23" fmla="*/ 205 h 229"/>
                  <a:gd name="T24" fmla="*/ 141 w 272"/>
                  <a:gd name="T25" fmla="*/ 196 h 229"/>
                  <a:gd name="T26" fmla="*/ 134 w 272"/>
                  <a:gd name="T27" fmla="*/ 186 h 229"/>
                  <a:gd name="T28" fmla="*/ 129 w 272"/>
                  <a:gd name="T29" fmla="*/ 177 h 229"/>
                  <a:gd name="T30" fmla="*/ 124 w 272"/>
                  <a:gd name="T31" fmla="*/ 167 h 229"/>
                  <a:gd name="T32" fmla="*/ 124 w 272"/>
                  <a:gd name="T33" fmla="*/ 160 h 229"/>
                  <a:gd name="T34" fmla="*/ 122 w 272"/>
                  <a:gd name="T35" fmla="*/ 155 h 229"/>
                  <a:gd name="T36" fmla="*/ 122 w 272"/>
                  <a:gd name="T37" fmla="*/ 150 h 229"/>
                  <a:gd name="T38" fmla="*/ 124 w 272"/>
                  <a:gd name="T39" fmla="*/ 148 h 229"/>
                  <a:gd name="T40" fmla="*/ 124 w 272"/>
                  <a:gd name="T41" fmla="*/ 146 h 229"/>
                  <a:gd name="T42" fmla="*/ 122 w 272"/>
                  <a:gd name="T43" fmla="*/ 148 h 229"/>
                  <a:gd name="T44" fmla="*/ 120 w 272"/>
                  <a:gd name="T45" fmla="*/ 150 h 229"/>
                  <a:gd name="T46" fmla="*/ 115 w 272"/>
                  <a:gd name="T47" fmla="*/ 153 h 229"/>
                  <a:gd name="T48" fmla="*/ 110 w 272"/>
                  <a:gd name="T49" fmla="*/ 155 h 229"/>
                  <a:gd name="T50" fmla="*/ 103 w 272"/>
                  <a:gd name="T51" fmla="*/ 157 h 229"/>
                  <a:gd name="T52" fmla="*/ 93 w 272"/>
                  <a:gd name="T53" fmla="*/ 157 h 229"/>
                  <a:gd name="T54" fmla="*/ 84 w 272"/>
                  <a:gd name="T55" fmla="*/ 157 h 229"/>
                  <a:gd name="T56" fmla="*/ 77 w 272"/>
                  <a:gd name="T57" fmla="*/ 157 h 229"/>
                  <a:gd name="T58" fmla="*/ 65 w 272"/>
                  <a:gd name="T59" fmla="*/ 153 h 229"/>
                  <a:gd name="T60" fmla="*/ 55 w 272"/>
                  <a:gd name="T61" fmla="*/ 146 h 229"/>
                  <a:gd name="T62" fmla="*/ 48 w 272"/>
                  <a:gd name="T63" fmla="*/ 138 h 229"/>
                  <a:gd name="T64" fmla="*/ 43 w 272"/>
                  <a:gd name="T65" fmla="*/ 129 h 229"/>
                  <a:gd name="T66" fmla="*/ 39 w 272"/>
                  <a:gd name="T67" fmla="*/ 122 h 229"/>
                  <a:gd name="T68" fmla="*/ 39 w 272"/>
                  <a:gd name="T69" fmla="*/ 112 h 229"/>
                  <a:gd name="T70" fmla="*/ 39 w 272"/>
                  <a:gd name="T71" fmla="*/ 105 h 229"/>
                  <a:gd name="T72" fmla="*/ 39 w 272"/>
                  <a:gd name="T73" fmla="*/ 98 h 229"/>
                  <a:gd name="T74" fmla="*/ 41 w 272"/>
                  <a:gd name="T75" fmla="*/ 91 h 229"/>
                  <a:gd name="T76" fmla="*/ 41 w 272"/>
                  <a:gd name="T77" fmla="*/ 86 h 229"/>
                  <a:gd name="T78" fmla="*/ 43 w 272"/>
                  <a:gd name="T79" fmla="*/ 84 h 229"/>
                  <a:gd name="T80" fmla="*/ 43 w 272"/>
                  <a:gd name="T81" fmla="*/ 81 h 229"/>
                  <a:gd name="T82" fmla="*/ 43 w 272"/>
                  <a:gd name="T83" fmla="*/ 81 h 229"/>
                  <a:gd name="T84" fmla="*/ 39 w 272"/>
                  <a:gd name="T85" fmla="*/ 79 h 229"/>
                  <a:gd name="T86" fmla="*/ 34 w 272"/>
                  <a:gd name="T87" fmla="*/ 76 h 229"/>
                  <a:gd name="T88" fmla="*/ 29 w 272"/>
                  <a:gd name="T89" fmla="*/ 72 h 229"/>
                  <a:gd name="T90" fmla="*/ 22 w 272"/>
                  <a:gd name="T91" fmla="*/ 64 h 229"/>
                  <a:gd name="T92" fmla="*/ 15 w 272"/>
                  <a:gd name="T93" fmla="*/ 55 h 229"/>
                  <a:gd name="T94" fmla="*/ 10 w 272"/>
                  <a:gd name="T95" fmla="*/ 45 h 229"/>
                  <a:gd name="T96" fmla="*/ 5 w 272"/>
                  <a:gd name="T97" fmla="*/ 31 h 229"/>
                  <a:gd name="T98" fmla="*/ 3 w 272"/>
                  <a:gd name="T99" fmla="*/ 17 h 229"/>
                  <a:gd name="T100" fmla="*/ 0 w 272"/>
                  <a:gd name="T101" fmla="*/ 0 h 22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72"/>
                  <a:gd name="T154" fmla="*/ 0 h 229"/>
                  <a:gd name="T155" fmla="*/ 272 w 272"/>
                  <a:gd name="T156" fmla="*/ 229 h 229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72" h="229">
                    <a:moveTo>
                      <a:pt x="272" y="203"/>
                    </a:moveTo>
                    <a:lnTo>
                      <a:pt x="272" y="205"/>
                    </a:lnTo>
                    <a:lnTo>
                      <a:pt x="267" y="208"/>
                    </a:lnTo>
                    <a:lnTo>
                      <a:pt x="260" y="212"/>
                    </a:lnTo>
                    <a:lnTo>
                      <a:pt x="251" y="217"/>
                    </a:lnTo>
                    <a:lnTo>
                      <a:pt x="239" y="222"/>
                    </a:lnTo>
                    <a:lnTo>
                      <a:pt x="227" y="227"/>
                    </a:lnTo>
                    <a:lnTo>
                      <a:pt x="213" y="229"/>
                    </a:lnTo>
                    <a:lnTo>
                      <a:pt x="196" y="227"/>
                    </a:lnTo>
                    <a:lnTo>
                      <a:pt x="182" y="224"/>
                    </a:lnTo>
                    <a:lnTo>
                      <a:pt x="165" y="215"/>
                    </a:lnTo>
                    <a:lnTo>
                      <a:pt x="153" y="205"/>
                    </a:lnTo>
                    <a:lnTo>
                      <a:pt x="141" y="196"/>
                    </a:lnTo>
                    <a:lnTo>
                      <a:pt x="134" y="186"/>
                    </a:lnTo>
                    <a:lnTo>
                      <a:pt x="129" y="177"/>
                    </a:lnTo>
                    <a:lnTo>
                      <a:pt x="124" y="167"/>
                    </a:lnTo>
                    <a:lnTo>
                      <a:pt x="124" y="160"/>
                    </a:lnTo>
                    <a:lnTo>
                      <a:pt x="122" y="155"/>
                    </a:lnTo>
                    <a:lnTo>
                      <a:pt x="122" y="150"/>
                    </a:lnTo>
                    <a:lnTo>
                      <a:pt x="124" y="148"/>
                    </a:lnTo>
                    <a:lnTo>
                      <a:pt x="124" y="146"/>
                    </a:lnTo>
                    <a:lnTo>
                      <a:pt x="122" y="148"/>
                    </a:lnTo>
                    <a:lnTo>
                      <a:pt x="120" y="150"/>
                    </a:lnTo>
                    <a:lnTo>
                      <a:pt x="115" y="153"/>
                    </a:lnTo>
                    <a:lnTo>
                      <a:pt x="110" y="155"/>
                    </a:lnTo>
                    <a:lnTo>
                      <a:pt x="103" y="157"/>
                    </a:lnTo>
                    <a:lnTo>
                      <a:pt x="93" y="157"/>
                    </a:lnTo>
                    <a:lnTo>
                      <a:pt x="84" y="157"/>
                    </a:lnTo>
                    <a:lnTo>
                      <a:pt x="77" y="157"/>
                    </a:lnTo>
                    <a:lnTo>
                      <a:pt x="65" y="153"/>
                    </a:lnTo>
                    <a:lnTo>
                      <a:pt x="55" y="146"/>
                    </a:lnTo>
                    <a:lnTo>
                      <a:pt x="48" y="138"/>
                    </a:lnTo>
                    <a:lnTo>
                      <a:pt x="43" y="129"/>
                    </a:lnTo>
                    <a:lnTo>
                      <a:pt x="39" y="122"/>
                    </a:lnTo>
                    <a:lnTo>
                      <a:pt x="39" y="112"/>
                    </a:lnTo>
                    <a:lnTo>
                      <a:pt x="39" y="105"/>
                    </a:lnTo>
                    <a:lnTo>
                      <a:pt x="39" y="98"/>
                    </a:lnTo>
                    <a:lnTo>
                      <a:pt x="41" y="91"/>
                    </a:lnTo>
                    <a:lnTo>
                      <a:pt x="41" y="86"/>
                    </a:lnTo>
                    <a:lnTo>
                      <a:pt x="43" y="84"/>
                    </a:lnTo>
                    <a:lnTo>
                      <a:pt x="43" y="81"/>
                    </a:lnTo>
                    <a:lnTo>
                      <a:pt x="39" y="79"/>
                    </a:lnTo>
                    <a:lnTo>
                      <a:pt x="34" y="76"/>
                    </a:lnTo>
                    <a:lnTo>
                      <a:pt x="29" y="72"/>
                    </a:lnTo>
                    <a:lnTo>
                      <a:pt x="22" y="64"/>
                    </a:lnTo>
                    <a:lnTo>
                      <a:pt x="15" y="55"/>
                    </a:lnTo>
                    <a:lnTo>
                      <a:pt x="10" y="45"/>
                    </a:lnTo>
                    <a:lnTo>
                      <a:pt x="5" y="31"/>
                    </a:lnTo>
                    <a:lnTo>
                      <a:pt x="3" y="17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" name="Freeform 29"/>
              <p:cNvSpPr>
                <a:spLocks/>
              </p:cNvSpPr>
              <p:nvPr/>
            </p:nvSpPr>
            <p:spPr bwMode="auto">
              <a:xfrm>
                <a:off x="3638" y="3664"/>
                <a:ext cx="360" cy="236"/>
              </a:xfrm>
              <a:custGeom>
                <a:avLst/>
                <a:gdLst>
                  <a:gd name="T0" fmla="*/ 3 w 360"/>
                  <a:gd name="T1" fmla="*/ 205 h 236"/>
                  <a:gd name="T2" fmla="*/ 3 w 360"/>
                  <a:gd name="T3" fmla="*/ 212 h 236"/>
                  <a:gd name="T4" fmla="*/ 7 w 360"/>
                  <a:gd name="T5" fmla="*/ 219 h 236"/>
                  <a:gd name="T6" fmla="*/ 17 w 360"/>
                  <a:gd name="T7" fmla="*/ 229 h 236"/>
                  <a:gd name="T8" fmla="*/ 34 w 360"/>
                  <a:gd name="T9" fmla="*/ 236 h 236"/>
                  <a:gd name="T10" fmla="*/ 55 w 360"/>
                  <a:gd name="T11" fmla="*/ 236 h 236"/>
                  <a:gd name="T12" fmla="*/ 72 w 360"/>
                  <a:gd name="T13" fmla="*/ 229 h 236"/>
                  <a:gd name="T14" fmla="*/ 79 w 360"/>
                  <a:gd name="T15" fmla="*/ 219 h 236"/>
                  <a:gd name="T16" fmla="*/ 84 w 360"/>
                  <a:gd name="T17" fmla="*/ 212 h 236"/>
                  <a:gd name="T18" fmla="*/ 86 w 360"/>
                  <a:gd name="T19" fmla="*/ 205 h 236"/>
                  <a:gd name="T20" fmla="*/ 88 w 360"/>
                  <a:gd name="T21" fmla="*/ 205 h 236"/>
                  <a:gd name="T22" fmla="*/ 100 w 360"/>
                  <a:gd name="T23" fmla="*/ 215 h 236"/>
                  <a:gd name="T24" fmla="*/ 119 w 360"/>
                  <a:gd name="T25" fmla="*/ 224 h 236"/>
                  <a:gd name="T26" fmla="*/ 148 w 360"/>
                  <a:gd name="T27" fmla="*/ 229 h 236"/>
                  <a:gd name="T28" fmla="*/ 179 w 360"/>
                  <a:gd name="T29" fmla="*/ 224 h 236"/>
                  <a:gd name="T30" fmla="*/ 208 w 360"/>
                  <a:gd name="T31" fmla="*/ 205 h 236"/>
                  <a:gd name="T32" fmla="*/ 227 w 360"/>
                  <a:gd name="T33" fmla="*/ 186 h 236"/>
                  <a:gd name="T34" fmla="*/ 234 w 360"/>
                  <a:gd name="T35" fmla="*/ 169 h 236"/>
                  <a:gd name="T36" fmla="*/ 236 w 360"/>
                  <a:gd name="T37" fmla="*/ 155 h 236"/>
                  <a:gd name="T38" fmla="*/ 236 w 360"/>
                  <a:gd name="T39" fmla="*/ 148 h 236"/>
                  <a:gd name="T40" fmla="*/ 236 w 360"/>
                  <a:gd name="T41" fmla="*/ 148 h 236"/>
                  <a:gd name="T42" fmla="*/ 243 w 360"/>
                  <a:gd name="T43" fmla="*/ 153 h 236"/>
                  <a:gd name="T44" fmla="*/ 258 w 360"/>
                  <a:gd name="T45" fmla="*/ 157 h 236"/>
                  <a:gd name="T46" fmla="*/ 274 w 360"/>
                  <a:gd name="T47" fmla="*/ 160 h 236"/>
                  <a:gd name="T48" fmla="*/ 293 w 360"/>
                  <a:gd name="T49" fmla="*/ 153 h 236"/>
                  <a:gd name="T50" fmla="*/ 313 w 360"/>
                  <a:gd name="T51" fmla="*/ 138 h 236"/>
                  <a:gd name="T52" fmla="*/ 320 w 360"/>
                  <a:gd name="T53" fmla="*/ 122 h 236"/>
                  <a:gd name="T54" fmla="*/ 322 w 360"/>
                  <a:gd name="T55" fmla="*/ 105 h 236"/>
                  <a:gd name="T56" fmla="*/ 320 w 360"/>
                  <a:gd name="T57" fmla="*/ 91 h 236"/>
                  <a:gd name="T58" fmla="*/ 317 w 360"/>
                  <a:gd name="T59" fmla="*/ 84 h 236"/>
                  <a:gd name="T60" fmla="*/ 317 w 360"/>
                  <a:gd name="T61" fmla="*/ 81 h 236"/>
                  <a:gd name="T62" fmla="*/ 324 w 360"/>
                  <a:gd name="T63" fmla="*/ 76 h 236"/>
                  <a:gd name="T64" fmla="*/ 336 w 360"/>
                  <a:gd name="T65" fmla="*/ 64 h 236"/>
                  <a:gd name="T66" fmla="*/ 351 w 360"/>
                  <a:gd name="T67" fmla="*/ 45 h 236"/>
                  <a:gd name="T68" fmla="*/ 358 w 360"/>
                  <a:gd name="T69" fmla="*/ 17 h 2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60"/>
                  <a:gd name="T106" fmla="*/ 0 h 236"/>
                  <a:gd name="T107" fmla="*/ 360 w 360"/>
                  <a:gd name="T108" fmla="*/ 236 h 2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60" h="236">
                    <a:moveTo>
                      <a:pt x="0" y="203"/>
                    </a:moveTo>
                    <a:lnTo>
                      <a:pt x="3" y="205"/>
                    </a:lnTo>
                    <a:lnTo>
                      <a:pt x="3" y="208"/>
                    </a:lnTo>
                    <a:lnTo>
                      <a:pt x="3" y="212"/>
                    </a:lnTo>
                    <a:lnTo>
                      <a:pt x="5" y="215"/>
                    </a:lnTo>
                    <a:lnTo>
                      <a:pt x="7" y="219"/>
                    </a:lnTo>
                    <a:lnTo>
                      <a:pt x="12" y="224"/>
                    </a:lnTo>
                    <a:lnTo>
                      <a:pt x="17" y="229"/>
                    </a:lnTo>
                    <a:lnTo>
                      <a:pt x="24" y="234"/>
                    </a:lnTo>
                    <a:lnTo>
                      <a:pt x="34" y="236"/>
                    </a:lnTo>
                    <a:lnTo>
                      <a:pt x="43" y="236"/>
                    </a:lnTo>
                    <a:lnTo>
                      <a:pt x="55" y="236"/>
                    </a:lnTo>
                    <a:lnTo>
                      <a:pt x="65" y="234"/>
                    </a:lnTo>
                    <a:lnTo>
                      <a:pt x="72" y="229"/>
                    </a:lnTo>
                    <a:lnTo>
                      <a:pt x="76" y="224"/>
                    </a:lnTo>
                    <a:lnTo>
                      <a:pt x="79" y="219"/>
                    </a:lnTo>
                    <a:lnTo>
                      <a:pt x="84" y="215"/>
                    </a:lnTo>
                    <a:lnTo>
                      <a:pt x="84" y="212"/>
                    </a:lnTo>
                    <a:lnTo>
                      <a:pt x="86" y="208"/>
                    </a:lnTo>
                    <a:lnTo>
                      <a:pt x="86" y="205"/>
                    </a:lnTo>
                    <a:lnTo>
                      <a:pt x="88" y="205"/>
                    </a:lnTo>
                    <a:lnTo>
                      <a:pt x="91" y="210"/>
                    </a:lnTo>
                    <a:lnTo>
                      <a:pt x="100" y="215"/>
                    </a:lnTo>
                    <a:lnTo>
                      <a:pt x="110" y="219"/>
                    </a:lnTo>
                    <a:lnTo>
                      <a:pt x="119" y="224"/>
                    </a:lnTo>
                    <a:lnTo>
                      <a:pt x="134" y="227"/>
                    </a:lnTo>
                    <a:lnTo>
                      <a:pt x="148" y="229"/>
                    </a:lnTo>
                    <a:lnTo>
                      <a:pt x="162" y="229"/>
                    </a:lnTo>
                    <a:lnTo>
                      <a:pt x="179" y="224"/>
                    </a:lnTo>
                    <a:lnTo>
                      <a:pt x="193" y="217"/>
                    </a:lnTo>
                    <a:lnTo>
                      <a:pt x="208" y="205"/>
                    </a:lnTo>
                    <a:lnTo>
                      <a:pt x="217" y="196"/>
                    </a:lnTo>
                    <a:lnTo>
                      <a:pt x="227" y="186"/>
                    </a:lnTo>
                    <a:lnTo>
                      <a:pt x="231" y="177"/>
                    </a:lnTo>
                    <a:lnTo>
                      <a:pt x="234" y="169"/>
                    </a:lnTo>
                    <a:lnTo>
                      <a:pt x="236" y="162"/>
                    </a:lnTo>
                    <a:lnTo>
                      <a:pt x="236" y="155"/>
                    </a:lnTo>
                    <a:lnTo>
                      <a:pt x="236" y="150"/>
                    </a:lnTo>
                    <a:lnTo>
                      <a:pt x="236" y="148"/>
                    </a:lnTo>
                    <a:lnTo>
                      <a:pt x="239" y="150"/>
                    </a:lnTo>
                    <a:lnTo>
                      <a:pt x="243" y="153"/>
                    </a:lnTo>
                    <a:lnTo>
                      <a:pt x="251" y="155"/>
                    </a:lnTo>
                    <a:lnTo>
                      <a:pt x="258" y="157"/>
                    </a:lnTo>
                    <a:lnTo>
                      <a:pt x="265" y="160"/>
                    </a:lnTo>
                    <a:lnTo>
                      <a:pt x="274" y="160"/>
                    </a:lnTo>
                    <a:lnTo>
                      <a:pt x="284" y="157"/>
                    </a:lnTo>
                    <a:lnTo>
                      <a:pt x="293" y="153"/>
                    </a:lnTo>
                    <a:lnTo>
                      <a:pt x="303" y="148"/>
                    </a:lnTo>
                    <a:lnTo>
                      <a:pt x="313" y="138"/>
                    </a:lnTo>
                    <a:lnTo>
                      <a:pt x="317" y="131"/>
                    </a:lnTo>
                    <a:lnTo>
                      <a:pt x="320" y="122"/>
                    </a:lnTo>
                    <a:lnTo>
                      <a:pt x="322" y="112"/>
                    </a:lnTo>
                    <a:lnTo>
                      <a:pt x="322" y="105"/>
                    </a:lnTo>
                    <a:lnTo>
                      <a:pt x="320" y="98"/>
                    </a:lnTo>
                    <a:lnTo>
                      <a:pt x="320" y="91"/>
                    </a:lnTo>
                    <a:lnTo>
                      <a:pt x="317" y="86"/>
                    </a:lnTo>
                    <a:lnTo>
                      <a:pt x="317" y="84"/>
                    </a:lnTo>
                    <a:lnTo>
                      <a:pt x="315" y="84"/>
                    </a:lnTo>
                    <a:lnTo>
                      <a:pt x="317" y="81"/>
                    </a:lnTo>
                    <a:lnTo>
                      <a:pt x="320" y="79"/>
                    </a:lnTo>
                    <a:lnTo>
                      <a:pt x="324" y="76"/>
                    </a:lnTo>
                    <a:lnTo>
                      <a:pt x="332" y="72"/>
                    </a:lnTo>
                    <a:lnTo>
                      <a:pt x="336" y="64"/>
                    </a:lnTo>
                    <a:lnTo>
                      <a:pt x="343" y="55"/>
                    </a:lnTo>
                    <a:lnTo>
                      <a:pt x="351" y="45"/>
                    </a:lnTo>
                    <a:lnTo>
                      <a:pt x="355" y="33"/>
                    </a:lnTo>
                    <a:lnTo>
                      <a:pt x="358" y="17"/>
                    </a:lnTo>
                    <a:lnTo>
                      <a:pt x="360" y="0"/>
                    </a:lnTo>
                  </a:path>
                </a:pathLst>
              </a:custGeom>
              <a:noFill/>
              <a:ln w="127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92" name="Freeform 30"/>
            <p:cNvSpPr>
              <a:spLocks/>
            </p:cNvSpPr>
            <p:nvPr/>
          </p:nvSpPr>
          <p:spPr bwMode="auto">
            <a:xfrm>
              <a:off x="4346" y="4062"/>
              <a:ext cx="115" cy="115"/>
            </a:xfrm>
            <a:custGeom>
              <a:avLst/>
              <a:gdLst>
                <a:gd name="T0" fmla="*/ 112 w 115"/>
                <a:gd name="T1" fmla="*/ 112 h 115"/>
                <a:gd name="T2" fmla="*/ 115 w 115"/>
                <a:gd name="T3" fmla="*/ 0 h 115"/>
                <a:gd name="T4" fmla="*/ 0 w 115"/>
                <a:gd name="T5" fmla="*/ 0 h 115"/>
                <a:gd name="T6" fmla="*/ 0 w 115"/>
                <a:gd name="T7" fmla="*/ 115 h 115"/>
                <a:gd name="T8" fmla="*/ 115 w 115"/>
                <a:gd name="T9" fmla="*/ 115 h 115"/>
                <a:gd name="T10" fmla="*/ 115 w 115"/>
                <a:gd name="T11" fmla="*/ 115 h 1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115"/>
                <a:gd name="T20" fmla="*/ 115 w 115"/>
                <a:gd name="T21" fmla="*/ 115 h 1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115">
                  <a:moveTo>
                    <a:pt x="112" y="112"/>
                  </a:moveTo>
                  <a:lnTo>
                    <a:pt x="115" y="0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15" y="115"/>
                  </a:lnTo>
                </a:path>
              </a:pathLst>
            </a:custGeom>
            <a:solidFill>
              <a:schemeClr val="accent2">
                <a:alpha val="50195"/>
              </a:schemeClr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3" name="Freeform 31"/>
            <p:cNvSpPr>
              <a:spLocks/>
            </p:cNvSpPr>
            <p:nvPr/>
          </p:nvSpPr>
          <p:spPr bwMode="auto">
            <a:xfrm>
              <a:off x="4985" y="4062"/>
              <a:ext cx="112" cy="115"/>
            </a:xfrm>
            <a:custGeom>
              <a:avLst/>
              <a:gdLst>
                <a:gd name="T0" fmla="*/ 112 w 112"/>
                <a:gd name="T1" fmla="*/ 112 h 115"/>
                <a:gd name="T2" fmla="*/ 112 w 112"/>
                <a:gd name="T3" fmla="*/ 0 h 115"/>
                <a:gd name="T4" fmla="*/ 0 w 112"/>
                <a:gd name="T5" fmla="*/ 0 h 115"/>
                <a:gd name="T6" fmla="*/ 0 w 112"/>
                <a:gd name="T7" fmla="*/ 115 h 115"/>
                <a:gd name="T8" fmla="*/ 112 w 112"/>
                <a:gd name="T9" fmla="*/ 115 h 115"/>
                <a:gd name="T10" fmla="*/ 112 w 112"/>
                <a:gd name="T11" fmla="*/ 115 h 1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2"/>
                <a:gd name="T19" fmla="*/ 0 h 115"/>
                <a:gd name="T20" fmla="*/ 112 w 112"/>
                <a:gd name="T21" fmla="*/ 115 h 1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2" h="115">
                  <a:moveTo>
                    <a:pt x="112" y="112"/>
                  </a:moveTo>
                  <a:lnTo>
                    <a:pt x="112" y="0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12" y="115"/>
                  </a:lnTo>
                </a:path>
              </a:pathLst>
            </a:custGeom>
            <a:solidFill>
              <a:schemeClr val="accent1">
                <a:alpha val="50195"/>
              </a:schemeClr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4" name="Line 32"/>
            <p:cNvSpPr>
              <a:spLocks noChangeShapeType="1"/>
            </p:cNvSpPr>
            <p:nvPr/>
          </p:nvSpPr>
          <p:spPr bwMode="auto">
            <a:xfrm>
              <a:off x="4206" y="2558"/>
              <a:ext cx="1" cy="1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5" name="Line 33"/>
            <p:cNvSpPr>
              <a:spLocks noChangeShapeType="1"/>
            </p:cNvSpPr>
            <p:nvPr/>
          </p:nvSpPr>
          <p:spPr bwMode="auto">
            <a:xfrm flipH="1" flipV="1">
              <a:off x="3719" y="2813"/>
              <a:ext cx="172" cy="9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6" name="Line 34"/>
            <p:cNvSpPr>
              <a:spLocks noChangeShapeType="1"/>
            </p:cNvSpPr>
            <p:nvPr/>
          </p:nvSpPr>
          <p:spPr bwMode="auto">
            <a:xfrm flipV="1">
              <a:off x="4520" y="2811"/>
              <a:ext cx="184" cy="10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7" name="Line 35"/>
            <p:cNvSpPr>
              <a:spLocks noChangeShapeType="1"/>
            </p:cNvSpPr>
            <p:nvPr/>
          </p:nvSpPr>
          <p:spPr bwMode="auto">
            <a:xfrm flipH="1">
              <a:off x="3683" y="3049"/>
              <a:ext cx="253" cy="37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8" name="Freeform 36"/>
            <p:cNvSpPr>
              <a:spLocks/>
            </p:cNvSpPr>
            <p:nvPr/>
          </p:nvSpPr>
          <p:spPr bwMode="auto">
            <a:xfrm>
              <a:off x="3745" y="3199"/>
              <a:ext cx="113" cy="115"/>
            </a:xfrm>
            <a:custGeom>
              <a:avLst/>
              <a:gdLst>
                <a:gd name="T0" fmla="*/ 113 w 113"/>
                <a:gd name="T1" fmla="*/ 112 h 115"/>
                <a:gd name="T2" fmla="*/ 113 w 113"/>
                <a:gd name="T3" fmla="*/ 0 h 115"/>
                <a:gd name="T4" fmla="*/ 0 w 113"/>
                <a:gd name="T5" fmla="*/ 0 h 115"/>
                <a:gd name="T6" fmla="*/ 0 w 113"/>
                <a:gd name="T7" fmla="*/ 115 h 115"/>
                <a:gd name="T8" fmla="*/ 113 w 113"/>
                <a:gd name="T9" fmla="*/ 115 h 115"/>
                <a:gd name="T10" fmla="*/ 113 w 113"/>
                <a:gd name="T11" fmla="*/ 115 h 115"/>
                <a:gd name="T12" fmla="*/ 113 w 113"/>
                <a:gd name="T13" fmla="*/ 112 h 1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"/>
                <a:gd name="T22" fmla="*/ 0 h 115"/>
                <a:gd name="T23" fmla="*/ 113 w 113"/>
                <a:gd name="T24" fmla="*/ 115 h 1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" h="115">
                  <a:moveTo>
                    <a:pt x="113" y="112"/>
                  </a:moveTo>
                  <a:lnTo>
                    <a:pt x="113" y="0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13" y="115"/>
                  </a:lnTo>
                  <a:lnTo>
                    <a:pt x="113" y="112"/>
                  </a:lnTo>
                  <a:close/>
                </a:path>
              </a:pathLst>
            </a:custGeom>
            <a:solidFill>
              <a:srgbClr val="FFFF66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9" name="Freeform 37"/>
            <p:cNvSpPr>
              <a:spLocks/>
            </p:cNvSpPr>
            <p:nvPr/>
          </p:nvSpPr>
          <p:spPr bwMode="auto">
            <a:xfrm>
              <a:off x="3984" y="3264"/>
              <a:ext cx="113" cy="115"/>
            </a:xfrm>
            <a:custGeom>
              <a:avLst/>
              <a:gdLst>
                <a:gd name="T0" fmla="*/ 113 w 113"/>
                <a:gd name="T1" fmla="*/ 112 h 115"/>
                <a:gd name="T2" fmla="*/ 113 w 113"/>
                <a:gd name="T3" fmla="*/ 0 h 115"/>
                <a:gd name="T4" fmla="*/ 0 w 113"/>
                <a:gd name="T5" fmla="*/ 0 h 115"/>
                <a:gd name="T6" fmla="*/ 0 w 113"/>
                <a:gd name="T7" fmla="*/ 115 h 115"/>
                <a:gd name="T8" fmla="*/ 113 w 113"/>
                <a:gd name="T9" fmla="*/ 115 h 115"/>
                <a:gd name="T10" fmla="*/ 113 w 113"/>
                <a:gd name="T11" fmla="*/ 115 h 1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3"/>
                <a:gd name="T19" fmla="*/ 0 h 115"/>
                <a:gd name="T20" fmla="*/ 113 w 113"/>
                <a:gd name="T21" fmla="*/ 115 h 1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3" h="115">
                  <a:moveTo>
                    <a:pt x="113" y="112"/>
                  </a:moveTo>
                  <a:lnTo>
                    <a:pt x="113" y="0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13" y="115"/>
                  </a:lnTo>
                </a:path>
              </a:pathLst>
            </a:custGeom>
            <a:solidFill>
              <a:srgbClr val="FF0066">
                <a:alpha val="50195"/>
              </a:srgbClr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0" name="Line 38"/>
            <p:cNvSpPr>
              <a:spLocks noChangeShapeType="1"/>
            </p:cNvSpPr>
            <p:nvPr/>
          </p:nvSpPr>
          <p:spPr bwMode="auto">
            <a:xfrm>
              <a:off x="4468" y="3054"/>
              <a:ext cx="260" cy="37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1" name="Freeform 39"/>
            <p:cNvSpPr>
              <a:spLocks/>
            </p:cNvSpPr>
            <p:nvPr/>
          </p:nvSpPr>
          <p:spPr bwMode="auto">
            <a:xfrm>
              <a:off x="4554" y="3202"/>
              <a:ext cx="112" cy="112"/>
            </a:xfrm>
            <a:custGeom>
              <a:avLst/>
              <a:gdLst>
                <a:gd name="T0" fmla="*/ 112 w 112"/>
                <a:gd name="T1" fmla="*/ 112 h 112"/>
                <a:gd name="T2" fmla="*/ 112 w 112"/>
                <a:gd name="T3" fmla="*/ 0 h 112"/>
                <a:gd name="T4" fmla="*/ 0 w 112"/>
                <a:gd name="T5" fmla="*/ 0 h 112"/>
                <a:gd name="T6" fmla="*/ 0 w 112"/>
                <a:gd name="T7" fmla="*/ 112 h 112"/>
                <a:gd name="T8" fmla="*/ 112 w 112"/>
                <a:gd name="T9" fmla="*/ 112 h 112"/>
                <a:gd name="T10" fmla="*/ 112 w 112"/>
                <a:gd name="T11" fmla="*/ 112 h 1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2"/>
                <a:gd name="T19" fmla="*/ 0 h 112"/>
                <a:gd name="T20" fmla="*/ 112 w 112"/>
                <a:gd name="T21" fmla="*/ 112 h 1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2" h="112">
                  <a:moveTo>
                    <a:pt x="112" y="112"/>
                  </a:moveTo>
                  <a:lnTo>
                    <a:pt x="112" y="0"/>
                  </a:lnTo>
                  <a:lnTo>
                    <a:pt x="0" y="0"/>
                  </a:lnTo>
                  <a:lnTo>
                    <a:pt x="0" y="112"/>
                  </a:lnTo>
                  <a:lnTo>
                    <a:pt x="112" y="11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2" name="Freeform 40"/>
            <p:cNvSpPr>
              <a:spLocks/>
            </p:cNvSpPr>
            <p:nvPr/>
          </p:nvSpPr>
          <p:spPr bwMode="auto">
            <a:xfrm>
              <a:off x="4554" y="3202"/>
              <a:ext cx="112" cy="112"/>
            </a:xfrm>
            <a:custGeom>
              <a:avLst/>
              <a:gdLst>
                <a:gd name="T0" fmla="*/ 112 w 112"/>
                <a:gd name="T1" fmla="*/ 112 h 112"/>
                <a:gd name="T2" fmla="*/ 112 w 112"/>
                <a:gd name="T3" fmla="*/ 0 h 112"/>
                <a:gd name="T4" fmla="*/ 0 w 112"/>
                <a:gd name="T5" fmla="*/ 0 h 112"/>
                <a:gd name="T6" fmla="*/ 0 w 112"/>
                <a:gd name="T7" fmla="*/ 112 h 112"/>
                <a:gd name="T8" fmla="*/ 112 w 112"/>
                <a:gd name="T9" fmla="*/ 112 h 112"/>
                <a:gd name="T10" fmla="*/ 112 w 112"/>
                <a:gd name="T11" fmla="*/ 112 h 1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2"/>
                <a:gd name="T19" fmla="*/ 0 h 112"/>
                <a:gd name="T20" fmla="*/ 112 w 112"/>
                <a:gd name="T21" fmla="*/ 112 h 1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2" h="112">
                  <a:moveTo>
                    <a:pt x="112" y="112"/>
                  </a:moveTo>
                  <a:lnTo>
                    <a:pt x="112" y="0"/>
                  </a:lnTo>
                  <a:lnTo>
                    <a:pt x="0" y="0"/>
                  </a:lnTo>
                  <a:lnTo>
                    <a:pt x="0" y="112"/>
                  </a:lnTo>
                  <a:lnTo>
                    <a:pt x="112" y="112"/>
                  </a:lnTo>
                </a:path>
              </a:pathLst>
            </a:custGeom>
            <a:solidFill>
              <a:schemeClr val="accent1">
                <a:alpha val="50195"/>
              </a:schemeClr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3" name="Line 41"/>
            <p:cNvSpPr>
              <a:spLocks noChangeShapeType="1"/>
            </p:cNvSpPr>
            <p:nvPr/>
          </p:nvSpPr>
          <p:spPr bwMode="auto">
            <a:xfrm flipH="1" flipV="1">
              <a:off x="3273" y="3447"/>
              <a:ext cx="141" cy="7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4" name="Line 42"/>
            <p:cNvSpPr>
              <a:spLocks noChangeShapeType="1"/>
            </p:cNvSpPr>
            <p:nvPr/>
          </p:nvSpPr>
          <p:spPr bwMode="auto">
            <a:xfrm flipV="1">
              <a:off x="4990" y="3447"/>
              <a:ext cx="148" cy="7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5" name="Line 43"/>
            <p:cNvSpPr>
              <a:spLocks noChangeShapeType="1"/>
            </p:cNvSpPr>
            <p:nvPr/>
          </p:nvSpPr>
          <p:spPr bwMode="auto">
            <a:xfrm flipH="1">
              <a:off x="3347" y="3876"/>
              <a:ext cx="181" cy="18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6" name="Line 44"/>
            <p:cNvSpPr>
              <a:spLocks noChangeShapeType="1"/>
            </p:cNvSpPr>
            <p:nvPr/>
          </p:nvSpPr>
          <p:spPr bwMode="auto">
            <a:xfrm>
              <a:off x="3822" y="3883"/>
              <a:ext cx="183" cy="18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7" name="Line 45"/>
            <p:cNvSpPr>
              <a:spLocks noChangeShapeType="1"/>
            </p:cNvSpPr>
            <p:nvPr/>
          </p:nvSpPr>
          <p:spPr bwMode="auto">
            <a:xfrm flipH="1">
              <a:off x="4404" y="3881"/>
              <a:ext cx="178" cy="18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46"/>
            <p:cNvSpPr>
              <a:spLocks noChangeShapeType="1"/>
            </p:cNvSpPr>
            <p:nvPr/>
          </p:nvSpPr>
          <p:spPr bwMode="auto">
            <a:xfrm>
              <a:off x="4883" y="3872"/>
              <a:ext cx="157" cy="19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9" name="Line 47"/>
            <p:cNvSpPr>
              <a:spLocks noChangeShapeType="1"/>
            </p:cNvSpPr>
            <p:nvPr/>
          </p:nvSpPr>
          <p:spPr bwMode="auto">
            <a:xfrm>
              <a:off x="3996" y="3666"/>
              <a:ext cx="415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0" name="Freeform 48"/>
            <p:cNvSpPr>
              <a:spLocks/>
            </p:cNvSpPr>
            <p:nvPr/>
          </p:nvSpPr>
          <p:spPr bwMode="auto">
            <a:xfrm>
              <a:off x="4160" y="3612"/>
              <a:ext cx="112" cy="112"/>
            </a:xfrm>
            <a:custGeom>
              <a:avLst/>
              <a:gdLst>
                <a:gd name="T0" fmla="*/ 112 w 112"/>
                <a:gd name="T1" fmla="*/ 112 h 112"/>
                <a:gd name="T2" fmla="*/ 112 w 112"/>
                <a:gd name="T3" fmla="*/ 0 h 112"/>
                <a:gd name="T4" fmla="*/ 0 w 112"/>
                <a:gd name="T5" fmla="*/ 0 h 112"/>
                <a:gd name="T6" fmla="*/ 0 w 112"/>
                <a:gd name="T7" fmla="*/ 112 h 112"/>
                <a:gd name="T8" fmla="*/ 112 w 112"/>
                <a:gd name="T9" fmla="*/ 112 h 112"/>
                <a:gd name="T10" fmla="*/ 112 w 112"/>
                <a:gd name="T11" fmla="*/ 112 h 1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2"/>
                <a:gd name="T19" fmla="*/ 0 h 112"/>
                <a:gd name="T20" fmla="*/ 112 w 112"/>
                <a:gd name="T21" fmla="*/ 112 h 1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2" h="112">
                  <a:moveTo>
                    <a:pt x="112" y="112"/>
                  </a:moveTo>
                  <a:lnTo>
                    <a:pt x="112" y="0"/>
                  </a:lnTo>
                  <a:lnTo>
                    <a:pt x="0" y="0"/>
                  </a:lnTo>
                  <a:lnTo>
                    <a:pt x="0" y="112"/>
                  </a:lnTo>
                  <a:lnTo>
                    <a:pt x="112" y="11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1" name="Freeform 49"/>
            <p:cNvSpPr>
              <a:spLocks/>
            </p:cNvSpPr>
            <p:nvPr/>
          </p:nvSpPr>
          <p:spPr bwMode="auto">
            <a:xfrm>
              <a:off x="4160" y="3612"/>
              <a:ext cx="112" cy="112"/>
            </a:xfrm>
            <a:custGeom>
              <a:avLst/>
              <a:gdLst>
                <a:gd name="T0" fmla="*/ 112 w 112"/>
                <a:gd name="T1" fmla="*/ 112 h 112"/>
                <a:gd name="T2" fmla="*/ 112 w 112"/>
                <a:gd name="T3" fmla="*/ 0 h 112"/>
                <a:gd name="T4" fmla="*/ 0 w 112"/>
                <a:gd name="T5" fmla="*/ 0 h 112"/>
                <a:gd name="T6" fmla="*/ 0 w 112"/>
                <a:gd name="T7" fmla="*/ 112 h 112"/>
                <a:gd name="T8" fmla="*/ 112 w 112"/>
                <a:gd name="T9" fmla="*/ 112 h 112"/>
                <a:gd name="T10" fmla="*/ 112 w 112"/>
                <a:gd name="T11" fmla="*/ 112 h 1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2"/>
                <a:gd name="T19" fmla="*/ 0 h 112"/>
                <a:gd name="T20" fmla="*/ 112 w 112"/>
                <a:gd name="T21" fmla="*/ 112 h 1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2" h="112">
                  <a:moveTo>
                    <a:pt x="112" y="112"/>
                  </a:moveTo>
                  <a:lnTo>
                    <a:pt x="112" y="0"/>
                  </a:lnTo>
                  <a:lnTo>
                    <a:pt x="0" y="0"/>
                  </a:lnTo>
                  <a:lnTo>
                    <a:pt x="0" y="112"/>
                  </a:lnTo>
                  <a:lnTo>
                    <a:pt x="112" y="112"/>
                  </a:lnTo>
                </a:path>
              </a:pathLst>
            </a:custGeom>
            <a:solidFill>
              <a:schemeClr val="accent2">
                <a:alpha val="50195"/>
              </a:schemeClr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2" name="Line 50"/>
            <p:cNvSpPr>
              <a:spLocks noChangeShapeType="1"/>
            </p:cNvSpPr>
            <p:nvPr/>
          </p:nvSpPr>
          <p:spPr bwMode="auto">
            <a:xfrm flipH="1" flipV="1">
              <a:off x="3984" y="3072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203A4AA-A2C5-463E-92A9-04DEC41D70CC}"/>
                  </a:ext>
                </a:extLst>
              </p14:cNvPr>
              <p14:cNvContentPartPr/>
              <p14:nvPr/>
            </p14:nvContentPartPr>
            <p14:xfrm>
              <a:off x="3806640" y="4405680"/>
              <a:ext cx="3730680" cy="197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203A4AA-A2C5-463E-92A9-04DEC41D70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7280" y="4396320"/>
                <a:ext cx="374940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BA1927F-0948-48F0-9612-B10ED395DC0B}"/>
                  </a:ext>
                </a:extLst>
              </p14:cNvPr>
              <p14:cNvContentPartPr/>
              <p14:nvPr/>
            </p14:nvContentPartPr>
            <p14:xfrm>
              <a:off x="7657560" y="466344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BA1927F-0948-48F0-9612-B10ED395DC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48200" y="46540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Univ. of Tehran</a:t>
            </a: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Computer Network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6E787D-8558-4D32-B4DB-659A4BD80786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19113"/>
            <a:ext cx="8153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Projects ideas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11275"/>
            <a:ext cx="9144000" cy="5089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>
                <a:solidFill>
                  <a:schemeClr val="bg2"/>
                </a:solidFill>
              </a:rPr>
              <a:t> </a:t>
            </a:r>
            <a:endParaRPr lang="en-US" alt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26A6F2-DC3E-4B99-B627-3172416D4D37}"/>
                  </a:ext>
                </a:extLst>
              </p14:cNvPr>
              <p14:cNvContentPartPr/>
              <p14:nvPr/>
            </p14:nvContentPartPr>
            <p14:xfrm>
              <a:off x="36000" y="1286280"/>
              <a:ext cx="9071280" cy="5001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26A6F2-DC3E-4B99-B627-3172416D4D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40" y="1276920"/>
                <a:ext cx="9090000" cy="5020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Univ. of Tehran</a:t>
            </a: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Computer Network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6E787D-8558-4D32-B4DB-659A4BD80786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19113"/>
            <a:ext cx="8153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Projects ideas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11275"/>
            <a:ext cx="9144000" cy="5089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>
                <a:solidFill>
                  <a:schemeClr val="bg2"/>
                </a:solidFill>
              </a:rPr>
              <a:t> </a:t>
            </a:r>
            <a:endParaRPr lang="en-US" alt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31DFE7-1DC8-4900-880F-DD73975DED79}"/>
                  </a:ext>
                </a:extLst>
              </p14:cNvPr>
              <p14:cNvContentPartPr/>
              <p14:nvPr/>
            </p14:nvContentPartPr>
            <p14:xfrm>
              <a:off x="37440" y="1232640"/>
              <a:ext cx="8999280" cy="5672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31DFE7-1DC8-4900-880F-DD73975DED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80" y="1223280"/>
                <a:ext cx="9018000" cy="569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827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Univ. of Tehran</a:t>
            </a: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Computer Network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6E787D-8558-4D32-B4DB-659A4BD80786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19113"/>
            <a:ext cx="8153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Projects ideas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11275"/>
            <a:ext cx="9144000" cy="5089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>
                <a:solidFill>
                  <a:schemeClr val="bg2"/>
                </a:solidFill>
              </a:rPr>
              <a:t> </a:t>
            </a:r>
            <a:endParaRPr lang="en-US" alt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82357B2-3D34-45DD-8ABE-7C613169B4E0}"/>
                  </a:ext>
                </a:extLst>
              </p14:cNvPr>
              <p14:cNvContentPartPr/>
              <p14:nvPr/>
            </p14:nvContentPartPr>
            <p14:xfrm>
              <a:off x="132840" y="289800"/>
              <a:ext cx="8982360" cy="6505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82357B2-3D34-45DD-8ABE-7C613169B4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480" y="280440"/>
                <a:ext cx="9001080" cy="652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377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Univ. of Tehran</a:t>
            </a: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Computer Network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6E787D-8558-4D32-B4DB-659A4BD80786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19113"/>
            <a:ext cx="8153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Projects ideas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11275"/>
            <a:ext cx="9144000" cy="5089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>
                <a:solidFill>
                  <a:schemeClr val="bg2"/>
                </a:solidFill>
              </a:rPr>
              <a:t> </a:t>
            </a:r>
            <a:endParaRPr lang="en-US" alt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CF34D9-A3EF-4578-832A-CE1168170A1C}"/>
                  </a:ext>
                </a:extLst>
              </p14:cNvPr>
              <p14:cNvContentPartPr/>
              <p14:nvPr/>
            </p14:nvContentPartPr>
            <p14:xfrm>
              <a:off x="136440" y="1400400"/>
              <a:ext cx="8858160" cy="5396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CF34D9-A3EF-4578-832A-CE1168170A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080" y="1391040"/>
                <a:ext cx="8876880" cy="541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869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Univ. of Tehran</a:t>
            </a: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Computer Network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6E787D-8558-4D32-B4DB-659A4BD80786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19113"/>
            <a:ext cx="8153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Projects ideas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11275"/>
            <a:ext cx="9144000" cy="5089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>
                <a:solidFill>
                  <a:schemeClr val="bg2"/>
                </a:solidFill>
              </a:rPr>
              <a:t> </a:t>
            </a:r>
            <a:endParaRPr lang="en-US" alt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C6F0FAC-B507-4FBE-8492-CA602002D1C7}"/>
                  </a:ext>
                </a:extLst>
              </p14:cNvPr>
              <p14:cNvContentPartPr/>
              <p14:nvPr/>
            </p14:nvContentPartPr>
            <p14:xfrm>
              <a:off x="-21240" y="1027080"/>
              <a:ext cx="9014760" cy="5800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C6F0FAC-B507-4FBE-8492-CA602002D1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0600" y="1017720"/>
                <a:ext cx="9033480" cy="581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3767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Univ. of Tehran</a:t>
            </a: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Computer Network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6E787D-8558-4D32-B4DB-659A4BD80786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19113"/>
            <a:ext cx="8153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Projects ideas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11275"/>
            <a:ext cx="9144000" cy="5089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>
                <a:solidFill>
                  <a:schemeClr val="bg2"/>
                </a:solidFill>
              </a:rPr>
              <a:t> </a:t>
            </a:r>
            <a:endParaRPr lang="en-US" alt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19D1AC-5B84-4716-82E4-2D2138F59FEC}"/>
                  </a:ext>
                </a:extLst>
              </p14:cNvPr>
              <p14:cNvContentPartPr/>
              <p14:nvPr/>
            </p14:nvContentPartPr>
            <p14:xfrm>
              <a:off x="6480" y="1578240"/>
              <a:ext cx="8575560" cy="4933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19D1AC-5B84-4716-82E4-2D2138F59F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880" y="1568880"/>
                <a:ext cx="8594280" cy="495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0512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Univ. of Tehran</a:t>
            </a: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Computer Network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6E787D-8558-4D32-B4DB-659A4BD80786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19113"/>
            <a:ext cx="8153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Projects ideas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11275"/>
            <a:ext cx="9144000" cy="5089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>
                <a:solidFill>
                  <a:schemeClr val="bg2"/>
                </a:solidFill>
              </a:rPr>
              <a:t> </a:t>
            </a:r>
            <a:endParaRPr lang="en-US" alt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648FF28-0A97-4561-9FB5-50DB1152A27D}"/>
                  </a:ext>
                </a:extLst>
              </p14:cNvPr>
              <p14:cNvContentPartPr/>
              <p14:nvPr/>
            </p14:nvContentPartPr>
            <p14:xfrm>
              <a:off x="-18000" y="1351080"/>
              <a:ext cx="9046800" cy="5408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648FF28-0A97-4561-9FB5-50DB1152A2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7360" y="1341720"/>
                <a:ext cx="9065520" cy="542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6446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Univ. of Tehran</a:t>
            </a: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Computer Network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6E787D-8558-4D32-B4DB-659A4BD80786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19113"/>
            <a:ext cx="8153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Projects ideas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11275"/>
            <a:ext cx="9144000" cy="5089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>
                <a:solidFill>
                  <a:schemeClr val="bg2"/>
                </a:solidFill>
              </a:rPr>
              <a:t> </a:t>
            </a:r>
            <a:endParaRPr lang="en-US" alt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59D51BE-442E-4D26-9573-F6A3D139FFFF}"/>
                  </a:ext>
                </a:extLst>
              </p14:cNvPr>
              <p14:cNvContentPartPr/>
              <p14:nvPr/>
            </p14:nvContentPartPr>
            <p14:xfrm>
              <a:off x="60840" y="1363320"/>
              <a:ext cx="8577360" cy="5232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59D51BE-442E-4D26-9573-F6A3D139FF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1353960"/>
                <a:ext cx="8596080" cy="525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7991489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4982</TotalTime>
  <Words>113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Tahoma</vt:lpstr>
      <vt:lpstr>Times New Roman</vt:lpstr>
      <vt:lpstr>Wingdings</vt:lpstr>
      <vt:lpstr>Blends</vt:lpstr>
      <vt:lpstr>Computer Networks  (Graduate level)</vt:lpstr>
      <vt:lpstr>Projects ideas</vt:lpstr>
      <vt:lpstr>Projects ideas</vt:lpstr>
      <vt:lpstr>Projects ideas</vt:lpstr>
      <vt:lpstr>Projects ideas</vt:lpstr>
      <vt:lpstr>Projects ideas</vt:lpstr>
      <vt:lpstr>Projects ideas</vt:lpstr>
      <vt:lpstr>Projects ideas</vt:lpstr>
      <vt:lpstr>Projects ideas</vt:lpstr>
    </vt:vector>
  </TitlesOfParts>
  <Company>Princeton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Larry Peterson</dc:creator>
  <cp:lastModifiedBy>S D</cp:lastModifiedBy>
  <cp:revision>115</cp:revision>
  <dcterms:created xsi:type="dcterms:W3CDTF">1999-11-19T17:16:32Z</dcterms:created>
  <dcterms:modified xsi:type="dcterms:W3CDTF">2021-10-29T21:27:07Z</dcterms:modified>
</cp:coreProperties>
</file>