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8"/>
  </p:notesMasterIdLst>
  <p:sldIdLst>
    <p:sldId id="256" r:id="rId2"/>
    <p:sldId id="315" r:id="rId3"/>
    <p:sldId id="324" r:id="rId4"/>
    <p:sldId id="325" r:id="rId5"/>
    <p:sldId id="327" r:id="rId6"/>
    <p:sldId id="337" r:id="rId7"/>
    <p:sldId id="329" r:id="rId8"/>
    <p:sldId id="326" r:id="rId9"/>
    <p:sldId id="323" r:id="rId10"/>
    <p:sldId id="330" r:id="rId11"/>
    <p:sldId id="331" r:id="rId12"/>
    <p:sldId id="332" r:id="rId13"/>
    <p:sldId id="333" r:id="rId14"/>
    <p:sldId id="334" r:id="rId15"/>
    <p:sldId id="335" r:id="rId16"/>
    <p:sldId id="33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D147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 autoAdjust="0"/>
  </p:normalViewPr>
  <p:slideViewPr>
    <p:cSldViewPr>
      <p:cViewPr varScale="1">
        <p:scale>
          <a:sx n="69" d="100"/>
          <a:sy n="69" d="100"/>
        </p:scale>
        <p:origin x="2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148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7A0407-2285-47CE-9661-61C092308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B0F3B-BCE6-49C6-93CC-6A62CC2CAF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7F0E384-3FA7-4F3E-828E-5CE5D0C449EF}" type="datetimeFigureOut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1E397BF-77B8-4009-9822-B3C696724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70FBE64-9924-4421-87AD-FE2071672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D688-E9BF-4DA8-89D5-08E043755F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91A96-1343-4F72-9E22-6C64E4E72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B31C964-5828-4524-A371-0E1E11CDD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E873930-4984-4231-8660-C7FD4BFB4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B517006-5E7E-459C-9130-682643E6E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412303A-F2B0-48BB-95DD-567835724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pPr eaLnBrk="1" hangingPunct="1"/>
            <a:fld id="{C8D54022-BC72-4F9C-90D1-9E28BDA284A5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1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07286B35-E4C0-4301-9C83-F590ABF18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AC9A147-0DCE-458C-AC57-56B2AB813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AA5703-60FD-46C5-8C36-92E326046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D10AB2-7655-4499-9045-AF134C0919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C647695-3E37-4316-8141-2535873266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0DC4F-4A1F-4011-A7DE-9DB45159F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3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42B6EA-3849-430E-BFC3-8A92D626A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2708D1-DEC7-4CD0-B13D-81B83395F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9FD3D-E52C-4FFC-84B4-AED4DBAF22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B7370-CB29-4F0E-977C-2913E1192A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04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011FFD-C99B-4F2C-9589-D6D8C185D7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0EDB5-B414-4F29-8682-0207B0D6C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781A77-9281-4EF2-8FEC-048ED8364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B6897-8ACB-4748-B080-4CA06DE79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96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2D8069-5590-4A8D-80CA-4537EA8444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9/17/2022</a:t>
            </a:r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FC7484-5692-4EAA-9020-61B6DACE1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08DD38-39A1-4E13-A721-10E4686E4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B4C29DE-80BB-4C99-BA2A-6460A0DAC98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558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6A0796-C2B4-4982-AD26-1CE414D474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705B6D-1111-46DD-840D-28EAC53BBF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8B296E-E0FD-454F-B953-FDA9CB040D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2449E-FE85-4188-ACC0-C435E3D87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3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479B4-473B-4A83-8DC4-01D8D750C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05540-E3BF-4118-8A97-D9ABD29230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4C093E-D359-4BF5-851F-9A6AE7B2D2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F99E-881E-4089-B889-337B69A44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5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A28E69-4468-4B03-BC80-667862683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2E0561-1AC4-44FF-A032-F66F8FFAE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CCB9D1-59F2-4329-9AED-01EA879A23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08A94-3BAC-40FA-A846-F146513FE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6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6FF4999-F568-4C91-ADAC-211D40E4B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14314D-46F7-42AB-93F2-ABDD04EA49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8A32E3-2733-4AF2-868F-92E533F85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217AD-4231-48B9-A0C3-6C3FF8D21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22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9D807E-2B79-4437-BCCA-55B9472877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46012F-7894-4D68-A32E-13C875553E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B8C163-611D-4039-A6EC-697034CEC5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C195E-FFA1-490F-B1C1-4C1858B9D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89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0FA0B-860E-4476-8F7E-B489D09818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DCED2-A585-4D96-8772-B51694DC16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F4DA8-6A1B-4C3C-9699-0D4B15CB1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54BE3-D825-4765-B3D0-D54E930C67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0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B9E90-D3B9-46B2-8547-090A6D38FA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0FC27-E8F7-4071-8344-539171E2A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5B3DE-18E9-4623-BA4F-59FCFC139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1145-4667-4761-8055-48E00AF3B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4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E5C82E7-ED83-4AF5-907E-E680892D8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15B6A9-FF4B-4AE3-AEA4-0472D34DC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171BEB37-92ED-44CC-A90C-073A6D6DED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8AC70565-BFE8-43A9-8ACE-F713F0DEA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86A797B4-DCC2-41F9-BF66-2154F317AD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  <a:cs typeface="+mn-cs"/>
              </a:defRPr>
            </a:lvl1pPr>
          </a:lstStyle>
          <a:p>
            <a:pPr>
              <a:defRPr/>
            </a:pPr>
            <a:fld id="{67F97804-29EA-4F56-AABD-CD878374E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785402F2-AC00-41BB-BEC3-049CEEE3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F287A739-D121-406F-BFFD-84506713D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F386120-C8BD-4C38-BAC2-BC4454FD1D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696200" cy="1295400"/>
          </a:xfrm>
        </p:spPr>
        <p:txBody>
          <a:bodyPr/>
          <a:lstStyle/>
          <a:p>
            <a:pPr algn="ctr" rtl="1" eaLnBrk="1" hangingPunct="1">
              <a:defRPr/>
            </a:pPr>
            <a:r>
              <a:rPr lang="en-US" altLang="en-US" dirty="0"/>
              <a:t>Digital Electronics</a:t>
            </a:r>
            <a:br>
              <a:rPr lang="en-US" altLang="en-US" dirty="0"/>
            </a:br>
            <a:r>
              <a:rPr lang="en-US" altLang="en-US" dirty="0"/>
              <a:t>Memories</a:t>
            </a:r>
            <a:endParaRPr lang="en-US" altLang="en-US" dirty="0">
              <a:latin typeface="+mn-lt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05EFB15-33D7-4896-88FC-75A75BDEBC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705600" cy="2286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990000"/>
                </a:solidFill>
              </a:rPr>
              <a:t>Nasser Mozayani</a:t>
            </a:r>
          </a:p>
          <a:p>
            <a:pPr eaLnBrk="1" hangingPunct="1"/>
            <a:r>
              <a:rPr lang="en-US" altLang="en-US" sz="2000">
                <a:solidFill>
                  <a:srgbClr val="990000"/>
                </a:solidFill>
                <a:latin typeface="Lucida Console" panose="020B0609040504020204" pitchFamily="49" charset="0"/>
              </a:rPr>
              <a:t>School of Computer Engineering</a:t>
            </a:r>
          </a:p>
          <a:p>
            <a:pPr eaLnBrk="1" hangingPunct="1"/>
            <a:r>
              <a:rPr lang="en-US" altLang="en-US" sz="2000">
                <a:solidFill>
                  <a:srgbClr val="990000"/>
                </a:solidFill>
                <a:latin typeface="Lucida Console" panose="020B0609040504020204" pitchFamily="49" charset="0"/>
              </a:rPr>
              <a:t>Iran University of Science and Technology</a:t>
            </a:r>
            <a:endParaRPr lang="en-US" altLang="en-US" sz="2000">
              <a:latin typeface="Lucida Console" panose="020B0609040504020204" pitchFamily="49" charset="0"/>
            </a:endParaRP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RAM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10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78D47-7DCA-4079-A8E8-573A4AABCE17}"/>
              </a:ext>
            </a:extLst>
          </p:cNvPr>
          <p:cNvSpPr txBox="1"/>
          <p:nvPr/>
        </p:nvSpPr>
        <p:spPr>
          <a:xfrm>
            <a:off x="762000" y="1410711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Static 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Dynamic 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8E4EB-39F3-4D07-A66B-B4A01B3B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51998"/>
            <a:ext cx="4410075" cy="3181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DB864-8619-4464-9D2C-F3C1A168BD27}"/>
              </a:ext>
            </a:extLst>
          </p:cNvPr>
          <p:cNvSpPr txBox="1"/>
          <p:nvPr/>
        </p:nvSpPr>
        <p:spPr>
          <a:xfrm>
            <a:off x="847725" y="3886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SRAM cell:</a:t>
            </a:r>
          </a:p>
        </p:txBody>
      </p:sp>
    </p:spTree>
    <p:extLst>
      <p:ext uri="{BB962C8B-B14F-4D97-AF65-F5344CB8AC3E}">
        <p14:creationId xmlns:p14="http://schemas.microsoft.com/office/powerpoint/2010/main" val="55967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SRAM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11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7C116-E4C8-41A8-8A87-1E022F36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8010525" cy="54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2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4T cell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12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69BBB-4246-49A4-93A0-737B2F18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389929"/>
            <a:ext cx="4381500" cy="44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6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6T cell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13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6D82A-53C8-4BC5-AB70-2283FDC8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43938"/>
            <a:ext cx="4767262" cy="49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8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DRAM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14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245A5-FBAE-40A2-9E78-C49F5EE73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03188"/>
            <a:ext cx="5186362" cy="55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8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DRAM R/W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15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B3E631-5D95-4DE4-B1F1-0C131C15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56820"/>
            <a:ext cx="5038725" cy="57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4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DRAM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16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9ABD0-ECB5-4DF7-AD9E-809E9882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44" y="928921"/>
            <a:ext cx="7680312" cy="3855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AF18A8-C6C7-4640-8A1D-11A6099AF0AC}"/>
              </a:ext>
            </a:extLst>
          </p:cNvPr>
          <p:cNvSpPr/>
          <p:nvPr/>
        </p:nvSpPr>
        <p:spPr>
          <a:xfrm>
            <a:off x="3886200" y="4267200"/>
            <a:ext cx="206498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Refreshing:</a:t>
            </a:r>
          </a:p>
          <a:p>
            <a:r>
              <a:rPr lang="en-US" sz="2800" dirty="0"/>
              <a:t>- burst</a:t>
            </a:r>
          </a:p>
          <a:p>
            <a:r>
              <a:rPr lang="en-US" sz="2800" dirty="0"/>
              <a:t>- distributed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DAFC3-9933-4906-B972-CBA48C77A186}"/>
              </a:ext>
            </a:extLst>
          </p:cNvPr>
          <p:cNvSpPr/>
          <p:nvPr/>
        </p:nvSpPr>
        <p:spPr>
          <a:xfrm>
            <a:off x="491836" y="5729024"/>
            <a:ext cx="6228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ZRAM, VRAM, MVDRAM, DDR, …</a:t>
            </a:r>
          </a:p>
        </p:txBody>
      </p:sp>
    </p:spTree>
    <p:extLst>
      <p:ext uri="{BB962C8B-B14F-4D97-AF65-F5344CB8AC3E}">
        <p14:creationId xmlns:p14="http://schemas.microsoft.com/office/powerpoint/2010/main" val="25710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28686ABF-2B2C-4985-ABB2-BC52A3D7C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DCC44B62-7D74-43DF-AEAD-B4207275CF83}" type="slidenum">
              <a:rPr lang="en-US" altLang="en-US" smtClean="0">
                <a:latin typeface="Verdana" panose="020B0604030504040204" pitchFamily="34" charset="0"/>
              </a:rPr>
              <a:pPr/>
              <a:t>2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DCA345-0FC7-4097-AAD7-1A9E77581C2D}"/>
              </a:ext>
            </a:extLst>
          </p:cNvPr>
          <p:cNvSpPr txBox="1">
            <a:spLocks/>
          </p:cNvSpPr>
          <p:nvPr/>
        </p:nvSpPr>
        <p:spPr>
          <a:xfrm>
            <a:off x="457200" y="217488"/>
            <a:ext cx="8229600" cy="685800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40080" lvl="1" indent="-246888" algn="ctr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categories</a:t>
            </a:r>
            <a:endParaRPr lang="en-IN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5DC10-3FC0-477C-B4B3-D4EED6E3970D}"/>
              </a:ext>
            </a:extLst>
          </p:cNvPr>
          <p:cNvSpPr txBox="1"/>
          <p:nvPr/>
        </p:nvSpPr>
        <p:spPr>
          <a:xfrm>
            <a:off x="417186" y="917422"/>
            <a:ext cx="3939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Memories: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</a:rPr>
              <a:t>Non-Volatile:</a:t>
            </a:r>
          </a:p>
          <a:p>
            <a:pPr lvl="1"/>
            <a:r>
              <a:rPr lang="en-US" sz="2400" dirty="0"/>
              <a:t>Tape, Disk, CD, DVD</a:t>
            </a:r>
            <a:endParaRPr lang="en-US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Semiconductor:</a:t>
            </a:r>
          </a:p>
          <a:p>
            <a:pPr lvl="1"/>
            <a:r>
              <a:rPr lang="en-US" sz="2400" dirty="0">
                <a:latin typeface="+mn-lt"/>
              </a:rPr>
              <a:t>RAM, ROM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0FB5A6-71E0-434E-831F-BA8348C6963D}"/>
              </a:ext>
            </a:extLst>
          </p:cNvPr>
          <p:cNvSpPr/>
          <p:nvPr/>
        </p:nvSpPr>
        <p:spPr>
          <a:xfrm>
            <a:off x="4572000" y="2194694"/>
            <a:ext cx="4787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+mn-lt"/>
                <a:cs typeface="Times New Roman" pitchFamily="18" charset="0"/>
              </a:rPr>
              <a:t>Arrangement:</a:t>
            </a:r>
          </a:p>
          <a:p>
            <a:pPr>
              <a:defRPr/>
            </a:pPr>
            <a:r>
              <a:rPr lang="en-US" altLang="ko-KR" sz="2000" dirty="0">
                <a:latin typeface="+mn-lt"/>
                <a:cs typeface="Times New Roman" pitchFamily="18" charset="0"/>
              </a:rPr>
              <a:t>Every bit in one cell,</a:t>
            </a:r>
          </a:p>
          <a:p>
            <a:pPr>
              <a:defRPr/>
            </a:pPr>
            <a:r>
              <a:rPr lang="en-US" altLang="ko-KR" sz="2000" dirty="0">
                <a:latin typeface="+mn-lt"/>
                <a:cs typeface="Times New Roman" pitchFamily="18" charset="0"/>
              </a:rPr>
              <a:t>All memory in array structures 64*1, 16*4, 8*8,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A106D-DF4B-4B2A-B4FF-EC842C550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8" y="3789701"/>
            <a:ext cx="7685027" cy="26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0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28686ABF-2B2C-4985-ABB2-BC52A3D7C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DCC44B62-7D74-43DF-AEAD-B4207275CF83}" type="slidenum">
              <a:rPr lang="en-US" altLang="en-US" smtClean="0">
                <a:latin typeface="Verdana" panose="020B0604030504040204" pitchFamily="34" charset="0"/>
              </a:rPr>
              <a:pPr/>
              <a:t>3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DCA345-0FC7-4097-AAD7-1A9E77581C2D}"/>
              </a:ext>
            </a:extLst>
          </p:cNvPr>
          <p:cNvSpPr txBox="1">
            <a:spLocks/>
          </p:cNvSpPr>
          <p:nvPr/>
        </p:nvSpPr>
        <p:spPr>
          <a:xfrm>
            <a:off x="457200" y="217488"/>
            <a:ext cx="8229600" cy="685800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40080" lvl="1" indent="-246888" algn="ctr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semiconductor</a:t>
            </a:r>
            <a:endParaRPr lang="en-IN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5DC10-3FC0-477C-B4B3-D4EED6E3970D}"/>
              </a:ext>
            </a:extLst>
          </p:cNvPr>
          <p:cNvSpPr txBox="1"/>
          <p:nvPr/>
        </p:nvSpPr>
        <p:spPr>
          <a:xfrm>
            <a:off x="914400" y="1634471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Semiconductor Memory technologies:</a:t>
            </a:r>
          </a:p>
          <a:p>
            <a:endParaRPr lang="en-US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</a:rPr>
              <a:t>Bipolar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</a:rPr>
              <a:t>MOS</a:t>
            </a:r>
          </a:p>
          <a:p>
            <a:pPr lvl="1"/>
            <a:r>
              <a:rPr lang="en-US" sz="2400" dirty="0" err="1">
                <a:latin typeface="+mn-lt"/>
              </a:rPr>
              <a:t>pMOS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nMOS</a:t>
            </a:r>
            <a:r>
              <a:rPr lang="en-US" sz="2400" dirty="0">
                <a:latin typeface="+mn-lt"/>
              </a:rPr>
              <a:t>, CMOS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BiMOS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74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28686ABF-2B2C-4985-ABB2-BC52A3D7C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DCC44B62-7D74-43DF-AEAD-B4207275CF83}" type="slidenum">
              <a:rPr lang="en-US" altLang="en-US" smtClean="0">
                <a:latin typeface="Verdana" panose="020B0604030504040204" pitchFamily="34" charset="0"/>
              </a:rPr>
              <a:pPr/>
              <a:t>4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DCA345-0FC7-4097-AAD7-1A9E77581C2D}"/>
              </a:ext>
            </a:extLst>
          </p:cNvPr>
          <p:cNvSpPr txBox="1">
            <a:spLocks/>
          </p:cNvSpPr>
          <p:nvPr/>
        </p:nvSpPr>
        <p:spPr>
          <a:xfrm>
            <a:off x="457200" y="217488"/>
            <a:ext cx="8229600" cy="685800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40080" lvl="1" indent="-246888" algn="ctr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ROM</a:t>
            </a:r>
            <a:endParaRPr lang="en-IN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F47C6-38E0-4CB5-8B90-C34EFB6E4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2028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7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28686ABF-2B2C-4985-ABB2-BC52A3D7C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DCC44B62-7D74-43DF-AEAD-B4207275CF83}" type="slidenum">
              <a:rPr lang="en-US" altLang="en-US" smtClean="0">
                <a:latin typeface="Verdana" panose="020B0604030504040204" pitchFamily="34" charset="0"/>
              </a:rPr>
              <a:pPr/>
              <a:t>5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DCA345-0FC7-4097-AAD7-1A9E77581C2D}"/>
              </a:ext>
            </a:extLst>
          </p:cNvPr>
          <p:cNvSpPr txBox="1">
            <a:spLocks/>
          </p:cNvSpPr>
          <p:nvPr/>
        </p:nvSpPr>
        <p:spPr>
          <a:xfrm>
            <a:off x="457200" y="217488"/>
            <a:ext cx="8229600" cy="685800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40080" lvl="1" indent="-246888" algn="ctr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Mask ROM</a:t>
            </a:r>
            <a:endParaRPr lang="en-IN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026" name="Picture 64" descr="43">
            <a:extLst>
              <a:ext uri="{FF2B5EF4-FFF2-40B4-BE49-F238E27FC236}">
                <a16:creationId xmlns:a16="http://schemas.microsoft.com/office/drawing/2014/main" id="{343447AB-F05B-4F07-804A-99F7BF338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32012"/>
            <a:ext cx="6311395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41BE5-1B94-4696-B901-93DC4C9F667A}"/>
              </a:ext>
            </a:extLst>
          </p:cNvPr>
          <p:cNvSpPr txBox="1"/>
          <p:nvPr/>
        </p:nvSpPr>
        <p:spPr>
          <a:xfrm>
            <a:off x="809842" y="1522839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Burned in factory</a:t>
            </a:r>
          </a:p>
        </p:txBody>
      </p:sp>
    </p:spTree>
    <p:extLst>
      <p:ext uri="{BB962C8B-B14F-4D97-AF65-F5344CB8AC3E}">
        <p14:creationId xmlns:p14="http://schemas.microsoft.com/office/powerpoint/2010/main" val="230390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28686ABF-2B2C-4985-ABB2-BC52A3D7C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DCC44B62-7D74-43DF-AEAD-B4207275CF83}" type="slidenum">
              <a:rPr lang="en-US" altLang="en-US" smtClean="0">
                <a:latin typeface="Verdana" panose="020B0604030504040204" pitchFamily="34" charset="0"/>
              </a:rPr>
              <a:pPr/>
              <a:t>6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DCA345-0FC7-4097-AAD7-1A9E77581C2D}"/>
              </a:ext>
            </a:extLst>
          </p:cNvPr>
          <p:cNvSpPr txBox="1">
            <a:spLocks/>
          </p:cNvSpPr>
          <p:nvPr/>
        </p:nvSpPr>
        <p:spPr>
          <a:xfrm>
            <a:off x="457200" y="217488"/>
            <a:ext cx="8229600" cy="685800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40080" lvl="1" indent="-246888" algn="ctr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PROM</a:t>
            </a:r>
            <a:endParaRPr lang="en-IN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026" name="Picture 64" descr="43">
            <a:extLst>
              <a:ext uri="{FF2B5EF4-FFF2-40B4-BE49-F238E27FC236}">
                <a16:creationId xmlns:a16="http://schemas.microsoft.com/office/drawing/2014/main" id="{343447AB-F05B-4F07-804A-99F7BF338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32012"/>
            <a:ext cx="6311395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41BE5-1B94-4696-B901-93DC4C9F667A}"/>
              </a:ext>
            </a:extLst>
          </p:cNvPr>
          <p:cNvSpPr txBox="1"/>
          <p:nvPr/>
        </p:nvSpPr>
        <p:spPr>
          <a:xfrm>
            <a:off x="809842" y="1522839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Programming or Burning the PROM</a:t>
            </a: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487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28686ABF-2B2C-4985-ABB2-BC52A3D7C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DCC44B62-7D74-43DF-AEAD-B4207275CF83}" type="slidenum">
              <a:rPr lang="en-US" altLang="en-US" smtClean="0">
                <a:latin typeface="Verdana" panose="020B0604030504040204" pitchFamily="34" charset="0"/>
              </a:rPr>
              <a:pPr/>
              <a:t>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DCA345-0FC7-4097-AAD7-1A9E77581C2D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685800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40080" lvl="1" indent="-246888" algn="ctr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EPROM</a:t>
            </a:r>
            <a:endParaRPr lang="en-IN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A185D4-CB10-4F78-BB50-1515328F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1371600"/>
            <a:ext cx="7421880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1352D4-5393-4BC6-9C09-E1925487EED7}"/>
              </a:ext>
            </a:extLst>
          </p:cNvPr>
          <p:cNvSpPr txBox="1"/>
          <p:nvPr/>
        </p:nvSpPr>
        <p:spPr>
          <a:xfrm>
            <a:off x="457200" y="544483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PROM, UVPROM</a:t>
            </a:r>
          </a:p>
        </p:txBody>
      </p:sp>
    </p:spTree>
    <p:extLst>
      <p:ext uri="{BB962C8B-B14F-4D97-AF65-F5344CB8AC3E}">
        <p14:creationId xmlns:p14="http://schemas.microsoft.com/office/powerpoint/2010/main" val="220409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28686ABF-2B2C-4985-ABB2-BC52A3D7C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DCC44B62-7D74-43DF-AEAD-B4207275CF83}" type="slidenum">
              <a:rPr lang="en-US" altLang="en-US" smtClean="0">
                <a:latin typeface="Verdana" panose="020B0604030504040204" pitchFamily="34" charset="0"/>
              </a:rPr>
              <a:pPr/>
              <a:t>8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DCA345-0FC7-4097-AAD7-1A9E77581C2D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685800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40080" lvl="1" indent="-246888" algn="ctr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EPROM</a:t>
            </a:r>
            <a:endParaRPr lang="en-IN" sz="240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FD9C7-0F14-4219-953A-0150B4FB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177338"/>
            <a:ext cx="6686550" cy="3895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97ED23-C6F1-40D0-851B-39DF54A0D3A0}"/>
              </a:ext>
            </a:extLst>
          </p:cNvPr>
          <p:cNvSpPr txBox="1"/>
          <p:nvPr/>
        </p:nvSpPr>
        <p:spPr>
          <a:xfrm>
            <a:off x="457200" y="544483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Double poly structure (EPROM/flash memory cell)</a:t>
            </a:r>
          </a:p>
        </p:txBody>
      </p:sp>
    </p:spTree>
    <p:extLst>
      <p:ext uri="{BB962C8B-B14F-4D97-AF65-F5344CB8AC3E}">
        <p14:creationId xmlns:p14="http://schemas.microsoft.com/office/powerpoint/2010/main" val="301691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NOR EPROM configuration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9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98665-029F-4EA4-83FE-50817270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67546"/>
            <a:ext cx="5334000" cy="50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7897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ustom 1">
      <a:majorFont>
        <a:latin typeface="Garamond"/>
        <a:ea typeface=""/>
        <a:cs typeface="B Nazanin"/>
      </a:majorFont>
      <a:minorFont>
        <a:latin typeface="Verdana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144</Words>
  <Application>Microsoft Office PowerPoint</Application>
  <PresentationFormat>On-screen Show (4:3)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Garamond</vt:lpstr>
      <vt:lpstr>Lucida Console</vt:lpstr>
      <vt:lpstr>Verdana</vt:lpstr>
      <vt:lpstr>Wingdings</vt:lpstr>
      <vt:lpstr>Edge</vt:lpstr>
      <vt:lpstr>Digital Electronics Memories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 EPROM configuration</vt:lpstr>
      <vt:lpstr>RAM</vt:lpstr>
      <vt:lpstr>SRAM</vt:lpstr>
      <vt:lpstr>4T cell</vt:lpstr>
      <vt:lpstr>6T cell</vt:lpstr>
      <vt:lpstr>DRAM</vt:lpstr>
      <vt:lpstr>DRAM R/W</vt:lpstr>
      <vt:lpstr>DRAM</vt:lpstr>
    </vt:vector>
  </TitlesOfParts>
  <Company>NEC Computers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NEC Computers International</dc:creator>
  <cp:lastModifiedBy>IUST</cp:lastModifiedBy>
  <cp:revision>321</cp:revision>
  <dcterms:created xsi:type="dcterms:W3CDTF">2005-08-15T23:16:28Z</dcterms:created>
  <dcterms:modified xsi:type="dcterms:W3CDTF">2022-11-07T18:01:48Z</dcterms:modified>
</cp:coreProperties>
</file>