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49"/>
  </p:notesMasterIdLst>
  <p:handoutMasterIdLst>
    <p:handoutMasterId r:id="rId50"/>
  </p:handoutMasterIdLst>
  <p:sldIdLst>
    <p:sldId id="346" r:id="rId2"/>
    <p:sldId id="348" r:id="rId3"/>
    <p:sldId id="349" r:id="rId4"/>
    <p:sldId id="350" r:id="rId5"/>
    <p:sldId id="351" r:id="rId6"/>
    <p:sldId id="347" r:id="rId7"/>
    <p:sldId id="352" r:id="rId8"/>
    <p:sldId id="353" r:id="rId9"/>
    <p:sldId id="354" r:id="rId10"/>
    <p:sldId id="388" r:id="rId11"/>
    <p:sldId id="355" r:id="rId12"/>
    <p:sldId id="357" r:id="rId13"/>
    <p:sldId id="358" r:id="rId14"/>
    <p:sldId id="394" r:id="rId15"/>
    <p:sldId id="395" r:id="rId16"/>
    <p:sldId id="359" r:id="rId17"/>
    <p:sldId id="360" r:id="rId18"/>
    <p:sldId id="361" r:id="rId19"/>
    <p:sldId id="391" r:id="rId20"/>
    <p:sldId id="396" r:id="rId21"/>
    <p:sldId id="362" r:id="rId22"/>
    <p:sldId id="389" r:id="rId23"/>
    <p:sldId id="390" r:id="rId24"/>
    <p:sldId id="363" r:id="rId25"/>
    <p:sldId id="364" r:id="rId26"/>
    <p:sldId id="365" r:id="rId27"/>
    <p:sldId id="368" r:id="rId28"/>
    <p:sldId id="366" r:id="rId29"/>
    <p:sldId id="369" r:id="rId30"/>
    <p:sldId id="370" r:id="rId31"/>
    <p:sldId id="371" r:id="rId32"/>
    <p:sldId id="373" r:id="rId33"/>
    <p:sldId id="374" r:id="rId34"/>
    <p:sldId id="375" r:id="rId35"/>
    <p:sldId id="393"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Lst>
  <p:sldSz cx="9144000" cy="6858000" type="screen4x3"/>
  <p:notesSz cx="6858000" cy="9296400"/>
  <p:defaultTex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i="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77" autoAdjust="0"/>
    <p:restoredTop sz="94660"/>
  </p:normalViewPr>
  <p:slideViewPr>
    <p:cSldViewPr>
      <p:cViewPr varScale="1">
        <p:scale>
          <a:sx n="99" d="100"/>
          <a:sy n="99" d="100"/>
        </p:scale>
        <p:origin x="255"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42"/>
    </p:cViewPr>
  </p:sorterViewPr>
  <p:notesViewPr>
    <p:cSldViewPr>
      <p:cViewPr varScale="1">
        <p:scale>
          <a:sx n="34" d="100"/>
          <a:sy n="34" d="100"/>
        </p:scale>
        <p:origin x="-1488"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8FAC66BE-6719-4CAA-FA46-DDC41E6B2FB5}"/>
              </a:ext>
            </a:extLst>
          </p:cNvPr>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pitchFamily="34" charset="0"/>
                <a:cs typeface="Arial" pitchFamily="34" charset="0"/>
              </a:defRPr>
            </a:lvl1pPr>
          </a:lstStyle>
          <a:p>
            <a:pPr>
              <a:defRPr/>
            </a:pPr>
            <a:endParaRPr lang="en-US"/>
          </a:p>
        </p:txBody>
      </p:sp>
      <p:sp>
        <p:nvSpPr>
          <p:cNvPr id="327683" name="Rectangle 3">
            <a:extLst>
              <a:ext uri="{FF2B5EF4-FFF2-40B4-BE49-F238E27FC236}">
                <a16:creationId xmlns:a16="http://schemas.microsoft.com/office/drawing/2014/main" id="{217B04B3-9A0A-D93F-7D10-94E4CAC953FB}"/>
              </a:ext>
            </a:extLst>
          </p:cNvPr>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latin typeface="Arial" pitchFamily="34" charset="0"/>
                <a:cs typeface="Arial" pitchFamily="34" charset="0"/>
              </a:defRPr>
            </a:lvl1pPr>
          </a:lstStyle>
          <a:p>
            <a:pPr>
              <a:defRPr/>
            </a:pPr>
            <a:endParaRPr lang="en-US"/>
          </a:p>
        </p:txBody>
      </p:sp>
      <p:sp>
        <p:nvSpPr>
          <p:cNvPr id="327684" name="Rectangle 4">
            <a:extLst>
              <a:ext uri="{FF2B5EF4-FFF2-40B4-BE49-F238E27FC236}">
                <a16:creationId xmlns:a16="http://schemas.microsoft.com/office/drawing/2014/main" id="{44F3574E-3828-9C7E-2662-2ADDF69B17EA}"/>
              </a:ext>
            </a:extLst>
          </p:cNvPr>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pitchFamily="34" charset="0"/>
                <a:cs typeface="Arial" pitchFamily="34" charset="0"/>
              </a:defRPr>
            </a:lvl1pPr>
          </a:lstStyle>
          <a:p>
            <a:pPr>
              <a:defRPr/>
            </a:pPr>
            <a:endParaRPr lang="en-US"/>
          </a:p>
        </p:txBody>
      </p:sp>
      <p:sp>
        <p:nvSpPr>
          <p:cNvPr id="327685" name="Rectangle 5">
            <a:extLst>
              <a:ext uri="{FF2B5EF4-FFF2-40B4-BE49-F238E27FC236}">
                <a16:creationId xmlns:a16="http://schemas.microsoft.com/office/drawing/2014/main" id="{8EDE3C04-4D12-890C-5CE3-2F88154864E8}"/>
              </a:ext>
            </a:extLst>
          </p:cNvPr>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lvl1pPr>
          </a:lstStyle>
          <a:p>
            <a:fld id="{FE79DF9E-594C-46D7-BE7C-2480D52F637F}" type="slidenum">
              <a:rPr lang="ar-SA" altLang="en-US"/>
              <a:pPr/>
              <a:t>‹#›</a:t>
            </a:fld>
            <a:endParaRPr lang="en-US"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22T15:18:24.231"/>
    </inkml:context>
    <inkml:brush xml:id="br0">
      <inkml:brushProperty name="width" value="0.05292" units="cm"/>
      <inkml:brushProperty name="height" value="0.05292" units="cm"/>
      <inkml:brushProperty name="color" value="#FF0000"/>
    </inkml:brush>
  </inkml:definitions>
  <inkml:trace contextRef="#ctx0" brushRef="#br0">11429 2191 124 0,'18'-6'46'0,"-6"-1"-35"0,0 1 9 0,-4 6 3 0,1-8-2 16,0-5 2-16,0 0-9 15,0 0-3-15,-6-11-6 16,-3-3-6-16,-6-4-2 0,-6-4-1 16,-6 3 0-16,-2-2 3 15,-7 8 0-15,-3 7 7 16,0 14 6-16,-2 10 0 15,-1 14 1-15,3 15-1 16,3 11 0-16,0 0-4 16,4 8-3-16,2-6 4 15,0 4 2-15,9 2-2 16,6-3 2-16,3-2-8 16,9-1-4-16,3-2 2 15,6-5 3-15,3-3-1 0,3-11-2 16,-1-4 0-16,1-7 1 15,3-4 8-15,0-8 5 16,0-9-1-16,-3-12 2 16,-1-14-7-16,1-8-1 15,-3-7 0-15,-3 2 2 16,0-8-1-16,-3 8 2 16,0 0-4-16,-3 5-2 15,0 3 2-15,-1 11 0 16,-2 5-3-16,0 2-3 15,0 6-7-15,0 5-1 16,-3 3 3-16,-3 5 4 0,3 8-1 16,0 7 0-16,-3 7 1 15,0 4 0-15,0 8 4 16,3 17 2-16,-3 7 0 16,3 3-1-16,0 2-6 15,0-2 1-15,3-5-2 16,0-3 0-16,0-14 4 15,3 1 1-15,3-8 1 16,3-14 2-16,3-2-1 16,5-5 0-16,1-11-3 15,0 0 1-15,-3-6-18 16,0-2-6-16,-3 3-52 16,-7 0-22-16,-2 2-35 15</inkml:trace>
  <inkml:trace contextRef="#ctx0" brushRef="#br0" timeOffset="661.83">11956 2545 168 0,'3'-2'63'0,"-3"-4"-49"0,0 6 3 0,0 0-1 16,0 0-8-16,0 0-2 15,0 0 1-15,0 0 2 16,0-5-4-16,0 2 1 0,0 3 4 16,-3-5-4-16,0 5-1 15,0-5 2-15,-3 5 0 16,0 0 1-16,0 0 2 16,0 0-1-16,-3 5 2 15,3 0 3-15,0-2 1 16,0 8-4-16,0 2 1 15,0 0-5-15,0 0 1 16,3 1-3-16,0-1 0 16,0 0-6-16,3 0-1 15,3 0 1-15,0 6 2 0,3-3 0 16,3 0-1-16,3-3-15 16,3 0-7-16,3-5-14 15,3-3-2-15,3-10-31 16,-1 5-52-1,-2-8 27-15</inkml:trace>
  <inkml:trace contextRef="#ctx0" brushRef="#br0" timeOffset="860.32">12069 2088 332 0,'3'-22'123'0,"-3"17"-95"0,3 5-11 0,-3 0-9 16,0 0-13-16,0 0-1 15,0 5-61-15,0 3-98 16,15-2 16 0</inkml:trace>
  <inkml:trace contextRef="#ctx0" brushRef="#br0" timeOffset="1368.61">13090 2516 176 0,'-3'-5'66'0,"0"5"-52"0,-6 0 6 0,3 0-1 16,-6 0-9-16,-3 3-1 16,-6-3-5-16,-2 0-3 0,-4-3 0 15,-3 3-4-15,0-5 2 0,0-1-21 16,1 4-8-16,-1-12-51 16</inkml:trace>
  <inkml:trace contextRef="#ctx0" brushRef="#br0" timeOffset="1563.2">13048 2381 208 0,'3'-18'79'0,"-6"15"-61"0,-9-7 12 15,3 7 2-15,-6-2-15 0,-8-1-4 16,-4-2-8-16,-3 0-4 15,-3 3 0 1,-2-8-45-16,-1 2-18 0,3 3-37 16</inkml:trace>
  <inkml:trace contextRef="#ctx0" brushRef="#br0" timeOffset="6954.14">13947 2048 120 0,'3'-21'46'0,"-3"15"-35"0,-6-4-2 16,3 7-2-16,-6-7-5 15,-3 2 1-15,-9 0-4 16,-2 8-2-16,-4 2 10 15,0 12 8-15,0 15 7 16,0-3 7-16,4 9-1 16,5-4 1-16,3 1-16 15,6-5 3-15,3-1 2 0,6 6-8 16,3-6-1-16,6-5-3 16,3 3 1-16,3-3-4 15,3-2 0-15,2-6-1 0,4 0 1 16,3-10-2-16,0-3 2 15,0-3-2-15,-1-10-1 16,1 0 1-16,-3 0 1 16,-3-6 5-16,-3-2 4 15,-3 2 0-15,-1 6 1 16,-2-5 0-16,0 4 0 16,0 1-4-16,0 0-3 15,0 2-5-15,-3 3 0 16,0 1 0-16,-3 7 2 15,0-6-3-15,-3 6 0 0,0-8 1 16,-3 8 2-16,3 0-3 16,-3 0 0-1,0 0 1-15,0 0 0 0,0 0-3 16,0 0 2-16,0 0 1 16,0 0 2-16,0 0-1 15,0 0-1-15,0 0 7 16,0 0 3-16,0-5-3 15,-3 5-2-15,0 0 0 16,3 0-1-16,-3-5 0 16,0 10 0-16,0-5-5 15,0 5 1-15,0-2 0 16,0 2 2-16,0 1-1 16,0 1 2-16,0-7-2 15,0 6 2-15,0-6-2 0,-3 2-1 16,3-2-2-16,0 0 1 15,0 0 3-15,0 0 1 16,0-2 3-16,0 2 1 16,3 0-1-16,-3 0 1 15,3 0-4-15,-3 2-2 16,0 1 0-16,-3 0 1 16,0 2-3-16,0 8 0 15,0-5-4-15,0 11 1 16,1 7 2-16,-1 11 3 15,3 11-2-15,0 5 0 16,0 0 1-16,0 0 2 16,0 2-1-16,0 6-1 15,0 8 1-15,3-3 1 0,0 0-1 16,0-5-1-16,0-6-2 16,-3-7 1-16,-6 2-1 15,-6-2 0-15,-3 2 2 16,-9-10 2-16,-5-6-10 15,-4-7-2-15,-6-11 0 16,-2-8 1-16,-4-8 3 16,3-6 4-16,7-2 1 15,5-5 1-15,6-5 2 16,6-1 3-16,9-2 0 16,6-6 2-16,6-10-2 15,6-2 0-15,6-6-3 16,9-3-2-16,3 3-2 0,6 0 1 15,8 6-17-15,10 4-8 16,5-5-41-16,4 9-18 16,-3-1-37-1</inkml:trace>
  <inkml:trace contextRef="#ctx0" brushRef="#br0" timeOffset="7493.5">14703 1910 184 0,'0'-10'71'0,"-3"10"-55"0,0 0-5 0,3 5-3 16,-3 0 2-16,-3 9 5 15,0 4 4-15,-3 3 3 16,-6 11-12-16,-2 2-1 0,-7 6-2 16,-3 0-3-16,-6 10-1 15,1 8-3-15,-1 8-1 16,6 6 1-16,3-6 2 16,6-3-3-16,6-2 0 15,6-5 18-15,6-3 11 16,6 0-1-16,9-8 1 15,3-3-9-15,3-5-4 16,0-5-8-16,3-6-3 16,-4-7-2-16,-2-6 1 15,-3-5-29-15,0-3-11 0,0-10-37 16,0-8-16-16,0-6-18 16</inkml:trace>
  <inkml:trace contextRef="#ctx0" brushRef="#br0" timeOffset="8423.24">15066 2159 164 0,'0'0'63'0,"3"0"-49"16,0 5 0-16,0-2-3 0,3 2-5 16,3 3 1-16,3 3-2 15,6-6 0-15,6 3-3 16,2-8-2-16,4 0 1 0,0 0-1 15,0-8 2-15,-1 3 5 16,-2-1 6-16,0-1-5 16,-3 1 0-16,-3 1-2 15,-3 5-1-15,-1-3-3 16,-2 3 1-16,-3 0 0 16,-3 0 1-16,0 0-2 15,-3 8 1-15,-3-8-2 16,0 6-1-16,-3-6 1 0,-3 7-1 15,0-1 2-15,-3-4 3 16,0 1-4-16,-6 5-3 16,-3-8 1-16,0 13 0 15,-5-7-2-15,-1 7 2 16,0 8 1-16,-3 5 2 16,0 6 1-16,-2 8 1 15,-4-1 0-15,0 6 0 16,-3-5 0-16,-2-3 0 15,-4-2-2-15,0-4 1 16,0-9-2-16,4 1-1 16,-1-7 1-16,3-3 1 15,4-2 1-15,5-6 1 16,0 3 0-16,6-8 0 0,6 0 4 16,3 0 5-16,3-5-3 15,6 2 2-15,6-2-7 16,6 5-1-16,6-5 0 15,9 5 0-15,0 0 2 16,2 0 1-16,4 0 1 16,0 0 0-16,-3 0-2 15,-4 5-1-15,1-5-6 16,-3 0-1-16,0 0-2 16,0 5 3-16,-4-5 0 15,-2 3 1-15,0 2-16 16,-3-5-4-16,-3 3-17 15,0 2-4-15,0 0-75 16</inkml:trace>
  <inkml:trace contextRef="#ctx0" brushRef="#br0" timeOffset="8755.18">15691 2572 208 0,'3'5'77'16,"-3"14"-60"-16,3-1 6 0,0-5-1 0,-3 1-6 15,0-1 1-15,0 0-5 16,-3 6-2-16,0-4-6 16,0-1-3-16,0-1 0 0,0-3-1 15,0 4 2-15,0-6-3 16,0-3-2-16,3-5-34 16,0-5-12-16,6-3-53 15</inkml:trace>
  <inkml:trace contextRef="#ctx0" brushRef="#br0" timeOffset="8948.86">15882 2236 272 0,'6'-11'104'0,"-6"11"-81"0,0 0-4 0,0 0-6 16,0 0-15-16,0 0 0 15,0 0-22-15,0 0-9 16,6 5-60-16,3-5-25 16,6 6 43-16,-4 2 22 15</inkml:trace>
  <inkml:trace contextRef="#ctx0" brushRef="#br0" timeOffset="9339.52">16284 2080 252 0,'6'-11'93'0,"-6"16"-72"0,0 9-4 15,3-6-7-15,3 10-6 16,2 6 0-16,4 2-2 15,0 9-2-15,3 10 1 16,0 5-1-16,0 6 0 0,-3 2 0 0,-6-5 2 16,-6 0-1-16,-9-3-1 15,-6 0-2-15,-9 3-1 16,-3-5 2-16,-5 2 0 16,2-10 9-16,0-1 7 15,3-7-3-15,3-6 1 16,4 1-8-16,5-9-3 15,3-4 1-15,3-1 2 16,3-5-11-16,6 0-5 16,9-6-81-1,9-2-69-15,6-5 50 16</inkml:trace>
  <inkml:trace contextRef="#ctx0" brushRef="#br0" timeOffset="12163.95">14917 2223 100 0,'0'-6'38'0,"0"-2"-29"0,0 8-3 16,0-2-1-16,0-1-4 16,0 3 2-16,0-5-2 15,0 2-1-15,0 0 1 16,0 1-1-16,0-4 11 16,0 1 5-16,0 3 0 15,0 2 1-15,0 0-5 0,0 0 0 16,0 0-7-16,0 2 6 0,3 3 4 15,0 3-3-15,0 3 1 16,0-6-6-16,-3 9-2 16,0-7 0-16,0-1 1 15,0 2-3-15,0-3-2 16,0 3 0-16,0-8 1 16,0 0 1-16,0 0 1 15,0-5 0-15,3 2 2 16,3-10-5-16,3 2-1 15,0 3 0-15,0-5 0 0,3 2 2 16,0 9 1 0,0-4-4-16,0 1 1 0,-3 3-2 15,0 2 0-15,-1 0 2 16,4 2 2-16,0-2 1 16,3 5 1-16,3-5-5 15,6 6 1-15,6-6-44 16,5 0-20-16,7 5-23 15</inkml:trace>
  <inkml:trace contextRef="#ctx0" brushRef="#br0" timeOffset="24203.3">13763 1873 108 0,'0'-8'44'0,"8"3"-35"0,-2 2 9 15,0 3 4-15,6 0-11 16,6 0-1-16,0-5 0 16,3 5 1-16,3 0-5 15,-1 0 3-15,1 0 3 0,3 8 0 0,0 5 1 16,0 11-12-16,-1 3-3 15,1 4 1-15,-6 4 2 16,0 2-16-16,-6 2-4 16,-3-4-57-1</inkml:trace>
  <inkml:trace contextRef="#ctx0" brushRef="#br0" timeOffset="68715.41">13384 6802 72 0,'3'-5'30'0,"-3"3"-24"0,-5-1 4 0,5 3 1 16,0-3-3-16,-3 1 1 16,0-1-3-16,-3 0 1 0,-3-2 2 15,0 2 5-15,0 1-2 16,-3-1 3-16,-3-2 1 15,-3-1 2-15,-9 1 3 16,-2 0 4-16,-4 0-13 16,-6 2 2-16,-3 0 2 15,-5-2 1-15,-1 0 1 0,-5-3-7 16,-4 0-2-16,-5 3-5 16,-7-1-3-16,-5 1 0 15,-1 0 1-15,-5-3-1 16,-9 2-1-16,2 1 1 15,-2 3 1-15,3-6-1 16,2 2 2-16,4 4 2 16,3 2 2-16,2 0 1 15,4 0 2-15,5 0-1 0,1-3 0 16,8 0-3-16,7 1-1 16,8-1-6-16,6 0-1 15,6 3 3-15,7-2 1 16,8-4-5-16,3 1-2 15,6-3-25-15,6 0-8 16,6-2-18-16,6-1-5 16,6 1-7-1,5 2-22-15,7-3 27 16</inkml:trace>
  <inkml:trace contextRef="#ctx0" brushRef="#br0" timeOffset="69168.54">11905 6414 160 0,'15'-11'60'0,"-12"8"-47"0,0 1 6 16,-3 2-2-16,0 0-10 16,-6 0-2-16,-6 0-1 15,-6 0 2-15,-9 0-3 16,-8 0-6-16,-10 0-1 0,-3 2 4 16,-5 1 2-16,5 2 0 15,1 1-2-15,-1 1 7 16,3 4 3-16,4 2-3 15,5 0 1-15,6 1-3 16,6-4 0-16,7 1-3 16,5 2-2-16,3-2 5 15,6 5 1-15,9 2 2 0,6 1 2 16,5 2-1-16,4 0 2 16,0-3-4-16,0 4-2 15,3-4 4-15,0 1 2 16,2-1-6-16,4-2-1 15,3 0-2-15,3-3-2 16,2 0 3-16,1 1 2 16,0-1-4-16,2 3-1 15,-5-6-2-15,-6 1 0 16,-3-1 2-16,-7-2 0 16,-2 0-5-16,-3-2-1 15,-3-1-8-15,-3-2-4 0,-3-1-28 16,-3-4-10-1,-9-4-37 1</inkml:trace>
  <inkml:trace contextRef="#ctx0" brushRef="#br0" timeOffset="70411.41">3708 5556 220 0,'15'-26'82'0,"-15"18"-64"0,3 0-2 0,-3 8-5 16,3 0-8-16,2 0 0 15,4 0-6-15,-3 0-2 16,9 5 2-16,0-5-3 0,3 3 1 16,3 0 1-16,6-1 2 15,-4 3 1-15,4 1 3 16,3-1 1-16,-6 3 3 15,3 0 6-15,-7-3 4 0,4 0-2 16,-3 1 2-16,-3-1-7 16,0 0-1-16,-9 1-9 15,3-6-4-15,0 2 7 16,-4 1 3-16,1 0-5 16,0 2-1-16,-3-5 0 15,0 3 2-15,-12 2 0 16,0 0-1-16,-3 0 1 15,0 3-1-15,-8 0 2 16,-1 3 3-16,3 5 2 16,-6 2 1-16,-6 6-2 15,3 3 1-15,-5 4-4 16,-10 6 0-16,0 8-1 16,-5 6-2-16,-4-4 1 15,0 3-1-15,1-10 0 0,2 0 2 16,3-6-3-16,7-7 0 15,5-6-4-15,0-8-1 16,9-5 0-16,6-8 4 16,4-8 1-16,8-2 3 15,3-4 5-15,3 1 4 16,8 2-6-16,10 6-3 16,6 3-4-16,6 7 1 15,3 5 1-15,5 4 2 16,-5-1-1-16,9 3-1 15,-13 2 3-15,1-2 2 16,-3-3 7-16,-3 1 4 0,2-4-6 16,-8 1-1-16,-6-3-5 15,3-3-3-15,0-2-5 16,-6 2 0-16,6-5-14 16,-7-5-5-16,4 2-24 15,0-2-7-15,0-6-60 16,0 1-29-1,-9-1 73-15</inkml:trace>
  <inkml:trace contextRef="#ctx0" brushRef="#br0" timeOffset="70864.05">4395 6149 196 0,'-6'5'74'0,"6"8"-58"0,0-2-4 15,0-11-4-15,0 5-7 16,-3 3 2-16,0-2-2 15,-3 4-1-15,0 1 1 16,0 2-1-16,1 3 2 0,2 2 5 16,0 1 6-16,0-3-7 15,3 0-1-15,3-6-8 16,0-2-2-16,0-5-89 16</inkml:trace>
  <inkml:trace contextRef="#ctx0" brushRef="#br0" timeOffset="71043.9">4565 5890 360 0,'3'-6'134'0,"-6"6"-104"0,3 3-13 0,0-3-13 16,-3 3-54-16,0-1-18 15,-3 4-68-15,0-1-28 16</inkml:trace>
  <inkml:trace contextRef="#ctx0" brushRef="#br0" timeOffset="71343.47">5273 6234 252 0,'-3'-6'96'0,"-6"6"-75"0,-11 3 6 0,8-3-4 15,-9 0-13-15,-9 0-3 16,-6-3-11-16,-2 1-3 16,-7-4 4-16,-3-2-32 0,4-2-13 15,5-6-58 1</inkml:trace>
  <inkml:trace contextRef="#ctx0" brushRef="#br0" timeOffset="71507.6">5110 6051 212 0,'3'-11'79'0,"-3"9"-61"0,-9-1 10 0,6 1 3 0,-12-4-19 16,-6 1-6-16,-3-3-31 16,-3 0-13-16,1-3-61 15,-1 1-25-15</inkml:trace>
  <inkml:trace contextRef="#ctx0" brushRef="#br0" timeOffset="77886.78">6074 5585 112 0,'6'-18'44'0,"-6"13"-35"0,6-3 16 0,-6 8 6 16,0 0-17-16,0 0-5 16,6 8-4-16,3 5 1 15,3 11-3-15,3 13 5 0,2 8 4 16,7 13 5-16,3 16 4 15,3 13-7-15,0-2-1 16,-10 2-1-16,1 6 0 16,-6-6 0-16,0-5 2 15,-6-5 2-15,0-16 2 0,-3-11-4 16,3-8 0-16,-3-7-4 16,0-9 1-16,0-5 5 15,3-7 9 1,2-12-7-16,1-7-5 15,3-11-1-15,3-13-3 16,3-11 2-16,3-7-2 16,3-4 2-16,2-2 5 15,1 6 2-15,3-9-7 16,0 6-4-16,2 0-2 16,1-3 1-16,-3 0-5 15,0 3-1-15,-1 5 0 16,-2 2 2-16,-3 6-3 0,-6 6 0 15,-1-1 1-15,-2 3 0 16,0 5-3-16,-3 3 2 16,0-3-10-16,-3 3-5 15,-3 2-19-15,-3 1-5 16,0 2-17-16,-12-5-4 16,0 2-27-16,-6 1-11 15,-6 2 4 1</inkml:trace>
  <inkml:trace contextRef="#ctx0" brushRef="#br0" timeOffset="78309.14">6306 5630 188 0,'9'-13'71'0,"-9"13"-55"0,0-5 11 0,0 5 3 16,-3-3-14-16,-3 1-1 16,-6-1-9-16,-6-2-2 15,-2-3-2-15,-22 0-4 0,3 2 1 16,-5-2 1-16,-4 1 2 16,0 1-3-16,4 1 0 15,2 0 1-15,6-1 2 16,4 4-6-16,8-1-1 15,3 0-27-15,6 1-11 16,9-1-49 0</inkml:trace>
  <inkml:trace contextRef="#ctx0" brushRef="#br0" timeOffset="78579.43">6916 5612 260 0,'9'-13'99'0,"-6"10"-77"0,-3 3 7 16,0 0-1-16,0 0-15 15,0 3-4-15,-3 2-4 16,-3-5-1-16,0 0-2 15,0 0-6-15,1 0-2 0,-1 0-26 16,0-5-9-16,3 2-30 0,0 0-10 16,0 3-6-1</inkml:trace>
  <inkml:trace contextRef="#ctx0" brushRef="#br0" timeOffset="79163.83">7050 6302 292 0,'3'-5'110'0,"0"5"-86"0,-3 0 2 0,0 0-5 15,0 0-10-15,0 0-1 16,0 0-4-16,0 0-1 16,0 0-3-16,0 0-2 0,0 0 1 0,0 0-10 15,3-3-2-15,3 1-56 16,6 2-25-16,3 2-24 15</inkml:trace>
  <inkml:trace contextRef="#ctx0" brushRef="#br0" timeOffset="79944.52">7759 5514 144 0,'0'-58'55'0,"-3"39"-43"0,-3-10 16 0,3 21 5 16,0 3-10-16,-3-6-3 16,0 3-7-16,0 3-1 0,0 2-7 15,-3 9 1-15,0 15 4 0,0 16 0 16,0 16 4-16,3 10 8 15,0 9 4-15,1 15-3 16,-1 6 0-16,-3 5-6 16,-3-11 0-16,-3 0-8 15,-3 1-3-15,0-4-1 16,3-7-1-16,3-6-2 16,0-10-2-16,3-8 5 15,4-11 1-15,-1-5-5 16,3-7 0-16,-3-7 1 15,3-4 1-15,0-6 7 16,6-10 8 0,0-8-5-16,3-22-6 0,6-13-5 15,5-15-4-15,4-3 1 16,6 2 3-16,3 3 1 16,0 3-4-16,2 8-1 15,4 7 1-15,0 9 0 16,5 4-2-16,-5 12 0 15,0 7-1-15,-3 3 3 16,-4 6-2-16,-2 4 1 16,-6 6 0-16,-6 8-2 15,-3 10 0-15,-6 6 3 16,-3 8 4-16,-3-3 3 16,-3-1 0-16,0-1-1 15,-3-6-6-15,3-5-1 0,3-3 3 16,0-5 1-16,3-6-3 15,3-2 1-15,3-3-40 16,3-5-18-16,-1-3-94 16</inkml:trace>
  <inkml:trace contextRef="#ctx0" brushRef="#br0" timeOffset="81355.18">8363 6620 104 0,'0'-3'38'0,"3"3"-29"0,-3 3 10 16,0-3 5-16,0 0-4 15,0 0-2-15,0 0-6 16,3 0 0-16,-3 0-7 16,0 0 8-16,0 0 4 0,0 0-5 15,0 0 1-15,0 5-8 16,0 0-1-16,-3 6 7 0,0 2 4 16,0 6 2-16,0 2-1 15,0 5-2-15,0 1-1 16,3 2-3-16,3 0 1 15,3-2-6-15,3-4-1 16,3 1 0-16,3-5 0 16,0-3-7-16,3-6-2 15,-1-7-38-15,1-11-16 16,0-11-50 0</inkml:trace>
  <inkml:trace contextRef="#ctx0" brushRef="#br0" timeOffset="81566.36">8744 6062 320 0,'-6'-14'121'0,"3"14"-95"0,-3-2-4 15,3 4-10-15,0-2-13 16,0 0 1-16,0 0-5 15,0 0-1-15,3 0 3 16,-3 0-47-16,0 0-19 0</inkml:trace>
  <inkml:trace contextRef="#ctx0" brushRef="#br0" timeOffset="82966.54">7241 6390 116 0,'6'-16'44'0,"-6"8"-35"0,0 3 9 15,0 2 4-15,0 0-9 16,-3 1-2-16,0 2-9 16,0 0-1-16,0 0-1 15,-3 0 0-15,3 2 0 0,-3 1-3 16,-3 0 2-16,0-3 1 0,-6 0 2 15,0-3 3-15,-5-2 2 16,2-1 3-16,3 1 1 16,3-3 8-16,3 3 2 15,6 2 1-15,3 1-2 16,9 2-6-16,6 2-1 16,3 6 3-16,0 3 2 15,-1-3-7-15,-2 0-4 16,-6 0-7-16,0-1 0 15,-6-1 0-15,-3-1 0 16,-3 0-22-16,-3-2-8 16,-3-3-34-16,0 0-13 15,-3 0-9-15</inkml:trace>
  <inkml:trace contextRef="#ctx0" brushRef="#br0" timeOffset="83352.69">7027 5633 156 0,'23'-16'57'0,"-14"19"-44"0,0-6 10 0,-6 6 0 16,-3-3-7-16,0 0 1 15,-6 0-10-15,-9-3-4 16,-5-2-2-16,-4 0 1 0,-12-3 1 16,0 2-4-16,1 4-1 15,-1-6 1-15,6 2 0 16,3 1 1-16,6 0 0 15,7 0 8-15,5-1 7 16,6 1-5-16,9 5-1 0,6 3-5 16,8 2-3-16,7 3-14 15,0 2-6-15,3 4-76 16</inkml:trace>
  <inkml:trace contextRef="#ctx0" brushRef="#br0" timeOffset="85169.3">7095 6480 204 0,'3'-24'77'0,"0"19"-60"0,0-1 8 0,0 4 2 16,0-1-14-16,0-2-4 15,-3-1-6-15,0 1 0 16,0-3-2-16,0 0-3 0,0 0-1 16,0 0 4-16,0-2 1 15,0 2 6-15,3-5 5 16,0 2-5-16,3-2 0 15,0 2 2-15,3 1 1 16,0 2-1-16,2 2 1 16,1 4-8-16,3 4-4 15,-3 4-3-15,0 2 3 16,0 2-2-16,-3 6 1 16,-3-3 2-16,-3 6 2 0,-3-6-1 15,-3 3 2-15,-3 2-4 16,-6-2 0-16,0-2 1 15,-3-7 0-15,0-1 0 16,-3-6 0-16,4-6 0 16,-1-4 2-16,0-3-1 15,3-3-1-15,3 0 1 16,3 0 1-16,6 3 1 16,6 0 1-16,6 2-5 15,6 3 1-15,3 3 0 16,2 5 0-16,-2 5 0 15,-3 0 2-15,-6 3-1 16,-3 3-1-16,-6 2-2 16,-6 3 1-16,-6 0 1 0,-6-3 0 15,0-2 0-15,-3-6 2 16,1-5 1-16,2-5 1 16,0-6 0-16,3-2 0 15,3 0-5-15,3-3 1 16,6 0 0-16,3 3 0 15,3 2 0-15,3 0 0 16,3 6-3-16,0 5 0 16,0 5-1-16,-4 6 0 15,-5 2 3-15,-3 1 0 16,-3-1 1-16,-2 0 0 0,-1-2 0 16,-3-3 0-16,0-3 0 15,3-8 2-15,0-5 3 16,3-5 2-16,3-3 1 15,0 3 0-15,3 0-4 16,3 2-1-16,3-2-3 16,3 8-1-16,0 2 1 15,-1 6 0-15,1 2-3 16,-3 0 2-16,-3 6-1 16,-3-3-2-16,-3 0-2 15,-3-3 1-15,-3-2 3 16,0-3 3-16,0-3 0 15,0-2-1-15,0-1 1 16,3 1 1-16,3-3-1 16,3 0 2-16,3 3-4 0,3 2 0 15,0 3 1-15,3 0 0 16,0 0-3-16,-3 3 2 16,-3-3-1-16,0 0 0 15,-3 0-11-15,0 0-7 16,-3 0-42-16,3 0-18 15</inkml:trace>
  <inkml:trace contextRef="#ctx0" brushRef="#br0" timeOffset="86957.55">8339 6736 80 0,'6'-5'33'0,"-3"2"-26"0,0 3 5 0,-3 0 2 16,0 0-4-16,0 0 2 16,6 0 2-16,0 0 3 15,0 0 8-15,-3 0 7 16,0-2 0-16,0 2 3 15,0-3-19-15,0 0 0 16,-3 1-2-16,0-1-3 0,0-2 1 16,0 0-5-16,0-1 1 15,3-2-3-15,0 0 0 16,3-2 1-16,0-1 1 16,-3 1-3-16,3-4-1 15,-3 1-1-15,0 0 1 16,-3 2-2-16,0 1-1 0,-3-1-2 15,0 1 1-15,-3-1 1 16,0 3 0-16,-3 0 0 16,3 0 0-16,-3 3-3 15,0 0 2-15,0 2 1 16,0 3 0-16,0 0-3 16,0 5 0-16,3 3 2 15,0 3 2-15,3-1 0 16,0 4 2-16,0-4-2 15,0 1 2-15,-2-1-2 16,-1 1-1-16,3-3 1 16,-3-3-1-16,3 0 0 15,0-2 0-15,3 0 8 16,0-3 7-16,0 0-3 0,0 0-2 16,3 0-3-16,0-3-2 15,3-2-6-15,0 0 1 16,-1-3 0-16,1 0 0 15,3-3 0-15,-3 3 0 16,3-2 0-16,0 2 2 16,0-3-1-16,0 6-1 15,0-1-2-15,-6 1 1 16,3 5-1-16,-3 3-2 16,0-1 0-16,0 14 3 15,0 3 0-15,-3-1-2 16,-3 4 2-1,-3 1 1-15,0 4 2 0,0 2-3 16,-3 0-2-16,0 0 2 16,3 0 2-16,-3 0 0 15,3-5-1-15,0-3 3 16,3-2 0-16,0-3-1 16,3-3 1-16,3 0 0 15,0-2 3-15,6-1-1 16,0 1 2-16,3-3-4 15,0 0-2-15,0-3-5 16,0-2 0-16,0-6-86 16,3 0-46-1</inkml:trace>
  <inkml:trace contextRef="#ctx0" brushRef="#br0" timeOffset="87678.39">8610 6011 200 0,'6'-13'77'0,"-3"10"-60"0,0 3-3 0,0-5-3 0,-3 5-10 16,0-2-1-16,0 2 0 15,0 0 0-15,0 0 0 16,0 0 0-16,6 7 0 0,0 4 0 16,0 2 2-16,-3 3-1 15,0 0 2-15,-3 0-2 16,-3-3-1-16,0 0 1 15,-3-5 1-15,0 0-1 16,-3-2-1-16,0-6 7 16,3 0 5-16,0-3 0 15,6 0 12 1,3-2-5-16,3 2-5 0,3 3-3 16,3 6-5-16,0 2-1 15,-3-1-6-15,-3 7-1 16,-6-1-2-16,-6 0 0 15,-3-2 5-15,-6-1 3 16,-6-2-1-16,0-2-2 16,-6-6 2-16,7-3 0 15,-1 0 5-15,3-7 3 16,3-4 0-16,3 1 3 16,3 0-1-16,3 0 2 15,3 2-8-15,3 1-2 16,6 2-1-16,0 2 0 15,0-2-2-15,0 6-2 16,0 2-2-16,-6 0-1 0,0 0-12 16,0 2-5-16,-3 1 8 15,0-3 7-15,3 5 3 16,0-5 4-16,0 0-1 16,3-5 2-16,6 2-2 15,3 1 2-15,-3-1-4 16,6 3-2-16,-3 0-47 15,-3 5-19-15,-3 6-51 16</inkml:trace>
  <inkml:trace contextRef="#ctx0" brushRef="#br0" timeOffset="88036.43">8449 6122 4 0,'0'3'0'0</inkml:trace>
  <inkml:trace contextRef="#ctx0" brushRef="#br0" timeOffset="91925.33">7783 5506 80 0,'3'0'33'0,"-3"0"-26"0,0 0 14 0,0 0 6 0,0 0 0 15,-3 0 2-15,0 0 1 16,0-5 1-16,0 2-3 16,0 0 0-16,3 3-16 15,0 0-2-15,-3 0 0 0,0 0-2 16,0 0 1-16,0 0-3 16,0-2 1-16,0 2 0 15,0 0 1-15,0 0 2 16,0 0 1-16,0 0-3 15,0 0-3-15,0 0 0 16,-3 0 1-16,0 0-1 16,0-6 0-16,3 4-3 0,-3-1-2 15,3 1 5-15,0 2 4 16,0 0-5-16,0 0-2 16,0 2-4-16,0 3 1 15,-3 3 1-15,0 3 2 16,0 5-1-16,-2 0 2 15,-1 2-2-15,0 3-1 16,0 6-2-16,-3-1 1 16,0 1 1-16,-3-1 2 15,-3-2-1-15,0 0 2 16,-5-3 0-16,-1-2 1 16,0-4-2-16,6-1 1 0,3-6 2 15,6-3 2-15,6-5 5 16,6-5 3-16,6-3-11 15,6-6-1-15,3-7-3 16,3 0 0-16,3-5 0 16,2-3 2-16,4-6 1 15,0 1 1-15,0-1-5 16,-1 6-1-16,-2 3 1 16,0 5 0-16,-3 5-4 15,-3 3 1-15,-1 2 0 16,-5 3 2-16,-3 3-34 15,-3 5-14-15,-9 5-91 16</inkml:trace>
  <inkml:trace contextRef="#ctx0" brushRef="#br0" timeOffset="96248.41">3645 5525 104 0,'-3'-6'38'0,"3"1"-29"0,0 0 17 0,3 2 5 16,3 3-3-16,-6-5 0 15,6 2-9-15,0 0-1 16,3 3-11-16,-6 0 2 0,6 0 4 15,0 0-5-15,-6 3-2 16,3 5-1-16,-3-5 1 16,0 2 1-16,3 3 1 15,-6 5 4-15,0 3 3 16,0 5-4-16,3 6 1 0,-3 2-5 16,0 0-2-16,0 3-2 15,0-6 0 1,-3-5-2-16,3 3-1 0,-6-5 1 15,3 2 1-15,0-11-1 16,3 1 2-16,0-3 4 16,0-8 10-1,3-3-2-15,0-5-10 16,3-2-5-16,-3-9-1 16,3-5 0-16,-6-2 1 15,6 2 0-15,-4-2-3 16,4 4 2-16,0 7-1 0,0 1 0 15,0 4 2-15,3 2 2 16,-6 5-3-16,3-5-2 16,0 6 2-16,3-1 2 15,0 3 0-15,9 0-1 16,0 0-35-16,14 3-16 16,-2-1-71-1</inkml:trace>
  <inkml:trace contextRef="#ctx0" brushRef="#br0" timeOffset="97148.99">3976 6279 108 0,'0'-3'41'0,"0"3"-32"0,-6 0 17 15,6 0 6-15,0 0-2 16,0 0 2-16,6 0-7 15,-3-5-3-15,2 2-12 16,1 0 9-16,3-2 4 0,0-3-5 16,0 0 0-16,0 3-5 15,-3 0 2-15,0-3-4 0,-3 0 1 16,3 2-5-16,-6 1-2 16,0 0-5-16,0 0-2 15,0 2 1-15,0 0 2 16,0 3-2-16,0 0-2 15,0 0 4-15,3 3 3 16,0 2 1 0,0 0-3-16,-3-5 2 15,3 6-3-15,-3-1-1 16,0 0 1-16,0-2-1 0,-3 0-20 16,-3-1-7-1,-3 6-87-15,0 3-53 16,3-1 72-16</inkml:trace>
  <inkml:trace contextRef="#ctx0" brushRef="#br0" timeOffset="100633.44">10631 7080 144 0,'18'-31'55'0,"-15"9"-43"0,0-7 1 0,-3 13-3 0,3-10-4 15,0-11 1-15,0-8-4 16,3-8 0-16,0-11-1 16,0-7 12-16,3-3 5 0,0-3 4 15,3 3 3-15,-4-3-10 16,-2-10-2-16,0-3-4 16,-6 0-1-16,0 3-8 15,-6-3 0-15,0-3-1 16,1 6 2-16,-1 5 1 15,0 8 3-15,-3-3-1 16,0 3 0-16,-3 3-1 16,0 2 2-16,0 11 1 15,-3 5 3-15,-3 8-5 16,-3 5-1-16,-2 6-7 16,-7 5 0-16,-6 5 1 0,-6 11 1 15,-5-1 1-15,-10 6 0 16,-2 3 0-16,-7-6 0 15,-8 4-3-15,-12 4 2 16,-4 0 1-16,-5-5 2 16,-12 3-3-16,-9 5-2 15,-6-3 2-15,-12-2 2 16,-12 5-2-16,0-5 0 16,-44-1 1-16,5 4 0 15,-3-9 2-15,4 9 3 16,5-6-4-16,-8 5-1 15,-1 0 0-15,-11-5 0 16,2 3-3-16,-2 0 0 0,-9 0 4 16,-4-3 3-16,1 2-3 15,3 1-1-15,-4 5 0 16,4 0 2-16,0 5-1 16,8-2-1-16,-2 0-2 15,5 2 1-15,4-5 1 16,5 3 2-16,-2-3-3 15,5 2 0-15,7 1 1 16,11 2 2-16,6-5-1 16,3 5-1-16,22-2-2 15,5 2-1-15,9-5 2 16,11 6 2-16,10-6 0 16,3 0 2-16,18-3-2 0,8 3-1 15,13-3 1-15,8 3-1 16,9 0 2-16,13 0 1 15,5 3-1-15,6 2-2 16,6 1 3-16,9 7 0 16,-3 0 1-16,6 11 0 15,6 10-2-15,-6 11-2 16,6 11 1-16,0 5-1 16,3 2 0-16,-9 14 0 15,0 13 0-15,0 8 0 16,0-8 0-16,0 8 0 15,-9 7-3-15,3 9 2 0,0-8 3 16,-9 8 1-16,0 5-4 16,-3 0 1-16,1-16 0 15,2-2 0-15,0-9 0 16,3-4 0-16,3-12 0 16,3-15 0-16,3-8 0 15,3-11 2-15,0-7-3 16,3-6 0-16,3-5 3 15,3-6 1-15,9-5-4 16,3-2 1-16,2-3-7 16,13 0 0-16,6 0 1 15,2 0 1-15,16-3-2 16,8-2 2-16,13-3 3 16,2 2 1-16,9 1 1 15,16-3 0-15,2-3 2 16,12 3 1-16,3 0-4 0,9-2 1 15,3 2 0-15,5-3 2 16,4 0-3-16,3 3-2 16,3 0 2-16,9 3 2 15,-1 5-5-15,4-5 1 16,6 5-6-16,-1 0 1 16,1-6 4-16,3 4 2 15,-10-1 2-15,4-3 2 16,-3 6-3-16,3-2 0 15,5-1 1-15,-5 3 0 16,0-3 2-16,-1 0 3 0,1 1-11 16,-3-4-5-16,-7 1 5 15,-2-3 2-15,-6-3 1 16,0 3 2-16,-12 3 1 16,-3-3 2-16,-3 0-3 15,-6 3 0-15,-9 2 1 16,0-5 2-16,-3 0-8 15,-6 0-3-15,-9 3 2 16,1-1 4-16,-1-2 0 16,0 3-1-16,-3 2 5 15,-2 6 1-15,-7-3 0 16,-3 0-2-16,-8 2 3 16,-4 1 0-16,-2-1-4 15,-7 1-1-15,-8-3 3 16,-4 0 1-16,-5-3 4 0,-6-2 3 15,-7-1 0-15,-2-2 0 16,0-2 1-16,-9-1 1 16,0-2-1-16,-4 0-1 15,1-1-3-15,-3-2-1 16,0 0-3-16,0 3-2 16,3-3 1-16,-3 0-1 15,3 0-3-15,2 0 2 16,4-2 3-16,-3-3 1 15,3-1 5-15,0 1 3 16,-4-3 0-16,4 0 1 16,-3-2-4-16,3-3 0 15,-3-6-3-15,3-5 2 16,-4-2-6-16,1-3-3 0,-3-3-32 16,-6-2-13-16,-18-3-84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CBA54BF-11D3-F1C0-256A-82EE81618E46}"/>
              </a:ext>
            </a:extLst>
          </p:cNvPr>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pitchFamily="34" charset="0"/>
                <a:cs typeface="Arial" pitchFamily="34" charset="0"/>
              </a:defRPr>
            </a:lvl1pPr>
          </a:lstStyle>
          <a:p>
            <a:pPr>
              <a:defRPr/>
            </a:pPr>
            <a:endParaRPr lang="en-US"/>
          </a:p>
        </p:txBody>
      </p:sp>
      <p:sp>
        <p:nvSpPr>
          <p:cNvPr id="43011" name="Rectangle 3">
            <a:extLst>
              <a:ext uri="{FF2B5EF4-FFF2-40B4-BE49-F238E27FC236}">
                <a16:creationId xmlns:a16="http://schemas.microsoft.com/office/drawing/2014/main" id="{A914E755-35D8-B129-5A86-F0BB5023B28B}"/>
              </a:ext>
            </a:extLst>
          </p:cNvPr>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latin typeface="Arial" pitchFamily="34" charset="0"/>
                <a:cs typeface="Arial" pitchFamily="34" charset="0"/>
              </a:defRPr>
            </a:lvl1pPr>
          </a:lstStyle>
          <a:p>
            <a:pPr>
              <a:defRPr/>
            </a:pPr>
            <a:endParaRPr lang="en-US"/>
          </a:p>
        </p:txBody>
      </p:sp>
      <p:sp>
        <p:nvSpPr>
          <p:cNvPr id="3076" name="Rectangle 4">
            <a:extLst>
              <a:ext uri="{FF2B5EF4-FFF2-40B4-BE49-F238E27FC236}">
                <a16:creationId xmlns:a16="http://schemas.microsoft.com/office/drawing/2014/main" id="{026AD78F-09A9-7A2E-FA1B-18C53D2BB337}"/>
              </a:ext>
            </a:extLst>
          </p:cNvPr>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3097511A-D910-1937-2918-499B87C4CA05}"/>
              </a:ext>
            </a:extLst>
          </p:cNvPr>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ADF36866-0AC4-1205-DC38-1BAB51DC107F}"/>
              </a:ext>
            </a:extLst>
          </p:cNvPr>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latin typeface="Arial" pitchFamily="34" charset="0"/>
                <a:cs typeface="Arial" pitchFamily="34" charset="0"/>
              </a:defRPr>
            </a:lvl1pPr>
          </a:lstStyle>
          <a:p>
            <a:pPr>
              <a:defRPr/>
            </a:pPr>
            <a:endParaRPr lang="en-US"/>
          </a:p>
        </p:txBody>
      </p:sp>
      <p:sp>
        <p:nvSpPr>
          <p:cNvPr id="43015" name="Rectangle 7">
            <a:extLst>
              <a:ext uri="{FF2B5EF4-FFF2-40B4-BE49-F238E27FC236}">
                <a16:creationId xmlns:a16="http://schemas.microsoft.com/office/drawing/2014/main" id="{835A922D-D518-F7D1-199F-7015EB89B663}"/>
              </a:ext>
            </a:extLst>
          </p:cNvPr>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lvl1pPr>
          </a:lstStyle>
          <a:p>
            <a:fld id="{F439513A-01B0-4B00-A0D7-F0573425AB98}" type="slidenum">
              <a:rPr lang="ar-SA"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2D346C8-3CB1-E20B-E858-1859D6D133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3B79221-5F64-4879-90D2-FC36BDD1F4D7}" type="slidenum">
              <a:rPr lang="ar-SA" altLang="en-US"/>
              <a:pPr>
                <a:spcBef>
                  <a:spcPct val="0"/>
                </a:spcBef>
              </a:pPr>
              <a:t>1</a:t>
            </a:fld>
            <a:endParaRPr lang="en-US" altLang="en-US"/>
          </a:p>
        </p:txBody>
      </p:sp>
      <p:sp>
        <p:nvSpPr>
          <p:cNvPr id="6147" name="Rectangle 2">
            <a:extLst>
              <a:ext uri="{FF2B5EF4-FFF2-40B4-BE49-F238E27FC236}">
                <a16:creationId xmlns:a16="http://schemas.microsoft.com/office/drawing/2014/main" id="{523A74A1-A20E-8B4A-CD5D-4722E769B3B4}"/>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268416E-7221-D819-1860-4A7F28CBF3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1B2CFA6-DCDE-FD7B-331F-E6CE38079E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fld id="{E62AF5F1-F035-44E2-9B31-9BBD7FF06690}" type="slidenum">
              <a:rPr lang="en-US" altLang="en-US" i="0"/>
              <a:pPr/>
              <a:t>2</a:t>
            </a:fld>
            <a:endParaRPr lang="en-US" altLang="en-US" i="0"/>
          </a:p>
        </p:txBody>
      </p:sp>
      <p:sp>
        <p:nvSpPr>
          <p:cNvPr id="8195" name="Rectangle 2">
            <a:extLst>
              <a:ext uri="{FF2B5EF4-FFF2-40B4-BE49-F238E27FC236}">
                <a16:creationId xmlns:a16="http://schemas.microsoft.com/office/drawing/2014/main" id="{6283CA29-6C90-62ED-978B-4439B7D191F2}"/>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28D91FE1-03C3-CEE2-6231-5680594802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7BFFC2E-AA8C-892D-E9CC-ED8AA840882D}"/>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5C1502BC-81BA-D79D-153F-5A57604B51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a:extLst>
              <a:ext uri="{FF2B5EF4-FFF2-40B4-BE49-F238E27FC236}">
                <a16:creationId xmlns:a16="http://schemas.microsoft.com/office/drawing/2014/main" id="{9C598175-4E58-25EF-7771-B75EE826D0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fld id="{F436960B-25A5-4DBB-988C-7834C27FDB8C}" type="slidenum">
              <a:rPr lang="en-US" altLang="en-US" i="0"/>
              <a:pPr/>
              <a:t>4</a:t>
            </a:fld>
            <a:endParaRPr lang="en-US" altLang="en-US" i="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CFC26787-8EB5-A2A4-7DD3-D1E2B0F75BC6}"/>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41B2F57E-06D7-7993-DAF2-E01B1D606684}"/>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A8770C89-B5E6-175C-B8FA-A2ADB7312A5B}"/>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defRPr/>
                </a:pPr>
                <a:endParaRPr lang="fa-IR" altLang="en-US"/>
              </a:p>
            </p:txBody>
          </p:sp>
          <p:sp>
            <p:nvSpPr>
              <p:cNvPr id="11" name="Rectangle 5">
                <a:extLst>
                  <a:ext uri="{FF2B5EF4-FFF2-40B4-BE49-F238E27FC236}">
                    <a16:creationId xmlns:a16="http://schemas.microsoft.com/office/drawing/2014/main" id="{46C5BFD4-3712-45DD-5F20-3D0029C56CF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defRPr/>
                </a:pPr>
                <a:endParaRPr lang="fa-IR" altLang="en-US"/>
              </a:p>
            </p:txBody>
          </p:sp>
        </p:grpSp>
        <p:grpSp>
          <p:nvGrpSpPr>
            <p:cNvPr id="4" name="Group 6">
              <a:extLst>
                <a:ext uri="{FF2B5EF4-FFF2-40B4-BE49-F238E27FC236}">
                  <a16:creationId xmlns:a16="http://schemas.microsoft.com/office/drawing/2014/main" id="{CF077B32-E6CF-9CEA-F805-E34FA58EAE24}"/>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71BB0D9F-688E-59C0-DC94-CAF6C2CB54B4}"/>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defRPr/>
                </a:pPr>
                <a:endParaRPr lang="fa-IR" altLang="en-US"/>
              </a:p>
            </p:txBody>
          </p:sp>
          <p:sp>
            <p:nvSpPr>
              <p:cNvPr id="9" name="Rectangle 8">
                <a:extLst>
                  <a:ext uri="{FF2B5EF4-FFF2-40B4-BE49-F238E27FC236}">
                    <a16:creationId xmlns:a16="http://schemas.microsoft.com/office/drawing/2014/main" id="{B85F8FC7-43D2-0D72-F2DA-F612BDC69F31}"/>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defRPr/>
                </a:pPr>
                <a:endParaRPr lang="fa-IR" altLang="en-US"/>
              </a:p>
            </p:txBody>
          </p:sp>
        </p:grpSp>
        <p:sp>
          <p:nvSpPr>
            <p:cNvPr id="5" name="Rectangle 9">
              <a:extLst>
                <a:ext uri="{FF2B5EF4-FFF2-40B4-BE49-F238E27FC236}">
                  <a16:creationId xmlns:a16="http://schemas.microsoft.com/office/drawing/2014/main" id="{BCE85752-68E3-6AA3-5E86-9A79CC70AF3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defRPr/>
              </a:pPr>
              <a:endParaRPr lang="fa-IR" altLang="en-US"/>
            </a:p>
          </p:txBody>
        </p:sp>
        <p:sp>
          <p:nvSpPr>
            <p:cNvPr id="6" name="Rectangle 10">
              <a:extLst>
                <a:ext uri="{FF2B5EF4-FFF2-40B4-BE49-F238E27FC236}">
                  <a16:creationId xmlns:a16="http://schemas.microsoft.com/office/drawing/2014/main" id="{E17B79CC-0887-B0E2-5CC4-A5BA43566407}"/>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defRPr/>
              </a:pPr>
              <a:endParaRPr lang="fa-IR" altLang="en-US"/>
            </a:p>
          </p:txBody>
        </p:sp>
        <p:sp>
          <p:nvSpPr>
            <p:cNvPr id="7" name="Rectangle 11">
              <a:extLst>
                <a:ext uri="{FF2B5EF4-FFF2-40B4-BE49-F238E27FC236}">
                  <a16:creationId xmlns:a16="http://schemas.microsoft.com/office/drawing/2014/main" id="{1FD86CA4-963B-8C32-282D-741FA6496A81}"/>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eaLnBrk="1" hangingPunct="1">
                <a:defRPr/>
              </a:pPr>
              <a:endParaRPr lang="fa-IR" altLang="en-US"/>
            </a:p>
          </p:txBody>
        </p:sp>
      </p:grpSp>
      <p:pic>
        <p:nvPicPr>
          <p:cNvPr id="12" name="Picture 17">
            <a:extLst>
              <a:ext uri="{FF2B5EF4-FFF2-40B4-BE49-F238E27FC236}">
                <a16:creationId xmlns:a16="http://schemas.microsoft.com/office/drawing/2014/main" id="{96CE17AB-54CF-0C76-35DC-C88A863D40C3}"/>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228600"/>
            <a:ext cx="1958975"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8">
            <a:extLst>
              <a:ext uri="{FF2B5EF4-FFF2-40B4-BE49-F238E27FC236}">
                <a16:creationId xmlns:a16="http://schemas.microsoft.com/office/drawing/2014/main" id="{367BD669-A1E4-0D5D-1179-E95AA2EDB1A6}"/>
              </a:ext>
            </a:extLst>
          </p:cNvPr>
          <p:cNvPicPr>
            <a:picLocks noChangeAspect="1" noChangeArrowheads="1"/>
          </p:cNvPicPr>
          <p:nvPr userDrawn="1"/>
        </p:nvPicPr>
        <p:blipFill>
          <a:blip r:embed="rId3">
            <a:clrChange>
              <a:clrFrom>
                <a:srgbClr val="868686"/>
              </a:clrFrom>
              <a:clrTo>
                <a:srgbClr val="868686">
                  <a:alpha val="0"/>
                </a:srgbClr>
              </a:clrTo>
            </a:clrChange>
            <a:lum bright="-18000" contrast="36000"/>
            <a:grayscl/>
            <a:extLst>
              <a:ext uri="{28A0092B-C50C-407E-A947-70E740481C1C}">
                <a14:useLocalDpi xmlns:a14="http://schemas.microsoft.com/office/drawing/2010/main" val="0"/>
              </a:ext>
            </a:extLst>
          </a:blip>
          <a:srcRect l="-14474" r="-14207"/>
          <a:stretch>
            <a:fillRect/>
          </a:stretch>
        </p:blipFill>
        <p:spPr bwMode="auto">
          <a:xfrm>
            <a:off x="6248400" y="228600"/>
            <a:ext cx="16764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2028"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3420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a:extLst>
              <a:ext uri="{FF2B5EF4-FFF2-40B4-BE49-F238E27FC236}">
                <a16:creationId xmlns:a16="http://schemas.microsoft.com/office/drawing/2014/main" id="{BC372C00-B8F6-1D83-1C57-B9A9198054F7}"/>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a:extLst>
              <a:ext uri="{FF2B5EF4-FFF2-40B4-BE49-F238E27FC236}">
                <a16:creationId xmlns:a16="http://schemas.microsoft.com/office/drawing/2014/main" id="{D9AE2EED-A49E-44C5-9DFF-A0F28B55C327}"/>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a:extLst>
              <a:ext uri="{FF2B5EF4-FFF2-40B4-BE49-F238E27FC236}">
                <a16:creationId xmlns:a16="http://schemas.microsoft.com/office/drawing/2014/main" id="{8057C72E-BEC3-1BF9-D432-DBA28D3CA447}"/>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036FF062-AFC7-479D-A3EB-1C2C77B0B611}" type="slidenum">
              <a:rPr lang="ar-SA" altLang="en-US"/>
              <a:pPr/>
              <a:t>‹#›</a:t>
            </a:fld>
            <a:endParaRPr lang="en-US" altLang="en-US"/>
          </a:p>
        </p:txBody>
      </p:sp>
    </p:spTree>
    <p:extLst>
      <p:ext uri="{BB962C8B-B14F-4D97-AF65-F5344CB8AC3E}">
        <p14:creationId xmlns:p14="http://schemas.microsoft.com/office/powerpoint/2010/main" val="336154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Rectangle 11">
            <a:extLst>
              <a:ext uri="{FF2B5EF4-FFF2-40B4-BE49-F238E27FC236}">
                <a16:creationId xmlns:a16="http://schemas.microsoft.com/office/drawing/2014/main" id="{4A415B0E-2A8E-208B-D334-EDD30CB38F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D982FFCC-595B-CD22-BB9F-94D64049BF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A87DAB36-7CC6-E7EA-FCC9-704A3903B134}"/>
              </a:ext>
            </a:extLst>
          </p:cNvPr>
          <p:cNvSpPr>
            <a:spLocks noGrp="1" noChangeArrowheads="1"/>
          </p:cNvSpPr>
          <p:nvPr>
            <p:ph type="sldNum" sz="quarter" idx="12"/>
          </p:nvPr>
        </p:nvSpPr>
        <p:spPr>
          <a:ln/>
        </p:spPr>
        <p:txBody>
          <a:bodyPr/>
          <a:lstStyle>
            <a:lvl1pPr>
              <a:defRPr/>
            </a:lvl1pPr>
          </a:lstStyle>
          <a:p>
            <a:fld id="{11A750FF-5DA1-4AF2-90D6-3EA6C9ED5EC4}" type="slidenum">
              <a:rPr lang="ar-SA" altLang="en-US"/>
              <a:pPr/>
              <a:t>‹#›</a:t>
            </a:fld>
            <a:endParaRPr lang="en-US" altLang="en-US"/>
          </a:p>
        </p:txBody>
      </p:sp>
    </p:spTree>
    <p:extLst>
      <p:ext uri="{BB962C8B-B14F-4D97-AF65-F5344CB8AC3E}">
        <p14:creationId xmlns:p14="http://schemas.microsoft.com/office/powerpoint/2010/main" val="263103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6425" y="214313"/>
            <a:ext cx="1987550" cy="5729287"/>
          </a:xfrm>
        </p:spPr>
        <p:txBody>
          <a:bodyPr vert="eaVert"/>
          <a:lstStyle/>
          <a:p>
            <a:r>
              <a:rPr lang="en-US"/>
              <a:t>Click to edit Master title style</a:t>
            </a:r>
            <a:endParaRPr lang="fa-IR"/>
          </a:p>
        </p:txBody>
      </p:sp>
      <p:sp>
        <p:nvSpPr>
          <p:cNvPr id="3" name="Vertical Text Placeholder 2"/>
          <p:cNvSpPr>
            <a:spLocks noGrp="1"/>
          </p:cNvSpPr>
          <p:nvPr>
            <p:ph type="body" orient="vert" idx="1"/>
          </p:nvPr>
        </p:nvSpPr>
        <p:spPr>
          <a:xfrm>
            <a:off x="990600" y="214313"/>
            <a:ext cx="5813425" cy="5729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Rectangle 11">
            <a:extLst>
              <a:ext uri="{FF2B5EF4-FFF2-40B4-BE49-F238E27FC236}">
                <a16:creationId xmlns:a16="http://schemas.microsoft.com/office/drawing/2014/main" id="{0A7AF279-0095-4F1D-0F1B-CACD49A70F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B0576950-5119-3A5E-EDDD-31E0925369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86CF9387-BF6E-79AE-F1F4-3D618EA25E4B}"/>
              </a:ext>
            </a:extLst>
          </p:cNvPr>
          <p:cNvSpPr>
            <a:spLocks noGrp="1" noChangeArrowheads="1"/>
          </p:cNvSpPr>
          <p:nvPr>
            <p:ph type="sldNum" sz="quarter" idx="12"/>
          </p:nvPr>
        </p:nvSpPr>
        <p:spPr>
          <a:ln/>
        </p:spPr>
        <p:txBody>
          <a:bodyPr/>
          <a:lstStyle>
            <a:lvl1pPr>
              <a:defRPr/>
            </a:lvl1pPr>
          </a:lstStyle>
          <a:p>
            <a:fld id="{84E49EF1-CFA3-413F-9380-47C6A31B7C3D}" type="slidenum">
              <a:rPr lang="ar-SA" altLang="en-US"/>
              <a:pPr/>
              <a:t>‹#›</a:t>
            </a:fld>
            <a:endParaRPr lang="en-US" altLang="en-US"/>
          </a:p>
        </p:txBody>
      </p:sp>
    </p:spTree>
    <p:extLst>
      <p:ext uri="{BB962C8B-B14F-4D97-AF65-F5344CB8AC3E}">
        <p14:creationId xmlns:p14="http://schemas.microsoft.com/office/powerpoint/2010/main" val="2585476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endParaRPr lang="fa-IR"/>
          </a:p>
        </p:txBody>
      </p:sp>
      <p:sp>
        <p:nvSpPr>
          <p:cNvPr id="3" name="Text Placeholder 2"/>
          <p:cNvSpPr>
            <a:spLocks noGrp="1"/>
          </p:cNvSpPr>
          <p:nvPr>
            <p:ph type="body" sz="half" idx="1"/>
          </p:nvPr>
        </p:nvSpPr>
        <p:spPr>
          <a:xfrm>
            <a:off x="990600" y="18288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p:cNvSpPr>
            <a:spLocks noGrp="1"/>
          </p:cNvSpPr>
          <p:nvPr>
            <p:ph sz="half" idx="2"/>
          </p:nvPr>
        </p:nvSpPr>
        <p:spPr>
          <a:xfrm>
            <a:off x="4953000" y="18288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Rectangle 11">
            <a:extLst>
              <a:ext uri="{FF2B5EF4-FFF2-40B4-BE49-F238E27FC236}">
                <a16:creationId xmlns:a16="http://schemas.microsoft.com/office/drawing/2014/main" id="{29B61FC0-4AC7-F050-4BA0-3A37BE29027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30B94426-57B6-49A8-D44F-AF1863283F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60A3A9DC-1A44-B919-CB9B-75464D3DF52E}"/>
              </a:ext>
            </a:extLst>
          </p:cNvPr>
          <p:cNvSpPr>
            <a:spLocks noGrp="1" noChangeArrowheads="1"/>
          </p:cNvSpPr>
          <p:nvPr>
            <p:ph type="sldNum" sz="quarter" idx="12"/>
          </p:nvPr>
        </p:nvSpPr>
        <p:spPr>
          <a:ln/>
        </p:spPr>
        <p:txBody>
          <a:bodyPr/>
          <a:lstStyle>
            <a:lvl1pPr>
              <a:defRPr/>
            </a:lvl1pPr>
          </a:lstStyle>
          <a:p>
            <a:fld id="{7E7C0D6A-51B0-40BA-8A48-7FC2477F55C0}" type="slidenum">
              <a:rPr lang="ar-SA" altLang="en-US"/>
              <a:pPr/>
              <a:t>‹#›</a:t>
            </a:fld>
            <a:endParaRPr lang="en-US" altLang="en-US"/>
          </a:p>
        </p:txBody>
      </p:sp>
    </p:spTree>
    <p:extLst>
      <p:ext uri="{BB962C8B-B14F-4D97-AF65-F5344CB8AC3E}">
        <p14:creationId xmlns:p14="http://schemas.microsoft.com/office/powerpoint/2010/main" val="176088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Rectangle 11">
            <a:extLst>
              <a:ext uri="{FF2B5EF4-FFF2-40B4-BE49-F238E27FC236}">
                <a16:creationId xmlns:a16="http://schemas.microsoft.com/office/drawing/2014/main" id="{C9FBEB5F-F296-AC02-830D-0751E2C70A6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941A0E2F-7748-9B81-09A1-62EB21ADBE8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550E52C9-498F-708B-ED7B-09AEBC9819A0}"/>
              </a:ext>
            </a:extLst>
          </p:cNvPr>
          <p:cNvSpPr>
            <a:spLocks noGrp="1" noChangeArrowheads="1"/>
          </p:cNvSpPr>
          <p:nvPr>
            <p:ph type="sldNum" sz="quarter" idx="12"/>
          </p:nvPr>
        </p:nvSpPr>
        <p:spPr>
          <a:ln/>
        </p:spPr>
        <p:txBody>
          <a:bodyPr/>
          <a:lstStyle>
            <a:lvl1pPr>
              <a:defRPr/>
            </a:lvl1pPr>
          </a:lstStyle>
          <a:p>
            <a:fld id="{E6DE7C1D-0800-4E37-86C9-22911DA67355}" type="slidenum">
              <a:rPr lang="ar-SA" altLang="en-US"/>
              <a:pPr/>
              <a:t>‹#›</a:t>
            </a:fld>
            <a:endParaRPr lang="en-US" altLang="en-US"/>
          </a:p>
        </p:txBody>
      </p:sp>
    </p:spTree>
    <p:extLst>
      <p:ext uri="{BB962C8B-B14F-4D97-AF65-F5344CB8AC3E}">
        <p14:creationId xmlns:p14="http://schemas.microsoft.com/office/powerpoint/2010/main" val="259341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fa-I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F8346A9C-6768-1379-8994-725893289E6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580B513A-404B-4B0D-3242-F5BDEBC4E0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3E7BB499-106B-C6D5-D42E-83850D743220}"/>
              </a:ext>
            </a:extLst>
          </p:cNvPr>
          <p:cNvSpPr>
            <a:spLocks noGrp="1" noChangeArrowheads="1"/>
          </p:cNvSpPr>
          <p:nvPr>
            <p:ph type="sldNum" sz="quarter" idx="12"/>
          </p:nvPr>
        </p:nvSpPr>
        <p:spPr>
          <a:ln/>
        </p:spPr>
        <p:txBody>
          <a:bodyPr/>
          <a:lstStyle>
            <a:lvl1pPr>
              <a:defRPr/>
            </a:lvl1pPr>
          </a:lstStyle>
          <a:p>
            <a:fld id="{2E6CAD09-00A8-4C6A-A3D8-C5D79DB6F3A2}" type="slidenum">
              <a:rPr lang="ar-SA" altLang="en-US"/>
              <a:pPr/>
              <a:t>‹#›</a:t>
            </a:fld>
            <a:endParaRPr lang="en-US" altLang="en-US"/>
          </a:p>
        </p:txBody>
      </p:sp>
    </p:spTree>
    <p:extLst>
      <p:ext uri="{BB962C8B-B14F-4D97-AF65-F5344CB8AC3E}">
        <p14:creationId xmlns:p14="http://schemas.microsoft.com/office/powerpoint/2010/main" val="167532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sz="half" idx="1"/>
          </p:nvPr>
        </p:nvSpPr>
        <p:spPr>
          <a:xfrm>
            <a:off x="9906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p:cNvSpPr>
            <a:spLocks noGrp="1"/>
          </p:cNvSpPr>
          <p:nvPr>
            <p:ph sz="half" idx="2"/>
          </p:nvPr>
        </p:nvSpPr>
        <p:spPr>
          <a:xfrm>
            <a:off x="4953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Rectangle 11">
            <a:extLst>
              <a:ext uri="{FF2B5EF4-FFF2-40B4-BE49-F238E27FC236}">
                <a16:creationId xmlns:a16="http://schemas.microsoft.com/office/drawing/2014/main" id="{D03E3212-3485-C9D9-40AF-BBD96F16972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393E771B-903B-E919-80DB-0EAE55D9C9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FF39420D-0931-06A8-43D5-2DDA29C1231E}"/>
              </a:ext>
            </a:extLst>
          </p:cNvPr>
          <p:cNvSpPr>
            <a:spLocks noGrp="1" noChangeArrowheads="1"/>
          </p:cNvSpPr>
          <p:nvPr>
            <p:ph type="sldNum" sz="quarter" idx="12"/>
          </p:nvPr>
        </p:nvSpPr>
        <p:spPr>
          <a:ln/>
        </p:spPr>
        <p:txBody>
          <a:bodyPr/>
          <a:lstStyle>
            <a:lvl1pPr>
              <a:defRPr/>
            </a:lvl1pPr>
          </a:lstStyle>
          <a:p>
            <a:fld id="{A65784BB-09AE-4386-A2B5-FFF8EE64CA2C}" type="slidenum">
              <a:rPr lang="ar-SA" altLang="en-US"/>
              <a:pPr/>
              <a:t>‹#›</a:t>
            </a:fld>
            <a:endParaRPr lang="en-US" altLang="en-US"/>
          </a:p>
        </p:txBody>
      </p:sp>
    </p:spTree>
    <p:extLst>
      <p:ext uri="{BB962C8B-B14F-4D97-AF65-F5344CB8AC3E}">
        <p14:creationId xmlns:p14="http://schemas.microsoft.com/office/powerpoint/2010/main" val="218558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a-I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Rectangle 11">
            <a:extLst>
              <a:ext uri="{FF2B5EF4-FFF2-40B4-BE49-F238E27FC236}">
                <a16:creationId xmlns:a16="http://schemas.microsoft.com/office/drawing/2014/main" id="{1B55347F-1086-2028-DE3F-9FB2856FADB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C0BF4A89-6168-5412-6B64-B2E0875625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B13C3574-4613-7091-E9ED-3D8FEC276F15}"/>
              </a:ext>
            </a:extLst>
          </p:cNvPr>
          <p:cNvSpPr>
            <a:spLocks noGrp="1" noChangeArrowheads="1"/>
          </p:cNvSpPr>
          <p:nvPr>
            <p:ph type="sldNum" sz="quarter" idx="12"/>
          </p:nvPr>
        </p:nvSpPr>
        <p:spPr>
          <a:ln/>
        </p:spPr>
        <p:txBody>
          <a:bodyPr/>
          <a:lstStyle>
            <a:lvl1pPr>
              <a:defRPr/>
            </a:lvl1pPr>
          </a:lstStyle>
          <a:p>
            <a:fld id="{7457F7A6-B32A-4064-A2DF-1AA6D1E3DF4B}" type="slidenum">
              <a:rPr lang="ar-SA" altLang="en-US"/>
              <a:pPr/>
              <a:t>‹#›</a:t>
            </a:fld>
            <a:endParaRPr lang="en-US" altLang="en-US"/>
          </a:p>
        </p:txBody>
      </p:sp>
    </p:spTree>
    <p:extLst>
      <p:ext uri="{BB962C8B-B14F-4D97-AF65-F5344CB8AC3E}">
        <p14:creationId xmlns:p14="http://schemas.microsoft.com/office/powerpoint/2010/main" val="201316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Rectangle 11">
            <a:extLst>
              <a:ext uri="{FF2B5EF4-FFF2-40B4-BE49-F238E27FC236}">
                <a16:creationId xmlns:a16="http://schemas.microsoft.com/office/drawing/2014/main" id="{A013DE65-92CB-5BED-F723-8F7FACEC8D4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B6DEB935-25C5-B426-77E1-2C4986DA8FE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7F73D9CC-60D0-3C94-803D-18C11CE3DC3D}"/>
              </a:ext>
            </a:extLst>
          </p:cNvPr>
          <p:cNvSpPr>
            <a:spLocks noGrp="1" noChangeArrowheads="1"/>
          </p:cNvSpPr>
          <p:nvPr>
            <p:ph type="sldNum" sz="quarter" idx="12"/>
          </p:nvPr>
        </p:nvSpPr>
        <p:spPr>
          <a:ln/>
        </p:spPr>
        <p:txBody>
          <a:bodyPr/>
          <a:lstStyle>
            <a:lvl1pPr>
              <a:defRPr/>
            </a:lvl1pPr>
          </a:lstStyle>
          <a:p>
            <a:fld id="{1E25B644-D4B4-4BB7-B064-FFD7DAACDCC9}" type="slidenum">
              <a:rPr lang="ar-SA" altLang="en-US"/>
              <a:pPr/>
              <a:t>‹#›</a:t>
            </a:fld>
            <a:endParaRPr lang="en-US" altLang="en-US"/>
          </a:p>
        </p:txBody>
      </p:sp>
    </p:spTree>
    <p:extLst>
      <p:ext uri="{BB962C8B-B14F-4D97-AF65-F5344CB8AC3E}">
        <p14:creationId xmlns:p14="http://schemas.microsoft.com/office/powerpoint/2010/main" val="79944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7EC55A4-B95D-99B3-774C-50F92B12311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3213101F-BE11-DE35-4FF5-DCFE2C2578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86FD4D4A-95B1-514F-79B1-4187A4D8DBE1}"/>
              </a:ext>
            </a:extLst>
          </p:cNvPr>
          <p:cNvSpPr>
            <a:spLocks noGrp="1" noChangeArrowheads="1"/>
          </p:cNvSpPr>
          <p:nvPr>
            <p:ph type="sldNum" sz="quarter" idx="12"/>
          </p:nvPr>
        </p:nvSpPr>
        <p:spPr>
          <a:ln/>
        </p:spPr>
        <p:txBody>
          <a:bodyPr/>
          <a:lstStyle>
            <a:lvl1pPr>
              <a:defRPr/>
            </a:lvl1pPr>
          </a:lstStyle>
          <a:p>
            <a:fld id="{9389145D-3BFA-49C0-8246-CBF02665CA8D}" type="slidenum">
              <a:rPr lang="ar-SA" altLang="en-US"/>
              <a:pPr/>
              <a:t>‹#›</a:t>
            </a:fld>
            <a:endParaRPr lang="en-US" altLang="en-US"/>
          </a:p>
        </p:txBody>
      </p:sp>
    </p:spTree>
    <p:extLst>
      <p:ext uri="{BB962C8B-B14F-4D97-AF65-F5344CB8AC3E}">
        <p14:creationId xmlns:p14="http://schemas.microsoft.com/office/powerpoint/2010/main" val="139660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a:t>Click to edit Master title style</a:t>
            </a:r>
            <a:endParaRPr lang="fa-I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F06EBCCE-95EB-9BF3-CACB-66AEF5C433D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DBCD8BD0-696E-10EF-DD57-A371A32087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51204B27-B83A-AAC5-22A3-49B37599BA1B}"/>
              </a:ext>
            </a:extLst>
          </p:cNvPr>
          <p:cNvSpPr>
            <a:spLocks noGrp="1" noChangeArrowheads="1"/>
          </p:cNvSpPr>
          <p:nvPr>
            <p:ph type="sldNum" sz="quarter" idx="12"/>
          </p:nvPr>
        </p:nvSpPr>
        <p:spPr>
          <a:ln/>
        </p:spPr>
        <p:txBody>
          <a:bodyPr/>
          <a:lstStyle>
            <a:lvl1pPr>
              <a:defRPr/>
            </a:lvl1pPr>
          </a:lstStyle>
          <a:p>
            <a:fld id="{D3986B9A-A63B-4DFB-BAE0-6163729D41FA}" type="slidenum">
              <a:rPr lang="ar-SA" altLang="en-US"/>
              <a:pPr/>
              <a:t>‹#›</a:t>
            </a:fld>
            <a:endParaRPr lang="en-US" altLang="en-US"/>
          </a:p>
        </p:txBody>
      </p:sp>
    </p:spTree>
    <p:extLst>
      <p:ext uri="{BB962C8B-B14F-4D97-AF65-F5344CB8AC3E}">
        <p14:creationId xmlns:p14="http://schemas.microsoft.com/office/powerpoint/2010/main" val="424652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a:t>Click to edit Master title style</a:t>
            </a:r>
            <a:endParaRPr lang="fa-I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a-I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C6CF0101-16C7-EB3C-05BB-7E6C1935722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DF61DE7D-BF40-9660-3F5B-CE1E1D3AEE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46A5462B-4A29-BEC5-1AF5-2F177002E05D}"/>
              </a:ext>
            </a:extLst>
          </p:cNvPr>
          <p:cNvSpPr>
            <a:spLocks noGrp="1" noChangeArrowheads="1"/>
          </p:cNvSpPr>
          <p:nvPr>
            <p:ph type="sldNum" sz="quarter" idx="12"/>
          </p:nvPr>
        </p:nvSpPr>
        <p:spPr>
          <a:ln/>
        </p:spPr>
        <p:txBody>
          <a:bodyPr/>
          <a:lstStyle>
            <a:lvl1pPr>
              <a:defRPr/>
            </a:lvl1pPr>
          </a:lstStyle>
          <a:p>
            <a:fld id="{3507FDA0-6AAE-4FDB-9DE8-92C11D606616}" type="slidenum">
              <a:rPr lang="ar-SA" altLang="en-US"/>
              <a:pPr/>
              <a:t>‹#›</a:t>
            </a:fld>
            <a:endParaRPr lang="en-US" altLang="en-US"/>
          </a:p>
        </p:txBody>
      </p:sp>
    </p:spTree>
    <p:extLst>
      <p:ext uri="{BB962C8B-B14F-4D97-AF65-F5344CB8AC3E}">
        <p14:creationId xmlns:p14="http://schemas.microsoft.com/office/powerpoint/2010/main" val="3568743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7F20EB7-7570-C9D8-3C84-60D44E28C820}"/>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defRPr/>
            </a:pPr>
            <a:endParaRPr kumimoji="1" lang="fa-IR" altLang="en-US" sz="2400" i="0">
              <a:latin typeface="Tahoma" pitchFamily="34" charset="0"/>
            </a:endParaRPr>
          </a:p>
        </p:txBody>
      </p:sp>
      <p:sp>
        <p:nvSpPr>
          <p:cNvPr id="1027" name="Rectangle 3">
            <a:extLst>
              <a:ext uri="{FF2B5EF4-FFF2-40B4-BE49-F238E27FC236}">
                <a16:creationId xmlns:a16="http://schemas.microsoft.com/office/drawing/2014/main" id="{42FA6B67-BE34-DDC6-3C21-7F3FA2D3C88E}"/>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defRPr/>
            </a:pPr>
            <a:endParaRPr kumimoji="1" lang="fa-IR" altLang="en-US" sz="2400" i="0">
              <a:latin typeface="Tahoma" pitchFamily="34" charset="0"/>
            </a:endParaRPr>
          </a:p>
        </p:txBody>
      </p:sp>
      <p:sp>
        <p:nvSpPr>
          <p:cNvPr id="1028" name="Rectangle 4">
            <a:extLst>
              <a:ext uri="{FF2B5EF4-FFF2-40B4-BE49-F238E27FC236}">
                <a16:creationId xmlns:a16="http://schemas.microsoft.com/office/drawing/2014/main" id="{752720E2-BFA7-1AAF-3051-E9C6151F2B6D}"/>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defRPr/>
            </a:pPr>
            <a:endParaRPr kumimoji="1" lang="fa-IR" altLang="en-US" sz="2400" i="0">
              <a:latin typeface="Tahoma" pitchFamily="34" charset="0"/>
            </a:endParaRPr>
          </a:p>
        </p:txBody>
      </p:sp>
      <p:sp>
        <p:nvSpPr>
          <p:cNvPr id="1029" name="Rectangle 5">
            <a:extLst>
              <a:ext uri="{FF2B5EF4-FFF2-40B4-BE49-F238E27FC236}">
                <a16:creationId xmlns:a16="http://schemas.microsoft.com/office/drawing/2014/main" id="{29503A26-60B8-20B4-0A6C-A586C749D736}"/>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defRPr/>
            </a:pPr>
            <a:endParaRPr kumimoji="1" lang="fa-IR" altLang="en-US" sz="2400" i="0">
              <a:latin typeface="Tahoma" pitchFamily="34" charset="0"/>
            </a:endParaRPr>
          </a:p>
        </p:txBody>
      </p:sp>
      <p:sp>
        <p:nvSpPr>
          <p:cNvPr id="1030" name="Rectangle 6">
            <a:extLst>
              <a:ext uri="{FF2B5EF4-FFF2-40B4-BE49-F238E27FC236}">
                <a16:creationId xmlns:a16="http://schemas.microsoft.com/office/drawing/2014/main" id="{6BEAEE40-5FED-9649-1744-03596465307D}"/>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defRPr/>
            </a:pPr>
            <a:endParaRPr kumimoji="1" lang="fa-IR" altLang="en-US" sz="2400" i="0">
              <a:latin typeface="Tahoma" pitchFamily="34" charset="0"/>
            </a:endParaRPr>
          </a:p>
        </p:txBody>
      </p:sp>
      <p:sp>
        <p:nvSpPr>
          <p:cNvPr id="1031" name="Rectangle 7">
            <a:extLst>
              <a:ext uri="{FF2B5EF4-FFF2-40B4-BE49-F238E27FC236}">
                <a16:creationId xmlns:a16="http://schemas.microsoft.com/office/drawing/2014/main" id="{B92B07D2-EC6D-AB20-61BA-9513A843744C}"/>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defRPr/>
            </a:pPr>
            <a:endParaRPr kumimoji="1" lang="fa-IR" altLang="en-US" sz="2400" i="0">
              <a:latin typeface="Tahoma" pitchFamily="34" charset="0"/>
            </a:endParaRPr>
          </a:p>
        </p:txBody>
      </p:sp>
      <p:sp>
        <p:nvSpPr>
          <p:cNvPr id="1032" name="Rectangle 8">
            <a:extLst>
              <a:ext uri="{FF2B5EF4-FFF2-40B4-BE49-F238E27FC236}">
                <a16:creationId xmlns:a16="http://schemas.microsoft.com/office/drawing/2014/main" id="{40552F76-21D0-1BCC-FE34-36E3AA3079B6}"/>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charset="0"/>
                <a:cs typeface="Arial" charset="0"/>
              </a:defRPr>
            </a:lvl1pPr>
            <a:lvl2pPr marL="742950" indent="-285750" eaLnBrk="0" hangingPunct="0">
              <a:defRPr i="1">
                <a:solidFill>
                  <a:schemeClr val="tx1"/>
                </a:solidFill>
                <a:latin typeface="Arial" charset="0"/>
                <a:cs typeface="Arial" charset="0"/>
              </a:defRPr>
            </a:lvl2pPr>
            <a:lvl3pPr marL="1143000" indent="-228600" eaLnBrk="0" hangingPunct="0">
              <a:defRPr i="1">
                <a:solidFill>
                  <a:schemeClr val="tx1"/>
                </a:solidFill>
                <a:latin typeface="Arial" charset="0"/>
                <a:cs typeface="Arial" charset="0"/>
              </a:defRPr>
            </a:lvl3pPr>
            <a:lvl4pPr marL="1600200" indent="-228600" eaLnBrk="0" hangingPunct="0">
              <a:defRPr i="1">
                <a:solidFill>
                  <a:schemeClr val="tx1"/>
                </a:solidFill>
                <a:latin typeface="Arial" charset="0"/>
                <a:cs typeface="Arial" charset="0"/>
              </a:defRPr>
            </a:lvl4pPr>
            <a:lvl5pPr marL="2057400" indent="-228600" eaLnBrk="0" hangingPunct="0">
              <a:defRPr i="1">
                <a:solidFill>
                  <a:schemeClr val="tx1"/>
                </a:solidFill>
                <a:latin typeface="Arial" charset="0"/>
                <a:cs typeface="Arial" charset="0"/>
              </a:defRPr>
            </a:lvl5pPr>
            <a:lvl6pPr marL="2514600" indent="-228600" eaLnBrk="0" fontAlgn="base" hangingPunct="0">
              <a:spcBef>
                <a:spcPct val="0"/>
              </a:spcBef>
              <a:spcAft>
                <a:spcPct val="0"/>
              </a:spcAft>
              <a:defRPr i="1">
                <a:solidFill>
                  <a:schemeClr val="tx1"/>
                </a:solidFill>
                <a:latin typeface="Arial" charset="0"/>
                <a:cs typeface="Arial" charset="0"/>
              </a:defRPr>
            </a:lvl6pPr>
            <a:lvl7pPr marL="2971800" indent="-228600" eaLnBrk="0" fontAlgn="base" hangingPunct="0">
              <a:spcBef>
                <a:spcPct val="0"/>
              </a:spcBef>
              <a:spcAft>
                <a:spcPct val="0"/>
              </a:spcAft>
              <a:defRPr i="1">
                <a:solidFill>
                  <a:schemeClr val="tx1"/>
                </a:solidFill>
                <a:latin typeface="Arial" charset="0"/>
                <a:cs typeface="Arial" charset="0"/>
              </a:defRPr>
            </a:lvl7pPr>
            <a:lvl8pPr marL="3429000" indent="-228600" eaLnBrk="0" fontAlgn="base" hangingPunct="0">
              <a:spcBef>
                <a:spcPct val="0"/>
              </a:spcBef>
              <a:spcAft>
                <a:spcPct val="0"/>
              </a:spcAft>
              <a:defRPr i="1">
                <a:solidFill>
                  <a:schemeClr val="tx1"/>
                </a:solidFill>
                <a:latin typeface="Arial" charset="0"/>
                <a:cs typeface="Arial" charset="0"/>
              </a:defRPr>
            </a:lvl8pPr>
            <a:lvl9pPr marL="3886200" indent="-228600" eaLnBrk="0" fontAlgn="base" hangingPunct="0">
              <a:spcBef>
                <a:spcPct val="0"/>
              </a:spcBef>
              <a:spcAft>
                <a:spcPct val="0"/>
              </a:spcAft>
              <a:defRPr i="1">
                <a:solidFill>
                  <a:schemeClr val="tx1"/>
                </a:solidFill>
                <a:latin typeface="Arial" charset="0"/>
                <a:cs typeface="Arial" charset="0"/>
              </a:defRPr>
            </a:lvl9pPr>
          </a:lstStyle>
          <a:p>
            <a:pPr algn="ctr" eaLnBrk="1" hangingPunct="1">
              <a:defRPr/>
            </a:pPr>
            <a:endParaRPr kumimoji="1" lang="fa-IR" altLang="en-US" sz="2400" i="0">
              <a:latin typeface="Tahoma" pitchFamily="34" charset="0"/>
            </a:endParaRPr>
          </a:p>
        </p:txBody>
      </p:sp>
      <p:sp>
        <p:nvSpPr>
          <p:cNvPr id="1033" name="Rectangle 9">
            <a:extLst>
              <a:ext uri="{FF2B5EF4-FFF2-40B4-BE49-F238E27FC236}">
                <a16:creationId xmlns:a16="http://schemas.microsoft.com/office/drawing/2014/main" id="{20637164-68E5-5DF4-0BF6-F4F96A552AF0}"/>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8A5F960A-D62B-08D5-B226-14B01F6EBB4F}"/>
              </a:ext>
            </a:extLst>
          </p:cNvPr>
          <p:cNvSpPr>
            <a:spLocks noGrp="1" noChangeArrowheads="1"/>
          </p:cNvSpPr>
          <p:nvPr>
            <p:ph type="body" idx="1"/>
          </p:nvPr>
        </p:nvSpPr>
        <p:spPr bwMode="auto">
          <a:xfrm>
            <a:off x="9906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41003" name="Rectangle 11">
            <a:extLst>
              <a:ext uri="{FF2B5EF4-FFF2-40B4-BE49-F238E27FC236}">
                <a16:creationId xmlns:a16="http://schemas.microsoft.com/office/drawing/2014/main" id="{C0BFCFFB-390C-0B78-B2B5-2D458704E30F}"/>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i="0">
                <a:latin typeface="+mn-lt"/>
                <a:cs typeface="Arial" pitchFamily="34" charset="0"/>
              </a:defRPr>
            </a:lvl1pPr>
          </a:lstStyle>
          <a:p>
            <a:pPr>
              <a:defRPr/>
            </a:pPr>
            <a:endParaRPr lang="en-US"/>
          </a:p>
        </p:txBody>
      </p:sp>
      <p:sp>
        <p:nvSpPr>
          <p:cNvPr id="341004" name="Rectangle 12">
            <a:extLst>
              <a:ext uri="{FF2B5EF4-FFF2-40B4-BE49-F238E27FC236}">
                <a16:creationId xmlns:a16="http://schemas.microsoft.com/office/drawing/2014/main" id="{B5CF6D48-AA5B-FB16-0C2E-B976225C1BF0}"/>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i="0">
                <a:latin typeface="+mn-lt"/>
                <a:cs typeface="Arial" pitchFamily="34" charset="0"/>
              </a:defRPr>
            </a:lvl1pPr>
          </a:lstStyle>
          <a:p>
            <a:pPr>
              <a:defRPr/>
            </a:pPr>
            <a:endParaRPr lang="en-US"/>
          </a:p>
        </p:txBody>
      </p:sp>
      <p:sp>
        <p:nvSpPr>
          <p:cNvPr id="341005" name="Rectangle 13">
            <a:extLst>
              <a:ext uri="{FF2B5EF4-FFF2-40B4-BE49-F238E27FC236}">
                <a16:creationId xmlns:a16="http://schemas.microsoft.com/office/drawing/2014/main" id="{F8F2F7A0-1A4E-B653-C8E6-CD3B38A31403}"/>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i="0">
                <a:latin typeface="Tahoma" panose="020B0604030504040204" pitchFamily="34" charset="0"/>
              </a:defRPr>
            </a:lvl1pPr>
          </a:lstStyle>
          <a:p>
            <a:fld id="{6855B2BE-470B-4D86-B252-E463852C7BE1}" type="slidenum">
              <a:rPr lang="ar-SA" altLang="en-US"/>
              <a:pPr/>
              <a:t>‹#›</a:t>
            </a:fld>
            <a:endParaRPr lang="en-US" altLang="en-US"/>
          </a:p>
        </p:txBody>
      </p:sp>
      <p:pic>
        <p:nvPicPr>
          <p:cNvPr id="1038" name="Picture 14">
            <a:extLst>
              <a:ext uri="{FF2B5EF4-FFF2-40B4-BE49-F238E27FC236}">
                <a16:creationId xmlns:a16="http://schemas.microsoft.com/office/drawing/2014/main" id="{FCEE99E7-7C51-C37B-1091-75DD524F745C}"/>
              </a:ext>
            </a:extLst>
          </p:cNvPr>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228600"/>
            <a:ext cx="914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a:extLst>
              <a:ext uri="{FF2B5EF4-FFF2-40B4-BE49-F238E27FC236}">
                <a16:creationId xmlns:a16="http://schemas.microsoft.com/office/drawing/2014/main" id="{9285E46D-D1D7-6A5F-F8FA-72410527EFFD}"/>
              </a:ext>
            </a:extLst>
          </p:cNvPr>
          <p:cNvPicPr>
            <a:picLocks noChangeAspect="1" noChangeArrowheads="1"/>
          </p:cNvPicPr>
          <p:nvPr userDrawn="1"/>
        </p:nvPicPr>
        <p:blipFill>
          <a:blip r:embed="rId15">
            <a:clrChange>
              <a:clrFrom>
                <a:srgbClr val="868686"/>
              </a:clrFrom>
              <a:clrTo>
                <a:srgbClr val="868686">
                  <a:alpha val="0"/>
                </a:srgbClr>
              </a:clrTo>
            </a:clrChange>
            <a:lum bright="-18000" contrast="36000"/>
            <a:grayscl/>
            <a:extLst>
              <a:ext uri="{28A0092B-C50C-407E-A947-70E740481C1C}">
                <a14:useLocalDpi xmlns:a14="http://schemas.microsoft.com/office/drawing/2010/main" val="0"/>
              </a:ext>
            </a:extLst>
          </a:blip>
          <a:srcRect l="-14474" r="-14207"/>
          <a:stretch>
            <a:fillRect/>
          </a:stretch>
        </p:blipFill>
        <p:spPr bwMode="auto">
          <a:xfrm>
            <a:off x="8153400" y="228600"/>
            <a:ext cx="8001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0"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pitchFamily="34" charset="0"/>
        </a:defRPr>
      </a:lvl2pPr>
      <a:lvl3pPr algn="l" rtl="0" eaLnBrk="0" fontAlgn="base" hangingPunct="0">
        <a:spcBef>
          <a:spcPct val="0"/>
        </a:spcBef>
        <a:spcAft>
          <a:spcPct val="0"/>
        </a:spcAft>
        <a:defRPr sz="4400">
          <a:solidFill>
            <a:schemeClr val="tx2"/>
          </a:solidFill>
          <a:latin typeface="Tahoma" pitchFamily="34" charset="0"/>
          <a:cs typeface="Arial" pitchFamily="34" charset="0"/>
        </a:defRPr>
      </a:lvl3pPr>
      <a:lvl4pPr algn="l" rtl="0" eaLnBrk="0" fontAlgn="base" hangingPunct="0">
        <a:spcBef>
          <a:spcPct val="0"/>
        </a:spcBef>
        <a:spcAft>
          <a:spcPct val="0"/>
        </a:spcAft>
        <a:defRPr sz="4400">
          <a:solidFill>
            <a:schemeClr val="tx2"/>
          </a:solidFill>
          <a:latin typeface="Tahoma" pitchFamily="34" charset="0"/>
          <a:cs typeface="Arial" pitchFamily="34" charset="0"/>
        </a:defRPr>
      </a:lvl4pPr>
      <a:lvl5pPr algn="l" rtl="0" eaLnBrk="0" fontAlgn="base" hangingPunct="0">
        <a:spcBef>
          <a:spcPct val="0"/>
        </a:spcBef>
        <a:spcAft>
          <a:spcPct val="0"/>
        </a:spcAft>
        <a:defRPr sz="4400">
          <a:solidFill>
            <a:schemeClr val="tx2"/>
          </a:solidFill>
          <a:latin typeface="Tahoma" pitchFamily="34" charset="0"/>
          <a:cs typeface="Arial" pitchFamily="34" charset="0"/>
        </a:defRPr>
      </a:lvl5pPr>
      <a:lvl6pPr marL="457200" algn="l" rtl="0" fontAlgn="base">
        <a:spcBef>
          <a:spcPct val="0"/>
        </a:spcBef>
        <a:spcAft>
          <a:spcPct val="0"/>
        </a:spcAft>
        <a:defRPr sz="4400">
          <a:solidFill>
            <a:schemeClr val="tx2"/>
          </a:solidFill>
          <a:latin typeface="Tahoma" pitchFamily="34" charset="0"/>
          <a:cs typeface="Arial" pitchFamily="34" charset="0"/>
        </a:defRPr>
      </a:lvl6pPr>
      <a:lvl7pPr marL="914400" algn="l" rtl="0" fontAlgn="base">
        <a:spcBef>
          <a:spcPct val="0"/>
        </a:spcBef>
        <a:spcAft>
          <a:spcPct val="0"/>
        </a:spcAft>
        <a:defRPr sz="4400">
          <a:solidFill>
            <a:schemeClr val="tx2"/>
          </a:solidFill>
          <a:latin typeface="Tahoma" pitchFamily="34" charset="0"/>
          <a:cs typeface="Arial" pitchFamily="34" charset="0"/>
        </a:defRPr>
      </a:lvl7pPr>
      <a:lvl8pPr marL="1371600" algn="l" rtl="0" fontAlgn="base">
        <a:spcBef>
          <a:spcPct val="0"/>
        </a:spcBef>
        <a:spcAft>
          <a:spcPct val="0"/>
        </a:spcAft>
        <a:defRPr sz="4400">
          <a:solidFill>
            <a:schemeClr val="tx2"/>
          </a:solidFill>
          <a:latin typeface="Tahoma" pitchFamily="34" charset="0"/>
          <a:cs typeface="Arial" pitchFamily="34" charset="0"/>
        </a:defRPr>
      </a:lvl8pPr>
      <a:lvl9pPr marL="1828800" algn="l" rtl="0" fontAlgn="base">
        <a:spcBef>
          <a:spcPct val="0"/>
        </a:spcBef>
        <a:spcAft>
          <a:spcPct val="0"/>
        </a:spcAft>
        <a:defRPr sz="4400">
          <a:solidFill>
            <a:schemeClr val="tx2"/>
          </a:solidFill>
          <a:latin typeface="Tahoma" pitchFamily="34"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16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RrB605Mbpi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FC1B2B1-A0D2-2C05-1929-BDB80ECA7B6E}"/>
              </a:ext>
            </a:extLst>
          </p:cNvPr>
          <p:cNvSpPr>
            <a:spLocks noGrp="1" noChangeArrowheads="1"/>
          </p:cNvSpPr>
          <p:nvPr>
            <p:ph type="ctrTitle"/>
          </p:nvPr>
        </p:nvSpPr>
        <p:spPr>
          <a:xfrm>
            <a:off x="1143000" y="1676400"/>
            <a:ext cx="7772400" cy="1462088"/>
          </a:xfrm>
        </p:spPr>
        <p:txBody>
          <a:bodyPr/>
          <a:lstStyle/>
          <a:p>
            <a:r>
              <a:rPr lang="en-US" altLang="en-US" sz="3600" dirty="0"/>
              <a:t>Chapter 9: </a:t>
            </a:r>
            <a:r>
              <a:rPr lang="en-GB" altLang="en-US" sz="4000" dirty="0"/>
              <a:t>RNNs and LSTMs</a:t>
            </a:r>
            <a:endParaRPr lang="en-US" altLang="en-US" sz="3600" dirty="0"/>
          </a:p>
        </p:txBody>
      </p:sp>
      <p:sp>
        <p:nvSpPr>
          <p:cNvPr id="5123" name="Rectangle 5">
            <a:extLst>
              <a:ext uri="{FF2B5EF4-FFF2-40B4-BE49-F238E27FC236}">
                <a16:creationId xmlns:a16="http://schemas.microsoft.com/office/drawing/2014/main" id="{B3EB87B6-3A48-F1D5-0974-45700CE29253}"/>
              </a:ext>
            </a:extLst>
          </p:cNvPr>
          <p:cNvSpPr>
            <a:spLocks noGrp="1" noChangeArrowheads="1"/>
          </p:cNvSpPr>
          <p:nvPr>
            <p:ph type="subTitle" idx="1"/>
          </p:nvPr>
        </p:nvSpPr>
        <p:spPr/>
        <p:txBody>
          <a:bodyPr/>
          <a:lstStyle/>
          <a:p>
            <a:pPr eaLnBrk="1" hangingPunct="1"/>
            <a:r>
              <a:rPr lang="en-US" altLang="en-US"/>
              <a:t>Heshaam Faili</a:t>
            </a:r>
          </a:p>
          <a:p>
            <a:pPr eaLnBrk="1" hangingPunct="1"/>
            <a:r>
              <a:rPr lang="en-US" altLang="en-US"/>
              <a:t>hfaili@ut.ac.ir</a:t>
            </a:r>
          </a:p>
          <a:p>
            <a:pPr eaLnBrk="1" hangingPunct="1"/>
            <a:r>
              <a:rPr lang="en-US" altLang="en-US"/>
              <a:t>University of Tehran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B992622-7FF3-9C92-BD61-05E6778BAD47}"/>
              </a:ext>
            </a:extLst>
          </p:cNvPr>
          <p:cNvSpPr>
            <a:spLocks noGrp="1"/>
          </p:cNvSpPr>
          <p:nvPr>
            <p:ph type="title"/>
          </p:nvPr>
        </p:nvSpPr>
        <p:spPr/>
        <p:txBody>
          <a:bodyPr/>
          <a:lstStyle/>
          <a:p>
            <a:r>
              <a:rPr lang="en-SG" altLang="en-US"/>
              <a:t>Training RNN</a:t>
            </a:r>
            <a:endParaRPr lang="en-US" altLang="en-US"/>
          </a:p>
        </p:txBody>
      </p:sp>
      <p:sp>
        <p:nvSpPr>
          <p:cNvPr id="17411" name="Content Placeholder 2">
            <a:extLst>
              <a:ext uri="{FF2B5EF4-FFF2-40B4-BE49-F238E27FC236}">
                <a16:creationId xmlns:a16="http://schemas.microsoft.com/office/drawing/2014/main" id="{5EEA0496-9756-DBB1-BF68-082988F56EE7}"/>
              </a:ext>
            </a:extLst>
          </p:cNvPr>
          <p:cNvSpPr>
            <a:spLocks noGrp="1"/>
          </p:cNvSpPr>
          <p:nvPr>
            <p:ph idx="1"/>
          </p:nvPr>
        </p:nvSpPr>
        <p:spPr/>
        <p:txBody>
          <a:bodyPr/>
          <a:lstStyle/>
          <a:p>
            <a:r>
              <a:rPr lang="en-SG" altLang="en-US"/>
              <a:t>You can check this video :</a:t>
            </a:r>
          </a:p>
          <a:p>
            <a:pPr lvl="1"/>
            <a:r>
              <a:rPr lang="en-US" altLang="en-US">
                <a:hlinkClick r:id="rId2"/>
              </a:rPr>
              <a:t>https://www.youtube.com/watch?v=RrB605Mbpic</a:t>
            </a:r>
            <a:endParaRPr lang="en-US" altLang="en-US"/>
          </a:p>
          <a:p>
            <a:endParaRPr lang="en-US" altLang="en-US"/>
          </a:p>
        </p:txBody>
      </p:sp>
      <p:sp>
        <p:nvSpPr>
          <p:cNvPr id="17412" name="Slide Number Placeholder 3">
            <a:extLst>
              <a:ext uri="{FF2B5EF4-FFF2-40B4-BE49-F238E27FC236}">
                <a16:creationId xmlns:a16="http://schemas.microsoft.com/office/drawing/2014/main" id="{5A888E41-773C-5C40-880F-16A66D30C4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11FBF49C-0422-4281-937C-F2FC05DAC3A4}" type="slidenum">
              <a:rPr lang="ar-SA" altLang="en-US" sz="1400"/>
              <a:pPr>
                <a:spcBef>
                  <a:spcPct val="0"/>
                </a:spcBef>
                <a:buClrTx/>
                <a:buSzTx/>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B0DD6E3-0433-E8D6-E7FA-F5A0DA2961A4}"/>
              </a:ext>
            </a:extLst>
          </p:cNvPr>
          <p:cNvSpPr>
            <a:spLocks noGrp="1"/>
          </p:cNvSpPr>
          <p:nvPr>
            <p:ph type="title"/>
          </p:nvPr>
        </p:nvSpPr>
        <p:spPr/>
        <p:txBody>
          <a:bodyPr/>
          <a:lstStyle/>
          <a:p>
            <a:r>
              <a:rPr lang="en-SG" altLang="en-US"/>
              <a:t>training</a:t>
            </a:r>
            <a:endParaRPr lang="en-US" altLang="en-US"/>
          </a:p>
        </p:txBody>
      </p:sp>
      <p:sp>
        <p:nvSpPr>
          <p:cNvPr id="18435" name="Content Placeholder 2">
            <a:extLst>
              <a:ext uri="{FF2B5EF4-FFF2-40B4-BE49-F238E27FC236}">
                <a16:creationId xmlns:a16="http://schemas.microsoft.com/office/drawing/2014/main" id="{A715AC81-4DC2-7070-D97C-6D7EDD42FD7F}"/>
              </a:ext>
            </a:extLst>
          </p:cNvPr>
          <p:cNvSpPr>
            <a:spLocks noGrp="1"/>
          </p:cNvSpPr>
          <p:nvPr>
            <p:ph idx="1"/>
          </p:nvPr>
        </p:nvSpPr>
        <p:spPr/>
        <p:txBody>
          <a:bodyPr/>
          <a:lstStyle/>
          <a:p>
            <a:endParaRPr lang="en-US" altLang="en-US"/>
          </a:p>
        </p:txBody>
      </p:sp>
      <p:sp>
        <p:nvSpPr>
          <p:cNvPr id="18436" name="Slide Number Placeholder 3">
            <a:extLst>
              <a:ext uri="{FF2B5EF4-FFF2-40B4-BE49-F238E27FC236}">
                <a16:creationId xmlns:a16="http://schemas.microsoft.com/office/drawing/2014/main" id="{FB71774E-665B-0B18-7277-878373B411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DE0957F-DA84-4EDD-B053-A38DBAB153E9}" type="slidenum">
              <a:rPr lang="ar-SA" altLang="en-US" sz="1400"/>
              <a:pPr>
                <a:spcBef>
                  <a:spcPct val="0"/>
                </a:spcBef>
                <a:buClrTx/>
                <a:buSzTx/>
                <a:buFontTx/>
                <a:buNone/>
              </a:pPr>
              <a:t>11</a:t>
            </a:fld>
            <a:endParaRPr lang="en-US" altLang="en-US" sz="1400"/>
          </a:p>
        </p:txBody>
      </p:sp>
      <p:pic>
        <p:nvPicPr>
          <p:cNvPr id="18437" name="Picture 4">
            <a:extLst>
              <a:ext uri="{FF2B5EF4-FFF2-40B4-BE49-F238E27FC236}">
                <a16:creationId xmlns:a16="http://schemas.microsoft.com/office/drawing/2014/main" id="{873B82D9-CADF-85D8-53F6-A4061C59DC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6213"/>
            <a:ext cx="94361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5">
            <a:extLst>
              <a:ext uri="{FF2B5EF4-FFF2-40B4-BE49-F238E27FC236}">
                <a16:creationId xmlns:a16="http://schemas.microsoft.com/office/drawing/2014/main" id="{101E183D-564F-CCED-F719-7F7C2C8A6C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33525"/>
            <a:ext cx="778192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B8A88CC-2488-26F3-736E-AC25F54EFE56}"/>
              </a:ext>
            </a:extLst>
          </p:cNvPr>
          <p:cNvSpPr>
            <a:spLocks noGrp="1"/>
          </p:cNvSpPr>
          <p:nvPr>
            <p:ph type="title"/>
          </p:nvPr>
        </p:nvSpPr>
        <p:spPr/>
        <p:txBody>
          <a:bodyPr/>
          <a:lstStyle/>
          <a:p>
            <a:r>
              <a:rPr lang="en-SG" altLang="en-US"/>
              <a:t>RNN Applications</a:t>
            </a:r>
            <a:endParaRPr lang="en-US" altLang="en-US"/>
          </a:p>
        </p:txBody>
      </p:sp>
      <p:sp>
        <p:nvSpPr>
          <p:cNvPr id="20483" name="Content Placeholder 2">
            <a:extLst>
              <a:ext uri="{FF2B5EF4-FFF2-40B4-BE49-F238E27FC236}">
                <a16:creationId xmlns:a16="http://schemas.microsoft.com/office/drawing/2014/main" id="{DEE9BBF1-B711-849C-6DC7-23F734681FBF}"/>
              </a:ext>
            </a:extLst>
          </p:cNvPr>
          <p:cNvSpPr>
            <a:spLocks noGrp="1"/>
          </p:cNvSpPr>
          <p:nvPr>
            <p:ph idx="1"/>
          </p:nvPr>
        </p:nvSpPr>
        <p:spPr/>
        <p:txBody>
          <a:bodyPr/>
          <a:lstStyle/>
          <a:p>
            <a:endParaRPr lang="en-US" altLang="en-US"/>
          </a:p>
        </p:txBody>
      </p:sp>
      <p:sp>
        <p:nvSpPr>
          <p:cNvPr id="20484" name="Slide Number Placeholder 3">
            <a:extLst>
              <a:ext uri="{FF2B5EF4-FFF2-40B4-BE49-F238E27FC236}">
                <a16:creationId xmlns:a16="http://schemas.microsoft.com/office/drawing/2014/main" id="{D73E9F13-DA8A-D5C1-45C9-3D7336A939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5B899495-50B8-48D7-A129-D87A1B842AFE}" type="slidenum">
              <a:rPr lang="ar-SA" altLang="en-US" sz="1400"/>
              <a:pPr>
                <a:spcBef>
                  <a:spcPct val="0"/>
                </a:spcBef>
                <a:buClrTx/>
                <a:buSzTx/>
                <a:buFontTx/>
                <a:buNone/>
              </a:pPr>
              <a:t>12</a:t>
            </a:fld>
            <a:endParaRPr lang="en-US" altLang="en-US" sz="1400"/>
          </a:p>
        </p:txBody>
      </p:sp>
      <p:pic>
        <p:nvPicPr>
          <p:cNvPr id="20485" name="Picture 1">
            <a:extLst>
              <a:ext uri="{FF2B5EF4-FFF2-40B4-BE49-F238E27FC236}">
                <a16:creationId xmlns:a16="http://schemas.microsoft.com/office/drawing/2014/main" id="{0CB84246-FD21-8392-E92F-512E065A22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5675" y="1951038"/>
            <a:ext cx="7229475"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4BCF87A-C018-6B65-3C12-55C28062A364}"/>
              </a:ext>
            </a:extLst>
          </p:cNvPr>
          <p:cNvSpPr>
            <a:spLocks noGrp="1"/>
          </p:cNvSpPr>
          <p:nvPr>
            <p:ph type="title"/>
          </p:nvPr>
        </p:nvSpPr>
        <p:spPr/>
        <p:txBody>
          <a:bodyPr/>
          <a:lstStyle/>
          <a:p>
            <a:endParaRPr lang="en-US" altLang="en-US"/>
          </a:p>
        </p:txBody>
      </p:sp>
      <p:sp>
        <p:nvSpPr>
          <p:cNvPr id="21507" name="Content Placeholder 2">
            <a:extLst>
              <a:ext uri="{FF2B5EF4-FFF2-40B4-BE49-F238E27FC236}">
                <a16:creationId xmlns:a16="http://schemas.microsoft.com/office/drawing/2014/main" id="{05035DA0-9FC2-ED9D-796C-BAC3DF0769A1}"/>
              </a:ext>
            </a:extLst>
          </p:cNvPr>
          <p:cNvSpPr>
            <a:spLocks noGrp="1"/>
          </p:cNvSpPr>
          <p:nvPr>
            <p:ph idx="1"/>
          </p:nvPr>
        </p:nvSpPr>
        <p:spPr/>
        <p:txBody>
          <a:bodyPr/>
          <a:lstStyle/>
          <a:p>
            <a:endParaRPr lang="en-US" altLang="en-US"/>
          </a:p>
        </p:txBody>
      </p:sp>
      <p:sp>
        <p:nvSpPr>
          <p:cNvPr id="21508" name="Slide Number Placeholder 3">
            <a:extLst>
              <a:ext uri="{FF2B5EF4-FFF2-40B4-BE49-F238E27FC236}">
                <a16:creationId xmlns:a16="http://schemas.microsoft.com/office/drawing/2014/main" id="{5D4F1C4B-35F4-1FBF-DE1B-4EF37970FD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9B01DA63-1BBF-4993-9689-73C2B7EEE5B4}" type="slidenum">
              <a:rPr lang="ar-SA" altLang="en-US" sz="1400"/>
              <a:pPr>
                <a:spcBef>
                  <a:spcPct val="0"/>
                </a:spcBef>
                <a:buClrTx/>
                <a:buSzTx/>
                <a:buFontTx/>
                <a:buNone/>
              </a:pPr>
              <a:t>13</a:t>
            </a:fld>
            <a:endParaRPr lang="en-US" altLang="en-US" sz="1400"/>
          </a:p>
        </p:txBody>
      </p:sp>
      <p:pic>
        <p:nvPicPr>
          <p:cNvPr id="21509" name="Picture 4">
            <a:extLst>
              <a:ext uri="{FF2B5EF4-FFF2-40B4-BE49-F238E27FC236}">
                <a16:creationId xmlns:a16="http://schemas.microsoft.com/office/drawing/2014/main" id="{8B9CB7F7-61CA-9221-9403-73297E7723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
            <a:ext cx="7742238"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2F05EC27-A0D1-6350-9082-B334536BBFA1}"/>
              </a:ext>
            </a:extLst>
          </p:cNvPr>
          <p:cNvSpPr txBox="1">
            <a:spLocks/>
          </p:cNvSpPr>
          <p:nvPr/>
        </p:nvSpPr>
        <p:spPr bwMode="auto">
          <a:xfrm>
            <a:off x="1150938" y="214313"/>
            <a:ext cx="77930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pitchFamily="34" charset="0"/>
              </a:defRPr>
            </a:lvl2pPr>
            <a:lvl3pPr algn="l" rtl="0" eaLnBrk="0" fontAlgn="base" hangingPunct="0">
              <a:spcBef>
                <a:spcPct val="0"/>
              </a:spcBef>
              <a:spcAft>
                <a:spcPct val="0"/>
              </a:spcAft>
              <a:defRPr sz="4400">
                <a:solidFill>
                  <a:schemeClr val="tx2"/>
                </a:solidFill>
                <a:latin typeface="Tahoma" pitchFamily="34" charset="0"/>
                <a:cs typeface="Arial" pitchFamily="34" charset="0"/>
              </a:defRPr>
            </a:lvl3pPr>
            <a:lvl4pPr algn="l" rtl="0" eaLnBrk="0" fontAlgn="base" hangingPunct="0">
              <a:spcBef>
                <a:spcPct val="0"/>
              </a:spcBef>
              <a:spcAft>
                <a:spcPct val="0"/>
              </a:spcAft>
              <a:defRPr sz="4400">
                <a:solidFill>
                  <a:schemeClr val="tx2"/>
                </a:solidFill>
                <a:latin typeface="Tahoma" pitchFamily="34" charset="0"/>
                <a:cs typeface="Arial" pitchFamily="34" charset="0"/>
              </a:defRPr>
            </a:lvl4pPr>
            <a:lvl5pPr algn="l" rtl="0" eaLnBrk="0" fontAlgn="base" hangingPunct="0">
              <a:spcBef>
                <a:spcPct val="0"/>
              </a:spcBef>
              <a:spcAft>
                <a:spcPct val="0"/>
              </a:spcAft>
              <a:defRPr sz="4400">
                <a:solidFill>
                  <a:schemeClr val="tx2"/>
                </a:solidFill>
                <a:latin typeface="Tahoma" pitchFamily="34" charset="0"/>
                <a:cs typeface="Arial" pitchFamily="34" charset="0"/>
              </a:defRPr>
            </a:lvl5pPr>
            <a:lvl6pPr marL="457200" algn="l" rtl="0" fontAlgn="base">
              <a:spcBef>
                <a:spcPct val="0"/>
              </a:spcBef>
              <a:spcAft>
                <a:spcPct val="0"/>
              </a:spcAft>
              <a:defRPr sz="4400">
                <a:solidFill>
                  <a:schemeClr val="tx2"/>
                </a:solidFill>
                <a:latin typeface="Tahoma" pitchFamily="34" charset="0"/>
                <a:cs typeface="Arial" pitchFamily="34" charset="0"/>
              </a:defRPr>
            </a:lvl6pPr>
            <a:lvl7pPr marL="914400" algn="l" rtl="0" fontAlgn="base">
              <a:spcBef>
                <a:spcPct val="0"/>
              </a:spcBef>
              <a:spcAft>
                <a:spcPct val="0"/>
              </a:spcAft>
              <a:defRPr sz="4400">
                <a:solidFill>
                  <a:schemeClr val="tx2"/>
                </a:solidFill>
                <a:latin typeface="Tahoma" pitchFamily="34" charset="0"/>
                <a:cs typeface="Arial" pitchFamily="34" charset="0"/>
              </a:defRPr>
            </a:lvl7pPr>
            <a:lvl8pPr marL="1371600" algn="l" rtl="0" fontAlgn="base">
              <a:spcBef>
                <a:spcPct val="0"/>
              </a:spcBef>
              <a:spcAft>
                <a:spcPct val="0"/>
              </a:spcAft>
              <a:defRPr sz="4400">
                <a:solidFill>
                  <a:schemeClr val="tx2"/>
                </a:solidFill>
                <a:latin typeface="Tahoma" pitchFamily="34" charset="0"/>
                <a:cs typeface="Arial" pitchFamily="34" charset="0"/>
              </a:defRPr>
            </a:lvl8pPr>
            <a:lvl9pPr marL="1828800" algn="l" rtl="0" fontAlgn="base">
              <a:spcBef>
                <a:spcPct val="0"/>
              </a:spcBef>
              <a:spcAft>
                <a:spcPct val="0"/>
              </a:spcAft>
              <a:defRPr sz="4400">
                <a:solidFill>
                  <a:schemeClr val="tx2"/>
                </a:solidFill>
                <a:latin typeface="Tahoma" pitchFamily="34" charset="0"/>
                <a:cs typeface="Arial" pitchFamily="34" charset="0"/>
              </a:defRPr>
            </a:lvl9pPr>
          </a:lstStyle>
          <a:p>
            <a:pPr>
              <a:defRPr/>
            </a:pPr>
            <a:r>
              <a:rPr lang="en-SG" altLang="en-US" sz="4000" i="0" kern="0"/>
              <a:t>RNN Applications</a:t>
            </a:r>
            <a:endParaRPr lang="en-US" altLang="en-US" sz="4000" i="0" kern="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76E3-A87B-328E-CBA8-C28FDC6CCE13}"/>
              </a:ext>
            </a:extLst>
          </p:cNvPr>
          <p:cNvSpPr>
            <a:spLocks noGrp="1"/>
          </p:cNvSpPr>
          <p:nvPr>
            <p:ph type="title"/>
          </p:nvPr>
        </p:nvSpPr>
        <p:spPr>
          <a:xfrm>
            <a:off x="1150938" y="214313"/>
            <a:ext cx="7793037" cy="816595"/>
          </a:xfrm>
        </p:spPr>
        <p:txBody>
          <a:bodyPr/>
          <a:lstStyle/>
          <a:p>
            <a:r>
              <a:rPr lang="en-GB" dirty="0"/>
              <a:t>RNN LM</a:t>
            </a:r>
          </a:p>
        </p:txBody>
      </p:sp>
      <p:sp>
        <p:nvSpPr>
          <p:cNvPr id="3" name="Content Placeholder 2">
            <a:extLst>
              <a:ext uri="{FF2B5EF4-FFF2-40B4-BE49-F238E27FC236}">
                <a16:creationId xmlns:a16="http://schemas.microsoft.com/office/drawing/2014/main" id="{3EB35134-9BBF-A1EB-00FF-08E7A3D640EF}"/>
              </a:ext>
            </a:extLst>
          </p:cNvPr>
          <p:cNvSpPr>
            <a:spLocks noGrp="1"/>
          </p:cNvSpPr>
          <p:nvPr>
            <p:ph idx="1"/>
          </p:nvPr>
        </p:nvSpPr>
        <p:spPr>
          <a:xfrm>
            <a:off x="533400" y="5257800"/>
            <a:ext cx="3124200" cy="1143000"/>
          </a:xfrm>
        </p:spPr>
        <p:txBody>
          <a:bodyPr/>
          <a:lstStyle/>
          <a:p>
            <a:pPr marL="0" indent="0">
              <a:buNone/>
            </a:pPr>
            <a:r>
              <a:rPr lang="en-GB" dirty="0" err="1"/>
              <a:t>Xt</a:t>
            </a:r>
            <a:r>
              <a:rPr lang="en-GB" dirty="0"/>
              <a:t>: one hot vector</a:t>
            </a:r>
          </a:p>
          <a:p>
            <a:pPr marL="0" indent="0">
              <a:buNone/>
            </a:pPr>
            <a:r>
              <a:rPr lang="en-GB" dirty="0"/>
              <a:t>E : embedding vector</a:t>
            </a:r>
          </a:p>
        </p:txBody>
      </p:sp>
      <p:sp>
        <p:nvSpPr>
          <p:cNvPr id="4" name="Slide Number Placeholder 3">
            <a:extLst>
              <a:ext uri="{FF2B5EF4-FFF2-40B4-BE49-F238E27FC236}">
                <a16:creationId xmlns:a16="http://schemas.microsoft.com/office/drawing/2014/main" id="{7B491510-2E75-245E-2BCF-CCF6560ACEF9}"/>
              </a:ext>
            </a:extLst>
          </p:cNvPr>
          <p:cNvSpPr>
            <a:spLocks noGrp="1"/>
          </p:cNvSpPr>
          <p:nvPr>
            <p:ph type="sldNum" sz="quarter" idx="12"/>
          </p:nvPr>
        </p:nvSpPr>
        <p:spPr/>
        <p:txBody>
          <a:bodyPr/>
          <a:lstStyle/>
          <a:p>
            <a:fld id="{E6DE7C1D-0800-4E37-86C9-22911DA67355}" type="slidenum">
              <a:rPr lang="ar-SA" altLang="en-US" smtClean="0"/>
              <a:pPr/>
              <a:t>14</a:t>
            </a:fld>
            <a:endParaRPr lang="en-US" altLang="en-US"/>
          </a:p>
        </p:txBody>
      </p:sp>
      <p:pic>
        <p:nvPicPr>
          <p:cNvPr id="6" name="Picture 5">
            <a:extLst>
              <a:ext uri="{FF2B5EF4-FFF2-40B4-BE49-F238E27FC236}">
                <a16:creationId xmlns:a16="http://schemas.microsoft.com/office/drawing/2014/main" id="{2C7CFEC0-B501-AE6D-B76D-582F317C71E9}"/>
              </a:ext>
            </a:extLst>
          </p:cNvPr>
          <p:cNvPicPr>
            <a:picLocks noChangeAspect="1"/>
          </p:cNvPicPr>
          <p:nvPr/>
        </p:nvPicPr>
        <p:blipFill>
          <a:blip r:embed="rId2"/>
          <a:stretch>
            <a:fillRect/>
          </a:stretch>
        </p:blipFill>
        <p:spPr>
          <a:xfrm>
            <a:off x="76200" y="1101504"/>
            <a:ext cx="9144000" cy="3896566"/>
          </a:xfrm>
          <a:prstGeom prst="rect">
            <a:avLst/>
          </a:prstGeom>
        </p:spPr>
      </p:pic>
      <p:pic>
        <p:nvPicPr>
          <p:cNvPr id="8" name="Picture 7">
            <a:extLst>
              <a:ext uri="{FF2B5EF4-FFF2-40B4-BE49-F238E27FC236}">
                <a16:creationId xmlns:a16="http://schemas.microsoft.com/office/drawing/2014/main" id="{C62274A0-EA61-1E52-01C0-49F62F0DE504}"/>
              </a:ext>
            </a:extLst>
          </p:cNvPr>
          <p:cNvPicPr>
            <a:picLocks noChangeAspect="1"/>
          </p:cNvPicPr>
          <p:nvPr/>
        </p:nvPicPr>
        <p:blipFill>
          <a:blip r:embed="rId3"/>
          <a:stretch>
            <a:fillRect/>
          </a:stretch>
        </p:blipFill>
        <p:spPr>
          <a:xfrm>
            <a:off x="3561556" y="5071072"/>
            <a:ext cx="2971800" cy="1250330"/>
          </a:xfrm>
          <a:prstGeom prst="rect">
            <a:avLst/>
          </a:prstGeom>
        </p:spPr>
      </p:pic>
      <p:pic>
        <p:nvPicPr>
          <p:cNvPr id="10" name="Picture 9">
            <a:extLst>
              <a:ext uri="{FF2B5EF4-FFF2-40B4-BE49-F238E27FC236}">
                <a16:creationId xmlns:a16="http://schemas.microsoft.com/office/drawing/2014/main" id="{899CB509-3C12-ADD2-12E9-E11A768EDC89}"/>
              </a:ext>
            </a:extLst>
          </p:cNvPr>
          <p:cNvPicPr>
            <a:picLocks noChangeAspect="1"/>
          </p:cNvPicPr>
          <p:nvPr/>
        </p:nvPicPr>
        <p:blipFill>
          <a:blip r:embed="rId4"/>
          <a:stretch>
            <a:fillRect/>
          </a:stretch>
        </p:blipFill>
        <p:spPr>
          <a:xfrm>
            <a:off x="3657600" y="6321402"/>
            <a:ext cx="3595687" cy="495214"/>
          </a:xfrm>
          <a:prstGeom prst="rect">
            <a:avLst/>
          </a:prstGeom>
        </p:spPr>
      </p:pic>
    </p:spTree>
    <p:extLst>
      <p:ext uri="{BB962C8B-B14F-4D97-AF65-F5344CB8AC3E}">
        <p14:creationId xmlns:p14="http://schemas.microsoft.com/office/powerpoint/2010/main" val="399703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0794-97A7-1F7F-1EB3-BBAC5192B0E4}"/>
              </a:ext>
            </a:extLst>
          </p:cNvPr>
          <p:cNvSpPr>
            <a:spLocks noGrp="1"/>
          </p:cNvSpPr>
          <p:nvPr>
            <p:ph type="title"/>
          </p:nvPr>
        </p:nvSpPr>
        <p:spPr>
          <a:xfrm>
            <a:off x="1150938" y="214313"/>
            <a:ext cx="7793037" cy="776287"/>
          </a:xfrm>
        </p:spPr>
        <p:txBody>
          <a:bodyPr/>
          <a:lstStyle/>
          <a:p>
            <a:r>
              <a:rPr lang="en-GB" sz="3200" b="0" i="0" u="none" strike="noStrike" baseline="0" dirty="0">
                <a:solidFill>
                  <a:srgbClr val="0000FF"/>
                </a:solidFill>
                <a:latin typeface="NimbusRomNo9L-Medi"/>
              </a:rPr>
              <a:t>Training an RNN language model, </a:t>
            </a:r>
            <a:br>
              <a:rPr lang="en-GB" sz="3200" b="0" i="0" u="none" strike="noStrike" baseline="0" dirty="0">
                <a:solidFill>
                  <a:srgbClr val="0000FF"/>
                </a:solidFill>
                <a:latin typeface="NimbusRomNo9L-Medi"/>
              </a:rPr>
            </a:br>
            <a:r>
              <a:rPr lang="en-GB" sz="2800" b="0" i="0" u="none" strike="noStrike" baseline="0" dirty="0">
                <a:latin typeface="NimbusRomNo9L-Medi"/>
              </a:rPr>
              <a:t>self-supervision</a:t>
            </a:r>
            <a:endParaRPr lang="en-GB" sz="6600" dirty="0"/>
          </a:p>
        </p:txBody>
      </p:sp>
      <p:pic>
        <p:nvPicPr>
          <p:cNvPr id="6" name="Content Placeholder 5">
            <a:extLst>
              <a:ext uri="{FF2B5EF4-FFF2-40B4-BE49-F238E27FC236}">
                <a16:creationId xmlns:a16="http://schemas.microsoft.com/office/drawing/2014/main" id="{D7511EF0-DB8A-8BB0-454E-2B7C10E6F944}"/>
              </a:ext>
            </a:extLst>
          </p:cNvPr>
          <p:cNvPicPr>
            <a:picLocks noGrp="1" noChangeAspect="1"/>
          </p:cNvPicPr>
          <p:nvPr>
            <p:ph idx="1"/>
          </p:nvPr>
        </p:nvPicPr>
        <p:blipFill>
          <a:blip r:embed="rId2"/>
          <a:stretch>
            <a:fillRect/>
          </a:stretch>
        </p:blipFill>
        <p:spPr>
          <a:xfrm>
            <a:off x="1461639" y="958974"/>
            <a:ext cx="4121150" cy="888875"/>
          </a:xfrm>
        </p:spPr>
      </p:pic>
      <p:sp>
        <p:nvSpPr>
          <p:cNvPr id="4" name="Slide Number Placeholder 3">
            <a:extLst>
              <a:ext uri="{FF2B5EF4-FFF2-40B4-BE49-F238E27FC236}">
                <a16:creationId xmlns:a16="http://schemas.microsoft.com/office/drawing/2014/main" id="{912F690A-FBF5-CD1B-A84C-74DB298EA146}"/>
              </a:ext>
            </a:extLst>
          </p:cNvPr>
          <p:cNvSpPr>
            <a:spLocks noGrp="1"/>
          </p:cNvSpPr>
          <p:nvPr>
            <p:ph type="sldNum" sz="quarter" idx="12"/>
          </p:nvPr>
        </p:nvSpPr>
        <p:spPr/>
        <p:txBody>
          <a:bodyPr/>
          <a:lstStyle/>
          <a:p>
            <a:fld id="{E6DE7C1D-0800-4E37-86C9-22911DA67355}" type="slidenum">
              <a:rPr lang="ar-SA" altLang="en-US" smtClean="0"/>
              <a:pPr/>
              <a:t>15</a:t>
            </a:fld>
            <a:endParaRPr lang="en-US" altLang="en-US"/>
          </a:p>
        </p:txBody>
      </p:sp>
      <p:pic>
        <p:nvPicPr>
          <p:cNvPr id="8" name="Picture 7">
            <a:extLst>
              <a:ext uri="{FF2B5EF4-FFF2-40B4-BE49-F238E27FC236}">
                <a16:creationId xmlns:a16="http://schemas.microsoft.com/office/drawing/2014/main" id="{3FFFFB74-E33F-F5D0-F53A-205D93ACA325}"/>
              </a:ext>
            </a:extLst>
          </p:cNvPr>
          <p:cNvPicPr>
            <a:picLocks noChangeAspect="1"/>
          </p:cNvPicPr>
          <p:nvPr/>
        </p:nvPicPr>
        <p:blipFill>
          <a:blip r:embed="rId3"/>
          <a:stretch>
            <a:fillRect/>
          </a:stretch>
        </p:blipFill>
        <p:spPr>
          <a:xfrm>
            <a:off x="-19251" y="2133600"/>
            <a:ext cx="9144000" cy="4245019"/>
          </a:xfrm>
          <a:prstGeom prst="rect">
            <a:avLst/>
          </a:prstGeom>
        </p:spPr>
      </p:pic>
      <p:pic>
        <p:nvPicPr>
          <p:cNvPr id="10" name="Picture 9">
            <a:extLst>
              <a:ext uri="{FF2B5EF4-FFF2-40B4-BE49-F238E27FC236}">
                <a16:creationId xmlns:a16="http://schemas.microsoft.com/office/drawing/2014/main" id="{07E03D5D-B99D-3D50-532D-4EF121710E5A}"/>
              </a:ext>
            </a:extLst>
          </p:cNvPr>
          <p:cNvPicPr>
            <a:picLocks noChangeAspect="1"/>
          </p:cNvPicPr>
          <p:nvPr/>
        </p:nvPicPr>
        <p:blipFill>
          <a:blip r:embed="rId4"/>
          <a:stretch>
            <a:fillRect/>
          </a:stretch>
        </p:blipFill>
        <p:spPr>
          <a:xfrm>
            <a:off x="5807966" y="900112"/>
            <a:ext cx="3361186" cy="661987"/>
          </a:xfrm>
          <a:prstGeom prst="rect">
            <a:avLst/>
          </a:prstGeom>
        </p:spPr>
      </p:pic>
    </p:spTree>
    <p:extLst>
      <p:ext uri="{BB962C8B-B14F-4D97-AF65-F5344CB8AC3E}">
        <p14:creationId xmlns:p14="http://schemas.microsoft.com/office/powerpoint/2010/main" val="3191142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166FFBC4-3892-69D9-1B38-C056BDC15A95}"/>
              </a:ext>
            </a:extLst>
          </p:cNvPr>
          <p:cNvSpPr>
            <a:spLocks noGrp="1"/>
          </p:cNvSpPr>
          <p:nvPr>
            <p:ph idx="1"/>
          </p:nvPr>
        </p:nvSpPr>
        <p:spPr/>
        <p:txBody>
          <a:bodyPr/>
          <a:lstStyle/>
          <a:p>
            <a:endParaRPr lang="en-US" altLang="en-US"/>
          </a:p>
        </p:txBody>
      </p:sp>
      <p:sp>
        <p:nvSpPr>
          <p:cNvPr id="22531" name="Slide Number Placeholder 3">
            <a:extLst>
              <a:ext uri="{FF2B5EF4-FFF2-40B4-BE49-F238E27FC236}">
                <a16:creationId xmlns:a16="http://schemas.microsoft.com/office/drawing/2014/main" id="{85394F5E-D9D4-29AB-5CA2-C1FD76C946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EFF9824-8337-4382-A3A3-165224E0E21D}" type="slidenum">
              <a:rPr lang="ar-SA" altLang="en-US" sz="1400"/>
              <a:pPr>
                <a:spcBef>
                  <a:spcPct val="0"/>
                </a:spcBef>
                <a:buClrTx/>
                <a:buSzTx/>
                <a:buFontTx/>
                <a:buNone/>
              </a:pPr>
              <a:t>16</a:t>
            </a:fld>
            <a:endParaRPr lang="en-US" altLang="en-US" sz="1400"/>
          </a:p>
        </p:txBody>
      </p:sp>
      <p:pic>
        <p:nvPicPr>
          <p:cNvPr id="22532" name="Picture 4">
            <a:extLst>
              <a:ext uri="{FF2B5EF4-FFF2-40B4-BE49-F238E27FC236}">
                <a16:creationId xmlns:a16="http://schemas.microsoft.com/office/drawing/2014/main" id="{6DD6D55A-70C5-1DF1-58F4-41AED78BEE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38188"/>
            <a:ext cx="7502525"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itle 1">
            <a:extLst>
              <a:ext uri="{FF2B5EF4-FFF2-40B4-BE49-F238E27FC236}">
                <a16:creationId xmlns:a16="http://schemas.microsoft.com/office/drawing/2014/main" id="{5FB8F72E-0D1A-4B40-944E-2C5590F2F2D9}"/>
              </a:ext>
            </a:extLst>
          </p:cNvPr>
          <p:cNvSpPr>
            <a:spLocks noGrp="1"/>
          </p:cNvSpPr>
          <p:nvPr>
            <p:ph type="title"/>
          </p:nvPr>
        </p:nvSpPr>
        <p:spPr>
          <a:xfrm>
            <a:off x="1150938" y="214313"/>
            <a:ext cx="7793037" cy="623887"/>
          </a:xfrm>
        </p:spPr>
        <p:txBody>
          <a:bodyPr/>
          <a:lstStyle/>
          <a:p>
            <a:r>
              <a:rPr lang="en-SG" altLang="en-US" sz="4000"/>
              <a:t>RNN Applications</a:t>
            </a:r>
            <a:endParaRPr lang="en-US" alt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8F274CA-61F2-9F24-68AF-3060734CB1DC}"/>
              </a:ext>
            </a:extLst>
          </p:cNvPr>
          <p:cNvSpPr>
            <a:spLocks noGrp="1"/>
          </p:cNvSpPr>
          <p:nvPr>
            <p:ph type="title"/>
          </p:nvPr>
        </p:nvSpPr>
        <p:spPr/>
        <p:txBody>
          <a:bodyPr/>
          <a:lstStyle/>
          <a:p>
            <a:endParaRPr lang="en-US" altLang="en-US"/>
          </a:p>
        </p:txBody>
      </p:sp>
      <p:sp>
        <p:nvSpPr>
          <p:cNvPr id="23555" name="Content Placeholder 2">
            <a:extLst>
              <a:ext uri="{FF2B5EF4-FFF2-40B4-BE49-F238E27FC236}">
                <a16:creationId xmlns:a16="http://schemas.microsoft.com/office/drawing/2014/main" id="{A97FFEA1-FA2C-A332-646F-7F3281B66CC6}"/>
              </a:ext>
            </a:extLst>
          </p:cNvPr>
          <p:cNvSpPr>
            <a:spLocks noGrp="1"/>
          </p:cNvSpPr>
          <p:nvPr>
            <p:ph idx="1"/>
          </p:nvPr>
        </p:nvSpPr>
        <p:spPr/>
        <p:txBody>
          <a:bodyPr/>
          <a:lstStyle/>
          <a:p>
            <a:endParaRPr lang="en-US" altLang="en-US"/>
          </a:p>
        </p:txBody>
      </p:sp>
      <p:sp>
        <p:nvSpPr>
          <p:cNvPr id="23556" name="Slide Number Placeholder 3">
            <a:extLst>
              <a:ext uri="{FF2B5EF4-FFF2-40B4-BE49-F238E27FC236}">
                <a16:creationId xmlns:a16="http://schemas.microsoft.com/office/drawing/2014/main" id="{29DCC1D2-8CF1-BDB4-18F3-3E95FDD5A7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BA908F3E-EAA0-4E05-B151-670AF268B709}" type="slidenum">
              <a:rPr lang="ar-SA" altLang="en-US" sz="1400"/>
              <a:pPr>
                <a:spcBef>
                  <a:spcPct val="0"/>
                </a:spcBef>
                <a:buClrTx/>
                <a:buSzTx/>
                <a:buFontTx/>
                <a:buNone/>
              </a:pPr>
              <a:t>17</a:t>
            </a:fld>
            <a:endParaRPr lang="en-US" altLang="en-US" sz="1400"/>
          </a:p>
        </p:txBody>
      </p:sp>
      <p:pic>
        <p:nvPicPr>
          <p:cNvPr id="23557" name="Picture 4">
            <a:extLst>
              <a:ext uri="{FF2B5EF4-FFF2-40B4-BE49-F238E27FC236}">
                <a16:creationId xmlns:a16="http://schemas.microsoft.com/office/drawing/2014/main" id="{6B2B43A7-5A2B-EDAD-AAC6-A8A28A9DC1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140575"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FE14A396-A65E-CD34-19BC-8B31ECF7BF8B}"/>
              </a:ext>
            </a:extLst>
          </p:cNvPr>
          <p:cNvSpPr txBox="1">
            <a:spLocks/>
          </p:cNvSpPr>
          <p:nvPr/>
        </p:nvSpPr>
        <p:spPr bwMode="auto">
          <a:xfrm>
            <a:off x="1150938" y="214313"/>
            <a:ext cx="77930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pitchFamily="34" charset="0"/>
              </a:defRPr>
            </a:lvl2pPr>
            <a:lvl3pPr algn="l" rtl="0" eaLnBrk="0" fontAlgn="base" hangingPunct="0">
              <a:spcBef>
                <a:spcPct val="0"/>
              </a:spcBef>
              <a:spcAft>
                <a:spcPct val="0"/>
              </a:spcAft>
              <a:defRPr sz="4400">
                <a:solidFill>
                  <a:schemeClr val="tx2"/>
                </a:solidFill>
                <a:latin typeface="Tahoma" pitchFamily="34" charset="0"/>
                <a:cs typeface="Arial" pitchFamily="34" charset="0"/>
              </a:defRPr>
            </a:lvl3pPr>
            <a:lvl4pPr algn="l" rtl="0" eaLnBrk="0" fontAlgn="base" hangingPunct="0">
              <a:spcBef>
                <a:spcPct val="0"/>
              </a:spcBef>
              <a:spcAft>
                <a:spcPct val="0"/>
              </a:spcAft>
              <a:defRPr sz="4400">
                <a:solidFill>
                  <a:schemeClr val="tx2"/>
                </a:solidFill>
                <a:latin typeface="Tahoma" pitchFamily="34" charset="0"/>
                <a:cs typeface="Arial" pitchFamily="34" charset="0"/>
              </a:defRPr>
            </a:lvl4pPr>
            <a:lvl5pPr algn="l" rtl="0" eaLnBrk="0" fontAlgn="base" hangingPunct="0">
              <a:spcBef>
                <a:spcPct val="0"/>
              </a:spcBef>
              <a:spcAft>
                <a:spcPct val="0"/>
              </a:spcAft>
              <a:defRPr sz="4400">
                <a:solidFill>
                  <a:schemeClr val="tx2"/>
                </a:solidFill>
                <a:latin typeface="Tahoma" pitchFamily="34" charset="0"/>
                <a:cs typeface="Arial" pitchFamily="34" charset="0"/>
              </a:defRPr>
            </a:lvl5pPr>
            <a:lvl6pPr marL="457200" algn="l" rtl="0" fontAlgn="base">
              <a:spcBef>
                <a:spcPct val="0"/>
              </a:spcBef>
              <a:spcAft>
                <a:spcPct val="0"/>
              </a:spcAft>
              <a:defRPr sz="4400">
                <a:solidFill>
                  <a:schemeClr val="tx2"/>
                </a:solidFill>
                <a:latin typeface="Tahoma" pitchFamily="34" charset="0"/>
                <a:cs typeface="Arial" pitchFamily="34" charset="0"/>
              </a:defRPr>
            </a:lvl6pPr>
            <a:lvl7pPr marL="914400" algn="l" rtl="0" fontAlgn="base">
              <a:spcBef>
                <a:spcPct val="0"/>
              </a:spcBef>
              <a:spcAft>
                <a:spcPct val="0"/>
              </a:spcAft>
              <a:defRPr sz="4400">
                <a:solidFill>
                  <a:schemeClr val="tx2"/>
                </a:solidFill>
                <a:latin typeface="Tahoma" pitchFamily="34" charset="0"/>
                <a:cs typeface="Arial" pitchFamily="34" charset="0"/>
              </a:defRPr>
            </a:lvl7pPr>
            <a:lvl8pPr marL="1371600" algn="l" rtl="0" fontAlgn="base">
              <a:spcBef>
                <a:spcPct val="0"/>
              </a:spcBef>
              <a:spcAft>
                <a:spcPct val="0"/>
              </a:spcAft>
              <a:defRPr sz="4400">
                <a:solidFill>
                  <a:schemeClr val="tx2"/>
                </a:solidFill>
                <a:latin typeface="Tahoma" pitchFamily="34" charset="0"/>
                <a:cs typeface="Arial" pitchFamily="34" charset="0"/>
              </a:defRPr>
            </a:lvl8pPr>
            <a:lvl9pPr marL="1828800" algn="l" rtl="0" fontAlgn="base">
              <a:spcBef>
                <a:spcPct val="0"/>
              </a:spcBef>
              <a:spcAft>
                <a:spcPct val="0"/>
              </a:spcAft>
              <a:defRPr sz="4400">
                <a:solidFill>
                  <a:schemeClr val="tx2"/>
                </a:solidFill>
                <a:latin typeface="Tahoma" pitchFamily="34" charset="0"/>
                <a:cs typeface="Arial" pitchFamily="34" charset="0"/>
              </a:defRPr>
            </a:lvl9pPr>
          </a:lstStyle>
          <a:p>
            <a:pPr>
              <a:defRPr/>
            </a:pPr>
            <a:r>
              <a:rPr lang="en-SG" altLang="en-US" sz="4000" i="0" kern="0"/>
              <a:t>RNN Applications</a:t>
            </a:r>
            <a:endParaRPr lang="en-US" altLang="en-US" sz="4000" i="0" kern="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C10E6BE-B1CC-BC06-67B7-90E40AD5C4C5}"/>
              </a:ext>
            </a:extLst>
          </p:cNvPr>
          <p:cNvSpPr>
            <a:spLocks noGrp="1"/>
          </p:cNvSpPr>
          <p:nvPr>
            <p:ph type="title"/>
          </p:nvPr>
        </p:nvSpPr>
        <p:spPr/>
        <p:txBody>
          <a:bodyPr/>
          <a:lstStyle/>
          <a:p>
            <a:r>
              <a:rPr lang="en-US" altLang="en-US"/>
              <a:t>Application: Sequence Labeling</a:t>
            </a:r>
          </a:p>
        </p:txBody>
      </p:sp>
      <p:sp>
        <p:nvSpPr>
          <p:cNvPr id="26627" name="Content Placeholder 2">
            <a:extLst>
              <a:ext uri="{FF2B5EF4-FFF2-40B4-BE49-F238E27FC236}">
                <a16:creationId xmlns:a16="http://schemas.microsoft.com/office/drawing/2014/main" id="{63D4D915-3C48-72E8-BF01-F5AE2269A509}"/>
              </a:ext>
            </a:extLst>
          </p:cNvPr>
          <p:cNvSpPr>
            <a:spLocks noGrp="1"/>
          </p:cNvSpPr>
          <p:nvPr>
            <p:ph idx="1"/>
          </p:nvPr>
        </p:nvSpPr>
        <p:spPr>
          <a:xfrm>
            <a:off x="990600" y="2133600"/>
            <a:ext cx="7772400" cy="3810000"/>
          </a:xfrm>
        </p:spPr>
        <p:txBody>
          <a:bodyPr/>
          <a:lstStyle/>
          <a:p>
            <a:r>
              <a:rPr lang="en-US" altLang="en-US" sz="2000" dirty="0"/>
              <a:t>In a recurrent network-based  </a:t>
            </a:r>
            <a:r>
              <a:rPr lang="en-SG" altLang="en-US" sz="2000" dirty="0"/>
              <a:t>approach to POS tagging, inputs are words and the outputs are tag probabilities generated by a </a:t>
            </a:r>
            <a:r>
              <a:rPr lang="en-SG" altLang="en-US" sz="2000" dirty="0" err="1"/>
              <a:t>softmax</a:t>
            </a:r>
            <a:r>
              <a:rPr lang="en-SG" altLang="en-US" sz="2000" dirty="0"/>
              <a:t> layer over the POS </a:t>
            </a:r>
            <a:r>
              <a:rPr lang="en-SG" altLang="en-US" sz="2000" dirty="0" err="1"/>
              <a:t>tagset</a:t>
            </a:r>
            <a:endParaRPr lang="en-SG" altLang="en-US" sz="2000" dirty="0"/>
          </a:p>
          <a:p>
            <a:r>
              <a:rPr lang="en-SG" altLang="en-US" sz="2000" dirty="0"/>
              <a:t>the inputs at each time step are pre-trained word embeddings</a:t>
            </a:r>
          </a:p>
          <a:p>
            <a:r>
              <a:rPr lang="en-SG" altLang="en-US" sz="2000" dirty="0"/>
              <a:t>RNN block is an abstraction that represents an unrolled simple recurrent network consisting of an input layer, hidden layer, and output layer at each time step</a:t>
            </a:r>
          </a:p>
          <a:p>
            <a:r>
              <a:rPr lang="en-SG" altLang="en-US" sz="2000" dirty="0"/>
              <a:t>The outputs of the network at each time step represent the distribution over the POS </a:t>
            </a:r>
            <a:r>
              <a:rPr lang="en-SG" altLang="en-US" sz="2000" dirty="0" err="1"/>
              <a:t>tagset</a:t>
            </a:r>
            <a:r>
              <a:rPr lang="en-SG" altLang="en-US" sz="2000" dirty="0"/>
              <a:t> generated by a </a:t>
            </a:r>
            <a:r>
              <a:rPr lang="en-SG" altLang="en-US" sz="2000" dirty="0" err="1"/>
              <a:t>softmax</a:t>
            </a:r>
            <a:r>
              <a:rPr lang="en-SG" altLang="en-US" sz="2000" dirty="0"/>
              <a:t> layer</a:t>
            </a:r>
          </a:p>
          <a:p>
            <a:r>
              <a:rPr lang="en-SG" altLang="en-US" sz="2000" dirty="0"/>
              <a:t>The loss function is cross entropy </a:t>
            </a:r>
            <a:endParaRPr lang="en-US" altLang="en-US" sz="2000" dirty="0"/>
          </a:p>
        </p:txBody>
      </p:sp>
      <p:sp>
        <p:nvSpPr>
          <p:cNvPr id="26628" name="Slide Number Placeholder 3">
            <a:extLst>
              <a:ext uri="{FF2B5EF4-FFF2-40B4-BE49-F238E27FC236}">
                <a16:creationId xmlns:a16="http://schemas.microsoft.com/office/drawing/2014/main" id="{12058224-FA29-62EC-1295-4DEB1B659E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2DAD731-565E-4D22-8005-6492777A1C89}" type="slidenum">
              <a:rPr lang="ar-SA" altLang="en-US" sz="1400"/>
              <a:pPr>
                <a:spcBef>
                  <a:spcPct val="0"/>
                </a:spcBef>
                <a:buClrTx/>
                <a:buSzTx/>
                <a:buFontTx/>
                <a:buNone/>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267F299-28C6-E394-FF71-E80161154054}"/>
              </a:ext>
            </a:extLst>
          </p:cNvPr>
          <p:cNvSpPr>
            <a:spLocks noGrp="1"/>
          </p:cNvSpPr>
          <p:nvPr>
            <p:ph type="title"/>
          </p:nvPr>
        </p:nvSpPr>
        <p:spPr/>
        <p:txBody>
          <a:bodyPr/>
          <a:lstStyle/>
          <a:p>
            <a:endParaRPr lang="en-US" altLang="en-US"/>
          </a:p>
        </p:txBody>
      </p:sp>
      <p:sp>
        <p:nvSpPr>
          <p:cNvPr id="27651" name="Content Placeholder 2">
            <a:extLst>
              <a:ext uri="{FF2B5EF4-FFF2-40B4-BE49-F238E27FC236}">
                <a16:creationId xmlns:a16="http://schemas.microsoft.com/office/drawing/2014/main" id="{250968C6-C36D-4C9B-A2FA-FBE4B5938FD6}"/>
              </a:ext>
            </a:extLst>
          </p:cNvPr>
          <p:cNvSpPr>
            <a:spLocks noGrp="1"/>
          </p:cNvSpPr>
          <p:nvPr>
            <p:ph idx="1"/>
          </p:nvPr>
        </p:nvSpPr>
        <p:spPr/>
        <p:txBody>
          <a:bodyPr/>
          <a:lstStyle/>
          <a:p>
            <a:endParaRPr lang="en-US" altLang="en-US"/>
          </a:p>
        </p:txBody>
      </p:sp>
      <p:sp>
        <p:nvSpPr>
          <p:cNvPr id="27652" name="Slide Number Placeholder 3">
            <a:extLst>
              <a:ext uri="{FF2B5EF4-FFF2-40B4-BE49-F238E27FC236}">
                <a16:creationId xmlns:a16="http://schemas.microsoft.com/office/drawing/2014/main" id="{06FCFD7B-2441-10DC-CD50-2B8A73DDD5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1D8CFAB4-761C-4190-84AC-02111A81816B}" type="slidenum">
              <a:rPr lang="ar-SA" altLang="en-US" sz="1400"/>
              <a:pPr>
                <a:spcBef>
                  <a:spcPct val="0"/>
                </a:spcBef>
                <a:buClrTx/>
                <a:buSzTx/>
                <a:buFontTx/>
                <a:buNone/>
              </a:pPr>
              <a:t>19</a:t>
            </a:fld>
            <a:endParaRPr lang="en-US" altLang="en-US" sz="1400"/>
          </a:p>
        </p:txBody>
      </p:sp>
      <p:pic>
        <p:nvPicPr>
          <p:cNvPr id="27653" name="Picture 4">
            <a:extLst>
              <a:ext uri="{FF2B5EF4-FFF2-40B4-BE49-F238E27FC236}">
                <a16:creationId xmlns:a16="http://schemas.microsoft.com/office/drawing/2014/main" id="{CECFA62A-DCAE-90D7-DD71-B552AC7444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8991600" cy="615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a:extLst>
              <a:ext uri="{FF2B5EF4-FFF2-40B4-BE49-F238E27FC236}">
                <a16:creationId xmlns:a16="http://schemas.microsoft.com/office/drawing/2014/main" id="{2BB131A0-15BD-F15F-B557-2DEDF4CD0438}"/>
              </a:ext>
            </a:extLst>
          </p:cNvPr>
          <p:cNvSpPr>
            <a:spLocks noGrp="1"/>
          </p:cNvSpPr>
          <p:nvPr>
            <p:ph type="ftr" sz="quarter" idx="11"/>
          </p:nvPr>
        </p:nvSpPr>
        <p:spPr/>
        <p:txBody>
          <a:bodyPr/>
          <a:lstStyle/>
          <a:p>
            <a:pPr>
              <a:defRPr/>
            </a:pPr>
            <a:r>
              <a:rPr lang="en-US"/>
              <a:t>Recurrent Neural Networks</a:t>
            </a:r>
            <a:endParaRPr lang="en-US" dirty="0"/>
          </a:p>
        </p:txBody>
      </p:sp>
      <p:sp>
        <p:nvSpPr>
          <p:cNvPr id="7171" name="Slide Number Placeholder 5">
            <a:extLst>
              <a:ext uri="{FF2B5EF4-FFF2-40B4-BE49-F238E27FC236}">
                <a16:creationId xmlns:a16="http://schemas.microsoft.com/office/drawing/2014/main" id="{2C405829-A57A-F590-A7EB-2DA1455340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FAEEB7A-0B89-4F57-940E-C3E322509945}" type="slidenum">
              <a:rPr lang="en-US" altLang="en-US" sz="1400"/>
              <a:pPr>
                <a:spcBef>
                  <a:spcPct val="0"/>
                </a:spcBef>
                <a:buClrTx/>
                <a:buSzTx/>
                <a:buFontTx/>
                <a:buNone/>
              </a:pPr>
              <a:t>2</a:t>
            </a:fld>
            <a:endParaRPr lang="en-US" altLang="en-US" sz="1400"/>
          </a:p>
        </p:txBody>
      </p:sp>
      <p:sp>
        <p:nvSpPr>
          <p:cNvPr id="7172" name="Rectangle 2">
            <a:extLst>
              <a:ext uri="{FF2B5EF4-FFF2-40B4-BE49-F238E27FC236}">
                <a16:creationId xmlns:a16="http://schemas.microsoft.com/office/drawing/2014/main" id="{97B1735F-2FA8-CB8A-7031-AD0D9DE93010}"/>
              </a:ext>
            </a:extLst>
          </p:cNvPr>
          <p:cNvSpPr>
            <a:spLocks noGrp="1" noChangeArrowheads="1"/>
          </p:cNvSpPr>
          <p:nvPr>
            <p:ph type="title"/>
          </p:nvPr>
        </p:nvSpPr>
        <p:spPr>
          <a:xfrm>
            <a:off x="1219200" y="912813"/>
            <a:ext cx="7002463" cy="838200"/>
          </a:xfrm>
        </p:spPr>
        <p:txBody>
          <a:bodyPr/>
          <a:lstStyle/>
          <a:p>
            <a:pPr eaLnBrk="1" hangingPunct="1"/>
            <a:r>
              <a:rPr lang="en-US" altLang="en-US"/>
              <a:t>Recurrent Networks</a:t>
            </a:r>
          </a:p>
        </p:txBody>
      </p:sp>
      <p:sp>
        <p:nvSpPr>
          <p:cNvPr id="15365" name="Rectangle 3">
            <a:extLst>
              <a:ext uri="{FF2B5EF4-FFF2-40B4-BE49-F238E27FC236}">
                <a16:creationId xmlns:a16="http://schemas.microsoft.com/office/drawing/2014/main" id="{107BA8EB-6114-CA17-4300-900A5C8F02B1}"/>
              </a:ext>
            </a:extLst>
          </p:cNvPr>
          <p:cNvSpPr>
            <a:spLocks noGrp="1" noChangeArrowheads="1"/>
          </p:cNvSpPr>
          <p:nvPr>
            <p:ph type="body" idx="1"/>
          </p:nvPr>
        </p:nvSpPr>
        <p:spPr>
          <a:xfrm>
            <a:off x="1063625" y="2133600"/>
            <a:ext cx="7772400" cy="4953000"/>
          </a:xfrm>
        </p:spPr>
        <p:txBody>
          <a:bodyPr>
            <a:normAutofit/>
          </a:bodyPr>
          <a:lstStyle/>
          <a:p>
            <a:pPr>
              <a:defRPr/>
            </a:pPr>
            <a:r>
              <a:rPr lang="en-US" dirty="0"/>
              <a:t>Some problems require previous history/context in order to be able to give proper output (speech recognition, stock forecasting, target tracking, etc.</a:t>
            </a:r>
          </a:p>
          <a:p>
            <a:pPr marL="0" indent="0">
              <a:buFont typeface="Wingdings" panose="05000000000000000000" pitchFamily="2" charset="2"/>
              <a:buNone/>
              <a:defRPr/>
            </a:pPr>
            <a:endParaRPr lang="en-US" dirty="0"/>
          </a:p>
          <a:p>
            <a:pPr>
              <a:defRPr/>
            </a:pPr>
            <a:r>
              <a:rPr lang="en-US" dirty="0"/>
              <a:t>One way to do that is to just provide all the necessary context in one "snap-shot" and use standard learning</a:t>
            </a:r>
          </a:p>
          <a:p>
            <a:pPr marL="0" indent="0">
              <a:buFont typeface="Wingdings" panose="05000000000000000000" pitchFamily="2" charset="2"/>
              <a:buNone/>
              <a:defRPr/>
            </a:pPr>
            <a:endParaRPr lang="en-US" dirty="0"/>
          </a:p>
          <a:p>
            <a:pPr eaLnBrk="1" hangingPunct="1">
              <a:defRPr/>
            </a:pPr>
            <a:r>
              <a:rPr lang="en-US" dirty="0"/>
              <a:t>How big should the snap-shot be?  Varies for different instances of the problem.</a:t>
            </a:r>
          </a:p>
          <a:p>
            <a:pPr lvl="1" eaLnBrk="1" hangingPunct="1">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09DC7E-D474-89D1-35EF-3318313D3CB1}"/>
              </a:ext>
            </a:extLst>
          </p:cNvPr>
          <p:cNvPicPr>
            <a:picLocks noChangeAspect="1"/>
          </p:cNvPicPr>
          <p:nvPr/>
        </p:nvPicPr>
        <p:blipFill>
          <a:blip r:embed="rId2"/>
          <a:stretch>
            <a:fillRect/>
          </a:stretch>
        </p:blipFill>
        <p:spPr>
          <a:xfrm>
            <a:off x="152400" y="1576868"/>
            <a:ext cx="9144000" cy="4315421"/>
          </a:xfrm>
          <a:prstGeom prst="rect">
            <a:avLst/>
          </a:prstGeom>
        </p:spPr>
      </p:pic>
      <p:sp>
        <p:nvSpPr>
          <p:cNvPr id="2" name="Title 1">
            <a:extLst>
              <a:ext uri="{FF2B5EF4-FFF2-40B4-BE49-F238E27FC236}">
                <a16:creationId xmlns:a16="http://schemas.microsoft.com/office/drawing/2014/main" id="{CBD13CE9-59E2-9099-1D90-8B2751770AFF}"/>
              </a:ext>
            </a:extLst>
          </p:cNvPr>
          <p:cNvSpPr>
            <a:spLocks noGrp="1"/>
          </p:cNvSpPr>
          <p:nvPr>
            <p:ph type="title"/>
          </p:nvPr>
        </p:nvSpPr>
        <p:spPr/>
        <p:txBody>
          <a:bodyPr/>
          <a:lstStyle/>
          <a:p>
            <a:r>
              <a:rPr lang="en-GB" dirty="0"/>
              <a:t>RNN for Sequence Classification</a:t>
            </a:r>
          </a:p>
        </p:txBody>
      </p:sp>
      <p:sp>
        <p:nvSpPr>
          <p:cNvPr id="3" name="Content Placeholder 2">
            <a:extLst>
              <a:ext uri="{FF2B5EF4-FFF2-40B4-BE49-F238E27FC236}">
                <a16:creationId xmlns:a16="http://schemas.microsoft.com/office/drawing/2014/main" id="{53ACDC0A-620A-63B9-343A-A7ED3BCF0CC2}"/>
              </a:ext>
            </a:extLst>
          </p:cNvPr>
          <p:cNvSpPr>
            <a:spLocks noGrp="1"/>
          </p:cNvSpPr>
          <p:nvPr>
            <p:ph idx="1"/>
          </p:nvPr>
        </p:nvSpPr>
        <p:spPr>
          <a:xfrm>
            <a:off x="381000" y="2379097"/>
            <a:ext cx="7772400" cy="4114800"/>
          </a:xfrm>
        </p:spPr>
        <p:txBody>
          <a:bodyPr/>
          <a:lstStyle/>
          <a:p>
            <a:pPr algn="l"/>
            <a:r>
              <a:rPr lang="en-GB" sz="2800" b="0" i="0" u="none" strike="noStrike" baseline="0" dirty="0">
                <a:latin typeface="NimbusRomNo9L-Regu"/>
              </a:rPr>
              <a:t>Sentiment analysis or spam detection</a:t>
            </a:r>
            <a:endParaRPr lang="en-GB" sz="3600" dirty="0"/>
          </a:p>
        </p:txBody>
      </p:sp>
      <p:sp>
        <p:nvSpPr>
          <p:cNvPr id="4" name="Slide Number Placeholder 3">
            <a:extLst>
              <a:ext uri="{FF2B5EF4-FFF2-40B4-BE49-F238E27FC236}">
                <a16:creationId xmlns:a16="http://schemas.microsoft.com/office/drawing/2014/main" id="{9D41B4FC-0313-ACDB-321D-E6757DA490C5}"/>
              </a:ext>
            </a:extLst>
          </p:cNvPr>
          <p:cNvSpPr>
            <a:spLocks noGrp="1"/>
          </p:cNvSpPr>
          <p:nvPr>
            <p:ph type="sldNum" sz="quarter" idx="12"/>
          </p:nvPr>
        </p:nvSpPr>
        <p:spPr/>
        <p:txBody>
          <a:bodyPr/>
          <a:lstStyle/>
          <a:p>
            <a:fld id="{E6DE7C1D-0800-4E37-86C9-22911DA67355}" type="slidenum">
              <a:rPr lang="ar-SA" altLang="en-US" smtClean="0"/>
              <a:pPr/>
              <a:t>20</a:t>
            </a:fld>
            <a:endParaRPr lang="en-US" altLang="en-US"/>
          </a:p>
        </p:txBody>
      </p:sp>
    </p:spTree>
    <p:extLst>
      <p:ext uri="{BB962C8B-B14F-4D97-AF65-F5344CB8AC3E}">
        <p14:creationId xmlns:p14="http://schemas.microsoft.com/office/powerpoint/2010/main" val="3542640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B1E63C4-EB0C-BA87-CF96-6722C6B01E10}"/>
              </a:ext>
            </a:extLst>
          </p:cNvPr>
          <p:cNvSpPr>
            <a:spLocks noGrp="1"/>
          </p:cNvSpPr>
          <p:nvPr>
            <p:ph type="title"/>
          </p:nvPr>
        </p:nvSpPr>
        <p:spPr/>
        <p:txBody>
          <a:bodyPr/>
          <a:lstStyle/>
          <a:p>
            <a:r>
              <a:rPr lang="en-US" altLang="en-US"/>
              <a:t>named entity recognition</a:t>
            </a:r>
          </a:p>
        </p:txBody>
      </p:sp>
      <p:sp>
        <p:nvSpPr>
          <p:cNvPr id="28675" name="Content Placeholder 2">
            <a:extLst>
              <a:ext uri="{FF2B5EF4-FFF2-40B4-BE49-F238E27FC236}">
                <a16:creationId xmlns:a16="http://schemas.microsoft.com/office/drawing/2014/main" id="{39969CEA-F3F1-3FC9-4E70-61F73F32A722}"/>
              </a:ext>
            </a:extLst>
          </p:cNvPr>
          <p:cNvSpPr>
            <a:spLocks noGrp="1"/>
          </p:cNvSpPr>
          <p:nvPr>
            <p:ph idx="1"/>
          </p:nvPr>
        </p:nvSpPr>
        <p:spPr/>
        <p:txBody>
          <a:bodyPr/>
          <a:lstStyle/>
          <a:p>
            <a:r>
              <a:rPr lang="en-SG" altLang="en-US"/>
              <a:t>finding all the spans in a text that correspond to names of people, places or organizations</a:t>
            </a:r>
          </a:p>
          <a:p>
            <a:r>
              <a:rPr lang="en-US" altLang="en-US"/>
              <a:t>IOB encoding:</a:t>
            </a:r>
          </a:p>
          <a:p>
            <a:pPr lvl="1"/>
            <a:r>
              <a:rPr lang="en-SG" altLang="en-US"/>
              <a:t>B: begging, I: inside, O: outside </a:t>
            </a:r>
          </a:p>
          <a:p>
            <a:pPr lvl="1"/>
            <a:endParaRPr lang="en-US" altLang="en-US"/>
          </a:p>
        </p:txBody>
      </p:sp>
      <p:sp>
        <p:nvSpPr>
          <p:cNvPr id="28676" name="Slide Number Placeholder 3">
            <a:extLst>
              <a:ext uri="{FF2B5EF4-FFF2-40B4-BE49-F238E27FC236}">
                <a16:creationId xmlns:a16="http://schemas.microsoft.com/office/drawing/2014/main" id="{56E6E5BE-6C02-5AB3-D2BD-047F64E493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8543DCF-4B7A-4D11-9D85-D1BA9B5B7454}" type="slidenum">
              <a:rPr lang="ar-SA" altLang="en-US" sz="1400"/>
              <a:pPr>
                <a:spcBef>
                  <a:spcPct val="0"/>
                </a:spcBef>
                <a:buClrTx/>
                <a:buSzTx/>
                <a:buFontTx/>
                <a:buNone/>
              </a:pPr>
              <a:t>21</a:t>
            </a:fld>
            <a:endParaRPr lang="en-US" altLang="en-US" sz="1400"/>
          </a:p>
        </p:txBody>
      </p:sp>
      <p:pic>
        <p:nvPicPr>
          <p:cNvPr id="28677" name="Picture 4">
            <a:extLst>
              <a:ext uri="{FF2B5EF4-FFF2-40B4-BE49-F238E27FC236}">
                <a16:creationId xmlns:a16="http://schemas.microsoft.com/office/drawing/2014/main" id="{97B6CBA2-4E88-01D6-1039-1CB5B18547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0938" y="4114800"/>
            <a:ext cx="66008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5">
            <a:extLst>
              <a:ext uri="{FF2B5EF4-FFF2-40B4-BE49-F238E27FC236}">
                <a16:creationId xmlns:a16="http://schemas.microsoft.com/office/drawing/2014/main" id="{EF592FF2-B05B-E656-B903-01004553E6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3800" y="5257800"/>
            <a:ext cx="58483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E0B0A59B-DE04-137E-FB40-6D18E64823AA}"/>
              </a:ext>
            </a:extLst>
          </p:cNvPr>
          <p:cNvSpPr>
            <a:spLocks noGrp="1"/>
          </p:cNvSpPr>
          <p:nvPr>
            <p:ph idx="1"/>
          </p:nvPr>
        </p:nvSpPr>
        <p:spPr/>
        <p:txBody>
          <a:bodyPr/>
          <a:lstStyle/>
          <a:p>
            <a:r>
              <a:rPr lang="en-US" altLang="en-US"/>
              <a:t>autoregressive generation</a:t>
            </a:r>
          </a:p>
          <a:p>
            <a:pPr lvl="1"/>
            <a:r>
              <a:rPr lang="en-SG" altLang="en-US"/>
              <a:t>To begin, sample the first word in the output from the softmax distribution that results from using the beginning of sentence marker, &lt;s&gt;, as the first input.</a:t>
            </a:r>
          </a:p>
          <a:p>
            <a:pPr lvl="1"/>
            <a:r>
              <a:rPr lang="en-SG" altLang="en-US"/>
              <a:t> Use the word embedding for that first word as the input to the network at the next time step, and then sample the next word in the same fashion.</a:t>
            </a:r>
          </a:p>
          <a:p>
            <a:pPr lvl="1"/>
            <a:r>
              <a:rPr lang="en-SG" altLang="en-US"/>
              <a:t> Continue generating until the end of sentence marker, &lt;/s&gt;, is sampled or a fixed length limit is reached.</a:t>
            </a:r>
          </a:p>
          <a:p>
            <a:r>
              <a:rPr lang="en-SG" altLang="en-US"/>
              <a:t>this architecture has inspired state-of the-art approaches to applications such as machine translation, summarization, and </a:t>
            </a:r>
            <a:r>
              <a:rPr lang="en-US" altLang="en-US"/>
              <a:t>question answering.</a:t>
            </a:r>
          </a:p>
        </p:txBody>
      </p:sp>
      <p:sp>
        <p:nvSpPr>
          <p:cNvPr id="24579" name="Slide Number Placeholder 3">
            <a:extLst>
              <a:ext uri="{FF2B5EF4-FFF2-40B4-BE49-F238E27FC236}">
                <a16:creationId xmlns:a16="http://schemas.microsoft.com/office/drawing/2014/main" id="{3168DA6D-C8BA-3617-7219-8565C38629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90FB4E9A-3EC3-4C29-9B53-A976479C5E54}" type="slidenum">
              <a:rPr lang="ar-SA" altLang="en-US" sz="1400"/>
              <a:pPr>
                <a:spcBef>
                  <a:spcPct val="0"/>
                </a:spcBef>
                <a:buClrTx/>
                <a:buSzTx/>
                <a:buFontTx/>
                <a:buNone/>
              </a:pPr>
              <a:t>22</a:t>
            </a:fld>
            <a:endParaRPr lang="en-US" altLang="en-US" sz="1400"/>
          </a:p>
        </p:txBody>
      </p:sp>
      <p:sp>
        <p:nvSpPr>
          <p:cNvPr id="24580" name="Title 1">
            <a:extLst>
              <a:ext uri="{FF2B5EF4-FFF2-40B4-BE49-F238E27FC236}">
                <a16:creationId xmlns:a16="http://schemas.microsoft.com/office/drawing/2014/main" id="{D936BD04-7A1C-1873-249B-AE2A8C7B85F9}"/>
              </a:ext>
            </a:extLst>
          </p:cNvPr>
          <p:cNvSpPr>
            <a:spLocks noGrp="1"/>
          </p:cNvSpPr>
          <p:nvPr>
            <p:ph type="title"/>
          </p:nvPr>
        </p:nvSpPr>
        <p:spPr/>
        <p:txBody>
          <a:bodyPr/>
          <a:lstStyle/>
          <a:p>
            <a:r>
              <a:rPr lang="en-SG" altLang="en-US" sz="4000"/>
              <a:t>RNN Applications</a:t>
            </a:r>
            <a:br>
              <a:rPr lang="en-SG" altLang="en-US" sz="4000"/>
            </a:br>
            <a:r>
              <a:rPr lang="en-SG" altLang="en-US" sz="4000"/>
              <a:t>Natural Language Generation</a:t>
            </a:r>
            <a:endParaRPr lang="en-US" altLang="en-US" sz="4000"/>
          </a:p>
        </p:txBody>
      </p:sp>
    </p:spTree>
    <p:extLst>
      <p:ext uri="{BB962C8B-B14F-4D97-AF65-F5344CB8AC3E}">
        <p14:creationId xmlns:p14="http://schemas.microsoft.com/office/powerpoint/2010/main" val="1428806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F5EFE35-D6ED-9991-1F5A-692AFFCCB152}"/>
              </a:ext>
            </a:extLst>
          </p:cNvPr>
          <p:cNvSpPr>
            <a:spLocks noGrp="1"/>
          </p:cNvSpPr>
          <p:nvPr>
            <p:ph type="title"/>
          </p:nvPr>
        </p:nvSpPr>
        <p:spPr/>
        <p:txBody>
          <a:bodyPr/>
          <a:lstStyle/>
          <a:p>
            <a:endParaRPr lang="en-US" altLang="en-US"/>
          </a:p>
        </p:txBody>
      </p:sp>
      <p:sp>
        <p:nvSpPr>
          <p:cNvPr id="25603" name="Content Placeholder 2">
            <a:extLst>
              <a:ext uri="{FF2B5EF4-FFF2-40B4-BE49-F238E27FC236}">
                <a16:creationId xmlns:a16="http://schemas.microsoft.com/office/drawing/2014/main" id="{FBE8A4C2-FD06-FD26-9FAE-2F11E5E7299F}"/>
              </a:ext>
            </a:extLst>
          </p:cNvPr>
          <p:cNvSpPr>
            <a:spLocks noGrp="1"/>
          </p:cNvSpPr>
          <p:nvPr>
            <p:ph idx="1"/>
          </p:nvPr>
        </p:nvSpPr>
        <p:spPr/>
        <p:txBody>
          <a:bodyPr/>
          <a:lstStyle/>
          <a:p>
            <a:endParaRPr lang="en-US" altLang="en-US"/>
          </a:p>
        </p:txBody>
      </p:sp>
      <p:sp>
        <p:nvSpPr>
          <p:cNvPr id="25604" name="Slide Number Placeholder 3">
            <a:extLst>
              <a:ext uri="{FF2B5EF4-FFF2-40B4-BE49-F238E27FC236}">
                <a16:creationId xmlns:a16="http://schemas.microsoft.com/office/drawing/2014/main" id="{CD704F52-301E-8637-B6AC-49ADE17976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62F7C1E5-15F0-4461-8047-95554B39F275}" type="slidenum">
              <a:rPr lang="ar-SA" altLang="en-US" sz="1400"/>
              <a:pPr>
                <a:spcBef>
                  <a:spcPct val="0"/>
                </a:spcBef>
                <a:buClrTx/>
                <a:buSzTx/>
                <a:buFontTx/>
                <a:buNone/>
              </a:pPr>
              <a:t>23</a:t>
            </a:fld>
            <a:endParaRPr lang="en-US" altLang="en-US" sz="1400"/>
          </a:p>
        </p:txBody>
      </p:sp>
      <p:pic>
        <p:nvPicPr>
          <p:cNvPr id="25605" name="Picture 4">
            <a:extLst>
              <a:ext uri="{FF2B5EF4-FFF2-40B4-BE49-F238E27FC236}">
                <a16:creationId xmlns:a16="http://schemas.microsoft.com/office/drawing/2014/main" id="{6F5ED808-E71C-7B83-F3FC-B934F09F04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27088"/>
            <a:ext cx="8167688" cy="549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515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E6666E8-9AD6-456E-23DD-0E8B68207D4B}"/>
              </a:ext>
            </a:extLst>
          </p:cNvPr>
          <p:cNvSpPr>
            <a:spLocks noGrp="1"/>
          </p:cNvSpPr>
          <p:nvPr>
            <p:ph type="title"/>
          </p:nvPr>
        </p:nvSpPr>
        <p:spPr/>
        <p:txBody>
          <a:bodyPr/>
          <a:lstStyle/>
          <a:p>
            <a:r>
              <a:rPr lang="en-US" altLang="en-US"/>
              <a:t>Deep Networks:</a:t>
            </a:r>
          </a:p>
        </p:txBody>
      </p:sp>
      <p:sp>
        <p:nvSpPr>
          <p:cNvPr id="31747" name="Content Placeholder 2">
            <a:extLst>
              <a:ext uri="{FF2B5EF4-FFF2-40B4-BE49-F238E27FC236}">
                <a16:creationId xmlns:a16="http://schemas.microsoft.com/office/drawing/2014/main" id="{69C1EB36-E086-62F1-1020-58519677BC4D}"/>
              </a:ext>
            </a:extLst>
          </p:cNvPr>
          <p:cNvSpPr>
            <a:spLocks noGrp="1"/>
          </p:cNvSpPr>
          <p:nvPr>
            <p:ph idx="1"/>
          </p:nvPr>
        </p:nvSpPr>
        <p:spPr/>
        <p:txBody>
          <a:bodyPr/>
          <a:lstStyle/>
          <a:p>
            <a:r>
              <a:rPr lang="en-US" altLang="en-US" sz="3600" dirty="0"/>
              <a:t>Stacked </a:t>
            </a:r>
            <a:endParaRPr lang="fa-IR" altLang="en-US" sz="3600" dirty="0"/>
          </a:p>
          <a:p>
            <a:r>
              <a:rPr lang="en-US" altLang="en-US" sz="3600" dirty="0"/>
              <a:t>Bidirectional RNNs</a:t>
            </a:r>
          </a:p>
        </p:txBody>
      </p:sp>
      <p:sp>
        <p:nvSpPr>
          <p:cNvPr id="31748" name="Slide Number Placeholder 3">
            <a:extLst>
              <a:ext uri="{FF2B5EF4-FFF2-40B4-BE49-F238E27FC236}">
                <a16:creationId xmlns:a16="http://schemas.microsoft.com/office/drawing/2014/main" id="{2DC09B49-1BE2-5E28-1A92-0037020133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C1846F7-EE82-4A9A-BC2D-2D454C573598}" type="slidenum">
              <a:rPr lang="ar-SA" altLang="en-US" sz="1400"/>
              <a:pPr>
                <a:spcBef>
                  <a:spcPct val="0"/>
                </a:spcBef>
                <a:buClrTx/>
                <a:buSzTx/>
                <a:buFontTx/>
                <a:buNone/>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958B0C9-CA05-0A2C-500B-6A90B6D15E35}"/>
              </a:ext>
            </a:extLst>
          </p:cNvPr>
          <p:cNvSpPr>
            <a:spLocks noGrp="1"/>
          </p:cNvSpPr>
          <p:nvPr>
            <p:ph type="title"/>
          </p:nvPr>
        </p:nvSpPr>
        <p:spPr/>
        <p:txBody>
          <a:bodyPr/>
          <a:lstStyle/>
          <a:p>
            <a:r>
              <a:rPr lang="en-US" altLang="en-US"/>
              <a:t>Stacked RNNs</a:t>
            </a:r>
          </a:p>
        </p:txBody>
      </p:sp>
      <p:sp>
        <p:nvSpPr>
          <p:cNvPr id="27651" name="Content Placeholder 2">
            <a:extLst>
              <a:ext uri="{FF2B5EF4-FFF2-40B4-BE49-F238E27FC236}">
                <a16:creationId xmlns:a16="http://schemas.microsoft.com/office/drawing/2014/main" id="{45193508-0061-9076-A1AA-251F4A384199}"/>
              </a:ext>
            </a:extLst>
          </p:cNvPr>
          <p:cNvSpPr>
            <a:spLocks noGrp="1"/>
          </p:cNvSpPr>
          <p:nvPr>
            <p:ph idx="1"/>
          </p:nvPr>
        </p:nvSpPr>
        <p:spPr>
          <a:xfrm>
            <a:off x="914400" y="1782763"/>
            <a:ext cx="7772400" cy="4114800"/>
          </a:xfrm>
        </p:spPr>
        <p:txBody>
          <a:bodyPr/>
          <a:lstStyle/>
          <a:p>
            <a:pPr marL="0" indent="0">
              <a:buFont typeface="Wingdings" panose="05000000000000000000" pitchFamily="2" charset="2"/>
              <a:buNone/>
              <a:defRPr/>
            </a:pPr>
            <a:r>
              <a:rPr lang="en-SG" altLang="en-US" sz="2000" dirty="0"/>
              <a:t>    Ability to induce representations at differing levels of abstraction across layers </a:t>
            </a:r>
          </a:p>
          <a:p>
            <a:pPr>
              <a:defRPr/>
            </a:pPr>
            <a:endParaRPr lang="en-US" altLang="en-US" sz="2000" dirty="0"/>
          </a:p>
        </p:txBody>
      </p:sp>
      <p:sp>
        <p:nvSpPr>
          <p:cNvPr id="32772" name="Slide Number Placeholder 3">
            <a:extLst>
              <a:ext uri="{FF2B5EF4-FFF2-40B4-BE49-F238E27FC236}">
                <a16:creationId xmlns:a16="http://schemas.microsoft.com/office/drawing/2014/main" id="{1B748100-7B29-352A-122C-4143397E80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FEBF746-0619-4145-B21E-27D9F0F79B7A}" type="slidenum">
              <a:rPr lang="ar-SA" altLang="en-US" sz="1400"/>
              <a:pPr>
                <a:spcBef>
                  <a:spcPct val="0"/>
                </a:spcBef>
                <a:buClrTx/>
                <a:buSzTx/>
                <a:buFontTx/>
                <a:buNone/>
              </a:pPr>
              <a:t>25</a:t>
            </a:fld>
            <a:endParaRPr lang="en-US" altLang="en-US" sz="1400"/>
          </a:p>
        </p:txBody>
      </p:sp>
      <p:pic>
        <p:nvPicPr>
          <p:cNvPr id="32773" name="Picture 4">
            <a:extLst>
              <a:ext uri="{FF2B5EF4-FFF2-40B4-BE49-F238E27FC236}">
                <a16:creationId xmlns:a16="http://schemas.microsoft.com/office/drawing/2014/main" id="{09CB5C67-3BEF-F7B0-E064-37FEABB766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3035300"/>
            <a:ext cx="62484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Rectangle 1">
            <a:extLst>
              <a:ext uri="{FF2B5EF4-FFF2-40B4-BE49-F238E27FC236}">
                <a16:creationId xmlns:a16="http://schemas.microsoft.com/office/drawing/2014/main" id="{BED60C03-43DA-9315-C489-653371199F93}"/>
              </a:ext>
            </a:extLst>
          </p:cNvPr>
          <p:cNvSpPr>
            <a:spLocks noChangeArrowheads="1"/>
          </p:cNvSpPr>
          <p:nvPr/>
        </p:nvSpPr>
        <p:spPr bwMode="auto">
          <a:xfrm>
            <a:off x="533400" y="2344738"/>
            <a:ext cx="78486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en-US" sz="1600" b="1" i="0">
                <a:latin typeface="NimbusRomNo9L-Regu"/>
              </a:rPr>
              <a:t>Just </a:t>
            </a:r>
            <a:r>
              <a:rPr lang="en-SG" altLang="en-US" sz="1600" b="1" i="0">
                <a:latin typeface="NimbusRomNo9L-Regu"/>
              </a:rPr>
              <a:t>as the early stages of the human visual system detect edges that are then used for finding larger regions and shapes, the initial layers of stacked networks can induce representations that serve as useful abstractions for further layers</a:t>
            </a:r>
            <a:endParaRPr lang="en-US" altLang="en-US" sz="1600" b="1">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205A0796-3985-41E1-BF9B-EFC2E670F9E2}"/>
              </a:ext>
            </a:extLst>
          </p:cNvPr>
          <p:cNvSpPr>
            <a:spLocks noGrp="1"/>
          </p:cNvSpPr>
          <p:nvPr>
            <p:ph type="title"/>
          </p:nvPr>
        </p:nvSpPr>
        <p:spPr/>
        <p:txBody>
          <a:bodyPr/>
          <a:lstStyle/>
          <a:p>
            <a:r>
              <a:rPr lang="en-US" altLang="en-US"/>
              <a:t>Bidirectional</a:t>
            </a:r>
            <a:r>
              <a:rPr lang="en-SG" altLang="en-US"/>
              <a:t> RNNs for sequence labelling</a:t>
            </a:r>
            <a:endParaRPr lang="en-US" altLang="en-US"/>
          </a:p>
        </p:txBody>
      </p:sp>
      <p:sp>
        <p:nvSpPr>
          <p:cNvPr id="33795" name="Content Placeholder 2">
            <a:extLst>
              <a:ext uri="{FF2B5EF4-FFF2-40B4-BE49-F238E27FC236}">
                <a16:creationId xmlns:a16="http://schemas.microsoft.com/office/drawing/2014/main" id="{033FB3DB-802B-C09C-09E3-D25DC60665B2}"/>
              </a:ext>
            </a:extLst>
          </p:cNvPr>
          <p:cNvSpPr>
            <a:spLocks noGrp="1"/>
          </p:cNvSpPr>
          <p:nvPr>
            <p:ph idx="1"/>
          </p:nvPr>
        </p:nvSpPr>
        <p:spPr/>
        <p:txBody>
          <a:bodyPr/>
          <a:lstStyle/>
          <a:p>
            <a:endParaRPr lang="en-US" altLang="en-US"/>
          </a:p>
        </p:txBody>
      </p:sp>
      <p:sp>
        <p:nvSpPr>
          <p:cNvPr id="33796" name="Slide Number Placeholder 3">
            <a:extLst>
              <a:ext uri="{FF2B5EF4-FFF2-40B4-BE49-F238E27FC236}">
                <a16:creationId xmlns:a16="http://schemas.microsoft.com/office/drawing/2014/main" id="{59747F41-6C32-EB6A-B8BB-E61BC3F9F4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07F47B6-6549-44D5-A238-1A46685142B6}" type="slidenum">
              <a:rPr lang="ar-SA" altLang="en-US" sz="1400"/>
              <a:pPr>
                <a:spcBef>
                  <a:spcPct val="0"/>
                </a:spcBef>
                <a:buClrTx/>
                <a:buSzTx/>
                <a:buFontTx/>
                <a:buNone/>
              </a:pPr>
              <a:t>26</a:t>
            </a:fld>
            <a:endParaRPr lang="en-US" altLang="en-US" sz="1400"/>
          </a:p>
        </p:txBody>
      </p:sp>
      <p:pic>
        <p:nvPicPr>
          <p:cNvPr id="33797" name="Picture 4">
            <a:extLst>
              <a:ext uri="{FF2B5EF4-FFF2-40B4-BE49-F238E27FC236}">
                <a16:creationId xmlns:a16="http://schemas.microsoft.com/office/drawing/2014/main" id="{006ECD04-ABA8-1325-57EA-C8BC4A3246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0" y="1828800"/>
            <a:ext cx="8569325" cy="449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85245E2-640A-D99E-D5C8-532D196384AD}"/>
              </a:ext>
            </a:extLst>
          </p:cNvPr>
          <p:cNvSpPr>
            <a:spLocks noGrp="1"/>
          </p:cNvSpPr>
          <p:nvPr>
            <p:ph type="title"/>
          </p:nvPr>
        </p:nvSpPr>
        <p:spPr/>
        <p:txBody>
          <a:bodyPr/>
          <a:lstStyle/>
          <a:p>
            <a:r>
              <a:rPr lang="en-US" altLang="en-US" sz="4000"/>
              <a:t>bidirectional RNN for sequence classification</a:t>
            </a:r>
          </a:p>
        </p:txBody>
      </p:sp>
      <p:sp>
        <p:nvSpPr>
          <p:cNvPr id="34819" name="Content Placeholder 2">
            <a:extLst>
              <a:ext uri="{FF2B5EF4-FFF2-40B4-BE49-F238E27FC236}">
                <a16:creationId xmlns:a16="http://schemas.microsoft.com/office/drawing/2014/main" id="{63847CC6-9B9E-4020-80FF-7A37EDEE9F4B}"/>
              </a:ext>
            </a:extLst>
          </p:cNvPr>
          <p:cNvSpPr>
            <a:spLocks noGrp="1"/>
          </p:cNvSpPr>
          <p:nvPr>
            <p:ph idx="1"/>
          </p:nvPr>
        </p:nvSpPr>
        <p:spPr/>
        <p:txBody>
          <a:bodyPr/>
          <a:lstStyle/>
          <a:p>
            <a:endParaRPr lang="en-US" altLang="en-US"/>
          </a:p>
        </p:txBody>
      </p:sp>
      <p:sp>
        <p:nvSpPr>
          <p:cNvPr id="34820" name="Slide Number Placeholder 3">
            <a:extLst>
              <a:ext uri="{FF2B5EF4-FFF2-40B4-BE49-F238E27FC236}">
                <a16:creationId xmlns:a16="http://schemas.microsoft.com/office/drawing/2014/main" id="{3410AC99-3A9F-7413-446B-C5B7B1F457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30D38FA-7BE5-4A4B-A79B-C265C2F25F73}" type="slidenum">
              <a:rPr lang="ar-SA" altLang="en-US" sz="1400"/>
              <a:pPr>
                <a:spcBef>
                  <a:spcPct val="0"/>
                </a:spcBef>
                <a:buClrTx/>
                <a:buSzTx/>
                <a:buFontTx/>
                <a:buNone/>
              </a:pPr>
              <a:t>27</a:t>
            </a:fld>
            <a:endParaRPr lang="en-US" altLang="en-US" sz="1400"/>
          </a:p>
        </p:txBody>
      </p:sp>
      <p:pic>
        <p:nvPicPr>
          <p:cNvPr id="34821" name="Picture 4">
            <a:extLst>
              <a:ext uri="{FF2B5EF4-FFF2-40B4-BE49-F238E27FC236}">
                <a16:creationId xmlns:a16="http://schemas.microsoft.com/office/drawing/2014/main" id="{45158E86-D12A-B920-0943-A5216A1BC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291388"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8AD3B28-E8D7-A6CB-2708-03FDAB6F6FB2}"/>
              </a:ext>
            </a:extLst>
          </p:cNvPr>
          <p:cNvSpPr>
            <a:spLocks noGrp="1"/>
          </p:cNvSpPr>
          <p:nvPr>
            <p:ph type="title"/>
          </p:nvPr>
        </p:nvSpPr>
        <p:spPr/>
        <p:txBody>
          <a:bodyPr/>
          <a:lstStyle/>
          <a:p>
            <a:r>
              <a:rPr lang="en-SG" altLang="en-US"/>
              <a:t>Managing Context in RNNs: LSTMs and GRUs</a:t>
            </a:r>
            <a:endParaRPr lang="en-US" altLang="en-US"/>
          </a:p>
        </p:txBody>
      </p:sp>
      <p:sp>
        <p:nvSpPr>
          <p:cNvPr id="35843" name="Content Placeholder 2">
            <a:extLst>
              <a:ext uri="{FF2B5EF4-FFF2-40B4-BE49-F238E27FC236}">
                <a16:creationId xmlns:a16="http://schemas.microsoft.com/office/drawing/2014/main" id="{E02B6F50-38CA-9792-A68C-5758B9EC84EE}"/>
              </a:ext>
            </a:extLst>
          </p:cNvPr>
          <p:cNvSpPr>
            <a:spLocks noGrp="1"/>
          </p:cNvSpPr>
          <p:nvPr>
            <p:ph idx="1"/>
          </p:nvPr>
        </p:nvSpPr>
        <p:spPr/>
        <p:txBody>
          <a:bodyPr/>
          <a:lstStyle/>
          <a:p>
            <a:r>
              <a:rPr lang="en-SG" altLang="en-US"/>
              <a:t>LM for sentence: </a:t>
            </a:r>
          </a:p>
          <a:p>
            <a:pPr lvl="1"/>
            <a:r>
              <a:rPr lang="en-SG" altLang="en-US"/>
              <a:t>“The flights the airline </a:t>
            </a:r>
            <a:r>
              <a:rPr lang="en-SG" altLang="en-US" b="1"/>
              <a:t>was </a:t>
            </a:r>
            <a:r>
              <a:rPr lang="en-SG" altLang="en-US"/>
              <a:t>cancelling </a:t>
            </a:r>
            <a:r>
              <a:rPr lang="en-SG" altLang="en-US" b="1"/>
              <a:t>were</a:t>
            </a:r>
            <a:r>
              <a:rPr lang="en-SG" altLang="en-US"/>
              <a:t> full”.</a:t>
            </a:r>
          </a:p>
          <a:p>
            <a:pPr lvl="1"/>
            <a:r>
              <a:rPr lang="en-US" altLang="en-US"/>
              <a:t>assigning an </a:t>
            </a:r>
            <a:r>
              <a:rPr lang="en-SG" altLang="en-US"/>
              <a:t>appropriate probability to were is quite difficult, not only because the plural flights </a:t>
            </a:r>
            <a:r>
              <a:rPr lang="en-US" altLang="en-US"/>
              <a:t>is quite distant</a:t>
            </a:r>
          </a:p>
          <a:p>
            <a:pPr lvl="1"/>
            <a:r>
              <a:rPr lang="en-SG" altLang="en-US"/>
              <a:t>a network should be able to retain the distant information about plural flights until it is needed</a:t>
            </a:r>
          </a:p>
          <a:p>
            <a:r>
              <a:rPr lang="en-SG" altLang="en-US"/>
              <a:t>RNN are being asked to perform two tasks simultaneously: </a:t>
            </a:r>
          </a:p>
          <a:p>
            <a:pPr lvl="1"/>
            <a:r>
              <a:rPr lang="en-SG" altLang="en-US"/>
              <a:t>Provide information useful to the decision being made in the current context, and </a:t>
            </a:r>
          </a:p>
          <a:p>
            <a:pPr lvl="1"/>
            <a:r>
              <a:rPr lang="en-SG" altLang="en-US"/>
              <a:t>Updating and carrying forward information useful for future decisions</a:t>
            </a:r>
          </a:p>
          <a:p>
            <a:endParaRPr lang="en-US" altLang="en-US"/>
          </a:p>
        </p:txBody>
      </p:sp>
      <p:sp>
        <p:nvSpPr>
          <p:cNvPr id="35844" name="Slide Number Placeholder 3">
            <a:extLst>
              <a:ext uri="{FF2B5EF4-FFF2-40B4-BE49-F238E27FC236}">
                <a16:creationId xmlns:a16="http://schemas.microsoft.com/office/drawing/2014/main" id="{296E62D6-F025-040A-6EEA-18A74C85A3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B12F661-8025-41A7-9BA5-359F1FF564A1}" type="slidenum">
              <a:rPr lang="ar-SA" altLang="en-US" sz="1400"/>
              <a:pPr>
                <a:spcBef>
                  <a:spcPct val="0"/>
                </a:spcBef>
                <a:buClrTx/>
                <a:buSzTx/>
                <a:buFontTx/>
                <a:buNone/>
              </a:pPr>
              <a:t>28</a:t>
            </a:fld>
            <a:endParaRPr lang="en-US"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A38F02E-8B6A-D597-5B47-8BC673A1D350}"/>
              </a:ext>
            </a:extLst>
          </p:cNvPr>
          <p:cNvSpPr>
            <a:spLocks noGrp="1"/>
          </p:cNvSpPr>
          <p:nvPr>
            <p:ph type="title"/>
          </p:nvPr>
        </p:nvSpPr>
        <p:spPr/>
        <p:txBody>
          <a:bodyPr/>
          <a:lstStyle/>
          <a:p>
            <a:r>
              <a:rPr lang="en-SG" altLang="en-US"/>
              <a:t>vanishing gradients or exploding gradients, </a:t>
            </a:r>
            <a:endParaRPr lang="en-US" altLang="en-US"/>
          </a:p>
        </p:txBody>
      </p:sp>
      <p:sp>
        <p:nvSpPr>
          <p:cNvPr id="36867" name="Content Placeholder 2">
            <a:extLst>
              <a:ext uri="{FF2B5EF4-FFF2-40B4-BE49-F238E27FC236}">
                <a16:creationId xmlns:a16="http://schemas.microsoft.com/office/drawing/2014/main" id="{68612955-A4F7-BAE1-F294-E5FD6D6D216C}"/>
              </a:ext>
            </a:extLst>
          </p:cNvPr>
          <p:cNvSpPr>
            <a:spLocks noGrp="1"/>
          </p:cNvSpPr>
          <p:nvPr>
            <p:ph idx="1"/>
          </p:nvPr>
        </p:nvSpPr>
        <p:spPr/>
        <p:txBody>
          <a:bodyPr/>
          <a:lstStyle/>
          <a:p>
            <a:r>
              <a:rPr lang="en-US" altLang="en-US"/>
              <a:t>second difficulty: </a:t>
            </a:r>
          </a:p>
          <a:p>
            <a:pPr lvl="1"/>
            <a:r>
              <a:rPr lang="en-US" altLang="en-US"/>
              <a:t>during the </a:t>
            </a:r>
            <a:r>
              <a:rPr lang="en-SG" altLang="en-US"/>
              <a:t>backward pass of training, the hidden layers are subject to repeated dot products, as determined by the length of the sequence. A frequent result of this process is that the gradients are either driven to zero or saturate.</a:t>
            </a:r>
          </a:p>
          <a:p>
            <a:r>
              <a:rPr lang="en-SG" altLang="en-US"/>
              <a:t>more complex network architectures have been designed</a:t>
            </a:r>
          </a:p>
          <a:p>
            <a:pPr lvl="1"/>
            <a:r>
              <a:rPr lang="en-SG" altLang="en-US"/>
              <a:t>as a kind of memory unit that needs to be managed explicitly</a:t>
            </a:r>
          </a:p>
          <a:p>
            <a:pPr lvl="1"/>
            <a:r>
              <a:rPr lang="en-SG" altLang="en-US"/>
              <a:t>the network needs to forget information that is no longer needed and to remember information as needed for later decisions</a:t>
            </a:r>
            <a:endParaRPr lang="en-US" altLang="en-US"/>
          </a:p>
        </p:txBody>
      </p:sp>
      <p:sp>
        <p:nvSpPr>
          <p:cNvPr id="36868" name="Slide Number Placeholder 3">
            <a:extLst>
              <a:ext uri="{FF2B5EF4-FFF2-40B4-BE49-F238E27FC236}">
                <a16:creationId xmlns:a16="http://schemas.microsoft.com/office/drawing/2014/main" id="{70CA3C58-23E7-43FB-D689-9A65E749D1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D66736B-34CA-4001-9FC6-DF572264D70D}" type="slidenum">
              <a:rPr lang="ar-SA" altLang="en-US" sz="1400"/>
              <a:pPr>
                <a:spcBef>
                  <a:spcPct val="0"/>
                </a:spcBef>
                <a:buClrTx/>
                <a:buSzTx/>
                <a:buFontTx/>
                <a:buNone/>
              </a:pPr>
              <a:t>29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E19B86C-DB4F-C2D7-94EF-DDCE7222EB3A}"/>
              </a:ext>
            </a:extLst>
          </p:cNvPr>
          <p:cNvSpPr>
            <a:spLocks noGrp="1"/>
          </p:cNvSpPr>
          <p:nvPr>
            <p:ph type="title"/>
          </p:nvPr>
        </p:nvSpPr>
        <p:spPr/>
        <p:txBody>
          <a:bodyPr/>
          <a:lstStyle/>
          <a:p>
            <a:r>
              <a:rPr lang="en-US" altLang="en-US"/>
              <a:t>Motivation </a:t>
            </a:r>
          </a:p>
        </p:txBody>
      </p:sp>
      <p:sp>
        <p:nvSpPr>
          <p:cNvPr id="9219" name="Content Placeholder 2">
            <a:extLst>
              <a:ext uri="{FF2B5EF4-FFF2-40B4-BE49-F238E27FC236}">
                <a16:creationId xmlns:a16="http://schemas.microsoft.com/office/drawing/2014/main" id="{79993171-9F02-EACE-EED5-31C21163EB2D}"/>
              </a:ext>
            </a:extLst>
          </p:cNvPr>
          <p:cNvSpPr>
            <a:spLocks noGrp="1"/>
          </p:cNvSpPr>
          <p:nvPr>
            <p:ph idx="1"/>
          </p:nvPr>
        </p:nvSpPr>
        <p:spPr/>
        <p:txBody>
          <a:bodyPr/>
          <a:lstStyle/>
          <a:p>
            <a:r>
              <a:rPr lang="en-US" altLang="en-US"/>
              <a:t>Not all problems can be converted into one with fixed length inputs and outputs</a:t>
            </a:r>
            <a:br>
              <a:rPr lang="en-US" altLang="en-US"/>
            </a:br>
            <a:endParaRPr lang="en-US" altLang="en-US"/>
          </a:p>
          <a:p>
            <a:r>
              <a:rPr lang="en-US" altLang="en-US"/>
              <a:t>Problems such as Speech Recognition or Time-series</a:t>
            </a:r>
            <a:br>
              <a:rPr lang="en-US" altLang="en-US"/>
            </a:br>
            <a:r>
              <a:rPr lang="en-US" altLang="en-US"/>
              <a:t>Prediction require a system to store and use context</a:t>
            </a:r>
            <a:br>
              <a:rPr lang="en-US" altLang="en-US"/>
            </a:br>
            <a:r>
              <a:rPr lang="en-US" altLang="en-US"/>
              <a:t>information</a:t>
            </a:r>
          </a:p>
          <a:p>
            <a:pPr lvl="1"/>
            <a:r>
              <a:rPr lang="en-US" altLang="en-US"/>
              <a:t>Simple case: Output YES if the number of 1s is even, else NO</a:t>
            </a:r>
            <a:br>
              <a:rPr lang="en-US" altLang="en-US"/>
            </a:br>
            <a:r>
              <a:rPr lang="en-US" altLang="en-US"/>
              <a:t>1000010101 – YES, 100011 – NO, … </a:t>
            </a:r>
            <a:br>
              <a:rPr lang="en-US" altLang="en-US"/>
            </a:br>
            <a:endParaRPr lang="en-US" altLang="en-US"/>
          </a:p>
          <a:p>
            <a:r>
              <a:rPr lang="en-US" altLang="en-US"/>
              <a:t>Hard/Impossible to choose a fixed context window</a:t>
            </a:r>
          </a:p>
          <a:p>
            <a:pPr lvl="1"/>
            <a:r>
              <a:rPr lang="en-US" altLang="en-US"/>
              <a:t>There can always be a new sample longer than anything seen </a:t>
            </a:r>
            <a:br>
              <a:rPr lang="en-US" altLang="en-US"/>
            </a:br>
            <a:endParaRPr lang="en-US" altLang="en-US"/>
          </a:p>
        </p:txBody>
      </p:sp>
      <p:sp>
        <p:nvSpPr>
          <p:cNvPr id="4" name="Footer Placeholder 3">
            <a:extLst>
              <a:ext uri="{FF2B5EF4-FFF2-40B4-BE49-F238E27FC236}">
                <a16:creationId xmlns:a16="http://schemas.microsoft.com/office/drawing/2014/main" id="{74D2200F-D938-FE57-E51D-464AC7A89FB7}"/>
              </a:ext>
            </a:extLst>
          </p:cNvPr>
          <p:cNvSpPr>
            <a:spLocks noGrp="1"/>
          </p:cNvSpPr>
          <p:nvPr>
            <p:ph type="ftr" sz="quarter" idx="11"/>
          </p:nvPr>
        </p:nvSpPr>
        <p:spPr/>
        <p:txBody>
          <a:bodyPr/>
          <a:lstStyle/>
          <a:p>
            <a:pPr>
              <a:defRPr/>
            </a:pPr>
            <a:r>
              <a:rPr lang="en-US"/>
              <a:t>Recurrent Neural Networks</a:t>
            </a:r>
          </a:p>
        </p:txBody>
      </p:sp>
      <p:sp>
        <p:nvSpPr>
          <p:cNvPr id="9221" name="Slide Number Placeholder 4">
            <a:extLst>
              <a:ext uri="{FF2B5EF4-FFF2-40B4-BE49-F238E27FC236}">
                <a16:creationId xmlns:a16="http://schemas.microsoft.com/office/drawing/2014/main" id="{722458CD-F17A-A12A-5CAB-F71C3ADDFA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55481E39-8388-4027-B0A6-53ED36CF18A9}" type="slidenum">
              <a:rPr lang="en-US" altLang="en-US" sz="1400"/>
              <a:pPr>
                <a:spcBef>
                  <a:spcPct val="0"/>
                </a:spcBef>
                <a:buClrTx/>
                <a:buSzTx/>
                <a:buFontTx/>
                <a:buNone/>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86D149F-F03A-BE77-D74D-1C387C34A8BC}"/>
              </a:ext>
            </a:extLst>
          </p:cNvPr>
          <p:cNvSpPr>
            <a:spLocks noGrp="1"/>
          </p:cNvSpPr>
          <p:nvPr>
            <p:ph type="title"/>
          </p:nvPr>
        </p:nvSpPr>
        <p:spPr/>
        <p:txBody>
          <a:bodyPr/>
          <a:lstStyle/>
          <a:p>
            <a:r>
              <a:rPr lang="en-US" altLang="en-US"/>
              <a:t>Long Short-Term Memory(LSTM)</a:t>
            </a:r>
          </a:p>
        </p:txBody>
      </p:sp>
      <p:sp>
        <p:nvSpPr>
          <p:cNvPr id="37891" name="Content Placeholder 2">
            <a:extLst>
              <a:ext uri="{FF2B5EF4-FFF2-40B4-BE49-F238E27FC236}">
                <a16:creationId xmlns:a16="http://schemas.microsoft.com/office/drawing/2014/main" id="{B99ACB16-7D53-03D6-6B36-1A6DD76A392C}"/>
              </a:ext>
            </a:extLst>
          </p:cNvPr>
          <p:cNvSpPr>
            <a:spLocks noGrp="1"/>
          </p:cNvSpPr>
          <p:nvPr>
            <p:ph idx="1"/>
          </p:nvPr>
        </p:nvSpPr>
        <p:spPr/>
        <p:txBody>
          <a:bodyPr/>
          <a:lstStyle/>
          <a:p>
            <a:r>
              <a:rPr lang="en-SG" altLang="en-US"/>
              <a:t>“the clouds are in the </a:t>
            </a:r>
            <a:r>
              <a:rPr lang="en-US" altLang="en-US" i="1"/>
              <a:t>sky</a:t>
            </a:r>
            <a:r>
              <a:rPr lang="en-US" altLang="en-US"/>
              <a:t>”</a:t>
            </a:r>
          </a:p>
          <a:p>
            <a:pPr lvl="1"/>
            <a:r>
              <a:rPr lang="en-SG" altLang="en-US"/>
              <a:t>No gap between relevant words (clouds and sky)</a:t>
            </a:r>
          </a:p>
          <a:p>
            <a:r>
              <a:rPr lang="en-SG" altLang="en-US"/>
              <a:t>“I grew up in France, …,  I speak fluent </a:t>
            </a:r>
            <a:r>
              <a:rPr lang="en-SG" altLang="en-US" i="1"/>
              <a:t>French</a:t>
            </a:r>
            <a:r>
              <a:rPr lang="en-SG" altLang="en-US"/>
              <a:t>.”</a:t>
            </a:r>
          </a:p>
          <a:p>
            <a:pPr lvl="1"/>
            <a:r>
              <a:rPr lang="en-SG" altLang="en-US"/>
              <a:t>Gap between relevant information is the point … it needs more context</a:t>
            </a:r>
          </a:p>
          <a:p>
            <a:pPr lvl="1"/>
            <a:endParaRPr lang="en-SG" altLang="en-US"/>
          </a:p>
          <a:p>
            <a:pPr lvl="1"/>
            <a:endParaRPr lang="en-SG" altLang="en-US"/>
          </a:p>
          <a:p>
            <a:pPr lvl="1"/>
            <a:endParaRPr lang="en-SG" altLang="en-US"/>
          </a:p>
          <a:p>
            <a:pPr lvl="1"/>
            <a:endParaRPr lang="en-SG" altLang="en-US"/>
          </a:p>
          <a:p>
            <a:pPr lvl="1"/>
            <a:endParaRPr lang="en-SG" altLang="en-US"/>
          </a:p>
          <a:p>
            <a:pPr lvl="1"/>
            <a:endParaRPr lang="en-SG" altLang="en-US"/>
          </a:p>
          <a:p>
            <a:pPr lvl="1"/>
            <a:endParaRPr lang="en-SG" altLang="en-US"/>
          </a:p>
          <a:p>
            <a:r>
              <a:rPr lang="en-SG" altLang="en-US"/>
              <a:t>RNNs don’t seem to be able to learn them-LSTM does</a:t>
            </a:r>
          </a:p>
          <a:p>
            <a:endParaRPr lang="en-US" altLang="en-US"/>
          </a:p>
        </p:txBody>
      </p:sp>
      <p:sp>
        <p:nvSpPr>
          <p:cNvPr id="37892" name="Slide Number Placeholder 3">
            <a:extLst>
              <a:ext uri="{FF2B5EF4-FFF2-40B4-BE49-F238E27FC236}">
                <a16:creationId xmlns:a16="http://schemas.microsoft.com/office/drawing/2014/main" id="{E3FFE9B6-881F-2786-A4D5-9901413212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03FB1CB-DBAB-4667-92C6-21A0FA390624}" type="slidenum">
              <a:rPr lang="ar-SA" altLang="en-US" sz="1400"/>
              <a:pPr>
                <a:spcBef>
                  <a:spcPct val="0"/>
                </a:spcBef>
                <a:buClrTx/>
                <a:buSzTx/>
                <a:buFontTx/>
                <a:buNone/>
              </a:pPr>
              <a:t>30</a:t>
            </a:fld>
            <a:endParaRPr lang="en-US" altLang="en-US" sz="1400"/>
          </a:p>
        </p:txBody>
      </p:sp>
      <p:pic>
        <p:nvPicPr>
          <p:cNvPr id="37893" name="Picture 1">
            <a:extLst>
              <a:ext uri="{FF2B5EF4-FFF2-40B4-BE49-F238E27FC236}">
                <a16:creationId xmlns:a16="http://schemas.microsoft.com/office/drawing/2014/main" id="{1DF52423-6DE3-8762-2BF1-4CA530CDAC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7924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FA94971B-90A1-AAF9-5096-B29448E96D64}"/>
              </a:ext>
            </a:extLst>
          </p:cNvPr>
          <p:cNvSpPr>
            <a:spLocks noGrp="1"/>
          </p:cNvSpPr>
          <p:nvPr>
            <p:ph type="title"/>
          </p:nvPr>
        </p:nvSpPr>
        <p:spPr/>
        <p:txBody>
          <a:bodyPr/>
          <a:lstStyle/>
          <a:p>
            <a:r>
              <a:rPr lang="en-SG" altLang="en-US"/>
              <a:t>RNN repeating module</a:t>
            </a:r>
            <a:endParaRPr lang="en-US" altLang="en-US"/>
          </a:p>
        </p:txBody>
      </p:sp>
      <p:sp>
        <p:nvSpPr>
          <p:cNvPr id="38915" name="Slide Number Placeholder 3">
            <a:extLst>
              <a:ext uri="{FF2B5EF4-FFF2-40B4-BE49-F238E27FC236}">
                <a16:creationId xmlns:a16="http://schemas.microsoft.com/office/drawing/2014/main" id="{7145797E-8174-4627-277F-1D5F8F233B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DB4CC6F-88B1-4E75-9361-22E9E05AB09F}" type="slidenum">
              <a:rPr lang="ar-SA" altLang="en-US" sz="1400"/>
              <a:pPr>
                <a:spcBef>
                  <a:spcPct val="0"/>
                </a:spcBef>
                <a:buClrTx/>
                <a:buSzTx/>
                <a:buFontTx/>
                <a:buNone/>
              </a:pPr>
              <a:t>31</a:t>
            </a:fld>
            <a:endParaRPr lang="en-US" altLang="en-US" sz="1400"/>
          </a:p>
        </p:txBody>
      </p:sp>
      <p:sp>
        <p:nvSpPr>
          <p:cNvPr id="38916" name="Content Placeholder 1">
            <a:extLst>
              <a:ext uri="{FF2B5EF4-FFF2-40B4-BE49-F238E27FC236}">
                <a16:creationId xmlns:a16="http://schemas.microsoft.com/office/drawing/2014/main" id="{0BD1DC58-C814-1431-3527-3835E16E8B60}"/>
              </a:ext>
            </a:extLst>
          </p:cNvPr>
          <p:cNvSpPr>
            <a:spLocks noGrp="1"/>
          </p:cNvSpPr>
          <p:nvPr>
            <p:ph idx="1"/>
          </p:nvPr>
        </p:nvSpPr>
        <p:spPr/>
        <p:txBody>
          <a:bodyPr/>
          <a:lstStyle/>
          <a:p>
            <a:r>
              <a:rPr lang="en-SG" altLang="en-US"/>
              <a:t>Just one layer(hidden)</a:t>
            </a:r>
            <a:endParaRPr lang="en-US" altLang="en-US"/>
          </a:p>
        </p:txBody>
      </p:sp>
      <p:pic>
        <p:nvPicPr>
          <p:cNvPr id="38917" name="Content Placeholder 4">
            <a:extLst>
              <a:ext uri="{FF2B5EF4-FFF2-40B4-BE49-F238E27FC236}">
                <a16:creationId xmlns:a16="http://schemas.microsoft.com/office/drawing/2014/main" id="{B1E9410F-CE7D-95DA-C41B-6CF3D608CC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77724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3C15C1F6-4EDB-294C-EFA6-EF179557DB0D}"/>
              </a:ext>
            </a:extLst>
          </p:cNvPr>
          <p:cNvSpPr>
            <a:spLocks noGrp="1"/>
          </p:cNvSpPr>
          <p:nvPr>
            <p:ph type="title"/>
          </p:nvPr>
        </p:nvSpPr>
        <p:spPr/>
        <p:txBody>
          <a:bodyPr/>
          <a:lstStyle/>
          <a:p>
            <a:r>
              <a:rPr lang="en-US" altLang="en-US"/>
              <a:t>Long Short-Term Memory(LSTM)</a:t>
            </a:r>
          </a:p>
        </p:txBody>
      </p:sp>
      <p:sp>
        <p:nvSpPr>
          <p:cNvPr id="39939" name="Slide Number Placeholder 3">
            <a:extLst>
              <a:ext uri="{FF2B5EF4-FFF2-40B4-BE49-F238E27FC236}">
                <a16:creationId xmlns:a16="http://schemas.microsoft.com/office/drawing/2014/main" id="{505CF1BD-7C4F-B26C-9730-5FD84FA9AB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490FAD3-A6DE-4817-AB3E-FC54E50CCE20}" type="slidenum">
              <a:rPr lang="ar-SA" altLang="en-US" sz="1400"/>
              <a:pPr>
                <a:spcBef>
                  <a:spcPct val="0"/>
                </a:spcBef>
                <a:buClrTx/>
                <a:buSzTx/>
                <a:buFontTx/>
                <a:buNone/>
              </a:pPr>
              <a:t>32</a:t>
            </a:fld>
            <a:endParaRPr lang="en-US" altLang="en-US" sz="1400"/>
          </a:p>
        </p:txBody>
      </p:sp>
      <p:pic>
        <p:nvPicPr>
          <p:cNvPr id="39940" name="Picture 4">
            <a:extLst>
              <a:ext uri="{FF2B5EF4-FFF2-40B4-BE49-F238E27FC236}">
                <a16:creationId xmlns:a16="http://schemas.microsoft.com/office/drawing/2014/main" id="{B25ECAB3-25AE-5224-AF25-60E881B541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0938" y="2616200"/>
            <a:ext cx="65452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a:extLst>
              <a:ext uri="{FF2B5EF4-FFF2-40B4-BE49-F238E27FC236}">
                <a16:creationId xmlns:a16="http://schemas.microsoft.com/office/drawing/2014/main" id="{5DE881FD-6C23-6121-0306-784459BDE9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708400"/>
            <a:ext cx="83820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id="{1EA7B290-4D72-62A6-F9D0-5E317B838145}"/>
              </a:ext>
            </a:extLst>
          </p:cNvPr>
          <p:cNvSpPr txBox="1">
            <a:spLocks/>
          </p:cNvSpPr>
          <p:nvPr/>
        </p:nvSpPr>
        <p:spPr bwMode="auto">
          <a:xfrm>
            <a:off x="1171575" y="1778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16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cs typeface="+mn-cs"/>
              </a:defRPr>
            </a:lvl9pPr>
          </a:lstStyle>
          <a:p>
            <a:pPr>
              <a:defRPr/>
            </a:pPr>
            <a:r>
              <a:rPr lang="en-SG" i="0" kern="0" dirty="0"/>
              <a:t>Four layers:</a:t>
            </a:r>
            <a:endParaRPr lang="en-US" i="0" kern="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5ED8F4EA-9410-1A40-1A9D-DA5BA675E032}"/>
              </a:ext>
            </a:extLst>
          </p:cNvPr>
          <p:cNvSpPr>
            <a:spLocks noGrp="1"/>
          </p:cNvSpPr>
          <p:nvPr>
            <p:ph type="title"/>
          </p:nvPr>
        </p:nvSpPr>
        <p:spPr/>
        <p:txBody>
          <a:bodyPr/>
          <a:lstStyle/>
          <a:p>
            <a:r>
              <a:rPr lang="en-SG" altLang="en-US"/>
              <a:t>Core Idea</a:t>
            </a:r>
            <a:endParaRPr lang="en-US" altLang="en-US"/>
          </a:p>
        </p:txBody>
      </p:sp>
      <p:sp>
        <p:nvSpPr>
          <p:cNvPr id="40963" name="Content Placeholder 2">
            <a:extLst>
              <a:ext uri="{FF2B5EF4-FFF2-40B4-BE49-F238E27FC236}">
                <a16:creationId xmlns:a16="http://schemas.microsoft.com/office/drawing/2014/main" id="{6625E931-A323-A862-F316-B886B05F85BF}"/>
              </a:ext>
            </a:extLst>
          </p:cNvPr>
          <p:cNvSpPr>
            <a:spLocks noGrp="1"/>
          </p:cNvSpPr>
          <p:nvPr>
            <p:ph idx="1"/>
          </p:nvPr>
        </p:nvSpPr>
        <p:spPr>
          <a:xfrm>
            <a:off x="838200" y="1917700"/>
            <a:ext cx="7772400" cy="4114800"/>
          </a:xfrm>
        </p:spPr>
        <p:txBody>
          <a:bodyPr/>
          <a:lstStyle/>
          <a:p>
            <a:r>
              <a:rPr lang="en-SG" altLang="en-US"/>
              <a:t>The key to LSTMs is the cell state, the horizontal line running through the top of the diagram</a:t>
            </a:r>
          </a:p>
          <a:p>
            <a:endParaRPr lang="en-SG" altLang="en-US"/>
          </a:p>
          <a:p>
            <a:endParaRPr lang="en-SG" altLang="en-US"/>
          </a:p>
          <a:p>
            <a:endParaRPr lang="en-SG" altLang="en-US"/>
          </a:p>
          <a:p>
            <a:endParaRPr lang="en-SG" altLang="en-US"/>
          </a:p>
          <a:p>
            <a:endParaRPr lang="en-SG" altLang="en-US"/>
          </a:p>
          <a:p>
            <a:endParaRPr lang="en-SG" altLang="en-US"/>
          </a:p>
          <a:p>
            <a:r>
              <a:rPr lang="en-SG" altLang="en-US"/>
              <a:t>LSTM does have the ability to </a:t>
            </a:r>
            <a:r>
              <a:rPr lang="en-SG" altLang="en-US" b="1"/>
              <a:t>remove</a:t>
            </a:r>
            <a:r>
              <a:rPr lang="en-SG" altLang="en-US"/>
              <a:t> or </a:t>
            </a:r>
            <a:r>
              <a:rPr lang="en-SG" altLang="en-US" b="1"/>
              <a:t>add</a:t>
            </a:r>
            <a:r>
              <a:rPr lang="en-SG" altLang="en-US"/>
              <a:t> information to the cell state, carefully regulated by structures called gates</a:t>
            </a:r>
            <a:endParaRPr lang="en-US" altLang="en-US"/>
          </a:p>
        </p:txBody>
      </p:sp>
      <p:sp>
        <p:nvSpPr>
          <p:cNvPr id="40964" name="Slide Number Placeholder 3">
            <a:extLst>
              <a:ext uri="{FF2B5EF4-FFF2-40B4-BE49-F238E27FC236}">
                <a16:creationId xmlns:a16="http://schemas.microsoft.com/office/drawing/2014/main" id="{E9794F63-8A04-52E7-9D19-BF70E2541D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8A2F2EE-0D27-4AFE-885E-3E30F57A8F18}" type="slidenum">
              <a:rPr lang="ar-SA" altLang="en-US" sz="1400"/>
              <a:pPr>
                <a:spcBef>
                  <a:spcPct val="0"/>
                </a:spcBef>
                <a:buClrTx/>
                <a:buSzTx/>
                <a:buFontTx/>
                <a:buNone/>
              </a:pPr>
              <a:t>33</a:t>
            </a:fld>
            <a:endParaRPr lang="en-US" altLang="en-US" sz="1400"/>
          </a:p>
        </p:txBody>
      </p:sp>
      <p:pic>
        <p:nvPicPr>
          <p:cNvPr id="40965" name="Picture 5">
            <a:extLst>
              <a:ext uri="{FF2B5EF4-FFF2-40B4-BE49-F238E27FC236}">
                <a16:creationId xmlns:a16="http://schemas.microsoft.com/office/drawing/2014/main" id="{B1B9EAE2-A61B-D5EA-4FEF-4CC53D5DE8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113" y="2743200"/>
            <a:ext cx="8348662"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2">
            <a:extLst>
              <a:ext uri="{FF2B5EF4-FFF2-40B4-BE49-F238E27FC236}">
                <a16:creationId xmlns:a16="http://schemas.microsoft.com/office/drawing/2014/main" id="{E839D1BE-E7C3-3CE4-1DDA-396D70D5C43A}"/>
              </a:ext>
            </a:extLst>
          </p:cNvPr>
          <p:cNvSpPr txBox="1">
            <a:spLocks noChangeArrowheads="1"/>
          </p:cNvSpPr>
          <p:nvPr/>
        </p:nvSpPr>
        <p:spPr bwMode="auto">
          <a:xfrm>
            <a:off x="1447800" y="3317875"/>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SG" altLang="en-US"/>
              <a:t>Cell state</a:t>
            </a:r>
            <a:endParaRPr lang="en-US" altLang="en-US"/>
          </a:p>
        </p:txBody>
      </p:sp>
      <p:sp>
        <p:nvSpPr>
          <p:cNvPr id="8" name="TextBox 7">
            <a:extLst>
              <a:ext uri="{FF2B5EF4-FFF2-40B4-BE49-F238E27FC236}">
                <a16:creationId xmlns:a16="http://schemas.microsoft.com/office/drawing/2014/main" id="{7384D11C-CD3D-369D-9B4C-8262BCC4F288}"/>
              </a:ext>
            </a:extLst>
          </p:cNvPr>
          <p:cNvSpPr txBox="1"/>
          <p:nvPr/>
        </p:nvSpPr>
        <p:spPr>
          <a:xfrm>
            <a:off x="1066800" y="4495800"/>
            <a:ext cx="1441450" cy="369888"/>
          </a:xfrm>
          <a:prstGeom prst="rect">
            <a:avLst/>
          </a:prstGeom>
          <a:noFill/>
        </p:spPr>
        <p:txBody>
          <a:bodyPr wrap="none">
            <a:spAutoFit/>
          </a:bodyPr>
          <a:lstStyle/>
          <a:p>
            <a:pPr>
              <a:defRPr/>
            </a:pPr>
            <a:r>
              <a:rPr lang="en-SG" dirty="0">
                <a:solidFill>
                  <a:schemeClr val="bg2">
                    <a:lumMod val="25000"/>
                    <a:lumOff val="75000"/>
                  </a:schemeClr>
                </a:solidFill>
              </a:rPr>
              <a:t>hidden state</a:t>
            </a:r>
            <a:endParaRPr lang="en-US" dirty="0">
              <a:solidFill>
                <a:schemeClr val="bg2">
                  <a:lumMod val="25000"/>
                  <a:lumOff val="75000"/>
                </a:schemeClr>
              </a:solidFill>
            </a:endParaRPr>
          </a:p>
        </p:txBody>
      </p:sp>
      <p:grpSp>
        <p:nvGrpSpPr>
          <p:cNvPr id="9" name="Group 8">
            <a:extLst>
              <a:ext uri="{FF2B5EF4-FFF2-40B4-BE49-F238E27FC236}">
                <a16:creationId xmlns:a16="http://schemas.microsoft.com/office/drawing/2014/main" id="{9A4BB92E-154D-11F3-B3E9-9E361E20BA50}"/>
              </a:ext>
            </a:extLst>
          </p:cNvPr>
          <p:cNvGrpSpPr>
            <a:grpSpLocks/>
          </p:cNvGrpSpPr>
          <p:nvPr/>
        </p:nvGrpSpPr>
        <p:grpSpPr bwMode="auto">
          <a:xfrm>
            <a:off x="4565650" y="2743200"/>
            <a:ext cx="3116263" cy="685800"/>
            <a:chOff x="4566012" y="2743200"/>
            <a:chExt cx="3115623" cy="685800"/>
          </a:xfrm>
        </p:grpSpPr>
        <p:sp>
          <p:nvSpPr>
            <p:cNvPr id="40972" name="TextBox 3">
              <a:extLst>
                <a:ext uri="{FF2B5EF4-FFF2-40B4-BE49-F238E27FC236}">
                  <a16:creationId xmlns:a16="http://schemas.microsoft.com/office/drawing/2014/main" id="{31CF72B6-45D9-1C64-B27E-39FB4ECBD047}"/>
                </a:ext>
              </a:extLst>
            </p:cNvPr>
            <p:cNvSpPr txBox="1">
              <a:spLocks noChangeArrowheads="1"/>
            </p:cNvSpPr>
            <p:nvPr/>
          </p:nvSpPr>
          <p:spPr bwMode="auto">
            <a:xfrm>
              <a:off x="7086600" y="2743200"/>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SG" altLang="en-US" b="1"/>
                <a:t>add</a:t>
              </a:r>
              <a:endParaRPr lang="en-US" altLang="en-US" b="1"/>
            </a:p>
          </p:txBody>
        </p:sp>
        <p:cxnSp>
          <p:nvCxnSpPr>
            <p:cNvPr id="40973" name="Straight Arrow Connector 5">
              <a:extLst>
                <a:ext uri="{FF2B5EF4-FFF2-40B4-BE49-F238E27FC236}">
                  <a16:creationId xmlns:a16="http://schemas.microsoft.com/office/drawing/2014/main" id="{5B151F97-4214-A481-68A7-DB4DCD2B7EEA}"/>
                </a:ext>
              </a:extLst>
            </p:cNvPr>
            <p:cNvCxnSpPr>
              <a:cxnSpLocks noChangeShapeType="1"/>
            </p:cNvCxnSpPr>
            <p:nvPr/>
          </p:nvCxnSpPr>
          <p:spPr bwMode="auto">
            <a:xfrm flipH="1">
              <a:off x="4566012" y="2927866"/>
              <a:ext cx="2476138" cy="501134"/>
            </a:xfrm>
            <a:prstGeom prst="straightConnector1">
              <a:avLst/>
            </a:prstGeom>
            <a:noFill/>
            <a:ln w="9525" algn="ctr">
              <a:solidFill>
                <a:schemeClr val="tx1"/>
              </a:solidFill>
              <a:round/>
              <a:headEnd/>
              <a:tailEnd type="triangle" w="med" len="med"/>
            </a:ln>
          </p:spPr>
        </p:cxnSp>
      </p:grpSp>
      <p:grpSp>
        <p:nvGrpSpPr>
          <p:cNvPr id="13" name="Group 12">
            <a:extLst>
              <a:ext uri="{FF2B5EF4-FFF2-40B4-BE49-F238E27FC236}">
                <a16:creationId xmlns:a16="http://schemas.microsoft.com/office/drawing/2014/main" id="{BD782D50-E70D-8679-DE02-CB2621A6E2E7}"/>
              </a:ext>
            </a:extLst>
          </p:cNvPr>
          <p:cNvGrpSpPr>
            <a:grpSpLocks/>
          </p:cNvGrpSpPr>
          <p:nvPr/>
        </p:nvGrpSpPr>
        <p:grpSpPr bwMode="auto">
          <a:xfrm>
            <a:off x="1676400" y="2743200"/>
            <a:ext cx="1524000" cy="685800"/>
            <a:chOff x="1676400" y="2743200"/>
            <a:chExt cx="1524000" cy="685800"/>
          </a:xfrm>
        </p:grpSpPr>
        <p:sp>
          <p:nvSpPr>
            <p:cNvPr id="40970" name="TextBox 9">
              <a:extLst>
                <a:ext uri="{FF2B5EF4-FFF2-40B4-BE49-F238E27FC236}">
                  <a16:creationId xmlns:a16="http://schemas.microsoft.com/office/drawing/2014/main" id="{4054802C-25B7-F0B6-0F64-4C934D5D164B}"/>
                </a:ext>
              </a:extLst>
            </p:cNvPr>
            <p:cNvSpPr txBox="1">
              <a:spLocks noChangeArrowheads="1"/>
            </p:cNvSpPr>
            <p:nvPr/>
          </p:nvSpPr>
          <p:spPr bwMode="auto">
            <a:xfrm>
              <a:off x="1676400" y="2743200"/>
              <a:ext cx="10054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SG" altLang="en-US" b="1"/>
                <a:t>remove</a:t>
              </a:r>
              <a:endParaRPr lang="en-US" altLang="en-US" b="1"/>
            </a:p>
          </p:txBody>
        </p:sp>
        <p:cxnSp>
          <p:nvCxnSpPr>
            <p:cNvPr id="40971" name="Straight Arrow Connector 11">
              <a:extLst>
                <a:ext uri="{FF2B5EF4-FFF2-40B4-BE49-F238E27FC236}">
                  <a16:creationId xmlns:a16="http://schemas.microsoft.com/office/drawing/2014/main" id="{D1F7B549-8539-6C6A-9BB8-19D9C983B8C8}"/>
                </a:ext>
              </a:extLst>
            </p:cNvPr>
            <p:cNvCxnSpPr>
              <a:cxnSpLocks noChangeShapeType="1"/>
            </p:cNvCxnSpPr>
            <p:nvPr/>
          </p:nvCxnSpPr>
          <p:spPr bwMode="auto">
            <a:xfrm>
              <a:off x="2681803" y="2927866"/>
              <a:ext cx="518597" cy="501134"/>
            </a:xfrm>
            <a:prstGeom prst="straightConnector1">
              <a:avLst/>
            </a:prstGeom>
            <a:noFill/>
            <a:ln w="9525" algn="ctr">
              <a:solidFill>
                <a:schemeClr val="tx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48FD083-00D7-1359-36BF-D1B16F81CDE9}"/>
              </a:ext>
            </a:extLst>
          </p:cNvPr>
          <p:cNvSpPr>
            <a:spLocks noGrp="1"/>
          </p:cNvSpPr>
          <p:nvPr>
            <p:ph type="title"/>
          </p:nvPr>
        </p:nvSpPr>
        <p:spPr/>
        <p:txBody>
          <a:bodyPr/>
          <a:lstStyle/>
          <a:p>
            <a:r>
              <a:rPr lang="en-SG" altLang="en-US"/>
              <a:t>gate</a:t>
            </a:r>
            <a:endParaRPr lang="en-US" altLang="en-US"/>
          </a:p>
        </p:txBody>
      </p:sp>
      <p:sp>
        <p:nvSpPr>
          <p:cNvPr id="41987" name="Content Placeholder 2">
            <a:extLst>
              <a:ext uri="{FF2B5EF4-FFF2-40B4-BE49-F238E27FC236}">
                <a16:creationId xmlns:a16="http://schemas.microsoft.com/office/drawing/2014/main" id="{782D96F3-D66D-3F38-53AF-AC91A7159679}"/>
              </a:ext>
            </a:extLst>
          </p:cNvPr>
          <p:cNvSpPr>
            <a:spLocks noGrp="1"/>
          </p:cNvSpPr>
          <p:nvPr>
            <p:ph idx="1"/>
          </p:nvPr>
        </p:nvSpPr>
        <p:spPr/>
        <p:txBody>
          <a:bodyPr/>
          <a:lstStyle/>
          <a:p>
            <a:r>
              <a:rPr lang="en-SG" altLang="en-US"/>
              <a:t>Gates are a way to optionally let information through</a:t>
            </a:r>
          </a:p>
          <a:p>
            <a:r>
              <a:rPr lang="en-SG" altLang="en-US"/>
              <a:t>composed out of a sigmoid neural net layer and a pointwise multiplication operation</a:t>
            </a:r>
          </a:p>
          <a:p>
            <a:r>
              <a:rPr lang="en-SG" altLang="en-US"/>
              <a:t>Sigmoid layer outputs numbers between zero and one</a:t>
            </a:r>
          </a:p>
          <a:p>
            <a:pPr lvl="1"/>
            <a:r>
              <a:rPr lang="en-SG" altLang="en-US"/>
              <a:t>zero means “let nothing through,”</a:t>
            </a:r>
          </a:p>
          <a:p>
            <a:pPr lvl="1"/>
            <a:r>
              <a:rPr lang="en-SG" altLang="en-US"/>
              <a:t>one means “let everything through!</a:t>
            </a:r>
          </a:p>
          <a:p>
            <a:r>
              <a:rPr lang="en-SG" altLang="en-US"/>
              <a:t>Three gates:</a:t>
            </a:r>
          </a:p>
          <a:p>
            <a:pPr lvl="1"/>
            <a:r>
              <a:rPr lang="en-SG" altLang="en-US"/>
              <a:t>Forget gate</a:t>
            </a:r>
          </a:p>
          <a:p>
            <a:pPr lvl="1"/>
            <a:r>
              <a:rPr lang="en-SG" altLang="en-US"/>
              <a:t>Input gate</a:t>
            </a:r>
          </a:p>
          <a:p>
            <a:pPr lvl="1"/>
            <a:r>
              <a:rPr lang="en-SG" altLang="en-US"/>
              <a:t>Output gate</a:t>
            </a:r>
          </a:p>
          <a:p>
            <a:endParaRPr lang="en-US" altLang="en-US"/>
          </a:p>
        </p:txBody>
      </p:sp>
      <p:sp>
        <p:nvSpPr>
          <p:cNvPr id="41988" name="Slide Number Placeholder 3">
            <a:extLst>
              <a:ext uri="{FF2B5EF4-FFF2-40B4-BE49-F238E27FC236}">
                <a16:creationId xmlns:a16="http://schemas.microsoft.com/office/drawing/2014/main" id="{AD257B1D-6E1B-6086-A56B-BEFFC3F8A1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E727C8B-A6A8-4591-BDED-58D070ABE9AF}" type="slidenum">
              <a:rPr lang="ar-SA" altLang="en-US" sz="1400"/>
              <a:pPr>
                <a:spcBef>
                  <a:spcPct val="0"/>
                </a:spcBef>
                <a:buClrTx/>
                <a:buSzTx/>
                <a:buFontTx/>
                <a:buNone/>
              </a:pPr>
              <a:t>34</a:t>
            </a:fld>
            <a:endParaRPr lang="en-US" altLang="en-US" sz="1400"/>
          </a:p>
        </p:txBody>
      </p:sp>
      <p:pic>
        <p:nvPicPr>
          <p:cNvPr id="41989" name="Picture 6">
            <a:extLst>
              <a:ext uri="{FF2B5EF4-FFF2-40B4-BE49-F238E27FC236}">
                <a16:creationId xmlns:a16="http://schemas.microsoft.com/office/drawing/2014/main" id="{1D6A0384-B8A6-E859-9003-D460541B55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886200"/>
            <a:ext cx="1671638"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6A730C7D-16A2-BFF5-2475-F0D78D9C13A1}"/>
              </a:ext>
            </a:extLst>
          </p:cNvPr>
          <p:cNvSpPr>
            <a:spLocks noGrp="1"/>
          </p:cNvSpPr>
          <p:nvPr>
            <p:ph type="title"/>
          </p:nvPr>
        </p:nvSpPr>
        <p:spPr/>
        <p:txBody>
          <a:bodyPr/>
          <a:lstStyle/>
          <a:p>
            <a:r>
              <a:rPr lang="en-US" altLang="en-US"/>
              <a:t>Long Short-Term Memory(LSTM)</a:t>
            </a:r>
          </a:p>
        </p:txBody>
      </p:sp>
      <p:sp>
        <p:nvSpPr>
          <p:cNvPr id="43011" name="Slide Number Placeholder 3">
            <a:extLst>
              <a:ext uri="{FF2B5EF4-FFF2-40B4-BE49-F238E27FC236}">
                <a16:creationId xmlns:a16="http://schemas.microsoft.com/office/drawing/2014/main" id="{50B5A3DA-1DEE-317C-8197-0E8336B78C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CBB5D9E-5A25-490B-8C82-C85642F6126E}" type="slidenum">
              <a:rPr lang="ar-SA" altLang="en-US" sz="1400"/>
              <a:pPr>
                <a:spcBef>
                  <a:spcPct val="0"/>
                </a:spcBef>
                <a:buClrTx/>
                <a:buSzTx/>
                <a:buFontTx/>
                <a:buNone/>
              </a:pPr>
              <a:t>35</a:t>
            </a:fld>
            <a:endParaRPr lang="en-US" altLang="en-US" sz="1400"/>
          </a:p>
        </p:txBody>
      </p:sp>
      <p:pic>
        <p:nvPicPr>
          <p:cNvPr id="43012" name="Picture 1">
            <a:extLst>
              <a:ext uri="{FF2B5EF4-FFF2-40B4-BE49-F238E27FC236}">
                <a16:creationId xmlns:a16="http://schemas.microsoft.com/office/drawing/2014/main" id="{98C23CDE-D83E-8AC7-7144-97C8DE76E4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55888"/>
            <a:ext cx="580072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Box 2">
            <a:extLst>
              <a:ext uri="{FF2B5EF4-FFF2-40B4-BE49-F238E27FC236}">
                <a16:creationId xmlns:a16="http://schemas.microsoft.com/office/drawing/2014/main" id="{09E9DC81-9312-60CE-75D6-FA7B2869049F}"/>
              </a:ext>
            </a:extLst>
          </p:cNvPr>
          <p:cNvSpPr txBox="1">
            <a:spLocks noChangeArrowheads="1"/>
          </p:cNvSpPr>
          <p:nvPr/>
        </p:nvSpPr>
        <p:spPr bwMode="auto">
          <a:xfrm>
            <a:off x="3221038" y="2016125"/>
            <a:ext cx="119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SG" altLang="en-US"/>
              <a:t>input gate</a:t>
            </a:r>
            <a:endParaRPr lang="en-US" altLang="en-US"/>
          </a:p>
        </p:txBody>
      </p:sp>
      <p:sp>
        <p:nvSpPr>
          <p:cNvPr id="43014" name="TextBox 8">
            <a:extLst>
              <a:ext uri="{FF2B5EF4-FFF2-40B4-BE49-F238E27FC236}">
                <a16:creationId xmlns:a16="http://schemas.microsoft.com/office/drawing/2014/main" id="{B478F269-DB0C-D89A-ED87-15F7CAF0CFBB}"/>
              </a:ext>
            </a:extLst>
          </p:cNvPr>
          <p:cNvSpPr txBox="1">
            <a:spLocks noChangeArrowheads="1"/>
          </p:cNvSpPr>
          <p:nvPr/>
        </p:nvSpPr>
        <p:spPr bwMode="auto">
          <a:xfrm>
            <a:off x="1828800" y="2209800"/>
            <a:ext cx="1365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SG" altLang="en-US"/>
              <a:t>Forget gate</a:t>
            </a:r>
            <a:endParaRPr lang="en-US" altLang="en-US"/>
          </a:p>
        </p:txBody>
      </p:sp>
      <p:sp>
        <p:nvSpPr>
          <p:cNvPr id="43015" name="TextBox 9">
            <a:extLst>
              <a:ext uri="{FF2B5EF4-FFF2-40B4-BE49-F238E27FC236}">
                <a16:creationId xmlns:a16="http://schemas.microsoft.com/office/drawing/2014/main" id="{8FB79714-A60B-DFDA-8264-4D5CF2977DA4}"/>
              </a:ext>
            </a:extLst>
          </p:cNvPr>
          <p:cNvSpPr txBox="1">
            <a:spLocks noChangeArrowheads="1"/>
          </p:cNvSpPr>
          <p:nvPr/>
        </p:nvSpPr>
        <p:spPr bwMode="auto">
          <a:xfrm>
            <a:off x="4953000" y="2062163"/>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r>
              <a:rPr lang="en-SG" altLang="en-US"/>
              <a:t>output gate</a:t>
            </a:r>
            <a:endParaRPr lang="en-US" altLang="en-US"/>
          </a:p>
        </p:txBody>
      </p:sp>
      <p:cxnSp>
        <p:nvCxnSpPr>
          <p:cNvPr id="43016" name="Straight Arrow Connector 4">
            <a:extLst>
              <a:ext uri="{FF2B5EF4-FFF2-40B4-BE49-F238E27FC236}">
                <a16:creationId xmlns:a16="http://schemas.microsoft.com/office/drawing/2014/main" id="{1481CB68-6C77-F7B1-113C-9212800EB072}"/>
              </a:ext>
            </a:extLst>
          </p:cNvPr>
          <p:cNvCxnSpPr>
            <a:cxnSpLocks noChangeShapeType="1"/>
            <a:stCxn id="43014" idx="2"/>
          </p:cNvCxnSpPr>
          <p:nvPr/>
        </p:nvCxnSpPr>
        <p:spPr bwMode="auto">
          <a:xfrm>
            <a:off x="2511425" y="2579688"/>
            <a:ext cx="608013" cy="2449512"/>
          </a:xfrm>
          <a:prstGeom prst="straightConnector1">
            <a:avLst/>
          </a:prstGeom>
          <a:noFill/>
          <a:ln w="9525" algn="ctr">
            <a:solidFill>
              <a:schemeClr val="tx1"/>
            </a:solidFill>
            <a:round/>
            <a:headEnd/>
            <a:tailEnd type="triangle" w="med" len="med"/>
          </a:ln>
        </p:spPr>
      </p:cxnSp>
      <p:cxnSp>
        <p:nvCxnSpPr>
          <p:cNvPr id="43017" name="Straight Arrow Connector 10">
            <a:extLst>
              <a:ext uri="{FF2B5EF4-FFF2-40B4-BE49-F238E27FC236}">
                <a16:creationId xmlns:a16="http://schemas.microsoft.com/office/drawing/2014/main" id="{84094731-1E47-4DCC-8254-A93A84BE1494}"/>
              </a:ext>
            </a:extLst>
          </p:cNvPr>
          <p:cNvCxnSpPr>
            <a:cxnSpLocks noChangeShapeType="1"/>
          </p:cNvCxnSpPr>
          <p:nvPr/>
        </p:nvCxnSpPr>
        <p:spPr bwMode="auto">
          <a:xfrm flipH="1">
            <a:off x="3652838" y="2286000"/>
            <a:ext cx="80962" cy="2743200"/>
          </a:xfrm>
          <a:prstGeom prst="straightConnector1">
            <a:avLst/>
          </a:prstGeom>
          <a:noFill/>
          <a:ln w="9525" algn="ctr">
            <a:solidFill>
              <a:schemeClr val="tx1"/>
            </a:solidFill>
            <a:round/>
            <a:headEnd/>
            <a:tailEnd type="triangle" w="med" len="med"/>
          </a:ln>
        </p:spPr>
      </p:cxnSp>
      <p:cxnSp>
        <p:nvCxnSpPr>
          <p:cNvPr id="43018" name="Straight Arrow Connector 12">
            <a:extLst>
              <a:ext uri="{FF2B5EF4-FFF2-40B4-BE49-F238E27FC236}">
                <a16:creationId xmlns:a16="http://schemas.microsoft.com/office/drawing/2014/main" id="{82560765-3232-8F9F-EB13-1EB62A671324}"/>
              </a:ext>
            </a:extLst>
          </p:cNvPr>
          <p:cNvCxnSpPr>
            <a:cxnSpLocks noChangeShapeType="1"/>
          </p:cNvCxnSpPr>
          <p:nvPr/>
        </p:nvCxnSpPr>
        <p:spPr bwMode="auto">
          <a:xfrm flipH="1">
            <a:off x="4724400" y="2362200"/>
            <a:ext cx="685800" cy="2667000"/>
          </a:xfrm>
          <a:prstGeom prst="straightConnector1">
            <a:avLst/>
          </a:prstGeom>
          <a:noFill/>
          <a:ln w="9525" algn="ctr">
            <a:solidFill>
              <a:schemeClr val="tx1"/>
            </a:solidFill>
            <a:round/>
            <a:headEn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248B0D02-5D11-685B-0BC4-802B82965E63}"/>
              </a:ext>
            </a:extLst>
          </p:cNvPr>
          <p:cNvSpPr>
            <a:spLocks noGrp="1"/>
          </p:cNvSpPr>
          <p:nvPr>
            <p:ph type="title"/>
          </p:nvPr>
        </p:nvSpPr>
        <p:spPr>
          <a:xfrm>
            <a:off x="1119188" y="241300"/>
            <a:ext cx="7793037" cy="1462088"/>
          </a:xfrm>
        </p:spPr>
        <p:txBody>
          <a:bodyPr/>
          <a:lstStyle/>
          <a:p>
            <a:r>
              <a:rPr lang="en-SG" altLang="en-US"/>
              <a:t>Forget gate layer</a:t>
            </a:r>
            <a:endParaRPr lang="en-US" altLang="en-US"/>
          </a:p>
        </p:txBody>
      </p:sp>
      <p:sp>
        <p:nvSpPr>
          <p:cNvPr id="44035" name="Content Placeholder 2">
            <a:extLst>
              <a:ext uri="{FF2B5EF4-FFF2-40B4-BE49-F238E27FC236}">
                <a16:creationId xmlns:a16="http://schemas.microsoft.com/office/drawing/2014/main" id="{76C8DE30-C389-165B-0BF6-4B95CF2F3320}"/>
              </a:ext>
            </a:extLst>
          </p:cNvPr>
          <p:cNvSpPr>
            <a:spLocks noGrp="1"/>
          </p:cNvSpPr>
          <p:nvPr>
            <p:ph idx="1"/>
          </p:nvPr>
        </p:nvSpPr>
        <p:spPr>
          <a:xfrm>
            <a:off x="1139825" y="1828800"/>
            <a:ext cx="7772400" cy="4114800"/>
          </a:xfrm>
        </p:spPr>
        <p:txBody>
          <a:bodyPr/>
          <a:lstStyle/>
          <a:p>
            <a:r>
              <a:rPr lang="en-SG" altLang="en-US"/>
              <a:t>First step in our LSTM is to decide what information we’re going to throw away from the cell state</a:t>
            </a:r>
          </a:p>
          <a:p>
            <a:r>
              <a:rPr lang="en-SG" altLang="en-US"/>
              <a:t>a sigmoid layer called the “forget gate layer.”	</a:t>
            </a:r>
          </a:p>
          <a:p>
            <a:r>
              <a:rPr lang="en-US" altLang="en-US">
                <a:solidFill>
                  <a:srgbClr val="333333"/>
                </a:solidFill>
                <a:latin typeface="CMS"/>
              </a:rPr>
              <a:t>It looks at </a:t>
            </a:r>
            <a:r>
              <a:rPr lang="en-US" altLang="en-US" sz="2800" i="1">
                <a:solidFill>
                  <a:srgbClr val="333333"/>
                </a:solidFill>
                <a:latin typeface="MathJax_Math"/>
              </a:rPr>
              <a:t>h</a:t>
            </a:r>
            <a:r>
              <a:rPr lang="en-US" altLang="en-US" sz="1800" i="1">
                <a:solidFill>
                  <a:srgbClr val="333333"/>
                </a:solidFill>
                <a:latin typeface="MathJax_Math"/>
              </a:rPr>
              <a:t>t</a:t>
            </a:r>
            <a:r>
              <a:rPr lang="en-US" altLang="en-US" sz="1800">
                <a:solidFill>
                  <a:srgbClr val="333333"/>
                </a:solidFill>
                <a:latin typeface="MathJax_Main"/>
              </a:rPr>
              <a:t>−1</a:t>
            </a:r>
            <a:r>
              <a:rPr lang="en-US" altLang="en-US">
                <a:solidFill>
                  <a:srgbClr val="333333"/>
                </a:solidFill>
                <a:latin typeface="CMS"/>
              </a:rPr>
              <a:t> and </a:t>
            </a:r>
            <a:r>
              <a:rPr lang="en-US" altLang="en-US" sz="2800" i="1">
                <a:solidFill>
                  <a:srgbClr val="333333"/>
                </a:solidFill>
                <a:latin typeface="MathJax_Math"/>
              </a:rPr>
              <a:t>x</a:t>
            </a:r>
            <a:r>
              <a:rPr lang="en-US" altLang="en-US" sz="1800" i="1">
                <a:solidFill>
                  <a:srgbClr val="333333"/>
                </a:solidFill>
                <a:latin typeface="MathJax_Math"/>
              </a:rPr>
              <a:t>t</a:t>
            </a:r>
            <a:r>
              <a:rPr lang="en-US" altLang="en-US">
                <a:solidFill>
                  <a:srgbClr val="333333"/>
                </a:solidFill>
                <a:latin typeface="CMS"/>
              </a:rPr>
              <a:t>, and outputs a number between </a:t>
            </a:r>
            <a:r>
              <a:rPr lang="en-US" altLang="en-US" sz="2800">
                <a:solidFill>
                  <a:srgbClr val="333333"/>
                </a:solidFill>
                <a:latin typeface="MathJax_Main"/>
              </a:rPr>
              <a:t>0</a:t>
            </a:r>
            <a:r>
              <a:rPr lang="en-US" altLang="en-US">
                <a:solidFill>
                  <a:srgbClr val="333333"/>
                </a:solidFill>
                <a:latin typeface="CMS"/>
              </a:rPr>
              <a:t> and </a:t>
            </a:r>
            <a:r>
              <a:rPr lang="en-US" altLang="en-US" sz="2800">
                <a:solidFill>
                  <a:srgbClr val="333333"/>
                </a:solidFill>
                <a:latin typeface="MathJax_Main"/>
              </a:rPr>
              <a:t>1</a:t>
            </a:r>
            <a:r>
              <a:rPr lang="en-US" altLang="en-US">
                <a:solidFill>
                  <a:srgbClr val="333333"/>
                </a:solidFill>
                <a:latin typeface="CMS"/>
              </a:rPr>
              <a:t> for each number in the cell state </a:t>
            </a:r>
            <a:r>
              <a:rPr lang="en-US" altLang="en-US" sz="2800" i="1">
                <a:solidFill>
                  <a:srgbClr val="333333"/>
                </a:solidFill>
                <a:latin typeface="MathJax_Math"/>
              </a:rPr>
              <a:t>C</a:t>
            </a:r>
            <a:r>
              <a:rPr lang="en-US" altLang="en-US" sz="1800" i="1">
                <a:solidFill>
                  <a:srgbClr val="333333"/>
                </a:solidFill>
                <a:latin typeface="MathJax_Math"/>
              </a:rPr>
              <a:t>t</a:t>
            </a:r>
            <a:r>
              <a:rPr lang="en-US" altLang="en-US" sz="1800">
                <a:solidFill>
                  <a:srgbClr val="333333"/>
                </a:solidFill>
                <a:latin typeface="MathJax_Main"/>
              </a:rPr>
              <a:t>−1</a:t>
            </a:r>
            <a:r>
              <a:rPr lang="en-US" altLang="en-US">
                <a:solidFill>
                  <a:srgbClr val="333333"/>
                </a:solidFill>
                <a:latin typeface="CMS"/>
              </a:rPr>
              <a:t>. </a:t>
            </a:r>
          </a:p>
          <a:p>
            <a:pPr lvl="1"/>
            <a:r>
              <a:rPr lang="en-US" altLang="en-US">
                <a:solidFill>
                  <a:srgbClr val="333333"/>
                </a:solidFill>
                <a:latin typeface="CMS"/>
              </a:rPr>
              <a:t>A </a:t>
            </a:r>
            <a:r>
              <a:rPr lang="en-US" altLang="en-US" sz="2400">
                <a:solidFill>
                  <a:srgbClr val="333333"/>
                </a:solidFill>
                <a:latin typeface="MathJax_Main"/>
              </a:rPr>
              <a:t>1</a:t>
            </a:r>
            <a:r>
              <a:rPr lang="en-US" altLang="en-US">
                <a:solidFill>
                  <a:srgbClr val="333333"/>
                </a:solidFill>
                <a:latin typeface="CMS"/>
              </a:rPr>
              <a:t> represents </a:t>
            </a:r>
            <a:r>
              <a:rPr lang="en-US" altLang="en-US">
                <a:solidFill>
                  <a:srgbClr val="333333"/>
                </a:solidFill>
                <a:latin typeface="Arial" panose="020B0604020202020204" pitchFamily="34" charset="0"/>
              </a:rPr>
              <a:t>“</a:t>
            </a:r>
            <a:r>
              <a:rPr lang="en-US" altLang="en-US">
                <a:solidFill>
                  <a:srgbClr val="333333"/>
                </a:solidFill>
                <a:latin typeface="CMS"/>
              </a:rPr>
              <a:t>completely keep this</a:t>
            </a:r>
            <a:r>
              <a:rPr lang="en-US" altLang="en-US">
                <a:solidFill>
                  <a:srgbClr val="333333"/>
                </a:solidFill>
                <a:latin typeface="Arial" panose="020B0604020202020204" pitchFamily="34" charset="0"/>
              </a:rPr>
              <a:t>”</a:t>
            </a:r>
            <a:r>
              <a:rPr lang="en-US" altLang="en-US">
                <a:solidFill>
                  <a:srgbClr val="333333"/>
                </a:solidFill>
                <a:latin typeface="CMS"/>
              </a:rPr>
              <a:t> </a:t>
            </a:r>
          </a:p>
          <a:p>
            <a:pPr lvl="1"/>
            <a:r>
              <a:rPr lang="en-US" altLang="en-US">
                <a:solidFill>
                  <a:srgbClr val="333333"/>
                </a:solidFill>
                <a:latin typeface="CMS"/>
              </a:rPr>
              <a:t>while a </a:t>
            </a:r>
            <a:r>
              <a:rPr lang="en-US" altLang="en-US" sz="2400">
                <a:solidFill>
                  <a:srgbClr val="333333"/>
                </a:solidFill>
                <a:latin typeface="MathJax_Main"/>
              </a:rPr>
              <a:t>0</a:t>
            </a:r>
            <a:r>
              <a:rPr lang="en-US" altLang="en-US">
                <a:solidFill>
                  <a:srgbClr val="333333"/>
                </a:solidFill>
                <a:latin typeface="CMS"/>
              </a:rPr>
              <a:t> represents </a:t>
            </a:r>
            <a:r>
              <a:rPr lang="en-US" altLang="en-US">
                <a:solidFill>
                  <a:srgbClr val="333333"/>
                </a:solidFill>
                <a:latin typeface="Arial" panose="020B0604020202020204" pitchFamily="34" charset="0"/>
              </a:rPr>
              <a:t>“</a:t>
            </a:r>
            <a:r>
              <a:rPr lang="en-US" altLang="en-US">
                <a:solidFill>
                  <a:srgbClr val="333333"/>
                </a:solidFill>
                <a:latin typeface="CMS"/>
              </a:rPr>
              <a:t>completely get rid of this.</a:t>
            </a:r>
            <a:r>
              <a:rPr lang="en-US" altLang="en-US">
                <a:solidFill>
                  <a:srgbClr val="333333"/>
                </a:solidFill>
                <a:latin typeface="Arial" panose="020B0604020202020204" pitchFamily="34" charset="0"/>
              </a:rPr>
              <a:t>”</a:t>
            </a:r>
            <a:endParaRPr lang="en-US" altLang="en-US" sz="2800" i="1">
              <a:latin typeface="Arial" panose="020B0604020202020204" pitchFamily="34" charset="0"/>
            </a:endParaRPr>
          </a:p>
          <a:p>
            <a:r>
              <a:rPr lang="en-SG" altLang="en-US"/>
              <a:t>In LM, cell state include the gender of the present subject</a:t>
            </a:r>
          </a:p>
          <a:p>
            <a:pPr lvl="1"/>
            <a:r>
              <a:rPr lang="en-SG" altLang="en-US"/>
              <a:t>the correct pronouns can be used. </a:t>
            </a:r>
          </a:p>
          <a:p>
            <a:pPr lvl="1"/>
            <a:r>
              <a:rPr lang="en-SG" altLang="en-US"/>
              <a:t>When we see a new subject, we want to forget the gender of the old subject.</a:t>
            </a:r>
            <a:endParaRPr lang="en-US" altLang="en-US"/>
          </a:p>
        </p:txBody>
      </p:sp>
      <p:sp>
        <p:nvSpPr>
          <p:cNvPr id="44036" name="Slide Number Placeholder 3">
            <a:extLst>
              <a:ext uri="{FF2B5EF4-FFF2-40B4-BE49-F238E27FC236}">
                <a16:creationId xmlns:a16="http://schemas.microsoft.com/office/drawing/2014/main" id="{AE7975E3-2AF6-C0CA-5D63-288280552D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C98178EB-0AC9-486D-87D6-A76F43CCCB02}" type="slidenum">
              <a:rPr lang="ar-SA" altLang="en-US" sz="1400"/>
              <a:pPr>
                <a:spcBef>
                  <a:spcPct val="0"/>
                </a:spcBef>
                <a:buClrTx/>
                <a:buSzTx/>
                <a:buFontTx/>
                <a:buNone/>
              </a:pPr>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262F9005-F31D-770A-CC1D-DD579EEE223A}"/>
              </a:ext>
            </a:extLst>
          </p:cNvPr>
          <p:cNvSpPr>
            <a:spLocks noGrp="1"/>
          </p:cNvSpPr>
          <p:nvPr>
            <p:ph type="title"/>
          </p:nvPr>
        </p:nvSpPr>
        <p:spPr/>
        <p:txBody>
          <a:bodyPr/>
          <a:lstStyle/>
          <a:p>
            <a:r>
              <a:rPr lang="en-SG" altLang="en-US"/>
              <a:t>Forget gate</a:t>
            </a:r>
            <a:endParaRPr lang="en-US" altLang="en-US"/>
          </a:p>
        </p:txBody>
      </p:sp>
      <p:sp>
        <p:nvSpPr>
          <p:cNvPr id="45059" name="Slide Number Placeholder 3">
            <a:extLst>
              <a:ext uri="{FF2B5EF4-FFF2-40B4-BE49-F238E27FC236}">
                <a16:creationId xmlns:a16="http://schemas.microsoft.com/office/drawing/2014/main" id="{02D82CF0-E075-29BC-AAF2-71389CFE2B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65D91A61-B00D-4F8D-B2B0-2CEF175A0114}" type="slidenum">
              <a:rPr lang="ar-SA" altLang="en-US" sz="1400"/>
              <a:pPr>
                <a:spcBef>
                  <a:spcPct val="0"/>
                </a:spcBef>
                <a:buClrTx/>
                <a:buSzTx/>
                <a:buFontTx/>
                <a:buNone/>
              </a:pPr>
              <a:t>37</a:t>
            </a:fld>
            <a:endParaRPr lang="en-US" altLang="en-US" sz="1400"/>
          </a:p>
        </p:txBody>
      </p:sp>
      <p:pic>
        <p:nvPicPr>
          <p:cNvPr id="45060" name="Picture 5">
            <a:extLst>
              <a:ext uri="{FF2B5EF4-FFF2-40B4-BE49-F238E27FC236}">
                <a16:creationId xmlns:a16="http://schemas.microsoft.com/office/drawing/2014/main" id="{06EEA7F3-F364-0446-DE74-D682154ACB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8348663"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4354FD0C-E4EF-9CEB-CD51-FD9FD6B2E4B1}"/>
              </a:ext>
            </a:extLst>
          </p:cNvPr>
          <p:cNvSpPr>
            <a:spLocks noGrp="1"/>
          </p:cNvSpPr>
          <p:nvPr>
            <p:ph type="title"/>
          </p:nvPr>
        </p:nvSpPr>
        <p:spPr/>
        <p:txBody>
          <a:bodyPr/>
          <a:lstStyle/>
          <a:p>
            <a:r>
              <a:rPr lang="en-US" altLang="en-US"/>
              <a:t>input gate layer</a:t>
            </a:r>
          </a:p>
        </p:txBody>
      </p:sp>
      <p:sp>
        <p:nvSpPr>
          <p:cNvPr id="46083" name="Content Placeholder 2">
            <a:extLst>
              <a:ext uri="{FF2B5EF4-FFF2-40B4-BE49-F238E27FC236}">
                <a16:creationId xmlns:a16="http://schemas.microsoft.com/office/drawing/2014/main" id="{8C08B638-8EAB-9038-7DD5-7689D51123A7}"/>
              </a:ext>
            </a:extLst>
          </p:cNvPr>
          <p:cNvSpPr>
            <a:spLocks noGrp="1"/>
          </p:cNvSpPr>
          <p:nvPr>
            <p:ph idx="1"/>
          </p:nvPr>
        </p:nvSpPr>
        <p:spPr/>
        <p:txBody>
          <a:bodyPr/>
          <a:lstStyle/>
          <a:p>
            <a:r>
              <a:rPr lang="en-SG" altLang="en-US"/>
              <a:t>decide what new information we’re going to store in the cell state</a:t>
            </a:r>
          </a:p>
          <a:p>
            <a:r>
              <a:rPr lang="en-SG" altLang="en-US"/>
              <a:t>a sigmoid layer called the “input gate layer” decides which values we’ll update</a:t>
            </a:r>
          </a:p>
          <a:p>
            <a:r>
              <a:rPr lang="en-SG" altLang="en-US"/>
              <a:t>Next, a tanh layer creates a vector of new candidate values, C</a:t>
            </a:r>
            <a:r>
              <a:rPr lang="en-SG" altLang="en-US" baseline="-25000"/>
              <a:t>t</a:t>
            </a:r>
            <a:r>
              <a:rPr lang="en-SG" altLang="en-US"/>
              <a:t>, that could be added to the state.</a:t>
            </a:r>
            <a:endParaRPr lang="en-US" altLang="en-US"/>
          </a:p>
        </p:txBody>
      </p:sp>
      <p:sp>
        <p:nvSpPr>
          <p:cNvPr id="46084" name="Slide Number Placeholder 3">
            <a:extLst>
              <a:ext uri="{FF2B5EF4-FFF2-40B4-BE49-F238E27FC236}">
                <a16:creationId xmlns:a16="http://schemas.microsoft.com/office/drawing/2014/main" id="{B61893AA-E1C8-2D1E-B765-68126D8809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07CBCE5D-5905-4D80-AC4A-0E9541E035E5}" type="slidenum">
              <a:rPr lang="ar-SA" altLang="en-US" sz="1400"/>
              <a:pPr>
                <a:spcBef>
                  <a:spcPct val="0"/>
                </a:spcBef>
                <a:buClrTx/>
                <a:buSzTx/>
                <a:buFontTx/>
                <a:buNone/>
              </a:pPr>
              <a:t>38</a:t>
            </a:fld>
            <a:endParaRPr lang="en-US" altLang="en-US" sz="1400"/>
          </a:p>
        </p:txBody>
      </p:sp>
      <p:pic>
        <p:nvPicPr>
          <p:cNvPr id="46085" name="Picture 4">
            <a:extLst>
              <a:ext uri="{FF2B5EF4-FFF2-40B4-BE49-F238E27FC236}">
                <a16:creationId xmlns:a16="http://schemas.microsoft.com/office/drawing/2014/main" id="{9385C272-A34A-2473-CD53-F70927EA0D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938" y="4191000"/>
            <a:ext cx="8347075"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50731007-1D84-D4BE-023E-8951721BA61D}"/>
              </a:ext>
            </a:extLst>
          </p:cNvPr>
          <p:cNvSpPr>
            <a:spLocks noGrp="1"/>
          </p:cNvSpPr>
          <p:nvPr>
            <p:ph type="title"/>
          </p:nvPr>
        </p:nvSpPr>
        <p:spPr/>
        <p:txBody>
          <a:bodyPr/>
          <a:lstStyle/>
          <a:p>
            <a:r>
              <a:rPr lang="en-US" altLang="en-US"/>
              <a:t>input gate layer</a:t>
            </a:r>
          </a:p>
        </p:txBody>
      </p:sp>
      <p:sp>
        <p:nvSpPr>
          <p:cNvPr id="47107" name="Slide Number Placeholder 3">
            <a:extLst>
              <a:ext uri="{FF2B5EF4-FFF2-40B4-BE49-F238E27FC236}">
                <a16:creationId xmlns:a16="http://schemas.microsoft.com/office/drawing/2014/main" id="{45B2EEFB-36FF-FC3A-6C11-8B81E87E96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92460A47-0960-4B68-B271-6901BC44671F}" type="slidenum">
              <a:rPr lang="ar-SA" altLang="en-US" sz="1400"/>
              <a:pPr>
                <a:spcBef>
                  <a:spcPct val="0"/>
                </a:spcBef>
                <a:buClrTx/>
                <a:buSzTx/>
                <a:buFontTx/>
                <a:buNone/>
              </a:pPr>
              <a:t>39</a:t>
            </a:fld>
            <a:endParaRPr lang="en-US" altLang="en-US" sz="1400"/>
          </a:p>
        </p:txBody>
      </p:sp>
      <p:sp>
        <p:nvSpPr>
          <p:cNvPr id="47108" name="Content Placeholder 2">
            <a:extLst>
              <a:ext uri="{FF2B5EF4-FFF2-40B4-BE49-F238E27FC236}">
                <a16:creationId xmlns:a16="http://schemas.microsoft.com/office/drawing/2014/main" id="{1384DD27-5FED-CCD4-E372-F3C339ADC56E}"/>
              </a:ext>
            </a:extLst>
          </p:cNvPr>
          <p:cNvSpPr>
            <a:spLocks noGrp="1"/>
          </p:cNvSpPr>
          <p:nvPr>
            <p:ph idx="1"/>
          </p:nvPr>
        </p:nvSpPr>
        <p:spPr/>
        <p:txBody>
          <a:bodyPr/>
          <a:lstStyle/>
          <a:p>
            <a:r>
              <a:rPr lang="en-US" altLang="en-US">
                <a:solidFill>
                  <a:srgbClr val="333333"/>
                </a:solidFill>
                <a:latin typeface="CMS"/>
              </a:rPr>
              <a:t>update the old cell state, </a:t>
            </a:r>
            <a:r>
              <a:rPr lang="en-US" altLang="en-US" sz="2800" i="1">
                <a:solidFill>
                  <a:srgbClr val="333333"/>
                </a:solidFill>
                <a:latin typeface="MathJax_Math"/>
              </a:rPr>
              <a:t>C</a:t>
            </a:r>
            <a:r>
              <a:rPr lang="en-US" altLang="en-US" sz="1800" i="1">
                <a:solidFill>
                  <a:srgbClr val="333333"/>
                </a:solidFill>
                <a:latin typeface="MathJax_Math"/>
              </a:rPr>
              <a:t>t</a:t>
            </a:r>
            <a:r>
              <a:rPr lang="en-US" altLang="en-US" sz="1800">
                <a:solidFill>
                  <a:srgbClr val="333333"/>
                </a:solidFill>
                <a:latin typeface="MathJax_Main"/>
              </a:rPr>
              <a:t>−1</a:t>
            </a:r>
            <a:r>
              <a:rPr lang="en-US" altLang="en-US">
                <a:solidFill>
                  <a:srgbClr val="333333"/>
                </a:solidFill>
                <a:latin typeface="CMS"/>
              </a:rPr>
              <a:t>, into the new cell state </a:t>
            </a:r>
            <a:r>
              <a:rPr lang="en-US" altLang="en-US" sz="2800" i="1">
                <a:solidFill>
                  <a:srgbClr val="333333"/>
                </a:solidFill>
                <a:latin typeface="MathJax_Math"/>
              </a:rPr>
              <a:t>C</a:t>
            </a:r>
            <a:r>
              <a:rPr lang="en-US" altLang="en-US" sz="1800" i="1">
                <a:solidFill>
                  <a:srgbClr val="333333"/>
                </a:solidFill>
                <a:latin typeface="MathJax_Math"/>
              </a:rPr>
              <a:t>t</a:t>
            </a:r>
          </a:p>
          <a:p>
            <a:r>
              <a:rPr lang="en-US" altLang="en-US" sz="2000">
                <a:solidFill>
                  <a:srgbClr val="333333"/>
                </a:solidFill>
                <a:latin typeface="CMS"/>
              </a:rPr>
              <a:t>multiply the old state by </a:t>
            </a:r>
            <a:r>
              <a:rPr lang="en-US" altLang="en-US" i="1">
                <a:solidFill>
                  <a:srgbClr val="333333"/>
                </a:solidFill>
                <a:latin typeface="MathJax_Math"/>
              </a:rPr>
              <a:t>f</a:t>
            </a:r>
            <a:r>
              <a:rPr lang="en-US" altLang="en-US" sz="1600" i="1">
                <a:solidFill>
                  <a:srgbClr val="333333"/>
                </a:solidFill>
                <a:latin typeface="MathJax_Math"/>
              </a:rPr>
              <a:t>t</a:t>
            </a:r>
            <a:r>
              <a:rPr lang="en-US" altLang="en-US" sz="2000">
                <a:solidFill>
                  <a:srgbClr val="333333"/>
                </a:solidFill>
                <a:latin typeface="CMS"/>
              </a:rPr>
              <a:t>, forgetting the things we decided to forget earlier. Then we add </a:t>
            </a:r>
            <a:r>
              <a:rPr lang="en-US" altLang="en-US" i="1">
                <a:solidFill>
                  <a:srgbClr val="333333"/>
                </a:solidFill>
                <a:latin typeface="MathJax_Math"/>
              </a:rPr>
              <a:t>i</a:t>
            </a:r>
            <a:r>
              <a:rPr lang="en-US" altLang="en-US" sz="1600" i="1">
                <a:solidFill>
                  <a:srgbClr val="333333"/>
                </a:solidFill>
                <a:latin typeface="MathJax_Math"/>
              </a:rPr>
              <a:t>t</a:t>
            </a:r>
            <a:r>
              <a:rPr lang="en-US" altLang="en-US">
                <a:solidFill>
                  <a:srgbClr val="333333"/>
                </a:solidFill>
                <a:latin typeface="MathJax_Main"/>
              </a:rPr>
              <a:t>∗</a:t>
            </a:r>
            <a:r>
              <a:rPr lang="en-US" altLang="en-US" i="1">
                <a:solidFill>
                  <a:srgbClr val="333333"/>
                </a:solidFill>
                <a:latin typeface="MathJax_Math"/>
              </a:rPr>
              <a:t>C</a:t>
            </a:r>
            <a:r>
              <a:rPr lang="en-US" altLang="en-US">
                <a:solidFill>
                  <a:srgbClr val="333333"/>
                </a:solidFill>
                <a:latin typeface="MathJax_Main"/>
              </a:rPr>
              <a:t>~</a:t>
            </a:r>
            <a:r>
              <a:rPr lang="en-US" altLang="en-US" sz="1600" i="1">
                <a:solidFill>
                  <a:srgbClr val="333333"/>
                </a:solidFill>
                <a:latin typeface="MathJax_Math"/>
              </a:rPr>
              <a:t>t</a:t>
            </a:r>
            <a:endParaRPr lang="en-US" altLang="en-US"/>
          </a:p>
        </p:txBody>
      </p:sp>
      <p:pic>
        <p:nvPicPr>
          <p:cNvPr id="47109" name="Picture 6">
            <a:extLst>
              <a:ext uri="{FF2B5EF4-FFF2-40B4-BE49-F238E27FC236}">
                <a16:creationId xmlns:a16="http://schemas.microsoft.com/office/drawing/2014/main" id="{92160B89-43F7-E959-AC16-4675489110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3125" y="3733800"/>
            <a:ext cx="8348663"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909E98C-0D6F-FE17-6EF8-A01F1742BC70}"/>
              </a:ext>
            </a:extLst>
          </p:cNvPr>
          <p:cNvSpPr>
            <a:spLocks noGrp="1"/>
          </p:cNvSpPr>
          <p:nvPr>
            <p:ph type="title"/>
          </p:nvPr>
        </p:nvSpPr>
        <p:spPr/>
        <p:txBody>
          <a:bodyPr/>
          <a:lstStyle/>
          <a:p>
            <a:r>
              <a:rPr lang="en-US" altLang="en-US"/>
              <a:t>Recurrent Networks</a:t>
            </a:r>
          </a:p>
        </p:txBody>
      </p:sp>
      <p:sp>
        <p:nvSpPr>
          <p:cNvPr id="3" name="Content Placeholder 2">
            <a:extLst>
              <a:ext uri="{FF2B5EF4-FFF2-40B4-BE49-F238E27FC236}">
                <a16:creationId xmlns:a16="http://schemas.microsoft.com/office/drawing/2014/main" id="{69FDA55C-D722-2B01-862D-2B07D24B35EA}"/>
              </a:ext>
            </a:extLst>
          </p:cNvPr>
          <p:cNvSpPr>
            <a:spLocks noGrp="1"/>
          </p:cNvSpPr>
          <p:nvPr>
            <p:ph idx="1"/>
          </p:nvPr>
        </p:nvSpPr>
        <p:spPr/>
        <p:txBody>
          <a:bodyPr>
            <a:normAutofit fontScale="92500"/>
          </a:bodyPr>
          <a:lstStyle/>
          <a:p>
            <a:pPr>
              <a:defRPr/>
            </a:pPr>
            <a:r>
              <a:rPr lang="en-US" dirty="0"/>
              <a:t>Another option is to use a recurrent neural network which lets the network dynamically learn how much context it needs in order to solve the problem</a:t>
            </a:r>
          </a:p>
          <a:p>
            <a:pPr lvl="1">
              <a:defRPr/>
            </a:pPr>
            <a:r>
              <a:rPr lang="en-US" dirty="0"/>
              <a:t>Speech Example – Vowels vs Consonants, etc.</a:t>
            </a:r>
          </a:p>
          <a:p>
            <a:pPr marL="457200" lvl="1" indent="0">
              <a:buFont typeface="Wingdings" panose="05000000000000000000" pitchFamily="2" charset="2"/>
              <a:buNone/>
              <a:defRPr/>
            </a:pPr>
            <a:endParaRPr lang="en-US" dirty="0"/>
          </a:p>
          <a:p>
            <a:pPr>
              <a:defRPr/>
            </a:pPr>
            <a:r>
              <a:rPr lang="en-US" dirty="0"/>
              <a:t>Acts like a state machine that will give different outputs for the current input depending on the current state</a:t>
            </a:r>
          </a:p>
          <a:p>
            <a:pPr>
              <a:defRPr/>
            </a:pPr>
            <a:r>
              <a:rPr lang="en-US" dirty="0"/>
              <a:t>Recurrent nets must learn and use this state/context information in order to get high accuracy on the task</a:t>
            </a:r>
          </a:p>
          <a:p>
            <a:pPr marL="0" indent="0">
              <a:buFont typeface="Wingdings" panose="05000000000000000000" pitchFamily="2" charset="2"/>
              <a:buNone/>
              <a:defRPr/>
            </a:pPr>
            <a:endParaRPr lang="en-US" dirty="0"/>
          </a:p>
          <a:p>
            <a:pPr>
              <a:defRPr/>
            </a:pPr>
            <a:r>
              <a:rPr lang="en-US" dirty="0"/>
              <a:t>Temporal Deep Network</a:t>
            </a:r>
          </a:p>
        </p:txBody>
      </p:sp>
      <p:sp>
        <p:nvSpPr>
          <p:cNvPr id="10244" name="Slide Number Placeholder 3">
            <a:extLst>
              <a:ext uri="{FF2B5EF4-FFF2-40B4-BE49-F238E27FC236}">
                <a16:creationId xmlns:a16="http://schemas.microsoft.com/office/drawing/2014/main" id="{03E2036C-AE04-BF31-8CBC-2886B86DC7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CE93F29-32CE-4766-AB94-8CCEE59F3EAB}" type="slidenum">
              <a:rPr lang="en-US" altLang="en-US" sz="1400"/>
              <a:pPr>
                <a:spcBef>
                  <a:spcPct val="0"/>
                </a:spcBef>
                <a:buClrTx/>
                <a:buSzTx/>
                <a:buFontTx/>
                <a:buNone/>
              </a:pPr>
              <a:t>4</a:t>
            </a:fld>
            <a:endParaRPr lang="en-US" altLang="en-US" sz="1400"/>
          </a:p>
        </p:txBody>
      </p:sp>
      <p:sp>
        <p:nvSpPr>
          <p:cNvPr id="5" name="Footer Placeholder 4">
            <a:extLst>
              <a:ext uri="{FF2B5EF4-FFF2-40B4-BE49-F238E27FC236}">
                <a16:creationId xmlns:a16="http://schemas.microsoft.com/office/drawing/2014/main" id="{6BA9CC2E-04A1-A8F2-7266-D95F82B76148}"/>
              </a:ext>
            </a:extLst>
          </p:cNvPr>
          <p:cNvSpPr>
            <a:spLocks noGrp="1"/>
          </p:cNvSpPr>
          <p:nvPr>
            <p:ph type="ftr" sz="quarter" idx="11"/>
          </p:nvPr>
        </p:nvSpPr>
        <p:spPr/>
        <p:txBody>
          <a:bodyPr/>
          <a:lstStyle/>
          <a:p>
            <a:pPr>
              <a:defRPr/>
            </a:pPr>
            <a:r>
              <a:rPr lang="en-US"/>
              <a:t>Recurrent Neural Networks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7433797-0793-BE7E-C3F7-C0991A101C5E}"/>
              </a:ext>
            </a:extLst>
          </p:cNvPr>
          <p:cNvSpPr>
            <a:spLocks noGrp="1"/>
          </p:cNvSpPr>
          <p:nvPr>
            <p:ph type="title"/>
          </p:nvPr>
        </p:nvSpPr>
        <p:spPr/>
        <p:txBody>
          <a:bodyPr/>
          <a:lstStyle/>
          <a:p>
            <a:r>
              <a:rPr lang="en-SG" altLang="en-US"/>
              <a:t>Output gate</a:t>
            </a:r>
            <a:endParaRPr lang="en-US" altLang="en-US"/>
          </a:p>
        </p:txBody>
      </p:sp>
      <p:sp>
        <p:nvSpPr>
          <p:cNvPr id="48131" name="Content Placeholder 2">
            <a:extLst>
              <a:ext uri="{FF2B5EF4-FFF2-40B4-BE49-F238E27FC236}">
                <a16:creationId xmlns:a16="http://schemas.microsoft.com/office/drawing/2014/main" id="{36D34FAB-A5C0-8B17-F32B-F656D5F0114E}"/>
              </a:ext>
            </a:extLst>
          </p:cNvPr>
          <p:cNvSpPr>
            <a:spLocks noGrp="1"/>
          </p:cNvSpPr>
          <p:nvPr>
            <p:ph idx="1"/>
          </p:nvPr>
        </p:nvSpPr>
        <p:spPr/>
        <p:txBody>
          <a:bodyPr/>
          <a:lstStyle/>
          <a:p>
            <a:r>
              <a:rPr lang="en-SG" altLang="en-US"/>
              <a:t>decide what we’re going to output</a:t>
            </a:r>
          </a:p>
          <a:p>
            <a:r>
              <a:rPr lang="en-SG" altLang="en-US"/>
              <a:t>run a sigmoid layer which decides what parts of the cell state we’re going to output</a:t>
            </a:r>
          </a:p>
          <a:p>
            <a:r>
              <a:rPr lang="en-US" altLang="en-US">
                <a:solidFill>
                  <a:srgbClr val="333333"/>
                </a:solidFill>
                <a:latin typeface="CMS"/>
              </a:rPr>
              <a:t>put the cell state through </a:t>
            </a:r>
            <a:r>
              <a:rPr lang="en-US" altLang="en-US">
                <a:solidFill>
                  <a:srgbClr val="333333"/>
                </a:solidFill>
                <a:latin typeface="&amp;quot"/>
              </a:rPr>
              <a:t>tanh</a:t>
            </a:r>
            <a:r>
              <a:rPr lang="en-US" altLang="en-US">
                <a:solidFill>
                  <a:srgbClr val="333333"/>
                </a:solidFill>
                <a:latin typeface="CMS"/>
              </a:rPr>
              <a:t> (to push the values to be between </a:t>
            </a:r>
            <a:r>
              <a:rPr lang="en-US" altLang="en-US" sz="2800">
                <a:solidFill>
                  <a:srgbClr val="333333"/>
                </a:solidFill>
                <a:latin typeface="MathJax_Main"/>
              </a:rPr>
              <a:t>−1</a:t>
            </a:r>
            <a:r>
              <a:rPr lang="en-US" altLang="en-US">
                <a:solidFill>
                  <a:srgbClr val="333333"/>
                </a:solidFill>
                <a:latin typeface="CMS"/>
              </a:rPr>
              <a:t> and </a:t>
            </a:r>
            <a:r>
              <a:rPr lang="en-US" altLang="en-US" sz="2800">
                <a:solidFill>
                  <a:srgbClr val="333333"/>
                </a:solidFill>
                <a:latin typeface="MathJax_Main"/>
              </a:rPr>
              <a:t>1</a:t>
            </a:r>
            <a:r>
              <a:rPr lang="en-US" altLang="en-US">
                <a:solidFill>
                  <a:srgbClr val="333333"/>
                </a:solidFill>
                <a:latin typeface="CMS"/>
              </a:rPr>
              <a:t>) and multiply it by the output of the sigmoid gate</a:t>
            </a:r>
          </a:p>
          <a:p>
            <a:endParaRPr lang="en-US" altLang="en-US" sz="3200" i="1">
              <a:latin typeface="Arial" panose="020B0604020202020204" pitchFamily="34" charset="0"/>
            </a:endParaRPr>
          </a:p>
          <a:p>
            <a:endParaRPr lang="en-SG" altLang="en-US"/>
          </a:p>
          <a:p>
            <a:endParaRPr lang="en-US" altLang="en-US"/>
          </a:p>
        </p:txBody>
      </p:sp>
      <p:sp>
        <p:nvSpPr>
          <p:cNvPr id="48132" name="Slide Number Placeholder 3">
            <a:extLst>
              <a:ext uri="{FF2B5EF4-FFF2-40B4-BE49-F238E27FC236}">
                <a16:creationId xmlns:a16="http://schemas.microsoft.com/office/drawing/2014/main" id="{F77DA802-1D61-A684-F65D-AE033C9538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B10CB835-6DDC-45DD-B466-AAA28AB243BC}" type="slidenum">
              <a:rPr lang="ar-SA" altLang="en-US" sz="1400"/>
              <a:pPr>
                <a:spcBef>
                  <a:spcPct val="0"/>
                </a:spcBef>
                <a:buClrTx/>
                <a:buSzTx/>
                <a:buFontTx/>
                <a:buNone/>
              </a:pPr>
              <a:t>40</a:t>
            </a:fld>
            <a:endParaRPr lang="en-US" altLang="en-US" sz="1400"/>
          </a:p>
        </p:txBody>
      </p:sp>
      <p:pic>
        <p:nvPicPr>
          <p:cNvPr id="48133" name="Picture 5">
            <a:extLst>
              <a:ext uri="{FF2B5EF4-FFF2-40B4-BE49-F238E27FC236}">
                <a16:creationId xmlns:a16="http://schemas.microsoft.com/office/drawing/2014/main" id="{4E2FEAD1-6AC3-31C8-C5D9-9435B4A088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279900"/>
            <a:ext cx="8348663"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EEAEE81-6669-B29A-EA93-3A858C6B3A54}"/>
              </a:ext>
            </a:extLst>
          </p:cNvPr>
          <p:cNvSpPr>
            <a:spLocks noGrp="1"/>
          </p:cNvSpPr>
          <p:nvPr>
            <p:ph type="title"/>
          </p:nvPr>
        </p:nvSpPr>
        <p:spPr/>
        <p:txBody>
          <a:bodyPr/>
          <a:lstStyle/>
          <a:p>
            <a:r>
              <a:rPr lang="en-SG" altLang="en-US" b="1"/>
              <a:t>Variants on Long Short Term Memory</a:t>
            </a:r>
            <a:endParaRPr lang="en-US" altLang="en-US"/>
          </a:p>
        </p:txBody>
      </p:sp>
      <p:sp>
        <p:nvSpPr>
          <p:cNvPr id="49155" name="Content Placeholder 2">
            <a:extLst>
              <a:ext uri="{FF2B5EF4-FFF2-40B4-BE49-F238E27FC236}">
                <a16:creationId xmlns:a16="http://schemas.microsoft.com/office/drawing/2014/main" id="{D3E8904A-2AFE-EAD5-0A15-D5B4447E084E}"/>
              </a:ext>
            </a:extLst>
          </p:cNvPr>
          <p:cNvSpPr>
            <a:spLocks noGrp="1"/>
          </p:cNvSpPr>
          <p:nvPr>
            <p:ph idx="1"/>
          </p:nvPr>
        </p:nvSpPr>
        <p:spPr/>
        <p:txBody>
          <a:bodyPr/>
          <a:lstStyle/>
          <a:p>
            <a:r>
              <a:rPr lang="en-US" altLang="en-US"/>
              <a:t>peephole connections:</a:t>
            </a:r>
            <a:r>
              <a:rPr lang="en-SG" altLang="en-US"/>
              <a:t>we let the gate layers look at the cell state.</a:t>
            </a:r>
          </a:p>
          <a:p>
            <a:endParaRPr lang="en-US" altLang="en-US"/>
          </a:p>
        </p:txBody>
      </p:sp>
      <p:sp>
        <p:nvSpPr>
          <p:cNvPr id="49156" name="Slide Number Placeholder 3">
            <a:extLst>
              <a:ext uri="{FF2B5EF4-FFF2-40B4-BE49-F238E27FC236}">
                <a16:creationId xmlns:a16="http://schemas.microsoft.com/office/drawing/2014/main" id="{E31CF81C-37F3-FE2A-EB01-C89C7F0CBA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74C2182-2A95-402D-B543-355947E4A2BE}" type="slidenum">
              <a:rPr lang="ar-SA" altLang="en-US" sz="1400"/>
              <a:pPr>
                <a:spcBef>
                  <a:spcPct val="0"/>
                </a:spcBef>
                <a:buClrTx/>
                <a:buSzTx/>
                <a:buFontTx/>
                <a:buNone/>
              </a:pPr>
              <a:t>41</a:t>
            </a:fld>
            <a:endParaRPr lang="en-US" altLang="en-US" sz="1400"/>
          </a:p>
        </p:txBody>
      </p:sp>
      <p:pic>
        <p:nvPicPr>
          <p:cNvPr id="49157" name="Picture 4">
            <a:extLst>
              <a:ext uri="{FF2B5EF4-FFF2-40B4-BE49-F238E27FC236}">
                <a16:creationId xmlns:a16="http://schemas.microsoft.com/office/drawing/2014/main" id="{2672ADFB-7310-611A-0084-DD2CCFC23D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8348663"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61A49AF7-202E-6E7A-3FF4-33677A34AE31}"/>
              </a:ext>
            </a:extLst>
          </p:cNvPr>
          <p:cNvSpPr>
            <a:spLocks noGrp="1"/>
          </p:cNvSpPr>
          <p:nvPr>
            <p:ph type="title"/>
          </p:nvPr>
        </p:nvSpPr>
        <p:spPr/>
        <p:txBody>
          <a:bodyPr/>
          <a:lstStyle/>
          <a:p>
            <a:r>
              <a:rPr lang="en-SG" altLang="en-US"/>
              <a:t>coupled forget and input gates.</a:t>
            </a:r>
            <a:endParaRPr lang="en-US" altLang="en-US"/>
          </a:p>
        </p:txBody>
      </p:sp>
      <p:sp>
        <p:nvSpPr>
          <p:cNvPr id="50179" name="Content Placeholder 2">
            <a:extLst>
              <a:ext uri="{FF2B5EF4-FFF2-40B4-BE49-F238E27FC236}">
                <a16:creationId xmlns:a16="http://schemas.microsoft.com/office/drawing/2014/main" id="{4EA31E30-8839-59DF-18F9-8032DCB846DC}"/>
              </a:ext>
            </a:extLst>
          </p:cNvPr>
          <p:cNvSpPr>
            <a:spLocks noGrp="1"/>
          </p:cNvSpPr>
          <p:nvPr>
            <p:ph idx="1"/>
          </p:nvPr>
        </p:nvSpPr>
        <p:spPr/>
        <p:txBody>
          <a:bodyPr/>
          <a:lstStyle/>
          <a:p>
            <a:r>
              <a:rPr lang="en-SG" altLang="en-US"/>
              <a:t>Another variation is to use coupled forget and input gates.</a:t>
            </a:r>
          </a:p>
          <a:p>
            <a:r>
              <a:rPr lang="en-SG" altLang="en-US"/>
              <a:t>We only forget when we’re going to input something in its place.</a:t>
            </a:r>
            <a:endParaRPr lang="en-US" altLang="en-US"/>
          </a:p>
          <a:p>
            <a:endParaRPr lang="en-US" altLang="en-US"/>
          </a:p>
        </p:txBody>
      </p:sp>
      <p:sp>
        <p:nvSpPr>
          <p:cNvPr id="50180" name="Slide Number Placeholder 3">
            <a:extLst>
              <a:ext uri="{FF2B5EF4-FFF2-40B4-BE49-F238E27FC236}">
                <a16:creationId xmlns:a16="http://schemas.microsoft.com/office/drawing/2014/main" id="{3BB7AA4D-B5B0-3DE2-3B18-8B86855A6D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03A03CC8-F20B-4863-B0BB-81B17533A2D6}" type="slidenum">
              <a:rPr lang="ar-SA" altLang="en-US" sz="1400"/>
              <a:pPr>
                <a:spcBef>
                  <a:spcPct val="0"/>
                </a:spcBef>
                <a:buClrTx/>
                <a:buSzTx/>
                <a:buFontTx/>
                <a:buNone/>
              </a:pPr>
              <a:t>42</a:t>
            </a:fld>
            <a:endParaRPr lang="en-US" altLang="en-US" sz="1400"/>
          </a:p>
        </p:txBody>
      </p:sp>
      <p:pic>
        <p:nvPicPr>
          <p:cNvPr id="50181" name="Picture 4">
            <a:extLst>
              <a:ext uri="{FF2B5EF4-FFF2-40B4-BE49-F238E27FC236}">
                <a16:creationId xmlns:a16="http://schemas.microsoft.com/office/drawing/2014/main" id="{CF59004A-C108-1C6B-C3C6-EFA97A4FDE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338" y="3849688"/>
            <a:ext cx="8348662"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2887B2CE-2089-FC0A-ABFC-FCA118F41632}"/>
              </a:ext>
            </a:extLst>
          </p:cNvPr>
          <p:cNvSpPr>
            <a:spLocks noGrp="1"/>
          </p:cNvSpPr>
          <p:nvPr>
            <p:ph type="title"/>
          </p:nvPr>
        </p:nvSpPr>
        <p:spPr/>
        <p:txBody>
          <a:bodyPr/>
          <a:lstStyle/>
          <a:p>
            <a:r>
              <a:rPr lang="en-US" altLang="en-US"/>
              <a:t>Gated Recurrent Unit(GRU)</a:t>
            </a:r>
          </a:p>
        </p:txBody>
      </p:sp>
      <p:sp>
        <p:nvSpPr>
          <p:cNvPr id="51203" name="Content Placeholder 2">
            <a:extLst>
              <a:ext uri="{FF2B5EF4-FFF2-40B4-BE49-F238E27FC236}">
                <a16:creationId xmlns:a16="http://schemas.microsoft.com/office/drawing/2014/main" id="{5C84C2E8-62A9-1F2F-8206-586C8DDFBDF7}"/>
              </a:ext>
            </a:extLst>
          </p:cNvPr>
          <p:cNvSpPr>
            <a:spLocks noGrp="1"/>
          </p:cNvSpPr>
          <p:nvPr>
            <p:ph idx="1"/>
          </p:nvPr>
        </p:nvSpPr>
        <p:spPr/>
        <p:txBody>
          <a:bodyPr/>
          <a:lstStyle/>
          <a:p>
            <a:r>
              <a:rPr lang="en-SG" altLang="en-US"/>
              <a:t>combines the forget and input gates into a single “update gate.</a:t>
            </a:r>
          </a:p>
          <a:p>
            <a:r>
              <a:rPr lang="en-SG" altLang="en-US"/>
              <a:t>merges the cell state and hidden state, and makes some other changes</a:t>
            </a:r>
          </a:p>
          <a:p>
            <a:r>
              <a:rPr lang="en-SG" altLang="en-US"/>
              <a:t>Reset and update gate</a:t>
            </a:r>
          </a:p>
          <a:p>
            <a:endParaRPr lang="en-US" altLang="en-US"/>
          </a:p>
        </p:txBody>
      </p:sp>
      <p:sp>
        <p:nvSpPr>
          <p:cNvPr id="51204" name="Slide Number Placeholder 3">
            <a:extLst>
              <a:ext uri="{FF2B5EF4-FFF2-40B4-BE49-F238E27FC236}">
                <a16:creationId xmlns:a16="http://schemas.microsoft.com/office/drawing/2014/main" id="{BD9382B2-96D4-7757-1299-1C69ECEE8A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0E2ADAA-D67A-4AE3-A768-74035C280719}" type="slidenum">
              <a:rPr lang="ar-SA" altLang="en-US" sz="1400"/>
              <a:pPr>
                <a:spcBef>
                  <a:spcPct val="0"/>
                </a:spcBef>
                <a:buClrTx/>
                <a:buSzTx/>
                <a:buFontTx/>
                <a:buNone/>
              </a:pPr>
              <a:t>43</a:t>
            </a:fld>
            <a:endParaRPr lang="en-US" altLang="en-US" sz="1400"/>
          </a:p>
        </p:txBody>
      </p:sp>
      <p:pic>
        <p:nvPicPr>
          <p:cNvPr id="51205" name="Picture 4">
            <a:extLst>
              <a:ext uri="{FF2B5EF4-FFF2-40B4-BE49-F238E27FC236}">
                <a16:creationId xmlns:a16="http://schemas.microsoft.com/office/drawing/2014/main" id="{D048FE61-9F5A-6F3E-E5F3-B02C9624B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313" y="3894138"/>
            <a:ext cx="8348662"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4642B06C-C4AB-73CE-16DC-809467E7CD42}"/>
              </a:ext>
            </a:extLst>
          </p:cNvPr>
          <p:cNvSpPr>
            <a:spLocks noGrp="1"/>
          </p:cNvSpPr>
          <p:nvPr>
            <p:ph type="title"/>
          </p:nvPr>
        </p:nvSpPr>
        <p:spPr/>
        <p:txBody>
          <a:bodyPr/>
          <a:lstStyle/>
          <a:p>
            <a:endParaRPr lang="en-US" altLang="en-US"/>
          </a:p>
        </p:txBody>
      </p:sp>
      <p:sp>
        <p:nvSpPr>
          <p:cNvPr id="52227" name="Content Placeholder 2">
            <a:extLst>
              <a:ext uri="{FF2B5EF4-FFF2-40B4-BE49-F238E27FC236}">
                <a16:creationId xmlns:a16="http://schemas.microsoft.com/office/drawing/2014/main" id="{34AD2DA9-6EC7-70E1-767E-3D20DA10A742}"/>
              </a:ext>
            </a:extLst>
          </p:cNvPr>
          <p:cNvSpPr>
            <a:spLocks noGrp="1"/>
          </p:cNvSpPr>
          <p:nvPr>
            <p:ph idx="1"/>
          </p:nvPr>
        </p:nvSpPr>
        <p:spPr/>
        <p:txBody>
          <a:bodyPr/>
          <a:lstStyle/>
          <a:p>
            <a:endParaRPr lang="en-US" altLang="en-US"/>
          </a:p>
        </p:txBody>
      </p:sp>
      <p:sp>
        <p:nvSpPr>
          <p:cNvPr id="52228" name="Slide Number Placeholder 3">
            <a:extLst>
              <a:ext uri="{FF2B5EF4-FFF2-40B4-BE49-F238E27FC236}">
                <a16:creationId xmlns:a16="http://schemas.microsoft.com/office/drawing/2014/main" id="{1B794F81-F50A-11BB-5EC3-1193FFFF1E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DDEBE33-88AB-4A61-BB96-CA82300C1BD7}" type="slidenum">
              <a:rPr lang="ar-SA" altLang="en-US" sz="1400"/>
              <a:pPr>
                <a:spcBef>
                  <a:spcPct val="0"/>
                </a:spcBef>
                <a:buClrTx/>
                <a:buSzTx/>
                <a:buFontTx/>
                <a:buNone/>
              </a:pPr>
              <a:t>44</a:t>
            </a:fld>
            <a:endParaRPr lang="en-US" altLang="en-US" sz="1400"/>
          </a:p>
        </p:txBody>
      </p:sp>
      <p:pic>
        <p:nvPicPr>
          <p:cNvPr id="52229" name="Picture 1">
            <a:extLst>
              <a:ext uri="{FF2B5EF4-FFF2-40B4-BE49-F238E27FC236}">
                <a16:creationId xmlns:a16="http://schemas.microsoft.com/office/drawing/2014/main" id="{08103BC3-0A71-66F9-1E72-DD50D73D2B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97013"/>
            <a:ext cx="86106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55EB261E-5827-A6A8-A04C-D097E871337B}"/>
              </a:ext>
            </a:extLst>
          </p:cNvPr>
          <p:cNvSpPr>
            <a:spLocks noGrp="1"/>
          </p:cNvSpPr>
          <p:nvPr>
            <p:ph type="title"/>
          </p:nvPr>
        </p:nvSpPr>
        <p:spPr/>
        <p:txBody>
          <a:bodyPr/>
          <a:lstStyle/>
          <a:p>
            <a:r>
              <a:rPr lang="en-SG" altLang="en-US"/>
              <a:t>Words, Characters and Byte-Pairs</a:t>
            </a:r>
            <a:endParaRPr lang="en-US" altLang="en-US"/>
          </a:p>
        </p:txBody>
      </p:sp>
      <p:sp>
        <p:nvSpPr>
          <p:cNvPr id="53251" name="Content Placeholder 2">
            <a:extLst>
              <a:ext uri="{FF2B5EF4-FFF2-40B4-BE49-F238E27FC236}">
                <a16:creationId xmlns:a16="http://schemas.microsoft.com/office/drawing/2014/main" id="{31F278B7-B380-E005-3710-B8C01BC47223}"/>
              </a:ext>
            </a:extLst>
          </p:cNvPr>
          <p:cNvSpPr>
            <a:spLocks noGrp="1"/>
          </p:cNvSpPr>
          <p:nvPr>
            <p:ph idx="1"/>
          </p:nvPr>
        </p:nvSpPr>
        <p:spPr/>
        <p:txBody>
          <a:bodyPr/>
          <a:lstStyle/>
          <a:p>
            <a:r>
              <a:rPr lang="en-SG" altLang="en-US" sz="2000"/>
              <a:t>For some languages and applications, the lexicon is simply too large to practically represent every possible word as an embedding</a:t>
            </a:r>
          </a:p>
          <a:p>
            <a:r>
              <a:rPr lang="en-SG" altLang="en-US" sz="2000"/>
              <a:t>we will always encounter unknown words due to new words entering the language</a:t>
            </a:r>
          </a:p>
          <a:p>
            <a:r>
              <a:rPr lang="en-SG" altLang="en-US" sz="2000"/>
              <a:t>Morphological information, below the word level, is clearly an important source of information for many applications</a:t>
            </a:r>
          </a:p>
          <a:p>
            <a:pPr lvl="1"/>
            <a:r>
              <a:rPr lang="en-SG" altLang="en-US" sz="1800"/>
              <a:t>Ignore words altogether and simply use character sequences as the input to </a:t>
            </a:r>
            <a:r>
              <a:rPr lang="en-US" altLang="en-US" sz="1800"/>
              <a:t>RNNs</a:t>
            </a:r>
          </a:p>
          <a:p>
            <a:pPr lvl="1"/>
            <a:r>
              <a:rPr lang="en-SG" altLang="en-US" sz="1800"/>
              <a:t>Use subword units such as those derived from byte-pair encoding or phonetic </a:t>
            </a:r>
            <a:r>
              <a:rPr lang="en-US" altLang="en-US" sz="1800"/>
              <a:t>analysis as inputs</a:t>
            </a:r>
          </a:p>
          <a:p>
            <a:pPr lvl="1"/>
            <a:r>
              <a:rPr lang="en-SG" altLang="en-US" sz="1800"/>
              <a:t>Use full-blown morphological analysis to derive a linguistically motivated input </a:t>
            </a:r>
            <a:r>
              <a:rPr lang="en-US" altLang="en-US" sz="1800"/>
              <a:t>sequence</a:t>
            </a:r>
          </a:p>
        </p:txBody>
      </p:sp>
      <p:sp>
        <p:nvSpPr>
          <p:cNvPr id="53252" name="Slide Number Placeholder 3">
            <a:extLst>
              <a:ext uri="{FF2B5EF4-FFF2-40B4-BE49-F238E27FC236}">
                <a16:creationId xmlns:a16="http://schemas.microsoft.com/office/drawing/2014/main" id="{4D8876AB-C4AA-225D-280E-54E2CA4A3E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533CE6B-58E5-4A41-8849-9529A8C661C1}" type="slidenum">
              <a:rPr lang="ar-SA" altLang="en-US" sz="1400"/>
              <a:pPr>
                <a:spcBef>
                  <a:spcPct val="0"/>
                </a:spcBef>
                <a:buClrTx/>
                <a:buSzTx/>
                <a:buFontTx/>
                <a:buNone/>
              </a:pPr>
              <a:t>45</a:t>
            </a:fld>
            <a:endParaRPr lang="en-US" alt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458C490-FAD7-0790-5704-7E4C5BF4973C}"/>
              </a:ext>
            </a:extLst>
          </p:cNvPr>
          <p:cNvSpPr>
            <a:spLocks noGrp="1"/>
          </p:cNvSpPr>
          <p:nvPr>
            <p:ph type="title"/>
          </p:nvPr>
        </p:nvSpPr>
        <p:spPr/>
        <p:txBody>
          <a:bodyPr/>
          <a:lstStyle/>
          <a:p>
            <a:r>
              <a:rPr lang="en-US" altLang="en-US"/>
              <a:t>character-level word embeddings</a:t>
            </a:r>
          </a:p>
        </p:txBody>
      </p:sp>
      <p:sp>
        <p:nvSpPr>
          <p:cNvPr id="54275" name="Content Placeholder 2">
            <a:extLst>
              <a:ext uri="{FF2B5EF4-FFF2-40B4-BE49-F238E27FC236}">
                <a16:creationId xmlns:a16="http://schemas.microsoft.com/office/drawing/2014/main" id="{AB8DF478-CCE7-BF48-6D92-BD2ADB486924}"/>
              </a:ext>
            </a:extLst>
          </p:cNvPr>
          <p:cNvSpPr>
            <a:spLocks noGrp="1"/>
          </p:cNvSpPr>
          <p:nvPr>
            <p:ph idx="1"/>
          </p:nvPr>
        </p:nvSpPr>
        <p:spPr/>
        <p:txBody>
          <a:bodyPr/>
          <a:lstStyle/>
          <a:p>
            <a:endParaRPr lang="en-US" altLang="en-US"/>
          </a:p>
        </p:txBody>
      </p:sp>
      <p:sp>
        <p:nvSpPr>
          <p:cNvPr id="54276" name="Slide Number Placeholder 3">
            <a:extLst>
              <a:ext uri="{FF2B5EF4-FFF2-40B4-BE49-F238E27FC236}">
                <a16:creationId xmlns:a16="http://schemas.microsoft.com/office/drawing/2014/main" id="{7DB24F8C-11A3-4B69-0D7F-14ED66CDD4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4596A08D-F631-484C-AFAA-E19F1B5AC92E}" type="slidenum">
              <a:rPr lang="ar-SA" altLang="en-US" sz="1400"/>
              <a:pPr>
                <a:spcBef>
                  <a:spcPct val="0"/>
                </a:spcBef>
                <a:buClrTx/>
                <a:buSzTx/>
                <a:buFontTx/>
                <a:buNone/>
              </a:pPr>
              <a:t>46</a:t>
            </a:fld>
            <a:endParaRPr lang="en-US" altLang="en-US" sz="1400"/>
          </a:p>
        </p:txBody>
      </p:sp>
      <p:pic>
        <p:nvPicPr>
          <p:cNvPr id="54277" name="Picture 4">
            <a:extLst>
              <a:ext uri="{FF2B5EF4-FFF2-40B4-BE49-F238E27FC236}">
                <a16:creationId xmlns:a16="http://schemas.microsoft.com/office/drawing/2014/main" id="{28264E2B-A323-A631-76DD-6A3B62BBAA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24013"/>
            <a:ext cx="7840663"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96BC6C1C-3EF6-F642-F936-B87542670702}"/>
              </a:ext>
            </a:extLst>
          </p:cNvPr>
          <p:cNvSpPr>
            <a:spLocks noGrp="1"/>
          </p:cNvSpPr>
          <p:nvPr>
            <p:ph type="title"/>
          </p:nvPr>
        </p:nvSpPr>
        <p:spPr/>
        <p:txBody>
          <a:bodyPr/>
          <a:lstStyle/>
          <a:p>
            <a:endParaRPr lang="en-US" altLang="en-US"/>
          </a:p>
        </p:txBody>
      </p:sp>
      <p:sp>
        <p:nvSpPr>
          <p:cNvPr id="55299" name="Content Placeholder 2">
            <a:extLst>
              <a:ext uri="{FF2B5EF4-FFF2-40B4-BE49-F238E27FC236}">
                <a16:creationId xmlns:a16="http://schemas.microsoft.com/office/drawing/2014/main" id="{6A8CFB06-44D4-F411-F5DC-02016DFB33B0}"/>
              </a:ext>
            </a:extLst>
          </p:cNvPr>
          <p:cNvSpPr>
            <a:spLocks noGrp="1"/>
          </p:cNvSpPr>
          <p:nvPr>
            <p:ph idx="1"/>
          </p:nvPr>
        </p:nvSpPr>
        <p:spPr/>
        <p:txBody>
          <a:bodyPr/>
          <a:lstStyle/>
          <a:p>
            <a:endParaRPr lang="en-US" altLang="en-US"/>
          </a:p>
        </p:txBody>
      </p:sp>
      <p:sp>
        <p:nvSpPr>
          <p:cNvPr id="55300" name="Slide Number Placeholder 3">
            <a:extLst>
              <a:ext uri="{FF2B5EF4-FFF2-40B4-BE49-F238E27FC236}">
                <a16:creationId xmlns:a16="http://schemas.microsoft.com/office/drawing/2014/main" id="{7B4A1702-967B-3755-EE34-E4F9F7902F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60BD39DD-1CA3-4351-A0CA-ECA471089F36}" type="slidenum">
              <a:rPr lang="ar-SA" altLang="en-US" sz="1400"/>
              <a:pPr>
                <a:spcBef>
                  <a:spcPct val="0"/>
                </a:spcBef>
                <a:buClrTx/>
                <a:buSzTx/>
                <a:buFontTx/>
                <a:buNone/>
              </a:pPr>
              <a:t>47</a:t>
            </a:fld>
            <a:endParaRPr lang="en-US" altLang="en-US" sz="1400"/>
          </a:p>
        </p:txBody>
      </p:sp>
      <p:pic>
        <p:nvPicPr>
          <p:cNvPr id="55301" name="Picture 4">
            <a:extLst>
              <a:ext uri="{FF2B5EF4-FFF2-40B4-BE49-F238E27FC236}">
                <a16:creationId xmlns:a16="http://schemas.microsoft.com/office/drawing/2014/main" id="{AC2738C0-B44A-ED54-5D7D-DE08A91814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914400"/>
            <a:ext cx="8772525"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C7B6099-A5C2-0A12-32EA-E003E8A0DA71}"/>
              </a:ext>
            </a:extLst>
          </p:cNvPr>
          <p:cNvSpPr>
            <a:spLocks noGrp="1"/>
          </p:cNvSpPr>
          <p:nvPr>
            <p:ph type="title"/>
          </p:nvPr>
        </p:nvSpPr>
        <p:spPr/>
        <p:txBody>
          <a:bodyPr/>
          <a:lstStyle/>
          <a:p>
            <a:r>
              <a:rPr lang="en-US" altLang="en-US"/>
              <a:t>Recurrent Neural Networks (RNNs) </a:t>
            </a:r>
          </a:p>
        </p:txBody>
      </p:sp>
      <p:sp>
        <p:nvSpPr>
          <p:cNvPr id="3" name="Content Placeholder 2">
            <a:extLst>
              <a:ext uri="{FF2B5EF4-FFF2-40B4-BE49-F238E27FC236}">
                <a16:creationId xmlns:a16="http://schemas.microsoft.com/office/drawing/2014/main" id="{21A296EF-16D0-2C43-DDD8-0BF01F3636B5}"/>
              </a:ext>
            </a:extLst>
          </p:cNvPr>
          <p:cNvSpPr>
            <a:spLocks noGrp="1"/>
          </p:cNvSpPr>
          <p:nvPr>
            <p:ph idx="1"/>
          </p:nvPr>
        </p:nvSpPr>
        <p:spPr>
          <a:xfrm>
            <a:off x="3429000" y="2057400"/>
            <a:ext cx="5029200" cy="4510088"/>
          </a:xfrm>
        </p:spPr>
        <p:txBody>
          <a:bodyPr>
            <a:normAutofit fontScale="92500" lnSpcReduction="20000"/>
          </a:bodyPr>
          <a:lstStyle/>
          <a:p>
            <a:pPr>
              <a:defRPr/>
            </a:pPr>
            <a:r>
              <a:rPr lang="en-US" b="1" dirty="0"/>
              <a:t>R</a:t>
            </a:r>
            <a:r>
              <a:rPr lang="en-US" dirty="0"/>
              <a:t>ecurrent </a:t>
            </a:r>
            <a:r>
              <a:rPr lang="en-US" b="1" dirty="0"/>
              <a:t>N</a:t>
            </a:r>
            <a:r>
              <a:rPr lang="en-US" dirty="0"/>
              <a:t>eural </a:t>
            </a:r>
            <a:r>
              <a:rPr lang="en-US" b="1" dirty="0"/>
              <a:t>N</a:t>
            </a:r>
            <a:r>
              <a:rPr lang="en-US" dirty="0"/>
              <a:t>etwork</a:t>
            </a:r>
            <a:r>
              <a:rPr lang="en-US" b="1" dirty="0"/>
              <a:t>s </a:t>
            </a:r>
            <a:r>
              <a:rPr lang="en-US" dirty="0"/>
              <a:t>take the previous output or</a:t>
            </a:r>
            <a:br>
              <a:rPr lang="en-US" dirty="0"/>
            </a:br>
            <a:r>
              <a:rPr lang="en-US" dirty="0"/>
              <a:t>hidden states as inputs.!</a:t>
            </a:r>
            <a:br>
              <a:rPr lang="en-US" dirty="0"/>
            </a:br>
            <a:r>
              <a:rPr lang="en-US" dirty="0"/>
              <a:t>The composite input at time </a:t>
            </a:r>
            <a:r>
              <a:rPr lang="en-US" i="1" dirty="0"/>
              <a:t>t </a:t>
            </a:r>
            <a:r>
              <a:rPr lang="en-US" dirty="0"/>
              <a:t>has some historical</a:t>
            </a:r>
            <a:br>
              <a:rPr lang="en-US" dirty="0"/>
            </a:br>
            <a:r>
              <a:rPr lang="en-US" dirty="0"/>
              <a:t>information about the happenings at time T &lt; </a:t>
            </a:r>
            <a:r>
              <a:rPr lang="en-US" i="1" dirty="0"/>
              <a:t>t</a:t>
            </a:r>
            <a:r>
              <a:rPr lang="en-US" dirty="0"/>
              <a:t> </a:t>
            </a:r>
            <a:br>
              <a:rPr lang="en-US" dirty="0"/>
            </a:br>
            <a:endParaRPr lang="en-US" dirty="0"/>
          </a:p>
          <a:p>
            <a:pPr>
              <a:defRPr/>
            </a:pPr>
            <a:r>
              <a:rPr lang="en-US" dirty="0"/>
              <a:t>RNNs are useful as their intermediate values (state) can</a:t>
            </a:r>
            <a:br>
              <a:rPr lang="en-US" dirty="0"/>
            </a:br>
            <a:r>
              <a:rPr lang="en-US" dirty="0"/>
              <a:t>store information about past inputs for a time that is not</a:t>
            </a:r>
            <a:br>
              <a:rPr lang="en-US" dirty="0"/>
            </a:br>
            <a:r>
              <a:rPr lang="en-US" dirty="0"/>
              <a:t>fixed a priori</a:t>
            </a:r>
            <a:br>
              <a:rPr lang="en-US" dirty="0"/>
            </a:br>
            <a:br>
              <a:rPr lang="en-US" dirty="0"/>
            </a:br>
            <a:endParaRPr lang="en-US" dirty="0"/>
          </a:p>
        </p:txBody>
      </p:sp>
      <p:sp>
        <p:nvSpPr>
          <p:cNvPr id="4" name="Footer Placeholder 3">
            <a:extLst>
              <a:ext uri="{FF2B5EF4-FFF2-40B4-BE49-F238E27FC236}">
                <a16:creationId xmlns:a16="http://schemas.microsoft.com/office/drawing/2014/main" id="{1DEA37CB-DF69-5D76-A14C-386DC52F82C9}"/>
              </a:ext>
            </a:extLst>
          </p:cNvPr>
          <p:cNvSpPr>
            <a:spLocks noGrp="1"/>
          </p:cNvSpPr>
          <p:nvPr>
            <p:ph type="ftr" sz="quarter" idx="11"/>
          </p:nvPr>
        </p:nvSpPr>
        <p:spPr/>
        <p:txBody>
          <a:bodyPr/>
          <a:lstStyle/>
          <a:p>
            <a:pPr>
              <a:defRPr/>
            </a:pPr>
            <a:r>
              <a:rPr lang="en-US"/>
              <a:t>Recurrent Neural Networks</a:t>
            </a:r>
          </a:p>
        </p:txBody>
      </p:sp>
      <p:sp>
        <p:nvSpPr>
          <p:cNvPr id="12293" name="Slide Number Placeholder 4">
            <a:extLst>
              <a:ext uri="{FF2B5EF4-FFF2-40B4-BE49-F238E27FC236}">
                <a16:creationId xmlns:a16="http://schemas.microsoft.com/office/drawing/2014/main" id="{224FDD80-E6B7-BAF0-CF65-110CEE1257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825DA2F7-5938-4E46-8FA3-7DD775F75474}" type="slidenum">
              <a:rPr lang="en-US" altLang="en-US" sz="1400"/>
              <a:pPr>
                <a:spcBef>
                  <a:spcPct val="0"/>
                </a:spcBef>
                <a:buClrTx/>
                <a:buSzTx/>
                <a:buFontTx/>
                <a:buNone/>
              </a:pPr>
              <a:t>5</a:t>
            </a:fld>
            <a:endParaRPr lang="en-US" altLang="en-US" sz="1400"/>
          </a:p>
        </p:txBody>
      </p:sp>
      <p:pic>
        <p:nvPicPr>
          <p:cNvPr id="12294" name="Picture 5">
            <a:extLst>
              <a:ext uri="{FF2B5EF4-FFF2-40B4-BE49-F238E27FC236}">
                <a16:creationId xmlns:a16="http://schemas.microsoft.com/office/drawing/2014/main" id="{DBF827B8-DECD-C21A-3610-4E2BCC3331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888" y="2438400"/>
            <a:ext cx="3059112"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68C7F40-4DCC-69BD-BAC2-D4B2BECAC462}"/>
              </a:ext>
            </a:extLst>
          </p:cNvPr>
          <p:cNvSpPr>
            <a:spLocks noGrp="1"/>
          </p:cNvSpPr>
          <p:nvPr>
            <p:ph type="title"/>
          </p:nvPr>
        </p:nvSpPr>
        <p:spPr/>
        <p:txBody>
          <a:bodyPr/>
          <a:lstStyle/>
          <a:p>
            <a:r>
              <a:rPr lang="en-SG" altLang="en-US"/>
              <a:t>RNN</a:t>
            </a:r>
            <a:endParaRPr lang="en-US" altLang="en-US"/>
          </a:p>
        </p:txBody>
      </p:sp>
      <p:sp>
        <p:nvSpPr>
          <p:cNvPr id="13315" name="Content Placeholder 2">
            <a:extLst>
              <a:ext uri="{FF2B5EF4-FFF2-40B4-BE49-F238E27FC236}">
                <a16:creationId xmlns:a16="http://schemas.microsoft.com/office/drawing/2014/main" id="{0F5A1ABE-3DBB-10BA-840D-5CC52C532D7B}"/>
              </a:ext>
            </a:extLst>
          </p:cNvPr>
          <p:cNvSpPr>
            <a:spLocks noGrp="1"/>
          </p:cNvSpPr>
          <p:nvPr>
            <p:ph idx="1"/>
          </p:nvPr>
        </p:nvSpPr>
        <p:spPr/>
        <p:txBody>
          <a:bodyPr/>
          <a:lstStyle/>
          <a:p>
            <a:endParaRPr lang="en-US" altLang="en-US"/>
          </a:p>
        </p:txBody>
      </p:sp>
      <p:sp>
        <p:nvSpPr>
          <p:cNvPr id="13316" name="Slide Number Placeholder 3">
            <a:extLst>
              <a:ext uri="{FF2B5EF4-FFF2-40B4-BE49-F238E27FC236}">
                <a16:creationId xmlns:a16="http://schemas.microsoft.com/office/drawing/2014/main" id="{9406CB37-F52A-F479-84B1-D4AB485F8C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3610CC88-C42F-438B-B96F-26821C88B96A}" type="slidenum">
              <a:rPr lang="ar-SA" altLang="en-US" sz="1400"/>
              <a:pPr>
                <a:spcBef>
                  <a:spcPct val="0"/>
                </a:spcBef>
                <a:buClrTx/>
                <a:buSzTx/>
                <a:buFontTx/>
                <a:buNone/>
              </a:pPr>
              <a:t>6</a:t>
            </a:fld>
            <a:endParaRPr lang="en-US" altLang="en-US" sz="1400"/>
          </a:p>
        </p:txBody>
      </p:sp>
      <p:pic>
        <p:nvPicPr>
          <p:cNvPr id="13317" name="Picture 6">
            <a:extLst>
              <a:ext uri="{FF2B5EF4-FFF2-40B4-BE49-F238E27FC236}">
                <a16:creationId xmlns:a16="http://schemas.microsoft.com/office/drawing/2014/main" id="{69E45807-8287-6445-90A1-70FBC33420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251825"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DF1BF59-3729-0DFA-9319-6F5406E52070}"/>
                  </a:ext>
                </a:extLst>
              </p14:cNvPr>
              <p14:cNvContentPartPr/>
              <p14:nvPr/>
            </p14:nvContentPartPr>
            <p14:xfrm>
              <a:off x="908280" y="666720"/>
              <a:ext cx="4993920" cy="1978560"/>
            </p14:xfrm>
          </p:contentPart>
        </mc:Choice>
        <mc:Fallback>
          <p:pic>
            <p:nvPicPr>
              <p:cNvPr id="2" name="Ink 1">
                <a:extLst>
                  <a:ext uri="{FF2B5EF4-FFF2-40B4-BE49-F238E27FC236}">
                    <a16:creationId xmlns:a16="http://schemas.microsoft.com/office/drawing/2014/main" id="{0DF1BF59-3729-0DFA-9319-6F5406E52070}"/>
                  </a:ext>
                </a:extLst>
              </p:cNvPr>
              <p:cNvPicPr/>
              <p:nvPr/>
            </p:nvPicPr>
            <p:blipFill>
              <a:blip r:embed="rId4"/>
              <a:stretch>
                <a:fillRect/>
              </a:stretch>
            </p:blipFill>
            <p:spPr>
              <a:xfrm>
                <a:off x="898920" y="657360"/>
                <a:ext cx="5012640" cy="19972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7D3C827-2689-5F40-E1A2-C02E8FABD24D}"/>
              </a:ext>
            </a:extLst>
          </p:cNvPr>
          <p:cNvSpPr>
            <a:spLocks noGrp="1"/>
          </p:cNvSpPr>
          <p:nvPr>
            <p:ph type="title"/>
          </p:nvPr>
        </p:nvSpPr>
        <p:spPr/>
        <p:txBody>
          <a:bodyPr/>
          <a:lstStyle/>
          <a:p>
            <a:r>
              <a:rPr lang="en-US" altLang="en-US"/>
              <a:t>Inference in Simple RNNs</a:t>
            </a:r>
          </a:p>
        </p:txBody>
      </p:sp>
      <p:sp>
        <p:nvSpPr>
          <p:cNvPr id="14339" name="Slide Number Placeholder 3">
            <a:extLst>
              <a:ext uri="{FF2B5EF4-FFF2-40B4-BE49-F238E27FC236}">
                <a16:creationId xmlns:a16="http://schemas.microsoft.com/office/drawing/2014/main" id="{EB000B2E-90FC-9B62-4FF4-1715D60175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E32E12C-BF10-415F-8CA3-DDF9E8949AA1}" type="slidenum">
              <a:rPr lang="ar-SA" altLang="en-US" sz="1400"/>
              <a:pPr>
                <a:spcBef>
                  <a:spcPct val="0"/>
                </a:spcBef>
                <a:buClrTx/>
                <a:buSzTx/>
                <a:buFontTx/>
                <a:buNone/>
              </a:pPr>
              <a:t>7</a:t>
            </a:fld>
            <a:endParaRPr lang="en-US" altLang="en-US" sz="1400"/>
          </a:p>
        </p:txBody>
      </p:sp>
      <p:pic>
        <p:nvPicPr>
          <p:cNvPr id="14340" name="Picture 5">
            <a:extLst>
              <a:ext uri="{FF2B5EF4-FFF2-40B4-BE49-F238E27FC236}">
                <a16:creationId xmlns:a16="http://schemas.microsoft.com/office/drawing/2014/main" id="{F2C1FA3B-E4D6-C2E7-0448-E7F2CE714D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8400"/>
            <a:ext cx="374332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a:extLst>
              <a:ext uri="{FF2B5EF4-FFF2-40B4-BE49-F238E27FC236}">
                <a16:creationId xmlns:a16="http://schemas.microsoft.com/office/drawing/2014/main" id="{DEB4A0C8-D0CC-8F09-B757-778DA59E52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81400"/>
            <a:ext cx="39528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05EF94F-9D76-552E-EEFA-7062457A87B5}"/>
              </a:ext>
            </a:extLst>
          </p:cNvPr>
          <p:cNvSpPr>
            <a:spLocks noGrp="1"/>
          </p:cNvSpPr>
          <p:nvPr>
            <p:ph type="title"/>
          </p:nvPr>
        </p:nvSpPr>
        <p:spPr/>
        <p:txBody>
          <a:bodyPr/>
          <a:lstStyle/>
          <a:p>
            <a:r>
              <a:rPr lang="en-SG" altLang="en-US"/>
              <a:t>Unroll over time</a:t>
            </a:r>
            <a:endParaRPr lang="en-US" altLang="en-US"/>
          </a:p>
        </p:txBody>
      </p:sp>
      <p:sp>
        <p:nvSpPr>
          <p:cNvPr id="15363" name="Content Placeholder 2">
            <a:extLst>
              <a:ext uri="{FF2B5EF4-FFF2-40B4-BE49-F238E27FC236}">
                <a16:creationId xmlns:a16="http://schemas.microsoft.com/office/drawing/2014/main" id="{98522FDC-042D-8FEB-15EB-810608282174}"/>
              </a:ext>
            </a:extLst>
          </p:cNvPr>
          <p:cNvSpPr>
            <a:spLocks noGrp="1"/>
          </p:cNvSpPr>
          <p:nvPr>
            <p:ph idx="1"/>
          </p:nvPr>
        </p:nvSpPr>
        <p:spPr/>
        <p:txBody>
          <a:bodyPr/>
          <a:lstStyle/>
          <a:p>
            <a:endParaRPr lang="en-US" altLang="en-US"/>
          </a:p>
        </p:txBody>
      </p:sp>
      <p:sp>
        <p:nvSpPr>
          <p:cNvPr id="15364" name="Slide Number Placeholder 3">
            <a:extLst>
              <a:ext uri="{FF2B5EF4-FFF2-40B4-BE49-F238E27FC236}">
                <a16:creationId xmlns:a16="http://schemas.microsoft.com/office/drawing/2014/main" id="{81E2DD72-7C5F-E5FB-50B3-7C5F613CC5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EA9C9F1C-7247-48E8-A528-B619F1B762AD}" type="slidenum">
              <a:rPr lang="ar-SA" altLang="en-US" sz="1400"/>
              <a:pPr>
                <a:spcBef>
                  <a:spcPct val="0"/>
                </a:spcBef>
                <a:buClrTx/>
                <a:buSzTx/>
                <a:buFontTx/>
                <a:buNone/>
              </a:pPr>
              <a:t>8</a:t>
            </a:fld>
            <a:endParaRPr lang="en-US" altLang="en-US" sz="1400"/>
          </a:p>
        </p:txBody>
      </p:sp>
      <p:pic>
        <p:nvPicPr>
          <p:cNvPr id="15365" name="Picture 4">
            <a:extLst>
              <a:ext uri="{FF2B5EF4-FFF2-40B4-BE49-F238E27FC236}">
                <a16:creationId xmlns:a16="http://schemas.microsoft.com/office/drawing/2014/main" id="{359C56F6-879F-CED6-02E6-4BF77E2AC3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81175"/>
            <a:ext cx="7740650"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11E5730-4D09-BC7E-BA6E-F510F7942AAC}"/>
              </a:ext>
            </a:extLst>
          </p:cNvPr>
          <p:cNvSpPr>
            <a:spLocks noGrp="1"/>
          </p:cNvSpPr>
          <p:nvPr>
            <p:ph type="title"/>
          </p:nvPr>
        </p:nvSpPr>
        <p:spPr/>
        <p:txBody>
          <a:bodyPr/>
          <a:lstStyle/>
          <a:p>
            <a:endParaRPr lang="en-US" altLang="en-US"/>
          </a:p>
        </p:txBody>
      </p:sp>
      <p:sp>
        <p:nvSpPr>
          <p:cNvPr id="16387" name="Slide Number Placeholder 3">
            <a:extLst>
              <a:ext uri="{FF2B5EF4-FFF2-40B4-BE49-F238E27FC236}">
                <a16:creationId xmlns:a16="http://schemas.microsoft.com/office/drawing/2014/main" id="{BC4A0FAD-84DD-29F0-2EAB-5A71FB4BB4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16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5492B8B8-B5EC-4444-A54F-350DEDEA2345}" type="slidenum">
              <a:rPr lang="ar-SA" altLang="en-US" sz="1400"/>
              <a:pPr>
                <a:spcBef>
                  <a:spcPct val="0"/>
                </a:spcBef>
                <a:buClrTx/>
                <a:buSzTx/>
                <a:buFontTx/>
                <a:buNone/>
              </a:pPr>
              <a:t>9</a:t>
            </a:fld>
            <a:endParaRPr lang="en-US" altLang="en-US" sz="1400"/>
          </a:p>
        </p:txBody>
      </p:sp>
      <p:pic>
        <p:nvPicPr>
          <p:cNvPr id="16388" name="Picture 4">
            <a:extLst>
              <a:ext uri="{FF2B5EF4-FFF2-40B4-BE49-F238E27FC236}">
                <a16:creationId xmlns:a16="http://schemas.microsoft.com/office/drawing/2014/main" id="{1E906D7F-A8CA-92B4-3F27-7D679463B9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5613" y="2362200"/>
            <a:ext cx="8688387"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11643</TotalTime>
  <Words>1585</Words>
  <Application>Microsoft Office PowerPoint</Application>
  <PresentationFormat>On-screen Show (4:3)</PresentationFormat>
  <Paragraphs>218</Paragraphs>
  <Slides>47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Tahoma</vt:lpstr>
      <vt:lpstr>Wingdings</vt:lpstr>
      <vt:lpstr>NimbusRomNo9L-Regu</vt:lpstr>
      <vt:lpstr>CMS</vt:lpstr>
      <vt:lpstr>MathJax_Math</vt:lpstr>
      <vt:lpstr>MathJax_Main</vt:lpstr>
      <vt:lpstr>&amp;quot</vt:lpstr>
      <vt:lpstr>Blends</vt:lpstr>
      <vt:lpstr>Chapter 9: RNNs and LSTMs</vt:lpstr>
      <vt:lpstr>Recurrent Networks</vt:lpstr>
      <vt:lpstr>Motivation </vt:lpstr>
      <vt:lpstr>Recurrent Networks</vt:lpstr>
      <vt:lpstr>Recurrent Neural Networks (RNNs) </vt:lpstr>
      <vt:lpstr>RNN</vt:lpstr>
      <vt:lpstr>Inference in Simple RNNs</vt:lpstr>
      <vt:lpstr>Unroll over time</vt:lpstr>
      <vt:lpstr>PowerPoint Presentation</vt:lpstr>
      <vt:lpstr>Training RNN</vt:lpstr>
      <vt:lpstr>training</vt:lpstr>
      <vt:lpstr>RNN Applications</vt:lpstr>
      <vt:lpstr>PowerPoint Presentation</vt:lpstr>
      <vt:lpstr>RNN LM</vt:lpstr>
      <vt:lpstr>Training an RNN language model,  self-supervision</vt:lpstr>
      <vt:lpstr>RNN Applications</vt:lpstr>
      <vt:lpstr>PowerPoint Presentation</vt:lpstr>
      <vt:lpstr>Application: Sequence Labeling</vt:lpstr>
      <vt:lpstr>PowerPoint Presentation</vt:lpstr>
      <vt:lpstr>RNN for Sequence Classification</vt:lpstr>
      <vt:lpstr>named entity recognition</vt:lpstr>
      <vt:lpstr>RNN Applications Natural Language Generation</vt:lpstr>
      <vt:lpstr>PowerPoint Presentation</vt:lpstr>
      <vt:lpstr>Deep Networks:</vt:lpstr>
      <vt:lpstr>Stacked RNNs</vt:lpstr>
      <vt:lpstr>Bidirectional RNNs for sequence labelling</vt:lpstr>
      <vt:lpstr>bidirectional RNN for sequence classification</vt:lpstr>
      <vt:lpstr>Managing Context in RNNs: LSTMs and GRUs</vt:lpstr>
      <vt:lpstr>vanishing gradients or exploding gradients, </vt:lpstr>
      <vt:lpstr>Long Short-Term Memory(LSTM)</vt:lpstr>
      <vt:lpstr>RNN repeating module</vt:lpstr>
      <vt:lpstr>Long Short-Term Memory(LSTM)</vt:lpstr>
      <vt:lpstr>Core Idea</vt:lpstr>
      <vt:lpstr>gate</vt:lpstr>
      <vt:lpstr>Long Short-Term Memory(LSTM)</vt:lpstr>
      <vt:lpstr>Forget gate layer</vt:lpstr>
      <vt:lpstr>Forget gate</vt:lpstr>
      <vt:lpstr>input gate layer</vt:lpstr>
      <vt:lpstr>input gate layer</vt:lpstr>
      <vt:lpstr>Output gate</vt:lpstr>
      <vt:lpstr>Variants on Long Short Term Memory</vt:lpstr>
      <vt:lpstr>coupled forget and input gates.</vt:lpstr>
      <vt:lpstr>Gated Recurrent Unit(GRU)</vt:lpstr>
      <vt:lpstr>PowerPoint Presentation</vt:lpstr>
      <vt:lpstr>Words, Characters and Byte-Pairs</vt:lpstr>
      <vt:lpstr>character-level word embeddings</vt:lpstr>
      <vt:lpstr>PowerPoint Presentation</vt:lpstr>
    </vt:vector>
  </TitlesOfParts>
  <Company>Georgetown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dc:title>
  <dc:creator>Inderjeet Mani</dc:creator>
  <cp:lastModifiedBy>Heshaam Faili</cp:lastModifiedBy>
  <cp:revision>771</cp:revision>
  <dcterms:created xsi:type="dcterms:W3CDTF">2004-06-17T14:07:12Z</dcterms:created>
  <dcterms:modified xsi:type="dcterms:W3CDTF">2024-04-14T17:03:20Z</dcterms:modified>
</cp:coreProperties>
</file>