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3300"/>
    <a:srgbClr val="9966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B05CD3-00C2-4233-92BE-EF9C6900BB0C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7451337-C3F3-439F-AFC3-AC07C8C22CB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Влада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43174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928670"/>
            <a:ext cx="6072230" cy="1824038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Краса і сила жіночої долі </a:t>
            </a:r>
          </a:p>
          <a:p>
            <a:r>
              <a:rPr lang="uk-UA" sz="4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(за збіркою Ольги </a:t>
            </a:r>
            <a:r>
              <a:rPr lang="uk-UA" sz="4000" b="1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Месеврі</a:t>
            </a:r>
            <a:r>
              <a:rPr lang="uk-UA" sz="4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sz="4000" b="1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“Соняшник</a:t>
            </a:r>
            <a:r>
              <a:rPr lang="uk-UA" sz="4000" b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у </a:t>
            </a:r>
            <a:r>
              <a:rPr lang="uk-UA" sz="4000" b="1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відрі”</a:t>
            </a:r>
            <a:endParaRPr lang="ru-RU" sz="4000" b="1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66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7" name="Picture 3" descr="C:\Users\Влада\Desktop\imgr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3030628"/>
            <a:ext cx="4929190" cy="382737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Влада\Desktop\3083341_w640_h640_bookstac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666224"/>
            <a:ext cx="5357818" cy="619177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6557986" cy="3655562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ln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Домашнє завдання</a:t>
            </a:r>
          </a:p>
          <a:p>
            <a:endParaRPr lang="uk-UA" sz="4400" dirty="0" smtClean="0">
              <a:ln>
                <a:solidFill>
                  <a:schemeClr val="bg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uk-UA" sz="4400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Підберіть синоніми до слова </a:t>
            </a:r>
            <a:r>
              <a:rPr lang="uk-UA" sz="4400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сонячний</a:t>
            </a:r>
            <a:endParaRPr lang="ru-RU" sz="4400" b="1" dirty="0">
              <a:ln>
                <a:solidFill>
                  <a:schemeClr val="bg1"/>
                </a:solidFill>
              </a:ln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1857364"/>
            <a:ext cx="7406640" cy="100013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uk-UA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Месевря</a:t>
            </a:r>
            <a:r>
              <a:rPr lang="uk-UA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 О.І. Соняшник у відрі / О. </a:t>
            </a:r>
            <a:r>
              <a:rPr lang="uk-UA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Месевря</a:t>
            </a:r>
            <a:r>
              <a:rPr lang="uk-UA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. – Черкаси: видавництво Ю. </a:t>
            </a:r>
            <a:r>
              <a:rPr lang="uk-UA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Чабаненко</a:t>
            </a:r>
            <a:r>
              <a:rPr lang="uk-UA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; 2016. – 52 с. </a:t>
            </a:r>
            <a:endParaRPr lang="ru-RU" b="1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571480"/>
            <a:ext cx="6072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uk-UA" sz="4000" b="1" dirty="0" smtClean="0">
                <a:ln w="19050">
                  <a:solidFill>
                    <a:sysClr val="windowText" lastClr="000000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Використана література</a:t>
            </a:r>
            <a:endParaRPr lang="ru-RU" sz="4000" b="1" dirty="0">
              <a:ln w="19050">
                <a:solidFill>
                  <a:sysClr val="windowText" lastClr="000000"/>
                </a:solidFill>
                <a:prstDash val="solid"/>
              </a:ln>
              <a:solidFill>
                <a:srgbClr val="00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7170" name="Picture 2" descr="C:\Users\Влада\Desktop\7bcb1e12a98b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7418" y="2786057"/>
            <a:ext cx="5786478" cy="386970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Влада\Desktop\книга 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1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14744" y="3500438"/>
            <a:ext cx="5429256" cy="3357562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Презентацію підготувала 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Самелюк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Наталія Володимирівна,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учитель української мови і літератури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Почапинського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навчально-виховного комплексу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“Дошкільний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навчальний заклад – загальноосвітня школа   І-ІІІ </a:t>
            </a: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ступенів”</a:t>
            </a:r>
            <a:endParaRPr lang="uk-UA" altLang="ru-RU" sz="1800" i="1" dirty="0" smtClean="0">
              <a:ln w="18415" cmpd="sng">
                <a:solidFill>
                  <a:srgbClr val="003300"/>
                </a:solidFill>
                <a:prstDash val="solid"/>
              </a:ln>
              <a:solidFill>
                <a:srgbClr val="0033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err="1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Лисянської</a:t>
            </a: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районної ради </a:t>
            </a:r>
          </a:p>
          <a:p>
            <a:pPr algn="ctr">
              <a:spcBef>
                <a:spcPts val="0"/>
              </a:spcBef>
              <a:defRPr/>
            </a:pPr>
            <a:r>
              <a:rPr lang="uk-UA" altLang="ru-RU" sz="1800" i="1" dirty="0" smtClean="0">
                <a:ln w="18415" cmpd="sng">
                  <a:solidFill>
                    <a:srgbClr val="003300"/>
                  </a:solidFill>
                  <a:prstDash val="solid"/>
                </a:ln>
                <a:solidFill>
                  <a:srgbClr val="00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Черкаської області</a:t>
            </a:r>
          </a:p>
          <a:p>
            <a:endParaRPr lang="ru-RU" sz="1800" dirty="0">
              <a:ln w="18415" cmpd="sng">
                <a:solidFill>
                  <a:srgbClr val="92D050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00430" y="500042"/>
            <a:ext cx="56435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Краса і сила жіночої долі (за збіркою Ольги </a:t>
            </a:r>
            <a:r>
              <a:rPr lang="uk-UA" sz="4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Месеврі</a:t>
            </a:r>
            <a:r>
              <a:rPr lang="uk-UA" sz="40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4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“Соняшник</a:t>
            </a:r>
            <a:r>
              <a:rPr lang="uk-UA" sz="40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у </a:t>
            </a:r>
            <a:r>
              <a:rPr lang="uk-UA" sz="4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відрі”</a:t>
            </a:r>
            <a:endParaRPr lang="ru-RU" sz="4000" b="1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ru-RU" sz="4000" b="1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195" name="Picture 3" descr="C:\Users\Влада\Desktop\imag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27228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Влада\Desktop\tmb_102047_2226.jpg"/>
          <p:cNvPicPr>
            <a:picLocks noChangeAspect="1" noChangeArrowheads="1"/>
          </p:cNvPicPr>
          <p:nvPr/>
        </p:nvPicPr>
        <p:blipFill>
          <a:blip r:embed="rId2"/>
          <a:srcRect l="4751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571480"/>
            <a:ext cx="6400800" cy="1752600"/>
          </a:xfrm>
        </p:spPr>
        <p:txBody>
          <a:bodyPr>
            <a:noAutofit/>
          </a:bodyPr>
          <a:lstStyle/>
          <a:p>
            <a:r>
              <a:rPr lang="uk-UA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Жіночий характер, як і жіноча доля непередбачувані</a:t>
            </a:r>
            <a:endParaRPr 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Влада\Desktop\book-op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057553" cy="6858001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642910" y="285728"/>
            <a:ext cx="31754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uk-UA" sz="48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“Характер”</a:t>
            </a:r>
            <a:endParaRPr lang="uk-UA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57422" y="2000240"/>
            <a:ext cx="4429156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uk-UA" sz="4000" dirty="0">
                <a:ln w="18415" cmpd="sng">
                  <a:solidFill>
                    <a:srgbClr val="663300"/>
                  </a:solidFill>
                  <a:prstDash val="solid"/>
                </a:ln>
                <a:solidFill>
                  <a:srgbClr val="9966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Рольова гра-діалог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1538" y="3357562"/>
            <a:ext cx="2286000" cy="1446550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uk-UA" sz="4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Ганнуся</a:t>
            </a:r>
            <a:endParaRPr lang="uk-UA" sz="4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66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 algn="ctr">
              <a:spcBef>
                <a:spcPct val="20000"/>
              </a:spcBef>
            </a:pPr>
            <a:r>
              <a:rPr lang="uk-UA" sz="4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72198" y="3357562"/>
            <a:ext cx="2651154" cy="1446550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uk-UA" sz="4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Ганнуся </a:t>
            </a:r>
            <a:endParaRPr lang="uk-UA" sz="4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66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 algn="ctr">
              <a:spcBef>
                <a:spcPct val="20000"/>
              </a:spcBef>
            </a:pPr>
            <a:r>
              <a:rPr lang="uk-UA" sz="4000" dirty="0" err="1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Марфушка</a:t>
            </a:r>
            <a:endParaRPr lang="ru-RU" sz="4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66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/>
          <p:cNvSpPr/>
          <p:nvPr/>
        </p:nvSpPr>
        <p:spPr>
          <a:xfrm>
            <a:off x="1000100" y="714356"/>
            <a:ext cx="7358114" cy="4071966"/>
          </a:xfrm>
          <a:prstGeom prst="triangle">
            <a:avLst/>
          </a:prstGeom>
          <a:solidFill>
            <a:schemeClr val="accent6">
              <a:lumMod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29058" y="1071546"/>
            <a:ext cx="1600503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uk-UA" sz="44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Ганна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42976" y="4143380"/>
            <a:ext cx="17726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Остап</a:t>
            </a:r>
            <a:endParaRPr lang="ru-RU" sz="3200" dirty="0">
              <a:ln>
                <a:solidFill>
                  <a:schemeClr val="bg1"/>
                </a:solidFill>
              </a:ln>
              <a:solidFill>
                <a:srgbClr val="0066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00826" y="4214818"/>
            <a:ext cx="1659878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4400" dirty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Петро</a:t>
            </a:r>
            <a:endParaRPr lang="ru-RU" sz="2800" dirty="0">
              <a:ln>
                <a:solidFill>
                  <a:schemeClr val="bg1"/>
                </a:solidFill>
              </a:ln>
              <a:solidFill>
                <a:srgbClr val="0066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57422" y="5500702"/>
            <a:ext cx="5857916" cy="994768"/>
          </a:xfrm>
          <a:prstGeom prst="rect">
            <a:avLst/>
          </a:prstGeom>
        </p:spPr>
        <p:txBody>
          <a:bodyPr wrap="square">
            <a:prstTxWarp prst="textInflateBottom">
              <a:avLst/>
            </a:prstTxWarp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uk-UA" sz="5400" b="1" i="1" dirty="0">
                <a:ln w="24500" cmpd="dbl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Я </a:t>
            </a:r>
            <a:r>
              <a:rPr lang="uk-UA" sz="5400" b="1" i="1" dirty="0" smtClean="0">
                <a:ln w="24500" cmpd="dbl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підтримую…</a:t>
            </a:r>
            <a:endParaRPr lang="ru-RU" sz="5400" b="1" i="1" dirty="0">
              <a:ln w="24500" cmpd="dbl">
                <a:solidFill>
                  <a:schemeClr val="bg1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" name="Сердце 8"/>
          <p:cNvSpPr/>
          <p:nvPr/>
        </p:nvSpPr>
        <p:spPr>
          <a:xfrm>
            <a:off x="3000364" y="2214554"/>
            <a:ext cx="3357586" cy="2643206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Влада\Desktop\img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928802"/>
            <a:ext cx="8429652" cy="3500462"/>
          </a:xfrm>
        </p:spPr>
        <p:txBody>
          <a:bodyPr>
            <a:noAutofit/>
          </a:bodyPr>
          <a:lstStyle/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Дівочі мрії </a:t>
            </a:r>
          </a:p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        Глум </a:t>
            </a:r>
          </a:p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            Терпке одруження з Денисом </a:t>
            </a:r>
          </a:p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                     Війна, як визволення з полону</a:t>
            </a:r>
          </a:p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                                Життя минуло</a:t>
            </a:r>
          </a:p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                                             Соняшник у відрі</a:t>
            </a:r>
            <a:endParaRPr lang="ru-RU" sz="3200" dirty="0" smtClean="0">
              <a:ln>
                <a:solidFill>
                  <a:srgbClr val="663300"/>
                </a:solidFill>
              </a:ln>
              <a:solidFill>
                <a:srgbClr val="006600"/>
              </a:solidFill>
            </a:endParaRPr>
          </a:p>
          <a:p>
            <a:pPr algn="l"/>
            <a:endParaRPr lang="uk-UA" sz="3200" dirty="0" smtClean="0">
              <a:ln>
                <a:solidFill>
                  <a:srgbClr val="663300"/>
                </a:solidFill>
              </a:ln>
              <a:solidFill>
                <a:srgbClr val="006600"/>
              </a:solidFill>
            </a:endParaRPr>
          </a:p>
          <a:p>
            <a:pPr algn="l"/>
            <a:r>
              <a:rPr lang="uk-UA" sz="3200" dirty="0" smtClean="0">
                <a:ln>
                  <a:solidFill>
                    <a:srgbClr val="663300"/>
                  </a:solidFill>
                </a:ln>
                <a:solidFill>
                  <a:srgbClr val="006600"/>
                </a:solidFill>
              </a:rPr>
              <a:t>                                 </a:t>
            </a:r>
            <a:endParaRPr lang="ru-RU" sz="3200" dirty="0">
              <a:ln>
                <a:solidFill>
                  <a:srgbClr val="663300"/>
                </a:solidFill>
              </a:ln>
              <a:solidFill>
                <a:srgbClr val="0066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85852" y="214290"/>
            <a:ext cx="6572296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uk-UA" sz="3600" dirty="0">
                <a:ln w="18415" cmpd="sng">
                  <a:solidFill>
                    <a:srgbClr val="663300"/>
                  </a:solidFill>
                  <a:prstDash val="solid"/>
                </a:ln>
                <a:solidFill>
                  <a:srgbClr val="66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Ланцюжок подій </a:t>
            </a:r>
            <a:r>
              <a:rPr lang="uk-UA" sz="3600" dirty="0" smtClean="0">
                <a:ln w="18415" cmpd="sng">
                  <a:solidFill>
                    <a:srgbClr val="663300"/>
                  </a:solidFill>
                  <a:prstDash val="solid"/>
                </a:ln>
                <a:solidFill>
                  <a:srgbClr val="66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оповідання</a:t>
            </a:r>
          </a:p>
          <a:p>
            <a:pPr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uk-UA" sz="3600" dirty="0" err="1">
                <a:ln>
                  <a:solidFill>
                    <a:srgbClr val="663300"/>
                  </a:solidFill>
                </a:ln>
                <a:solidFill>
                  <a:srgbClr val="663300"/>
                </a:solidFill>
              </a:rPr>
              <a:t>“Соняшник</a:t>
            </a:r>
            <a:r>
              <a:rPr lang="uk-UA" sz="3600" dirty="0">
                <a:ln>
                  <a:solidFill>
                    <a:srgbClr val="663300"/>
                  </a:solidFill>
                </a:ln>
                <a:solidFill>
                  <a:srgbClr val="663300"/>
                </a:solidFill>
              </a:rPr>
              <a:t> у </a:t>
            </a:r>
            <a:r>
              <a:rPr lang="uk-UA" sz="3600" dirty="0" err="1">
                <a:ln>
                  <a:solidFill>
                    <a:srgbClr val="663300"/>
                  </a:solidFill>
                </a:ln>
                <a:solidFill>
                  <a:srgbClr val="663300"/>
                </a:solidFill>
              </a:rPr>
              <a:t>відрі”</a:t>
            </a:r>
            <a:endParaRPr lang="ru-RU" sz="3600" dirty="0" smtClean="0">
              <a:ln>
                <a:solidFill>
                  <a:srgbClr val="663300"/>
                </a:solidFill>
              </a:ln>
              <a:solidFill>
                <a:srgbClr val="663300"/>
              </a:solidFill>
            </a:endParaRPr>
          </a:p>
          <a:p>
            <a:pPr lvl="0"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uk-UA" sz="3600" dirty="0" smtClean="0">
                <a:ln w="18415" cmpd="sng">
                  <a:solidFill>
                    <a:srgbClr val="663300"/>
                  </a:solidFill>
                  <a:prstDash val="solid"/>
                </a:ln>
                <a:solidFill>
                  <a:srgbClr val="6633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uk-UA" sz="3600" dirty="0">
              <a:ln w="18415" cmpd="sng">
                <a:solidFill>
                  <a:srgbClr val="663300"/>
                </a:solidFill>
                <a:prstDash val="solid"/>
              </a:ln>
              <a:solidFill>
                <a:srgbClr val="6633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 descr="C:\Users\Влада\Desktop\imgre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3880153">
            <a:off x="-448174" y="2126647"/>
            <a:ext cx="6337808" cy="50752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Влада\Desktop\12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07" y="99392"/>
            <a:ext cx="9167313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285728"/>
            <a:ext cx="5857916" cy="785818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Прийом паралелізму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43782" y="2071678"/>
            <a:ext cx="2200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 smtClean="0">
                <a:ln w="18415" cmpd="sng">
                  <a:solidFill>
                    <a:srgbClr val="663300"/>
                  </a:solidFill>
                  <a:prstDash val="solid"/>
                </a:ln>
                <a:solidFill>
                  <a:srgbClr val="9966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Сокорина </a:t>
            </a:r>
            <a:endParaRPr lang="ru-RU" sz="3600" dirty="0">
              <a:ln w="18415" cmpd="sng">
                <a:solidFill>
                  <a:srgbClr val="663300"/>
                </a:solidFill>
                <a:prstDash val="solid"/>
              </a:ln>
              <a:solidFill>
                <a:srgbClr val="99663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2071678"/>
            <a:ext cx="1787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 smtClean="0">
                <a:ln w="18415" cmpd="sng">
                  <a:solidFill>
                    <a:srgbClr val="663300"/>
                  </a:solidFill>
                  <a:prstDash val="solid"/>
                </a:ln>
                <a:solidFill>
                  <a:srgbClr val="9966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Ганнуся</a:t>
            </a:r>
            <a:endParaRPr lang="ru-RU" sz="3600" dirty="0">
              <a:ln w="18415" cmpd="sng">
                <a:solidFill>
                  <a:srgbClr val="663300"/>
                </a:solidFill>
                <a:prstDash val="solid"/>
              </a:ln>
              <a:solidFill>
                <a:srgbClr val="99663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7" name="Picture 7" descr="C:\Users\Влада\Desktop\images.jpg"/>
          <p:cNvPicPr>
            <a:picLocks noChangeAspect="1" noChangeArrowheads="1"/>
          </p:cNvPicPr>
          <p:nvPr/>
        </p:nvPicPr>
        <p:blipFill>
          <a:blip r:embed="rId3"/>
          <a:srcRect l="43946"/>
          <a:stretch>
            <a:fillRect/>
          </a:stretch>
        </p:blipFill>
        <p:spPr bwMode="auto">
          <a:xfrm>
            <a:off x="1857356" y="1214422"/>
            <a:ext cx="3357586" cy="4609393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6314" y="1857364"/>
            <a:ext cx="4057656" cy="1369546"/>
          </a:xfrm>
        </p:spPr>
        <p:txBody>
          <a:bodyPr>
            <a:noAutofit/>
          </a:bodyPr>
          <a:lstStyle/>
          <a:p>
            <a:endParaRPr lang="uk-UA" sz="3600" i="1" dirty="0" smtClean="0"/>
          </a:p>
          <a:p>
            <a:r>
              <a:rPr lang="uk-UA" sz="3600" i="1" dirty="0" err="1" smtClean="0"/>
              <a:t>“Що</a:t>
            </a:r>
            <a:r>
              <a:rPr lang="uk-UA" sz="3600" i="1" dirty="0" smtClean="0"/>
              <a:t> згадувала, коли рятувала </a:t>
            </a:r>
          </a:p>
          <a:p>
            <a:r>
              <a:rPr lang="uk-UA" sz="3600" i="1" dirty="0" smtClean="0"/>
              <a:t>дитятко-соняшник?”</a:t>
            </a:r>
            <a:endParaRPr lang="ru-RU" sz="36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488" y="214290"/>
            <a:ext cx="4351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uk-UA" sz="4800" dirty="0">
                <a:solidFill>
                  <a:srgbClr val="FFFF00"/>
                </a:solidFill>
              </a:rPr>
              <a:t>Монолог Ганни </a:t>
            </a:r>
          </a:p>
        </p:txBody>
      </p:sp>
      <p:pic>
        <p:nvPicPr>
          <p:cNvPr id="6146" name="Picture 2" descr="C:\Users\Влада\Desktop\ba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714356"/>
            <a:ext cx="5857892" cy="5857892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Влада\Desktop\x_822f835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2643182"/>
            <a:ext cx="7058052" cy="307183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uk-UA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Який настрій після роботи з оповіданнями?</a:t>
            </a:r>
          </a:p>
          <a:p>
            <a:pPr marL="514350" indent="-514350">
              <a:buAutoNum type="arabicPeriod"/>
            </a:pPr>
            <a:r>
              <a:rPr lang="uk-UA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Чому Ганнуся змовчала про глум?</a:t>
            </a:r>
          </a:p>
          <a:p>
            <a:pPr marL="514350" indent="-514350">
              <a:buAutoNum type="arabicPeriod"/>
            </a:pPr>
            <a:r>
              <a:rPr lang="uk-UA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Що означає вислів </a:t>
            </a:r>
            <a:r>
              <a:rPr lang="uk-UA" b="1" dirty="0" err="1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“душа</a:t>
            </a:r>
            <a:r>
              <a:rPr lang="uk-UA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 </a:t>
            </a:r>
            <a:r>
              <a:rPr lang="uk-UA" b="1" dirty="0" err="1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затерпла”</a:t>
            </a:r>
            <a:r>
              <a:rPr lang="uk-UA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uk-UA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</a:rPr>
              <a:t>Де знаходила Ганнуся сили жити?</a:t>
            </a:r>
          </a:p>
          <a:p>
            <a:pPr marL="514350" indent="-514350">
              <a:buAutoNum type="arabicPeriod"/>
            </a:pPr>
            <a:endParaRPr lang="ru-RU" b="1" dirty="0">
              <a:ln>
                <a:solidFill>
                  <a:schemeClr val="bg1"/>
                </a:solidFill>
              </a:ln>
              <a:solidFill>
                <a:srgbClr val="0066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71802" y="0"/>
            <a:ext cx="3789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uk-UA" sz="4800" dirty="0">
                <a:solidFill>
                  <a:schemeClr val="accent6">
                    <a:lumMod val="25000"/>
                  </a:schemeClr>
                </a:solidFill>
              </a:rPr>
              <a:t>Калейдоскоп запитань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571480"/>
            <a:ext cx="7072362" cy="1752600"/>
          </a:xfrm>
        </p:spPr>
        <p:txBody>
          <a:bodyPr>
            <a:noAutofit/>
          </a:bodyPr>
          <a:lstStyle/>
          <a:p>
            <a:r>
              <a:rPr lang="uk-UA" sz="5400" dirty="0" err="1" smtClean="0">
                <a:ln>
                  <a:solidFill>
                    <a:schemeClr val="accent6">
                      <a:lumMod val="25000"/>
                    </a:schemeClr>
                  </a:solidFill>
                </a:ln>
                <a:solidFill>
                  <a:schemeClr val="accent6">
                    <a:lumMod val="25000"/>
                  </a:schemeClr>
                </a:solidFill>
              </a:rPr>
              <a:t>Твір-</a:t>
            </a:r>
            <a:r>
              <a:rPr lang="uk-UA" sz="5400" dirty="0" smtClean="0">
                <a:ln>
                  <a:solidFill>
                    <a:schemeClr val="accent6">
                      <a:lumMod val="25000"/>
                    </a:schemeClr>
                  </a:solidFill>
                </a:ln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uk-UA" sz="5400" dirty="0" smtClean="0">
                <a:ln>
                  <a:solidFill>
                    <a:schemeClr val="accent6">
                      <a:lumMod val="25000"/>
                    </a:schemeClr>
                  </a:solidFill>
                </a:ln>
                <a:solidFill>
                  <a:schemeClr val="accent6">
                    <a:lumMod val="25000"/>
                  </a:schemeClr>
                </a:solidFill>
              </a:rPr>
              <a:t>роздум </a:t>
            </a:r>
          </a:p>
          <a:p>
            <a:endParaRPr lang="uk-UA" sz="5400" dirty="0" smtClean="0">
              <a:ln>
                <a:solidFill>
                  <a:srgbClr val="FFFF00"/>
                </a:solidFill>
              </a:ln>
              <a:solidFill>
                <a:srgbClr val="FFC000"/>
              </a:solidFill>
            </a:endParaRPr>
          </a:p>
          <a:p>
            <a:r>
              <a:rPr lang="uk-UA" sz="5400" dirty="0" err="1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“Що</a:t>
            </a:r>
            <a:r>
              <a:rPr lang="uk-UA" sz="5400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 означає </a:t>
            </a:r>
          </a:p>
          <a:p>
            <a:r>
              <a:rPr lang="uk-UA" sz="5400" dirty="0" err="1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</a:rPr>
              <a:t>любити”</a:t>
            </a:r>
            <a:endParaRPr lang="ru-RU" sz="5400" dirty="0">
              <a:ln>
                <a:solidFill>
                  <a:srgbClr val="FFFF00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8194" name="Picture 2" descr="C:\Users\Влада\Desktop\2SCH15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691"/>
          <a:stretch>
            <a:fillRect/>
          </a:stretch>
        </p:blipFill>
        <p:spPr bwMode="auto">
          <a:xfrm>
            <a:off x="3714744" y="0"/>
            <a:ext cx="6110318" cy="66103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98</TotalTime>
  <Words>200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WolfishLair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Влада</dc:creator>
  <cp:lastModifiedBy>Admin</cp:lastModifiedBy>
  <cp:revision>2</cp:revision>
  <dcterms:created xsi:type="dcterms:W3CDTF">2017-01-30T19:14:33Z</dcterms:created>
  <dcterms:modified xsi:type="dcterms:W3CDTF">2017-01-31T14:49:11Z</dcterms:modified>
</cp:coreProperties>
</file>