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8"/>
    <p:restoredTop sz="94692"/>
  </p:normalViewPr>
  <p:slideViewPr>
    <p:cSldViewPr snapToGrid="0" snapToObjects="1">
      <p:cViewPr varScale="1">
        <p:scale>
          <a:sx n="32" d="100"/>
          <a:sy n="32"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flip="none" rotWithShape="1">
              <a:gsLst>
                <a:gs pos="0">
                  <a:srgbClr val="EE8D5F"/>
                </a:gs>
                <a:gs pos="100000">
                  <a:srgbClr val="FFC3A6"/>
                </a:gs>
              </a:gsLst>
              <a:lin ang="5400000" scaled="0"/>
            </a:gradFill>
            <a:ln w="6350" cap="flat">
              <a:solidFill>
                <a:srgbClr val="FFFFFF"/>
              </a:solidFill>
              <a:prstDash val="solid"/>
              <a:miter lim="800000"/>
            </a:ln>
            <a:effectLst/>
          </c:spPr>
          <c:dPt>
            <c:idx val="0"/>
            <c:bubble3D val="0"/>
            <c:spPr>
              <a:gradFill flip="none" rotWithShape="1">
                <a:gsLst>
                  <a:gs pos="0">
                    <a:schemeClr val="accent3"/>
                  </a:gs>
                  <a:gs pos="99000">
                    <a:schemeClr val="accent4"/>
                  </a:gs>
                </a:gsLst>
                <a:lin ang="5400000" scaled="0"/>
              </a:gradFill>
              <a:ln w="6350" cap="flat">
                <a:solidFill>
                  <a:srgbClr val="FFFFFF"/>
                </a:solidFill>
                <a:prstDash val="solid"/>
                <a:miter lim="800000"/>
              </a:ln>
              <a:effectLst/>
            </c:spPr>
            <c:extLst>
              <c:ext xmlns:c16="http://schemas.microsoft.com/office/drawing/2014/chart" uri="{C3380CC4-5D6E-409C-BE32-E72D297353CC}">
                <c16:uniqueId val="{00000001-142F-E24A-9EA4-F229AF3A167C}"/>
              </c:ext>
            </c:extLst>
          </c:dPt>
          <c:dPt>
            <c:idx val="1"/>
            <c:bubble3D val="0"/>
            <c:spPr>
              <a:solidFill>
                <a:schemeClr val="accent6"/>
              </a:solidFill>
              <a:ln w="12700" cap="flat">
                <a:noFill/>
                <a:miter lim="400000"/>
              </a:ln>
              <a:effectLst/>
            </c:spPr>
            <c:extLst>
              <c:ext xmlns:c16="http://schemas.microsoft.com/office/drawing/2014/chart" uri="{C3380CC4-5D6E-409C-BE32-E72D297353CC}">
                <c16:uniqueId val="{00000003-142F-E24A-9EA4-F229AF3A167C}"/>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142F-E24A-9EA4-F229AF3A167C}"/>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flip="none" rotWithShape="1">
              <a:gsLst>
                <a:gs pos="0">
                  <a:srgbClr val="ED73CE"/>
                </a:gs>
                <a:gs pos="100000">
                  <a:srgbClr val="A466F6"/>
                </a:gs>
              </a:gsLst>
              <a:lin ang="5400000" scaled="0"/>
            </a:gradFill>
            <a:ln w="6350" cap="flat">
              <a:solidFill>
                <a:srgbClr val="FFFFFF"/>
              </a:solidFill>
              <a:prstDash val="solid"/>
              <a:miter lim="800000"/>
            </a:ln>
            <a:effectLst/>
          </c:spPr>
          <c:dPt>
            <c:idx val="0"/>
            <c:bubble3D val="0"/>
            <c:spPr>
              <a:gradFill flip="none" rotWithShape="1">
                <a:gsLst>
                  <a:gs pos="0">
                    <a:schemeClr val="accent2"/>
                  </a:gs>
                  <a:gs pos="100000">
                    <a:schemeClr val="accent1"/>
                  </a:gs>
                </a:gsLst>
                <a:lin ang="5400000" scaled="0"/>
              </a:gradFill>
              <a:ln w="6350" cap="flat">
                <a:solidFill>
                  <a:srgbClr val="FFFFFF"/>
                </a:solidFill>
                <a:prstDash val="solid"/>
                <a:miter lim="800000"/>
              </a:ln>
              <a:effectLst/>
            </c:spPr>
            <c:extLst>
              <c:ext xmlns:c16="http://schemas.microsoft.com/office/drawing/2014/chart" uri="{C3380CC4-5D6E-409C-BE32-E72D297353CC}">
                <c16:uniqueId val="{00000001-75E4-3746-930F-28510DF8EC1E}"/>
              </c:ext>
            </c:extLst>
          </c:dPt>
          <c:dPt>
            <c:idx val="1"/>
            <c:bubble3D val="0"/>
            <c:spPr>
              <a:solidFill>
                <a:schemeClr val="accent6"/>
              </a:solidFill>
              <a:ln w="12700" cap="flat">
                <a:noFill/>
                <a:miter lim="400000"/>
              </a:ln>
              <a:effectLst/>
            </c:spPr>
            <c:extLst>
              <c:ext xmlns:c16="http://schemas.microsoft.com/office/drawing/2014/chart" uri="{C3380CC4-5D6E-409C-BE32-E72D297353CC}">
                <c16:uniqueId val="{00000003-75E4-3746-930F-28510DF8EC1E}"/>
              </c:ext>
            </c:extLst>
          </c:dPt>
          <c:cat>
            <c:strRef>
              <c:f>Sheet1!$B$1:$C$1</c:f>
              <c:strCache>
                <c:ptCount val="2"/>
                <c:pt idx="0">
                  <c:v>April</c:v>
                </c:pt>
                <c:pt idx="1">
                  <c:v>May</c:v>
                </c:pt>
              </c:strCache>
            </c:strRef>
          </c:cat>
          <c:val>
            <c:numRef>
              <c:f>Sheet1!$B$2:$C$2</c:f>
              <c:numCache>
                <c:formatCode>General</c:formatCode>
                <c:ptCount val="2"/>
                <c:pt idx="0">
                  <c:v>140</c:v>
                </c:pt>
                <c:pt idx="1">
                  <c:v>76</c:v>
                </c:pt>
              </c:numCache>
            </c:numRef>
          </c:val>
          <c:extLst>
            <c:ext xmlns:c16="http://schemas.microsoft.com/office/drawing/2014/chart" uri="{C3380CC4-5D6E-409C-BE32-E72D297353CC}">
              <c16:uniqueId val="{00000004-75E4-3746-930F-28510DF8EC1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flip="none" rotWithShape="1">
              <a:gsLst>
                <a:gs pos="0">
                  <a:schemeClr val="accent1"/>
                </a:gs>
                <a:gs pos="100000">
                  <a:schemeClr val="accent6"/>
                </a:gs>
              </a:gsLst>
              <a:lin ang="5400000" scaled="0"/>
            </a:gradFill>
            <a:ln w="6350" cap="flat">
              <a:solidFill>
                <a:srgbClr val="FFFFFF"/>
              </a:solidFill>
              <a:prstDash val="solid"/>
              <a:miter lim="800000"/>
            </a:ln>
            <a:effectLst/>
          </c:spPr>
          <c:dPt>
            <c:idx val="0"/>
            <c:bubble3D val="0"/>
            <c:extLst>
              <c:ext xmlns:c16="http://schemas.microsoft.com/office/drawing/2014/chart" uri="{C3380CC4-5D6E-409C-BE32-E72D297353CC}">
                <c16:uniqueId val="{00000001-50E9-9745-B37E-ED4465F3E4F4}"/>
              </c:ext>
            </c:extLst>
          </c:dPt>
          <c:dPt>
            <c:idx val="1"/>
            <c:bubble3D val="0"/>
            <c:spPr>
              <a:solidFill>
                <a:schemeClr val="accent6"/>
              </a:solidFill>
              <a:ln w="12700" cap="flat">
                <a:noFill/>
                <a:miter lim="400000"/>
              </a:ln>
              <a:effectLst/>
            </c:spPr>
            <c:extLst>
              <c:ext xmlns:c16="http://schemas.microsoft.com/office/drawing/2014/chart" uri="{C3380CC4-5D6E-409C-BE32-E72D297353CC}">
                <c16:uniqueId val="{00000003-50E9-9745-B37E-ED4465F3E4F4}"/>
              </c:ext>
            </c:extLst>
          </c:dPt>
          <c:cat>
            <c:strRef>
              <c:f>Sheet1!$B$1:$C$1</c:f>
              <c:strCache>
                <c:ptCount val="2"/>
                <c:pt idx="0">
                  <c:v>April</c:v>
                </c:pt>
                <c:pt idx="1">
                  <c:v>May</c:v>
                </c:pt>
              </c:strCache>
            </c:strRef>
          </c:cat>
          <c:val>
            <c:numRef>
              <c:f>Sheet1!$B$2:$C$2</c:f>
              <c:numCache>
                <c:formatCode>General</c:formatCode>
                <c:ptCount val="2"/>
                <c:pt idx="0">
                  <c:v>140</c:v>
                </c:pt>
                <c:pt idx="1">
                  <c:v>76</c:v>
                </c:pt>
              </c:numCache>
            </c:numRef>
          </c:val>
          <c:extLst>
            <c:ext xmlns:c16="http://schemas.microsoft.com/office/drawing/2014/chart" uri="{C3380CC4-5D6E-409C-BE32-E72D297353CC}">
              <c16:uniqueId val="{00000004-50E9-9745-B37E-ED4465F3E4F4}"/>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xfrm>
            <a:off x="1143000" y="685800"/>
            <a:ext cx="4572000" cy="3429000"/>
          </a:xfrm>
          <a:prstGeom prst="rect">
            <a:avLst/>
          </a:prstGeom>
        </p:spPr>
        <p:txBody>
          <a:bodyPr/>
          <a:lstStyle/>
          <a:p>
            <a:endParaRPr/>
          </a:p>
        </p:txBody>
      </p:sp>
      <p:sp>
        <p:nvSpPr>
          <p:cNvPr id="58" name="Shape 5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bg>
      <p:bgPr>
        <a:solidFill>
          <a:schemeClr val="accent6">
            <a:alpha val="15000"/>
          </a:schemeClr>
        </a:solidFill>
        <a:effectLst/>
      </p:bgPr>
    </p:bg>
    <p:spTree>
      <p:nvGrpSpPr>
        <p:cNvPr id="1" name=""/>
        <p:cNvGrpSpPr/>
        <p:nvPr/>
      </p:nvGrpSpPr>
      <p:grpSpPr>
        <a:xfrm>
          <a:off x="0" y="0"/>
          <a:ext cx="0" cy="0"/>
          <a:chOff x="0" y="0"/>
          <a:chExt cx="0" cy="0"/>
        </a:xfrm>
      </p:grpSpPr>
      <p:sp>
        <p:nvSpPr>
          <p:cNvPr id="11" name="Circle"/>
          <p:cNvSpPr/>
          <p:nvPr/>
        </p:nvSpPr>
        <p:spPr>
          <a:xfrm>
            <a:off x="3148497" y="532297"/>
            <a:ext cx="1018207" cy="1018207"/>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Circle"/>
          <p:cNvSpPr/>
          <p:nvPr/>
        </p:nvSpPr>
        <p:spPr>
          <a:xfrm>
            <a:off x="23036697" y="125384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Circle"/>
          <p:cNvSpPr/>
          <p:nvPr/>
        </p:nvSpPr>
        <p:spPr>
          <a:xfrm>
            <a:off x="887897" y="55280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Shape"/>
          <p:cNvSpPr/>
          <p:nvPr/>
        </p:nvSpPr>
        <p:spPr>
          <a:xfrm>
            <a:off x="17323055" y="0"/>
            <a:ext cx="7060945" cy="8152697"/>
          </a:xfrm>
          <a:custGeom>
            <a:avLst/>
            <a:gdLst/>
            <a:ahLst/>
            <a:cxnLst>
              <a:cxn ang="0">
                <a:pos x="wd2" y="hd2"/>
              </a:cxn>
              <a:cxn ang="5400000">
                <a:pos x="wd2" y="hd2"/>
              </a:cxn>
              <a:cxn ang="10800000">
                <a:pos x="wd2" y="hd2"/>
              </a:cxn>
              <a:cxn ang="16200000">
                <a:pos x="wd2" y="hd2"/>
              </a:cxn>
            </a:cxnLst>
            <a:rect l="0" t="0" r="r" b="b"/>
            <a:pathLst>
              <a:path w="20223" h="20623" extrusionOk="0">
                <a:moveTo>
                  <a:pt x="3117" y="0"/>
                </a:moveTo>
                <a:cubicBezTo>
                  <a:pt x="-1377" y="4995"/>
                  <a:pt x="-1012" y="12280"/>
                  <a:pt x="4218" y="16899"/>
                </a:cubicBezTo>
                <a:cubicBezTo>
                  <a:pt x="8546" y="20722"/>
                  <a:pt x="14941" y="21600"/>
                  <a:pt x="20223" y="19541"/>
                </a:cubicBezTo>
                <a:lnTo>
                  <a:pt x="20223" y="0"/>
                </a:lnTo>
                <a:lnTo>
                  <a:pt x="3117"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Shape"/>
          <p:cNvSpPr/>
          <p:nvPr/>
        </p:nvSpPr>
        <p:spPr>
          <a:xfrm>
            <a:off x="6096735" y="7187803"/>
            <a:ext cx="10056930" cy="6542485"/>
          </a:xfrm>
          <a:custGeom>
            <a:avLst/>
            <a:gdLst/>
            <a:ahLst/>
            <a:cxnLst>
              <a:cxn ang="0">
                <a:pos x="wd2" y="hd2"/>
              </a:cxn>
              <a:cxn ang="5400000">
                <a:pos x="wd2" y="hd2"/>
              </a:cxn>
              <a:cxn ang="10800000">
                <a:pos x="wd2" y="hd2"/>
              </a:cxn>
              <a:cxn ang="16200000">
                <a:pos x="wd2" y="hd2"/>
              </a:cxn>
            </a:cxnLst>
            <a:rect l="0" t="0" r="r" b="b"/>
            <a:pathLst>
              <a:path w="20338" h="21600" extrusionOk="0">
                <a:moveTo>
                  <a:pt x="10169" y="0"/>
                </a:moveTo>
                <a:cubicBezTo>
                  <a:pt x="7566" y="0"/>
                  <a:pt x="4963" y="1621"/>
                  <a:pt x="2977" y="4864"/>
                </a:cubicBezTo>
                <a:cubicBezTo>
                  <a:pt x="203" y="9393"/>
                  <a:pt x="-631" y="15885"/>
                  <a:pt x="470" y="21600"/>
                </a:cubicBezTo>
                <a:lnTo>
                  <a:pt x="19868" y="21600"/>
                </a:lnTo>
                <a:cubicBezTo>
                  <a:pt x="20969" y="15885"/>
                  <a:pt x="20135" y="9393"/>
                  <a:pt x="17361" y="4864"/>
                </a:cubicBezTo>
                <a:cubicBezTo>
                  <a:pt x="15375" y="1621"/>
                  <a:pt x="12772" y="0"/>
                  <a:pt x="10169"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Shape"/>
          <p:cNvSpPr/>
          <p:nvPr/>
        </p:nvSpPr>
        <p:spPr>
          <a:xfrm>
            <a:off x="22756866" y="8818222"/>
            <a:ext cx="1627134" cy="2828076"/>
          </a:xfrm>
          <a:custGeom>
            <a:avLst/>
            <a:gdLst/>
            <a:ahLst/>
            <a:cxnLst>
              <a:cxn ang="0">
                <a:pos x="wd2" y="hd2"/>
              </a:cxn>
              <a:cxn ang="5400000">
                <a:pos x="wd2" y="hd2"/>
              </a:cxn>
              <a:cxn ang="10800000">
                <a:pos x="wd2" y="hd2"/>
              </a:cxn>
              <a:cxn ang="16200000">
                <a:pos x="wd2" y="hd2"/>
              </a:cxn>
            </a:cxnLst>
            <a:rect l="0" t="0" r="r" b="b"/>
            <a:pathLst>
              <a:path w="21533" h="21561" extrusionOk="0">
                <a:moveTo>
                  <a:pt x="13676" y="2"/>
                </a:moveTo>
                <a:cubicBezTo>
                  <a:pt x="12909" y="19"/>
                  <a:pt x="12155" y="111"/>
                  <a:pt x="11444" y="278"/>
                </a:cubicBezTo>
                <a:cubicBezTo>
                  <a:pt x="10733" y="444"/>
                  <a:pt x="10075" y="680"/>
                  <a:pt x="9506" y="977"/>
                </a:cubicBezTo>
                <a:cubicBezTo>
                  <a:pt x="8064" y="1728"/>
                  <a:pt x="7275" y="2811"/>
                  <a:pt x="7347" y="3930"/>
                </a:cubicBezTo>
                <a:cubicBezTo>
                  <a:pt x="7411" y="4627"/>
                  <a:pt x="8055" y="5542"/>
                  <a:pt x="9133" y="7071"/>
                </a:cubicBezTo>
                <a:lnTo>
                  <a:pt x="10383" y="8838"/>
                </a:lnTo>
                <a:lnTo>
                  <a:pt x="7316" y="9555"/>
                </a:lnTo>
                <a:cubicBezTo>
                  <a:pt x="4663" y="10176"/>
                  <a:pt x="3075" y="10550"/>
                  <a:pt x="2164" y="11010"/>
                </a:cubicBezTo>
                <a:cubicBezTo>
                  <a:pt x="721" y="11761"/>
                  <a:pt x="-67" y="12841"/>
                  <a:pt x="5" y="13960"/>
                </a:cubicBezTo>
                <a:cubicBezTo>
                  <a:pt x="33" y="14402"/>
                  <a:pt x="189" y="14837"/>
                  <a:pt x="478" y="15246"/>
                </a:cubicBezTo>
                <a:cubicBezTo>
                  <a:pt x="767" y="15656"/>
                  <a:pt x="1182" y="16032"/>
                  <a:pt x="1696" y="16360"/>
                </a:cubicBezTo>
                <a:cubicBezTo>
                  <a:pt x="3000" y="17191"/>
                  <a:pt x="4874" y="17648"/>
                  <a:pt x="6817" y="17606"/>
                </a:cubicBezTo>
                <a:cubicBezTo>
                  <a:pt x="8027" y="17570"/>
                  <a:pt x="9616" y="17199"/>
                  <a:pt x="12268" y="16578"/>
                </a:cubicBezTo>
                <a:lnTo>
                  <a:pt x="15336" y="15857"/>
                </a:lnTo>
                <a:lnTo>
                  <a:pt x="16580" y="17624"/>
                </a:lnTo>
                <a:cubicBezTo>
                  <a:pt x="17659" y="19153"/>
                  <a:pt x="18308" y="20068"/>
                  <a:pt x="19107" y="20593"/>
                </a:cubicBezTo>
                <a:cubicBezTo>
                  <a:pt x="19784" y="21024"/>
                  <a:pt x="20619" y="21349"/>
                  <a:pt x="21533" y="21561"/>
                </a:cubicBezTo>
                <a:lnTo>
                  <a:pt x="21533" y="4517"/>
                </a:lnTo>
                <a:lnTo>
                  <a:pt x="21323" y="4217"/>
                </a:lnTo>
                <a:cubicBezTo>
                  <a:pt x="20245" y="2689"/>
                  <a:pt x="19595" y="1774"/>
                  <a:pt x="18797" y="1249"/>
                </a:cubicBezTo>
                <a:cubicBezTo>
                  <a:pt x="17493" y="418"/>
                  <a:pt x="15619" y="-39"/>
                  <a:pt x="13676" y="2"/>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Shape"/>
          <p:cNvSpPr/>
          <p:nvPr/>
        </p:nvSpPr>
        <p:spPr>
          <a:xfrm>
            <a:off x="5016689" y="0"/>
            <a:ext cx="2533418" cy="1942801"/>
          </a:xfrm>
          <a:custGeom>
            <a:avLst/>
            <a:gdLst/>
            <a:ahLst/>
            <a:cxnLst>
              <a:cxn ang="0">
                <a:pos x="wd2" y="hd2"/>
              </a:cxn>
              <a:cxn ang="5400000">
                <a:pos x="wd2" y="hd2"/>
              </a:cxn>
              <a:cxn ang="10800000">
                <a:pos x="wd2" y="hd2"/>
              </a:cxn>
              <a:cxn ang="16200000">
                <a:pos x="wd2" y="hd2"/>
              </a:cxn>
            </a:cxnLst>
            <a:rect l="0" t="0" r="r" b="b"/>
            <a:pathLst>
              <a:path w="21397" h="21379" extrusionOk="0">
                <a:moveTo>
                  <a:pt x="5" y="0"/>
                </a:moveTo>
                <a:cubicBezTo>
                  <a:pt x="-32" y="1027"/>
                  <a:pt x="130" y="2057"/>
                  <a:pt x="531" y="2970"/>
                </a:cubicBezTo>
                <a:cubicBezTo>
                  <a:pt x="926" y="3837"/>
                  <a:pt x="1760" y="4760"/>
                  <a:pt x="3156" y="6298"/>
                </a:cubicBezTo>
                <a:lnTo>
                  <a:pt x="4768" y="8071"/>
                </a:lnTo>
                <a:lnTo>
                  <a:pt x="3407" y="10171"/>
                </a:lnTo>
                <a:cubicBezTo>
                  <a:pt x="2227" y="11990"/>
                  <a:pt x="1520" y="13083"/>
                  <a:pt x="1242" y="14023"/>
                </a:cubicBezTo>
                <a:cubicBezTo>
                  <a:pt x="813" y="15540"/>
                  <a:pt x="920" y="17223"/>
                  <a:pt x="1537" y="18626"/>
                </a:cubicBezTo>
                <a:cubicBezTo>
                  <a:pt x="1780" y="19180"/>
                  <a:pt x="2098" y="19677"/>
                  <a:pt x="2472" y="20089"/>
                </a:cubicBezTo>
                <a:cubicBezTo>
                  <a:pt x="2846" y="20501"/>
                  <a:pt x="3273" y="20821"/>
                  <a:pt x="3732" y="21041"/>
                </a:cubicBezTo>
                <a:cubicBezTo>
                  <a:pt x="4897" y="21600"/>
                  <a:pt x="6188" y="21460"/>
                  <a:pt x="7265" y="20657"/>
                </a:cubicBezTo>
                <a:cubicBezTo>
                  <a:pt x="7931" y="20143"/>
                  <a:pt x="8640" y="19056"/>
                  <a:pt x="9820" y="17238"/>
                </a:cubicBezTo>
                <a:lnTo>
                  <a:pt x="11180" y="15137"/>
                </a:lnTo>
                <a:lnTo>
                  <a:pt x="12793" y="16910"/>
                </a:lnTo>
                <a:cubicBezTo>
                  <a:pt x="14188" y="18447"/>
                  <a:pt x="15028" y="19368"/>
                  <a:pt x="15749" y="19731"/>
                </a:cubicBezTo>
                <a:cubicBezTo>
                  <a:pt x="16914" y="20290"/>
                  <a:pt x="18209" y="20150"/>
                  <a:pt x="19286" y="19347"/>
                </a:cubicBezTo>
                <a:cubicBezTo>
                  <a:pt x="19711" y="19030"/>
                  <a:pt x="20089" y="18616"/>
                  <a:pt x="20405" y="18128"/>
                </a:cubicBezTo>
                <a:cubicBezTo>
                  <a:pt x="20721" y="17641"/>
                  <a:pt x="20970" y="17089"/>
                  <a:pt x="21139" y="16491"/>
                </a:cubicBezTo>
                <a:cubicBezTo>
                  <a:pt x="21568" y="14974"/>
                  <a:pt x="21457" y="13286"/>
                  <a:pt x="20841" y="11883"/>
                </a:cubicBezTo>
                <a:cubicBezTo>
                  <a:pt x="20446" y="11017"/>
                  <a:pt x="19612" y="10093"/>
                  <a:pt x="18216" y="8555"/>
                </a:cubicBezTo>
                <a:lnTo>
                  <a:pt x="16604" y="6782"/>
                </a:lnTo>
                <a:lnTo>
                  <a:pt x="17965" y="4682"/>
                </a:lnTo>
                <a:cubicBezTo>
                  <a:pt x="19145" y="2863"/>
                  <a:pt x="19852" y="1770"/>
                  <a:pt x="20130" y="830"/>
                </a:cubicBezTo>
                <a:cubicBezTo>
                  <a:pt x="20207" y="559"/>
                  <a:pt x="20245" y="279"/>
                  <a:pt x="20288" y="0"/>
                </a:cubicBezTo>
                <a:lnTo>
                  <a:pt x="5"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Shape"/>
          <p:cNvSpPr/>
          <p:nvPr/>
        </p:nvSpPr>
        <p:spPr>
          <a:xfrm>
            <a:off x="1984" y="1504141"/>
            <a:ext cx="1130316" cy="1487915"/>
          </a:xfrm>
          <a:custGeom>
            <a:avLst/>
            <a:gdLst/>
            <a:ahLst/>
            <a:cxnLst>
              <a:cxn ang="0">
                <a:pos x="wd2" y="hd2"/>
              </a:cxn>
              <a:cxn ang="5400000">
                <a:pos x="wd2" y="hd2"/>
              </a:cxn>
              <a:cxn ang="10800000">
                <a:pos x="wd2" y="hd2"/>
              </a:cxn>
              <a:cxn ang="16200000">
                <a:pos x="wd2" y="hd2"/>
              </a:cxn>
            </a:cxnLst>
            <a:rect l="0" t="0" r="r" b="b"/>
            <a:pathLst>
              <a:path w="21585" h="21576" extrusionOk="0">
                <a:moveTo>
                  <a:pt x="10936" y="0"/>
                </a:moveTo>
                <a:cubicBezTo>
                  <a:pt x="9489" y="-12"/>
                  <a:pt x="8112" y="466"/>
                  <a:pt x="7169" y="1301"/>
                </a:cubicBezTo>
                <a:cubicBezTo>
                  <a:pt x="6593" y="1828"/>
                  <a:pt x="6139" y="2732"/>
                  <a:pt x="5388" y="4247"/>
                </a:cubicBezTo>
                <a:lnTo>
                  <a:pt x="4517" y="6003"/>
                </a:lnTo>
                <a:lnTo>
                  <a:pt x="2213" y="5341"/>
                </a:lnTo>
                <a:cubicBezTo>
                  <a:pt x="1314" y="5084"/>
                  <a:pt x="621" y="4892"/>
                  <a:pt x="0" y="4736"/>
                </a:cubicBezTo>
                <a:lnTo>
                  <a:pt x="0" y="12656"/>
                </a:lnTo>
                <a:lnTo>
                  <a:pt x="1069" y="12961"/>
                </a:lnTo>
                <a:lnTo>
                  <a:pt x="205" y="14710"/>
                </a:lnTo>
                <a:cubicBezTo>
                  <a:pt x="118" y="14885"/>
                  <a:pt x="78" y="14983"/>
                  <a:pt x="0" y="15142"/>
                </a:cubicBezTo>
                <a:lnTo>
                  <a:pt x="0" y="20126"/>
                </a:lnTo>
                <a:cubicBezTo>
                  <a:pt x="203" y="20326"/>
                  <a:pt x="425" y="20517"/>
                  <a:pt x="682" y="20684"/>
                </a:cubicBezTo>
                <a:cubicBezTo>
                  <a:pt x="1116" y="20966"/>
                  <a:pt x="1618" y="21187"/>
                  <a:pt x="2152" y="21340"/>
                </a:cubicBezTo>
                <a:cubicBezTo>
                  <a:pt x="2687" y="21493"/>
                  <a:pt x="3248" y="21571"/>
                  <a:pt x="3820" y="21576"/>
                </a:cubicBezTo>
                <a:cubicBezTo>
                  <a:pt x="5267" y="21588"/>
                  <a:pt x="6644" y="21115"/>
                  <a:pt x="7586" y="20281"/>
                </a:cubicBezTo>
                <a:cubicBezTo>
                  <a:pt x="8163" y="19754"/>
                  <a:pt x="8616" y="18850"/>
                  <a:pt x="9367" y="17334"/>
                </a:cubicBezTo>
                <a:lnTo>
                  <a:pt x="10239" y="15579"/>
                </a:lnTo>
                <a:lnTo>
                  <a:pt x="12543" y="16241"/>
                </a:lnTo>
                <a:cubicBezTo>
                  <a:pt x="14538" y="16811"/>
                  <a:pt x="15733" y="17149"/>
                  <a:pt x="16635" y="17168"/>
                </a:cubicBezTo>
                <a:cubicBezTo>
                  <a:pt x="18083" y="17180"/>
                  <a:pt x="19467" y="16707"/>
                  <a:pt x="20410" y="15873"/>
                </a:cubicBezTo>
                <a:cubicBezTo>
                  <a:pt x="20781" y="15543"/>
                  <a:pt x="21072" y="15168"/>
                  <a:pt x="21273" y="14762"/>
                </a:cubicBezTo>
                <a:cubicBezTo>
                  <a:pt x="21475" y="14356"/>
                  <a:pt x="21578" y="13924"/>
                  <a:pt x="21584" y="13490"/>
                </a:cubicBezTo>
                <a:cubicBezTo>
                  <a:pt x="21600" y="12391"/>
                  <a:pt x="20978" y="11345"/>
                  <a:pt x="19879" y="10630"/>
                </a:cubicBezTo>
                <a:cubicBezTo>
                  <a:pt x="19185" y="10192"/>
                  <a:pt x="17986" y="9847"/>
                  <a:pt x="15991" y="9277"/>
                </a:cubicBezTo>
                <a:lnTo>
                  <a:pt x="13687" y="8621"/>
                </a:lnTo>
                <a:lnTo>
                  <a:pt x="14551" y="6872"/>
                </a:lnTo>
                <a:cubicBezTo>
                  <a:pt x="15302" y="5357"/>
                  <a:pt x="15755" y="4443"/>
                  <a:pt x="15779" y="3758"/>
                </a:cubicBezTo>
                <a:cubicBezTo>
                  <a:pt x="15795" y="2659"/>
                  <a:pt x="15172" y="1613"/>
                  <a:pt x="14074" y="898"/>
                </a:cubicBezTo>
                <a:cubicBezTo>
                  <a:pt x="13640" y="615"/>
                  <a:pt x="13146" y="394"/>
                  <a:pt x="12611" y="242"/>
                </a:cubicBezTo>
                <a:cubicBezTo>
                  <a:pt x="12076" y="89"/>
                  <a:pt x="11507" y="5"/>
                  <a:pt x="10936"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p:cNvSpPr/>
          <p:nvPr/>
        </p:nvSpPr>
        <p:spPr>
          <a:xfrm>
            <a:off x="0" y="8974335"/>
            <a:ext cx="2715810" cy="3399032"/>
          </a:xfrm>
          <a:custGeom>
            <a:avLst/>
            <a:gdLst/>
            <a:ahLst/>
            <a:cxnLst>
              <a:cxn ang="0">
                <a:pos x="wd2" y="hd2"/>
              </a:cxn>
              <a:cxn ang="5400000">
                <a:pos x="wd2" y="hd2"/>
              </a:cxn>
              <a:cxn ang="10800000">
                <a:pos x="wd2" y="hd2"/>
              </a:cxn>
              <a:cxn ang="16200000">
                <a:pos x="wd2" y="hd2"/>
              </a:cxn>
            </a:cxnLst>
            <a:rect l="0" t="0" r="r" b="b"/>
            <a:pathLst>
              <a:path w="21570" h="21570" extrusionOk="0">
                <a:moveTo>
                  <a:pt x="5340" y="11"/>
                </a:moveTo>
                <a:cubicBezTo>
                  <a:pt x="5076" y="28"/>
                  <a:pt x="4815" y="65"/>
                  <a:pt x="4558" y="119"/>
                </a:cubicBezTo>
                <a:cubicBezTo>
                  <a:pt x="4044" y="227"/>
                  <a:pt x="3557" y="406"/>
                  <a:pt x="3121" y="648"/>
                </a:cubicBezTo>
                <a:cubicBezTo>
                  <a:pt x="2015" y="1261"/>
                  <a:pt x="1305" y="2232"/>
                  <a:pt x="1182" y="3303"/>
                </a:cubicBezTo>
                <a:cubicBezTo>
                  <a:pt x="1118" y="3971"/>
                  <a:pt x="1418" y="4889"/>
                  <a:pt x="1923" y="6421"/>
                </a:cubicBezTo>
                <a:lnTo>
                  <a:pt x="2506" y="8191"/>
                </a:lnTo>
                <a:lnTo>
                  <a:pt x="293" y="8657"/>
                </a:lnTo>
                <a:cubicBezTo>
                  <a:pt x="173" y="8683"/>
                  <a:pt x="114" y="8699"/>
                  <a:pt x="0" y="8723"/>
                </a:cubicBezTo>
                <a:lnTo>
                  <a:pt x="0" y="16193"/>
                </a:lnTo>
                <a:cubicBezTo>
                  <a:pt x="681" y="16093"/>
                  <a:pt x="1510" y="15926"/>
                  <a:pt x="2610" y="15694"/>
                </a:cubicBezTo>
                <a:lnTo>
                  <a:pt x="4826" y="15228"/>
                </a:lnTo>
                <a:lnTo>
                  <a:pt x="5409" y="16999"/>
                </a:lnTo>
                <a:cubicBezTo>
                  <a:pt x="5914" y="18531"/>
                  <a:pt x="6215" y="19447"/>
                  <a:pt x="6683" y="20004"/>
                </a:cubicBezTo>
                <a:cubicBezTo>
                  <a:pt x="7450" y="20887"/>
                  <a:pt x="8668" y="21457"/>
                  <a:pt x="10008" y="21555"/>
                </a:cubicBezTo>
                <a:cubicBezTo>
                  <a:pt x="10537" y="21594"/>
                  <a:pt x="11071" y="21557"/>
                  <a:pt x="11584" y="21449"/>
                </a:cubicBezTo>
                <a:cubicBezTo>
                  <a:pt x="12098" y="21341"/>
                  <a:pt x="12585" y="21165"/>
                  <a:pt x="13022" y="20923"/>
                </a:cubicBezTo>
                <a:cubicBezTo>
                  <a:pt x="14127" y="20310"/>
                  <a:pt x="14834" y="19337"/>
                  <a:pt x="14957" y="18266"/>
                </a:cubicBezTo>
                <a:cubicBezTo>
                  <a:pt x="15021" y="17597"/>
                  <a:pt x="14721" y="16677"/>
                  <a:pt x="14216" y="15145"/>
                </a:cubicBezTo>
                <a:lnTo>
                  <a:pt x="13633" y="13377"/>
                </a:lnTo>
                <a:lnTo>
                  <a:pt x="15849" y="12911"/>
                </a:lnTo>
                <a:cubicBezTo>
                  <a:pt x="17766" y="12508"/>
                  <a:pt x="18913" y="12265"/>
                  <a:pt x="19610" y="11891"/>
                </a:cubicBezTo>
                <a:cubicBezTo>
                  <a:pt x="20716" y="11278"/>
                  <a:pt x="21428" y="10308"/>
                  <a:pt x="21551" y="9237"/>
                </a:cubicBezTo>
                <a:cubicBezTo>
                  <a:pt x="21600" y="8814"/>
                  <a:pt x="21554" y="8388"/>
                  <a:pt x="21419" y="7977"/>
                </a:cubicBezTo>
                <a:cubicBezTo>
                  <a:pt x="21284" y="7567"/>
                  <a:pt x="21060" y="7178"/>
                  <a:pt x="20757" y="6829"/>
                </a:cubicBezTo>
                <a:cubicBezTo>
                  <a:pt x="19990" y="5945"/>
                  <a:pt x="18772" y="5378"/>
                  <a:pt x="17431" y="5280"/>
                </a:cubicBezTo>
                <a:cubicBezTo>
                  <a:pt x="16595" y="5229"/>
                  <a:pt x="15446" y="5471"/>
                  <a:pt x="13529" y="5874"/>
                </a:cubicBezTo>
                <a:lnTo>
                  <a:pt x="11313" y="6340"/>
                </a:lnTo>
                <a:lnTo>
                  <a:pt x="10730" y="4570"/>
                </a:lnTo>
                <a:cubicBezTo>
                  <a:pt x="10225" y="3038"/>
                  <a:pt x="9924" y="2119"/>
                  <a:pt x="9457" y="1563"/>
                </a:cubicBezTo>
                <a:cubicBezTo>
                  <a:pt x="8689" y="679"/>
                  <a:pt x="7474" y="115"/>
                  <a:pt x="6134" y="16"/>
                </a:cubicBezTo>
                <a:cubicBezTo>
                  <a:pt x="5870" y="-3"/>
                  <a:pt x="5603" y="-6"/>
                  <a:pt x="5340" y="11"/>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Rounded Rectangle"/>
          <p:cNvSpPr/>
          <p:nvPr/>
        </p:nvSpPr>
        <p:spPr>
          <a:xfrm>
            <a:off x="1368917" y="1335287"/>
            <a:ext cx="21646166" cy="11045426"/>
          </a:xfrm>
          <a:prstGeom prst="roundRect">
            <a:avLst>
              <a:gd name="adj" fmla="val 5850"/>
            </a:avLst>
          </a:prstGeom>
          <a:solidFill>
            <a:srgbClr val="FFFFFF">
              <a:alpha val="91022"/>
            </a:srgbClr>
          </a:solidFill>
          <a:ln w="12700">
            <a:miter lim="400000"/>
          </a:ln>
          <a:effectLst>
            <a:outerShdw blurRad="609600" dist="424141" dir="5400000" rotWithShape="0">
              <a:schemeClr val="accent6">
                <a:alpha val="50000"/>
              </a:scheme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25" name="Group"/>
          <p:cNvGrpSpPr/>
          <p:nvPr/>
        </p:nvGrpSpPr>
        <p:grpSpPr>
          <a:xfrm>
            <a:off x="2330337" y="2260436"/>
            <a:ext cx="825726" cy="825665"/>
            <a:chOff x="0" y="0"/>
            <a:chExt cx="825725" cy="825663"/>
          </a:xfrm>
        </p:grpSpPr>
        <p:sp>
          <p:nvSpPr>
            <p:cNvPr id="21" name="Shape"/>
            <p:cNvSpPr/>
            <p:nvPr/>
          </p:nvSpPr>
          <p:spPr>
            <a:xfrm>
              <a:off x="103214" y="268569"/>
              <a:ext cx="619297" cy="557095"/>
            </a:xfrm>
            <a:custGeom>
              <a:avLst/>
              <a:gdLst/>
              <a:ahLst/>
              <a:cxnLst>
                <a:cxn ang="0">
                  <a:pos x="wd2" y="hd2"/>
                </a:cxn>
                <a:cxn ang="5400000">
                  <a:pos x="wd2" y="hd2"/>
                </a:cxn>
                <a:cxn ang="10800000">
                  <a:pos x="wd2" y="hd2"/>
                </a:cxn>
                <a:cxn ang="16200000">
                  <a:pos x="wd2" y="hd2"/>
                </a:cxn>
              </a:cxnLst>
              <a:rect l="0" t="0" r="r" b="b"/>
              <a:pathLst>
                <a:path w="19936" h="20325" extrusionOk="0">
                  <a:moveTo>
                    <a:pt x="9968" y="0"/>
                  </a:moveTo>
                  <a:cubicBezTo>
                    <a:pt x="7417" y="0"/>
                    <a:pt x="4866" y="1103"/>
                    <a:pt x="2920" y="3309"/>
                  </a:cubicBezTo>
                  <a:cubicBezTo>
                    <a:pt x="-231" y="6880"/>
                    <a:pt x="-832" y="12245"/>
                    <a:pt x="1117" y="16500"/>
                  </a:cubicBezTo>
                  <a:cubicBezTo>
                    <a:pt x="6149" y="21600"/>
                    <a:pt x="13787" y="21600"/>
                    <a:pt x="18819" y="16500"/>
                  </a:cubicBezTo>
                  <a:cubicBezTo>
                    <a:pt x="20768" y="12245"/>
                    <a:pt x="20167" y="6880"/>
                    <a:pt x="17016" y="3309"/>
                  </a:cubicBezTo>
                  <a:cubicBezTo>
                    <a:pt x="15070" y="1103"/>
                    <a:pt x="12519" y="0"/>
                    <a:pt x="9968" y="0"/>
                  </a:cubicBezTo>
                  <a:close/>
                  <a:moveTo>
                    <a:pt x="9968" y="49"/>
                  </a:moveTo>
                  <a:cubicBezTo>
                    <a:pt x="11146" y="49"/>
                    <a:pt x="12324" y="558"/>
                    <a:pt x="13222" y="1576"/>
                  </a:cubicBezTo>
                  <a:cubicBezTo>
                    <a:pt x="15019" y="3613"/>
                    <a:pt x="15019" y="6915"/>
                    <a:pt x="13222" y="8951"/>
                  </a:cubicBezTo>
                  <a:cubicBezTo>
                    <a:pt x="11425" y="10988"/>
                    <a:pt x="8511" y="10988"/>
                    <a:pt x="6714" y="8951"/>
                  </a:cubicBezTo>
                  <a:cubicBezTo>
                    <a:pt x="4917" y="6915"/>
                    <a:pt x="4917" y="3613"/>
                    <a:pt x="6714" y="1576"/>
                  </a:cubicBezTo>
                  <a:cubicBezTo>
                    <a:pt x="7612" y="558"/>
                    <a:pt x="8790" y="49"/>
                    <a:pt x="9968" y="49"/>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 name="Shape"/>
            <p:cNvSpPr/>
            <p:nvPr/>
          </p:nvSpPr>
          <p:spPr>
            <a:xfrm>
              <a:off x="-1" y="0"/>
              <a:ext cx="825727" cy="720828"/>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1208"/>
                    <a:pt x="2881" y="3624"/>
                  </a:cubicBezTo>
                  <a:cubicBezTo>
                    <a:pt x="-961" y="8455"/>
                    <a:pt x="-961" y="16288"/>
                    <a:pt x="2881" y="21119"/>
                  </a:cubicBezTo>
                  <a:cubicBezTo>
                    <a:pt x="3014" y="21285"/>
                    <a:pt x="3149" y="21445"/>
                    <a:pt x="3286" y="21600"/>
                  </a:cubicBezTo>
                  <a:cubicBezTo>
                    <a:pt x="1844" y="18105"/>
                    <a:pt x="2289" y="13698"/>
                    <a:pt x="4621" y="10766"/>
                  </a:cubicBezTo>
                  <a:cubicBezTo>
                    <a:pt x="7503" y="7142"/>
                    <a:pt x="12175" y="7142"/>
                    <a:pt x="15057" y="10766"/>
                  </a:cubicBezTo>
                  <a:cubicBezTo>
                    <a:pt x="17389" y="13698"/>
                    <a:pt x="17834" y="18105"/>
                    <a:pt x="16392" y="21600"/>
                  </a:cubicBezTo>
                  <a:cubicBezTo>
                    <a:pt x="16529" y="21445"/>
                    <a:pt x="16664" y="21285"/>
                    <a:pt x="16797" y="21119"/>
                  </a:cubicBezTo>
                  <a:cubicBezTo>
                    <a:pt x="20639" y="16288"/>
                    <a:pt x="20639" y="8455"/>
                    <a:pt x="16797" y="3624"/>
                  </a:cubicBezTo>
                  <a:cubicBezTo>
                    <a:pt x="14875" y="1208"/>
                    <a:pt x="12357" y="0"/>
                    <a:pt x="9839" y="0"/>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 name="Shape"/>
            <p:cNvSpPr/>
            <p:nvPr/>
          </p:nvSpPr>
          <p:spPr>
            <a:xfrm>
              <a:off x="103275" y="504555"/>
              <a:ext cx="619176" cy="319653"/>
            </a:xfrm>
            <a:custGeom>
              <a:avLst/>
              <a:gdLst/>
              <a:ahLst/>
              <a:cxnLst>
                <a:cxn ang="0">
                  <a:pos x="wd2" y="hd2"/>
                </a:cxn>
                <a:cxn ang="5400000">
                  <a:pos x="wd2" y="hd2"/>
                </a:cxn>
                <a:cxn ang="10800000">
                  <a:pos x="wd2" y="hd2"/>
                </a:cxn>
                <a:cxn ang="16200000">
                  <a:pos x="wd2" y="hd2"/>
                </a:cxn>
              </a:cxnLst>
              <a:rect l="0" t="0" r="r" b="b"/>
              <a:pathLst>
                <a:path w="21017" h="19471" extrusionOk="0">
                  <a:moveTo>
                    <a:pt x="289" y="0"/>
                  </a:moveTo>
                  <a:cubicBezTo>
                    <a:pt x="-292" y="4364"/>
                    <a:pt x="2" y="9027"/>
                    <a:pt x="1176" y="13085"/>
                  </a:cubicBezTo>
                  <a:cubicBezTo>
                    <a:pt x="6482" y="21600"/>
                    <a:pt x="14534" y="21600"/>
                    <a:pt x="19840" y="13085"/>
                  </a:cubicBezTo>
                  <a:cubicBezTo>
                    <a:pt x="21014" y="9027"/>
                    <a:pt x="21308" y="4364"/>
                    <a:pt x="20727" y="0"/>
                  </a:cubicBezTo>
                  <a:cubicBezTo>
                    <a:pt x="20224" y="1555"/>
                    <a:pt x="19602" y="3021"/>
                    <a:pt x="18860" y="4353"/>
                  </a:cubicBezTo>
                  <a:cubicBezTo>
                    <a:pt x="14247" y="12632"/>
                    <a:pt x="6769" y="12632"/>
                    <a:pt x="2156" y="4353"/>
                  </a:cubicBezTo>
                  <a:cubicBezTo>
                    <a:pt x="1414" y="3021"/>
                    <a:pt x="792" y="1555"/>
                    <a:pt x="289" y="0"/>
                  </a:cubicBezTo>
                  <a:close/>
                </a:path>
              </a:pathLst>
            </a:custGeom>
            <a:solidFill>
              <a:srgbClr val="000000">
                <a:alpha val="14330"/>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 name="Shape"/>
            <p:cNvSpPr/>
            <p:nvPr/>
          </p:nvSpPr>
          <p:spPr>
            <a:xfrm>
              <a:off x="33088" y="10624"/>
              <a:ext cx="759550" cy="2981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55" y="0"/>
                    <a:pt x="5110" y="2766"/>
                    <a:pt x="2940" y="8296"/>
                  </a:cubicBezTo>
                  <a:cubicBezTo>
                    <a:pt x="1445" y="12103"/>
                    <a:pt x="465" y="16725"/>
                    <a:pt x="0" y="21600"/>
                  </a:cubicBezTo>
                  <a:cubicBezTo>
                    <a:pt x="115" y="21286"/>
                    <a:pt x="230" y="20971"/>
                    <a:pt x="350" y="20665"/>
                  </a:cubicBezTo>
                  <a:cubicBezTo>
                    <a:pt x="6122" y="5963"/>
                    <a:pt x="15478" y="5963"/>
                    <a:pt x="21250" y="20665"/>
                  </a:cubicBezTo>
                  <a:cubicBezTo>
                    <a:pt x="21370" y="20971"/>
                    <a:pt x="21485" y="21286"/>
                    <a:pt x="21600" y="21600"/>
                  </a:cubicBezTo>
                  <a:cubicBezTo>
                    <a:pt x="21135" y="16725"/>
                    <a:pt x="20155" y="12103"/>
                    <a:pt x="18660" y="8296"/>
                  </a:cubicBezTo>
                  <a:cubicBezTo>
                    <a:pt x="16490" y="2766"/>
                    <a:pt x="13645" y="0"/>
                    <a:pt x="10800" y="0"/>
                  </a:cubicBezTo>
                  <a:close/>
                </a:path>
              </a:pathLst>
            </a:custGeom>
            <a:solidFill>
              <a:srgbClr val="FFFFFF">
                <a:alpha val="23218"/>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6" name="Company Name"/>
          <p:cNvSpPr txBox="1"/>
          <p:nvPr/>
        </p:nvSpPr>
        <p:spPr>
          <a:xfrm>
            <a:off x="3511930" y="2375751"/>
            <a:ext cx="3300584" cy="5950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3200" b="0">
                <a:solidFill>
                  <a:srgbClr val="A466F6"/>
                </a:solidFill>
                <a:latin typeface="DM Sans Bold"/>
                <a:ea typeface="DM Sans Bold"/>
                <a:cs typeface="DM Sans Bold"/>
                <a:sym typeface="DM Sans Bold"/>
              </a:defRPr>
            </a:lvl1pPr>
          </a:lstStyle>
          <a:p>
            <a:r>
              <a:rPr dirty="0">
                <a:solidFill>
                  <a:schemeClr val="accent1"/>
                </a:solidFill>
              </a:rPr>
              <a:t>Company Name</a:t>
            </a:r>
          </a:p>
        </p:txBody>
      </p:sp>
      <p:sp>
        <p:nvSpPr>
          <p:cNvPr id="3" name="Picture Placeholder 2">
            <a:extLst>
              <a:ext uri="{FF2B5EF4-FFF2-40B4-BE49-F238E27FC236}">
                <a16:creationId xmlns:a16="http://schemas.microsoft.com/office/drawing/2014/main" id="{AE87E411-51BF-6147-A76E-46ECE370B7FF}"/>
              </a:ext>
            </a:extLst>
          </p:cNvPr>
          <p:cNvSpPr>
            <a:spLocks noGrp="1"/>
          </p:cNvSpPr>
          <p:nvPr>
            <p:ph type="pic" sz="quarter" idx="10"/>
          </p:nvPr>
        </p:nvSpPr>
        <p:spPr>
          <a:xfrm>
            <a:off x="719195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28" name="Picture Placeholder 2">
            <a:extLst>
              <a:ext uri="{FF2B5EF4-FFF2-40B4-BE49-F238E27FC236}">
                <a16:creationId xmlns:a16="http://schemas.microsoft.com/office/drawing/2014/main" id="{12727F45-58E4-4141-90E8-503EA56CC355}"/>
              </a:ext>
            </a:extLst>
          </p:cNvPr>
          <p:cNvSpPr>
            <a:spLocks noGrp="1"/>
          </p:cNvSpPr>
          <p:nvPr>
            <p:ph type="pic" sz="quarter" idx="11"/>
          </p:nvPr>
        </p:nvSpPr>
        <p:spPr>
          <a:xfrm>
            <a:off x="945509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29" name="Picture Placeholder 2">
            <a:extLst>
              <a:ext uri="{FF2B5EF4-FFF2-40B4-BE49-F238E27FC236}">
                <a16:creationId xmlns:a16="http://schemas.microsoft.com/office/drawing/2014/main" id="{FA195FF8-8ECF-2447-A36A-118FF49AE479}"/>
              </a:ext>
            </a:extLst>
          </p:cNvPr>
          <p:cNvSpPr>
            <a:spLocks noGrp="1"/>
          </p:cNvSpPr>
          <p:nvPr>
            <p:ph type="pic" sz="quarter" idx="12"/>
          </p:nvPr>
        </p:nvSpPr>
        <p:spPr>
          <a:xfrm>
            <a:off x="1171823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0" name="Picture Placeholder 2">
            <a:extLst>
              <a:ext uri="{FF2B5EF4-FFF2-40B4-BE49-F238E27FC236}">
                <a16:creationId xmlns:a16="http://schemas.microsoft.com/office/drawing/2014/main" id="{8F138F93-1FE4-574B-8E00-A38BD6A98EB3}"/>
              </a:ext>
            </a:extLst>
          </p:cNvPr>
          <p:cNvSpPr>
            <a:spLocks noGrp="1"/>
          </p:cNvSpPr>
          <p:nvPr>
            <p:ph type="pic" sz="quarter" idx="13"/>
          </p:nvPr>
        </p:nvSpPr>
        <p:spPr>
          <a:xfrm>
            <a:off x="1398137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1" name="Picture Placeholder 2">
            <a:extLst>
              <a:ext uri="{FF2B5EF4-FFF2-40B4-BE49-F238E27FC236}">
                <a16:creationId xmlns:a16="http://schemas.microsoft.com/office/drawing/2014/main" id="{02C861C2-CEAA-574E-834E-C06987B49219}"/>
              </a:ext>
            </a:extLst>
          </p:cNvPr>
          <p:cNvSpPr>
            <a:spLocks noGrp="1"/>
          </p:cNvSpPr>
          <p:nvPr>
            <p:ph type="pic" sz="quarter" idx="14"/>
          </p:nvPr>
        </p:nvSpPr>
        <p:spPr>
          <a:xfrm>
            <a:off x="1624451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2" name="Picture Placeholder 2">
            <a:extLst>
              <a:ext uri="{FF2B5EF4-FFF2-40B4-BE49-F238E27FC236}">
                <a16:creationId xmlns:a16="http://schemas.microsoft.com/office/drawing/2014/main" id="{B374F7C8-D1C3-9242-AAA1-ED9F74EDE8B5}"/>
              </a:ext>
            </a:extLst>
          </p:cNvPr>
          <p:cNvSpPr>
            <a:spLocks noGrp="1"/>
          </p:cNvSpPr>
          <p:nvPr>
            <p:ph type="pic" sz="quarter" idx="15"/>
          </p:nvPr>
        </p:nvSpPr>
        <p:spPr>
          <a:xfrm>
            <a:off x="719195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3" name="Picture Placeholder 2">
            <a:extLst>
              <a:ext uri="{FF2B5EF4-FFF2-40B4-BE49-F238E27FC236}">
                <a16:creationId xmlns:a16="http://schemas.microsoft.com/office/drawing/2014/main" id="{5BD056F7-400F-184A-841C-34D5AAB6D2B7}"/>
              </a:ext>
            </a:extLst>
          </p:cNvPr>
          <p:cNvSpPr>
            <a:spLocks noGrp="1"/>
          </p:cNvSpPr>
          <p:nvPr>
            <p:ph type="pic" sz="quarter" idx="16"/>
          </p:nvPr>
        </p:nvSpPr>
        <p:spPr>
          <a:xfrm>
            <a:off x="945509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4" name="Picture Placeholder 2">
            <a:extLst>
              <a:ext uri="{FF2B5EF4-FFF2-40B4-BE49-F238E27FC236}">
                <a16:creationId xmlns:a16="http://schemas.microsoft.com/office/drawing/2014/main" id="{DA67D5BC-A961-554A-8DCF-3B1DFEF691CE}"/>
              </a:ext>
            </a:extLst>
          </p:cNvPr>
          <p:cNvSpPr>
            <a:spLocks noGrp="1"/>
          </p:cNvSpPr>
          <p:nvPr>
            <p:ph type="pic" sz="quarter" idx="17"/>
          </p:nvPr>
        </p:nvSpPr>
        <p:spPr>
          <a:xfrm>
            <a:off x="1171823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5" name="Picture Placeholder 2">
            <a:extLst>
              <a:ext uri="{FF2B5EF4-FFF2-40B4-BE49-F238E27FC236}">
                <a16:creationId xmlns:a16="http://schemas.microsoft.com/office/drawing/2014/main" id="{AE9D8EEE-6527-C842-878D-D7BA553A858C}"/>
              </a:ext>
            </a:extLst>
          </p:cNvPr>
          <p:cNvSpPr>
            <a:spLocks noGrp="1"/>
          </p:cNvSpPr>
          <p:nvPr>
            <p:ph type="pic" sz="quarter" idx="18"/>
          </p:nvPr>
        </p:nvSpPr>
        <p:spPr>
          <a:xfrm>
            <a:off x="1398137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6" name="Picture Placeholder 2">
            <a:extLst>
              <a:ext uri="{FF2B5EF4-FFF2-40B4-BE49-F238E27FC236}">
                <a16:creationId xmlns:a16="http://schemas.microsoft.com/office/drawing/2014/main" id="{CA1FA0D2-A717-ED49-A446-EE4A6AB0CB1D}"/>
              </a:ext>
            </a:extLst>
          </p:cNvPr>
          <p:cNvSpPr>
            <a:spLocks noGrp="1"/>
          </p:cNvSpPr>
          <p:nvPr>
            <p:ph type="pic" sz="quarter" idx="19"/>
          </p:nvPr>
        </p:nvSpPr>
        <p:spPr>
          <a:xfrm>
            <a:off x="1624451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mp; Subtitle (2)">
    <p:bg>
      <p:bgPr>
        <a:solidFill>
          <a:schemeClr val="accent6">
            <a:alpha val="15000"/>
          </a:schemeClr>
        </a:solidFill>
        <a:effectLst/>
      </p:bgPr>
    </p:bg>
    <p:spTree>
      <p:nvGrpSpPr>
        <p:cNvPr id="1" name=""/>
        <p:cNvGrpSpPr/>
        <p:nvPr/>
      </p:nvGrpSpPr>
      <p:grpSpPr>
        <a:xfrm>
          <a:off x="0" y="0"/>
          <a:ext cx="0" cy="0"/>
          <a:chOff x="0" y="0"/>
          <a:chExt cx="0" cy="0"/>
        </a:xfrm>
      </p:grpSpPr>
      <p:sp>
        <p:nvSpPr>
          <p:cNvPr id="13" name="Circle">
            <a:extLst>
              <a:ext uri="{FF2B5EF4-FFF2-40B4-BE49-F238E27FC236}">
                <a16:creationId xmlns:a16="http://schemas.microsoft.com/office/drawing/2014/main" id="{C6DF1A54-B550-6643-B10D-FF43AAE758E7}"/>
              </a:ext>
            </a:extLst>
          </p:cNvPr>
          <p:cNvSpPr/>
          <p:nvPr userDrawn="1"/>
        </p:nvSpPr>
        <p:spPr>
          <a:xfrm>
            <a:off x="3148497" y="532297"/>
            <a:ext cx="1018207" cy="1018207"/>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Circle">
            <a:extLst>
              <a:ext uri="{FF2B5EF4-FFF2-40B4-BE49-F238E27FC236}">
                <a16:creationId xmlns:a16="http://schemas.microsoft.com/office/drawing/2014/main" id="{25B36917-16D3-8445-B63B-E4B6FD324B00}"/>
              </a:ext>
            </a:extLst>
          </p:cNvPr>
          <p:cNvSpPr/>
          <p:nvPr userDrawn="1"/>
        </p:nvSpPr>
        <p:spPr>
          <a:xfrm>
            <a:off x="23036697" y="125384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Circle">
            <a:extLst>
              <a:ext uri="{FF2B5EF4-FFF2-40B4-BE49-F238E27FC236}">
                <a16:creationId xmlns:a16="http://schemas.microsoft.com/office/drawing/2014/main" id="{34042AF2-B6D4-E545-809E-2D1FD48BD67C}"/>
              </a:ext>
            </a:extLst>
          </p:cNvPr>
          <p:cNvSpPr/>
          <p:nvPr userDrawn="1"/>
        </p:nvSpPr>
        <p:spPr>
          <a:xfrm>
            <a:off x="887897" y="55280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Shape">
            <a:extLst>
              <a:ext uri="{FF2B5EF4-FFF2-40B4-BE49-F238E27FC236}">
                <a16:creationId xmlns:a16="http://schemas.microsoft.com/office/drawing/2014/main" id="{F5F3FDFE-FDC2-1E4F-AA6A-110BDAD46336}"/>
              </a:ext>
            </a:extLst>
          </p:cNvPr>
          <p:cNvSpPr/>
          <p:nvPr userDrawn="1"/>
        </p:nvSpPr>
        <p:spPr>
          <a:xfrm>
            <a:off x="17323055" y="0"/>
            <a:ext cx="7060945" cy="8152697"/>
          </a:xfrm>
          <a:custGeom>
            <a:avLst/>
            <a:gdLst/>
            <a:ahLst/>
            <a:cxnLst>
              <a:cxn ang="0">
                <a:pos x="wd2" y="hd2"/>
              </a:cxn>
              <a:cxn ang="5400000">
                <a:pos x="wd2" y="hd2"/>
              </a:cxn>
              <a:cxn ang="10800000">
                <a:pos x="wd2" y="hd2"/>
              </a:cxn>
              <a:cxn ang="16200000">
                <a:pos x="wd2" y="hd2"/>
              </a:cxn>
            </a:cxnLst>
            <a:rect l="0" t="0" r="r" b="b"/>
            <a:pathLst>
              <a:path w="20223" h="20623" extrusionOk="0">
                <a:moveTo>
                  <a:pt x="3117" y="0"/>
                </a:moveTo>
                <a:cubicBezTo>
                  <a:pt x="-1377" y="4995"/>
                  <a:pt x="-1012" y="12280"/>
                  <a:pt x="4218" y="16899"/>
                </a:cubicBezTo>
                <a:cubicBezTo>
                  <a:pt x="8546" y="20722"/>
                  <a:pt x="14941" y="21600"/>
                  <a:pt x="20223" y="19541"/>
                </a:cubicBezTo>
                <a:lnTo>
                  <a:pt x="20223" y="0"/>
                </a:lnTo>
                <a:lnTo>
                  <a:pt x="3117"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Shape">
            <a:extLst>
              <a:ext uri="{FF2B5EF4-FFF2-40B4-BE49-F238E27FC236}">
                <a16:creationId xmlns:a16="http://schemas.microsoft.com/office/drawing/2014/main" id="{ABC1CC82-9F88-A448-8B71-AC978ACDA600}"/>
              </a:ext>
            </a:extLst>
          </p:cNvPr>
          <p:cNvSpPr/>
          <p:nvPr userDrawn="1"/>
        </p:nvSpPr>
        <p:spPr>
          <a:xfrm>
            <a:off x="6096735" y="7187803"/>
            <a:ext cx="10056930" cy="6542485"/>
          </a:xfrm>
          <a:custGeom>
            <a:avLst/>
            <a:gdLst/>
            <a:ahLst/>
            <a:cxnLst>
              <a:cxn ang="0">
                <a:pos x="wd2" y="hd2"/>
              </a:cxn>
              <a:cxn ang="5400000">
                <a:pos x="wd2" y="hd2"/>
              </a:cxn>
              <a:cxn ang="10800000">
                <a:pos x="wd2" y="hd2"/>
              </a:cxn>
              <a:cxn ang="16200000">
                <a:pos x="wd2" y="hd2"/>
              </a:cxn>
            </a:cxnLst>
            <a:rect l="0" t="0" r="r" b="b"/>
            <a:pathLst>
              <a:path w="20338" h="21600" extrusionOk="0">
                <a:moveTo>
                  <a:pt x="10169" y="0"/>
                </a:moveTo>
                <a:cubicBezTo>
                  <a:pt x="7566" y="0"/>
                  <a:pt x="4963" y="1621"/>
                  <a:pt x="2977" y="4864"/>
                </a:cubicBezTo>
                <a:cubicBezTo>
                  <a:pt x="203" y="9393"/>
                  <a:pt x="-631" y="15885"/>
                  <a:pt x="470" y="21600"/>
                </a:cubicBezTo>
                <a:lnTo>
                  <a:pt x="19868" y="21600"/>
                </a:lnTo>
                <a:cubicBezTo>
                  <a:pt x="20969" y="15885"/>
                  <a:pt x="20135" y="9393"/>
                  <a:pt x="17361" y="4864"/>
                </a:cubicBezTo>
                <a:cubicBezTo>
                  <a:pt x="15375" y="1621"/>
                  <a:pt x="12772" y="0"/>
                  <a:pt x="10169"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Shape">
            <a:extLst>
              <a:ext uri="{FF2B5EF4-FFF2-40B4-BE49-F238E27FC236}">
                <a16:creationId xmlns:a16="http://schemas.microsoft.com/office/drawing/2014/main" id="{089E4A15-8B66-964E-9FAE-B06DB6A4201C}"/>
              </a:ext>
            </a:extLst>
          </p:cNvPr>
          <p:cNvSpPr/>
          <p:nvPr userDrawn="1"/>
        </p:nvSpPr>
        <p:spPr>
          <a:xfrm>
            <a:off x="22756866" y="8818222"/>
            <a:ext cx="1627134" cy="2828076"/>
          </a:xfrm>
          <a:custGeom>
            <a:avLst/>
            <a:gdLst/>
            <a:ahLst/>
            <a:cxnLst>
              <a:cxn ang="0">
                <a:pos x="wd2" y="hd2"/>
              </a:cxn>
              <a:cxn ang="5400000">
                <a:pos x="wd2" y="hd2"/>
              </a:cxn>
              <a:cxn ang="10800000">
                <a:pos x="wd2" y="hd2"/>
              </a:cxn>
              <a:cxn ang="16200000">
                <a:pos x="wd2" y="hd2"/>
              </a:cxn>
            </a:cxnLst>
            <a:rect l="0" t="0" r="r" b="b"/>
            <a:pathLst>
              <a:path w="21533" h="21561" extrusionOk="0">
                <a:moveTo>
                  <a:pt x="13676" y="2"/>
                </a:moveTo>
                <a:cubicBezTo>
                  <a:pt x="12909" y="19"/>
                  <a:pt x="12155" y="111"/>
                  <a:pt x="11444" y="278"/>
                </a:cubicBezTo>
                <a:cubicBezTo>
                  <a:pt x="10733" y="444"/>
                  <a:pt x="10075" y="680"/>
                  <a:pt x="9506" y="977"/>
                </a:cubicBezTo>
                <a:cubicBezTo>
                  <a:pt x="8064" y="1728"/>
                  <a:pt x="7275" y="2811"/>
                  <a:pt x="7347" y="3930"/>
                </a:cubicBezTo>
                <a:cubicBezTo>
                  <a:pt x="7411" y="4627"/>
                  <a:pt x="8055" y="5542"/>
                  <a:pt x="9133" y="7071"/>
                </a:cubicBezTo>
                <a:lnTo>
                  <a:pt x="10383" y="8838"/>
                </a:lnTo>
                <a:lnTo>
                  <a:pt x="7316" y="9555"/>
                </a:lnTo>
                <a:cubicBezTo>
                  <a:pt x="4663" y="10176"/>
                  <a:pt x="3075" y="10550"/>
                  <a:pt x="2164" y="11010"/>
                </a:cubicBezTo>
                <a:cubicBezTo>
                  <a:pt x="721" y="11761"/>
                  <a:pt x="-67" y="12841"/>
                  <a:pt x="5" y="13960"/>
                </a:cubicBezTo>
                <a:cubicBezTo>
                  <a:pt x="33" y="14402"/>
                  <a:pt x="189" y="14837"/>
                  <a:pt x="478" y="15246"/>
                </a:cubicBezTo>
                <a:cubicBezTo>
                  <a:pt x="767" y="15656"/>
                  <a:pt x="1182" y="16032"/>
                  <a:pt x="1696" y="16360"/>
                </a:cubicBezTo>
                <a:cubicBezTo>
                  <a:pt x="3000" y="17191"/>
                  <a:pt x="4874" y="17648"/>
                  <a:pt x="6817" y="17606"/>
                </a:cubicBezTo>
                <a:cubicBezTo>
                  <a:pt x="8027" y="17570"/>
                  <a:pt x="9616" y="17199"/>
                  <a:pt x="12268" y="16578"/>
                </a:cubicBezTo>
                <a:lnTo>
                  <a:pt x="15336" y="15857"/>
                </a:lnTo>
                <a:lnTo>
                  <a:pt x="16580" y="17624"/>
                </a:lnTo>
                <a:cubicBezTo>
                  <a:pt x="17659" y="19153"/>
                  <a:pt x="18308" y="20068"/>
                  <a:pt x="19107" y="20593"/>
                </a:cubicBezTo>
                <a:cubicBezTo>
                  <a:pt x="19784" y="21024"/>
                  <a:pt x="20619" y="21349"/>
                  <a:pt x="21533" y="21561"/>
                </a:cubicBezTo>
                <a:lnTo>
                  <a:pt x="21533" y="4517"/>
                </a:lnTo>
                <a:lnTo>
                  <a:pt x="21323" y="4217"/>
                </a:lnTo>
                <a:cubicBezTo>
                  <a:pt x="20245" y="2689"/>
                  <a:pt x="19595" y="1774"/>
                  <a:pt x="18797" y="1249"/>
                </a:cubicBezTo>
                <a:cubicBezTo>
                  <a:pt x="17493" y="418"/>
                  <a:pt x="15619" y="-39"/>
                  <a:pt x="13676" y="2"/>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a:extLst>
              <a:ext uri="{FF2B5EF4-FFF2-40B4-BE49-F238E27FC236}">
                <a16:creationId xmlns:a16="http://schemas.microsoft.com/office/drawing/2014/main" id="{38615E0D-AFC0-404F-B14B-776300AE909E}"/>
              </a:ext>
            </a:extLst>
          </p:cNvPr>
          <p:cNvSpPr/>
          <p:nvPr userDrawn="1"/>
        </p:nvSpPr>
        <p:spPr>
          <a:xfrm>
            <a:off x="5016689" y="0"/>
            <a:ext cx="2533418" cy="1942801"/>
          </a:xfrm>
          <a:custGeom>
            <a:avLst/>
            <a:gdLst/>
            <a:ahLst/>
            <a:cxnLst>
              <a:cxn ang="0">
                <a:pos x="wd2" y="hd2"/>
              </a:cxn>
              <a:cxn ang="5400000">
                <a:pos x="wd2" y="hd2"/>
              </a:cxn>
              <a:cxn ang="10800000">
                <a:pos x="wd2" y="hd2"/>
              </a:cxn>
              <a:cxn ang="16200000">
                <a:pos x="wd2" y="hd2"/>
              </a:cxn>
            </a:cxnLst>
            <a:rect l="0" t="0" r="r" b="b"/>
            <a:pathLst>
              <a:path w="21397" h="21379" extrusionOk="0">
                <a:moveTo>
                  <a:pt x="5" y="0"/>
                </a:moveTo>
                <a:cubicBezTo>
                  <a:pt x="-32" y="1027"/>
                  <a:pt x="130" y="2057"/>
                  <a:pt x="531" y="2970"/>
                </a:cubicBezTo>
                <a:cubicBezTo>
                  <a:pt x="926" y="3837"/>
                  <a:pt x="1760" y="4760"/>
                  <a:pt x="3156" y="6298"/>
                </a:cubicBezTo>
                <a:lnTo>
                  <a:pt x="4768" y="8071"/>
                </a:lnTo>
                <a:lnTo>
                  <a:pt x="3407" y="10171"/>
                </a:lnTo>
                <a:cubicBezTo>
                  <a:pt x="2227" y="11990"/>
                  <a:pt x="1520" y="13083"/>
                  <a:pt x="1242" y="14023"/>
                </a:cubicBezTo>
                <a:cubicBezTo>
                  <a:pt x="813" y="15540"/>
                  <a:pt x="920" y="17223"/>
                  <a:pt x="1537" y="18626"/>
                </a:cubicBezTo>
                <a:cubicBezTo>
                  <a:pt x="1780" y="19180"/>
                  <a:pt x="2098" y="19677"/>
                  <a:pt x="2472" y="20089"/>
                </a:cubicBezTo>
                <a:cubicBezTo>
                  <a:pt x="2846" y="20501"/>
                  <a:pt x="3273" y="20821"/>
                  <a:pt x="3732" y="21041"/>
                </a:cubicBezTo>
                <a:cubicBezTo>
                  <a:pt x="4897" y="21600"/>
                  <a:pt x="6188" y="21460"/>
                  <a:pt x="7265" y="20657"/>
                </a:cubicBezTo>
                <a:cubicBezTo>
                  <a:pt x="7931" y="20143"/>
                  <a:pt x="8640" y="19056"/>
                  <a:pt x="9820" y="17238"/>
                </a:cubicBezTo>
                <a:lnTo>
                  <a:pt x="11180" y="15137"/>
                </a:lnTo>
                <a:lnTo>
                  <a:pt x="12793" y="16910"/>
                </a:lnTo>
                <a:cubicBezTo>
                  <a:pt x="14188" y="18447"/>
                  <a:pt x="15028" y="19368"/>
                  <a:pt x="15749" y="19731"/>
                </a:cubicBezTo>
                <a:cubicBezTo>
                  <a:pt x="16914" y="20290"/>
                  <a:pt x="18209" y="20150"/>
                  <a:pt x="19286" y="19347"/>
                </a:cubicBezTo>
                <a:cubicBezTo>
                  <a:pt x="19711" y="19030"/>
                  <a:pt x="20089" y="18616"/>
                  <a:pt x="20405" y="18128"/>
                </a:cubicBezTo>
                <a:cubicBezTo>
                  <a:pt x="20721" y="17641"/>
                  <a:pt x="20970" y="17089"/>
                  <a:pt x="21139" y="16491"/>
                </a:cubicBezTo>
                <a:cubicBezTo>
                  <a:pt x="21568" y="14974"/>
                  <a:pt x="21457" y="13286"/>
                  <a:pt x="20841" y="11883"/>
                </a:cubicBezTo>
                <a:cubicBezTo>
                  <a:pt x="20446" y="11017"/>
                  <a:pt x="19612" y="10093"/>
                  <a:pt x="18216" y="8555"/>
                </a:cubicBezTo>
                <a:lnTo>
                  <a:pt x="16604" y="6782"/>
                </a:lnTo>
                <a:lnTo>
                  <a:pt x="17965" y="4682"/>
                </a:lnTo>
                <a:cubicBezTo>
                  <a:pt x="19145" y="2863"/>
                  <a:pt x="19852" y="1770"/>
                  <a:pt x="20130" y="830"/>
                </a:cubicBezTo>
                <a:cubicBezTo>
                  <a:pt x="20207" y="559"/>
                  <a:pt x="20245" y="279"/>
                  <a:pt x="20288" y="0"/>
                </a:cubicBezTo>
                <a:lnTo>
                  <a:pt x="5"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Shape">
            <a:extLst>
              <a:ext uri="{FF2B5EF4-FFF2-40B4-BE49-F238E27FC236}">
                <a16:creationId xmlns:a16="http://schemas.microsoft.com/office/drawing/2014/main" id="{75E69B36-CC95-614B-9049-0CE84B9C34AE}"/>
              </a:ext>
            </a:extLst>
          </p:cNvPr>
          <p:cNvSpPr/>
          <p:nvPr userDrawn="1"/>
        </p:nvSpPr>
        <p:spPr>
          <a:xfrm>
            <a:off x="1984" y="1504141"/>
            <a:ext cx="1130316" cy="1487915"/>
          </a:xfrm>
          <a:custGeom>
            <a:avLst/>
            <a:gdLst/>
            <a:ahLst/>
            <a:cxnLst>
              <a:cxn ang="0">
                <a:pos x="wd2" y="hd2"/>
              </a:cxn>
              <a:cxn ang="5400000">
                <a:pos x="wd2" y="hd2"/>
              </a:cxn>
              <a:cxn ang="10800000">
                <a:pos x="wd2" y="hd2"/>
              </a:cxn>
              <a:cxn ang="16200000">
                <a:pos x="wd2" y="hd2"/>
              </a:cxn>
            </a:cxnLst>
            <a:rect l="0" t="0" r="r" b="b"/>
            <a:pathLst>
              <a:path w="21585" h="21576" extrusionOk="0">
                <a:moveTo>
                  <a:pt x="10936" y="0"/>
                </a:moveTo>
                <a:cubicBezTo>
                  <a:pt x="9489" y="-12"/>
                  <a:pt x="8112" y="466"/>
                  <a:pt x="7169" y="1301"/>
                </a:cubicBezTo>
                <a:cubicBezTo>
                  <a:pt x="6593" y="1828"/>
                  <a:pt x="6139" y="2732"/>
                  <a:pt x="5388" y="4247"/>
                </a:cubicBezTo>
                <a:lnTo>
                  <a:pt x="4517" y="6003"/>
                </a:lnTo>
                <a:lnTo>
                  <a:pt x="2213" y="5341"/>
                </a:lnTo>
                <a:cubicBezTo>
                  <a:pt x="1314" y="5084"/>
                  <a:pt x="621" y="4892"/>
                  <a:pt x="0" y="4736"/>
                </a:cubicBezTo>
                <a:lnTo>
                  <a:pt x="0" y="12656"/>
                </a:lnTo>
                <a:lnTo>
                  <a:pt x="1069" y="12961"/>
                </a:lnTo>
                <a:lnTo>
                  <a:pt x="205" y="14710"/>
                </a:lnTo>
                <a:cubicBezTo>
                  <a:pt x="118" y="14885"/>
                  <a:pt x="78" y="14983"/>
                  <a:pt x="0" y="15142"/>
                </a:cubicBezTo>
                <a:lnTo>
                  <a:pt x="0" y="20126"/>
                </a:lnTo>
                <a:cubicBezTo>
                  <a:pt x="203" y="20326"/>
                  <a:pt x="425" y="20517"/>
                  <a:pt x="682" y="20684"/>
                </a:cubicBezTo>
                <a:cubicBezTo>
                  <a:pt x="1116" y="20966"/>
                  <a:pt x="1618" y="21187"/>
                  <a:pt x="2152" y="21340"/>
                </a:cubicBezTo>
                <a:cubicBezTo>
                  <a:pt x="2687" y="21493"/>
                  <a:pt x="3248" y="21571"/>
                  <a:pt x="3820" y="21576"/>
                </a:cubicBezTo>
                <a:cubicBezTo>
                  <a:pt x="5267" y="21588"/>
                  <a:pt x="6644" y="21115"/>
                  <a:pt x="7586" y="20281"/>
                </a:cubicBezTo>
                <a:cubicBezTo>
                  <a:pt x="8163" y="19754"/>
                  <a:pt x="8616" y="18850"/>
                  <a:pt x="9367" y="17334"/>
                </a:cubicBezTo>
                <a:lnTo>
                  <a:pt x="10239" y="15579"/>
                </a:lnTo>
                <a:lnTo>
                  <a:pt x="12543" y="16241"/>
                </a:lnTo>
                <a:cubicBezTo>
                  <a:pt x="14538" y="16811"/>
                  <a:pt x="15733" y="17149"/>
                  <a:pt x="16635" y="17168"/>
                </a:cubicBezTo>
                <a:cubicBezTo>
                  <a:pt x="18083" y="17180"/>
                  <a:pt x="19467" y="16707"/>
                  <a:pt x="20410" y="15873"/>
                </a:cubicBezTo>
                <a:cubicBezTo>
                  <a:pt x="20781" y="15543"/>
                  <a:pt x="21072" y="15168"/>
                  <a:pt x="21273" y="14762"/>
                </a:cubicBezTo>
                <a:cubicBezTo>
                  <a:pt x="21475" y="14356"/>
                  <a:pt x="21578" y="13924"/>
                  <a:pt x="21584" y="13490"/>
                </a:cubicBezTo>
                <a:cubicBezTo>
                  <a:pt x="21600" y="12391"/>
                  <a:pt x="20978" y="11345"/>
                  <a:pt x="19879" y="10630"/>
                </a:cubicBezTo>
                <a:cubicBezTo>
                  <a:pt x="19185" y="10192"/>
                  <a:pt x="17986" y="9847"/>
                  <a:pt x="15991" y="9277"/>
                </a:cubicBezTo>
                <a:lnTo>
                  <a:pt x="13687" y="8621"/>
                </a:lnTo>
                <a:lnTo>
                  <a:pt x="14551" y="6872"/>
                </a:lnTo>
                <a:cubicBezTo>
                  <a:pt x="15302" y="5357"/>
                  <a:pt x="15755" y="4443"/>
                  <a:pt x="15779" y="3758"/>
                </a:cubicBezTo>
                <a:cubicBezTo>
                  <a:pt x="15795" y="2659"/>
                  <a:pt x="15172" y="1613"/>
                  <a:pt x="14074" y="898"/>
                </a:cubicBezTo>
                <a:cubicBezTo>
                  <a:pt x="13640" y="615"/>
                  <a:pt x="13146" y="394"/>
                  <a:pt x="12611" y="242"/>
                </a:cubicBezTo>
                <a:cubicBezTo>
                  <a:pt x="12076" y="89"/>
                  <a:pt x="11507" y="5"/>
                  <a:pt x="10936"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 name="Shape">
            <a:extLst>
              <a:ext uri="{FF2B5EF4-FFF2-40B4-BE49-F238E27FC236}">
                <a16:creationId xmlns:a16="http://schemas.microsoft.com/office/drawing/2014/main" id="{8C352D8E-DACA-B645-BB05-D396620A5AE2}"/>
              </a:ext>
            </a:extLst>
          </p:cNvPr>
          <p:cNvSpPr/>
          <p:nvPr userDrawn="1"/>
        </p:nvSpPr>
        <p:spPr>
          <a:xfrm>
            <a:off x="0" y="8974335"/>
            <a:ext cx="2715810" cy="3399032"/>
          </a:xfrm>
          <a:custGeom>
            <a:avLst/>
            <a:gdLst/>
            <a:ahLst/>
            <a:cxnLst>
              <a:cxn ang="0">
                <a:pos x="wd2" y="hd2"/>
              </a:cxn>
              <a:cxn ang="5400000">
                <a:pos x="wd2" y="hd2"/>
              </a:cxn>
              <a:cxn ang="10800000">
                <a:pos x="wd2" y="hd2"/>
              </a:cxn>
              <a:cxn ang="16200000">
                <a:pos x="wd2" y="hd2"/>
              </a:cxn>
            </a:cxnLst>
            <a:rect l="0" t="0" r="r" b="b"/>
            <a:pathLst>
              <a:path w="21570" h="21570" extrusionOk="0">
                <a:moveTo>
                  <a:pt x="5340" y="11"/>
                </a:moveTo>
                <a:cubicBezTo>
                  <a:pt x="5076" y="28"/>
                  <a:pt x="4815" y="65"/>
                  <a:pt x="4558" y="119"/>
                </a:cubicBezTo>
                <a:cubicBezTo>
                  <a:pt x="4044" y="227"/>
                  <a:pt x="3557" y="406"/>
                  <a:pt x="3121" y="648"/>
                </a:cubicBezTo>
                <a:cubicBezTo>
                  <a:pt x="2015" y="1261"/>
                  <a:pt x="1305" y="2232"/>
                  <a:pt x="1182" y="3303"/>
                </a:cubicBezTo>
                <a:cubicBezTo>
                  <a:pt x="1118" y="3971"/>
                  <a:pt x="1418" y="4889"/>
                  <a:pt x="1923" y="6421"/>
                </a:cubicBezTo>
                <a:lnTo>
                  <a:pt x="2506" y="8191"/>
                </a:lnTo>
                <a:lnTo>
                  <a:pt x="293" y="8657"/>
                </a:lnTo>
                <a:cubicBezTo>
                  <a:pt x="173" y="8683"/>
                  <a:pt x="114" y="8699"/>
                  <a:pt x="0" y="8723"/>
                </a:cubicBezTo>
                <a:lnTo>
                  <a:pt x="0" y="16193"/>
                </a:lnTo>
                <a:cubicBezTo>
                  <a:pt x="681" y="16093"/>
                  <a:pt x="1510" y="15926"/>
                  <a:pt x="2610" y="15694"/>
                </a:cubicBezTo>
                <a:lnTo>
                  <a:pt x="4826" y="15228"/>
                </a:lnTo>
                <a:lnTo>
                  <a:pt x="5409" y="16999"/>
                </a:lnTo>
                <a:cubicBezTo>
                  <a:pt x="5914" y="18531"/>
                  <a:pt x="6215" y="19447"/>
                  <a:pt x="6683" y="20004"/>
                </a:cubicBezTo>
                <a:cubicBezTo>
                  <a:pt x="7450" y="20887"/>
                  <a:pt x="8668" y="21457"/>
                  <a:pt x="10008" y="21555"/>
                </a:cubicBezTo>
                <a:cubicBezTo>
                  <a:pt x="10537" y="21594"/>
                  <a:pt x="11071" y="21557"/>
                  <a:pt x="11584" y="21449"/>
                </a:cubicBezTo>
                <a:cubicBezTo>
                  <a:pt x="12098" y="21341"/>
                  <a:pt x="12585" y="21165"/>
                  <a:pt x="13022" y="20923"/>
                </a:cubicBezTo>
                <a:cubicBezTo>
                  <a:pt x="14127" y="20310"/>
                  <a:pt x="14834" y="19337"/>
                  <a:pt x="14957" y="18266"/>
                </a:cubicBezTo>
                <a:cubicBezTo>
                  <a:pt x="15021" y="17597"/>
                  <a:pt x="14721" y="16677"/>
                  <a:pt x="14216" y="15145"/>
                </a:cubicBezTo>
                <a:lnTo>
                  <a:pt x="13633" y="13377"/>
                </a:lnTo>
                <a:lnTo>
                  <a:pt x="15849" y="12911"/>
                </a:lnTo>
                <a:cubicBezTo>
                  <a:pt x="17766" y="12508"/>
                  <a:pt x="18913" y="12265"/>
                  <a:pt x="19610" y="11891"/>
                </a:cubicBezTo>
                <a:cubicBezTo>
                  <a:pt x="20716" y="11278"/>
                  <a:pt x="21428" y="10308"/>
                  <a:pt x="21551" y="9237"/>
                </a:cubicBezTo>
                <a:cubicBezTo>
                  <a:pt x="21600" y="8814"/>
                  <a:pt x="21554" y="8388"/>
                  <a:pt x="21419" y="7977"/>
                </a:cubicBezTo>
                <a:cubicBezTo>
                  <a:pt x="21284" y="7567"/>
                  <a:pt x="21060" y="7178"/>
                  <a:pt x="20757" y="6829"/>
                </a:cubicBezTo>
                <a:cubicBezTo>
                  <a:pt x="19990" y="5945"/>
                  <a:pt x="18772" y="5378"/>
                  <a:pt x="17431" y="5280"/>
                </a:cubicBezTo>
                <a:cubicBezTo>
                  <a:pt x="16595" y="5229"/>
                  <a:pt x="15446" y="5471"/>
                  <a:pt x="13529" y="5874"/>
                </a:cubicBezTo>
                <a:lnTo>
                  <a:pt x="11313" y="6340"/>
                </a:lnTo>
                <a:lnTo>
                  <a:pt x="10730" y="4570"/>
                </a:lnTo>
                <a:cubicBezTo>
                  <a:pt x="10225" y="3038"/>
                  <a:pt x="9924" y="2119"/>
                  <a:pt x="9457" y="1563"/>
                </a:cubicBezTo>
                <a:cubicBezTo>
                  <a:pt x="8689" y="679"/>
                  <a:pt x="7474" y="115"/>
                  <a:pt x="6134" y="16"/>
                </a:cubicBezTo>
                <a:cubicBezTo>
                  <a:pt x="5870" y="-3"/>
                  <a:pt x="5603" y="-6"/>
                  <a:pt x="5340" y="11"/>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 name="Rounded Rectangle">
            <a:extLst>
              <a:ext uri="{FF2B5EF4-FFF2-40B4-BE49-F238E27FC236}">
                <a16:creationId xmlns:a16="http://schemas.microsoft.com/office/drawing/2014/main" id="{6DE4AA6A-60FB-5A4A-B493-880FE7F1D308}"/>
              </a:ext>
            </a:extLst>
          </p:cNvPr>
          <p:cNvSpPr/>
          <p:nvPr userDrawn="1"/>
        </p:nvSpPr>
        <p:spPr>
          <a:xfrm>
            <a:off x="1368917" y="1335287"/>
            <a:ext cx="21646166" cy="11045426"/>
          </a:xfrm>
          <a:prstGeom prst="roundRect">
            <a:avLst>
              <a:gd name="adj" fmla="val 5850"/>
            </a:avLst>
          </a:prstGeom>
          <a:solidFill>
            <a:srgbClr val="FFFFFF">
              <a:alpha val="91022"/>
            </a:srgbClr>
          </a:solidFill>
          <a:ln w="12700">
            <a:miter lim="400000"/>
          </a:ln>
          <a:effectLst>
            <a:outerShdw blurRad="609600" dist="424141" dir="5400000" rotWithShape="0">
              <a:schemeClr val="accent6">
                <a:alpha val="50000"/>
              </a:scheme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Picture Placeholder 2">
            <a:extLst>
              <a:ext uri="{FF2B5EF4-FFF2-40B4-BE49-F238E27FC236}">
                <a16:creationId xmlns:a16="http://schemas.microsoft.com/office/drawing/2014/main" id="{4A5F69DB-3F08-0542-A1CC-BD57D936EC4D}"/>
              </a:ext>
            </a:extLst>
          </p:cNvPr>
          <p:cNvSpPr>
            <a:spLocks noGrp="1"/>
          </p:cNvSpPr>
          <p:nvPr>
            <p:ph type="pic" sz="quarter" idx="10"/>
          </p:nvPr>
        </p:nvSpPr>
        <p:spPr>
          <a:xfrm>
            <a:off x="719195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0" name="Picture Placeholder 2">
            <a:extLst>
              <a:ext uri="{FF2B5EF4-FFF2-40B4-BE49-F238E27FC236}">
                <a16:creationId xmlns:a16="http://schemas.microsoft.com/office/drawing/2014/main" id="{36C560DB-7715-DF4A-B288-95FEF4F2A014}"/>
              </a:ext>
            </a:extLst>
          </p:cNvPr>
          <p:cNvSpPr>
            <a:spLocks noGrp="1"/>
          </p:cNvSpPr>
          <p:nvPr>
            <p:ph type="pic" sz="quarter" idx="11"/>
          </p:nvPr>
        </p:nvSpPr>
        <p:spPr>
          <a:xfrm>
            <a:off x="945509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1" name="Picture Placeholder 2">
            <a:extLst>
              <a:ext uri="{FF2B5EF4-FFF2-40B4-BE49-F238E27FC236}">
                <a16:creationId xmlns:a16="http://schemas.microsoft.com/office/drawing/2014/main" id="{717E3267-A82F-8847-A706-24036308E589}"/>
              </a:ext>
            </a:extLst>
          </p:cNvPr>
          <p:cNvSpPr>
            <a:spLocks noGrp="1"/>
          </p:cNvSpPr>
          <p:nvPr>
            <p:ph type="pic" sz="quarter" idx="12"/>
          </p:nvPr>
        </p:nvSpPr>
        <p:spPr>
          <a:xfrm>
            <a:off x="1171823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2" name="Picture Placeholder 2">
            <a:extLst>
              <a:ext uri="{FF2B5EF4-FFF2-40B4-BE49-F238E27FC236}">
                <a16:creationId xmlns:a16="http://schemas.microsoft.com/office/drawing/2014/main" id="{79728381-687F-184E-BF58-EF31B53B85CE}"/>
              </a:ext>
            </a:extLst>
          </p:cNvPr>
          <p:cNvSpPr>
            <a:spLocks noGrp="1"/>
          </p:cNvSpPr>
          <p:nvPr>
            <p:ph type="pic" sz="quarter" idx="13"/>
          </p:nvPr>
        </p:nvSpPr>
        <p:spPr>
          <a:xfrm>
            <a:off x="1398137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3" name="Picture Placeholder 2">
            <a:extLst>
              <a:ext uri="{FF2B5EF4-FFF2-40B4-BE49-F238E27FC236}">
                <a16:creationId xmlns:a16="http://schemas.microsoft.com/office/drawing/2014/main" id="{B902B081-0FF5-0E41-87F6-6BE68CBFA0A7}"/>
              </a:ext>
            </a:extLst>
          </p:cNvPr>
          <p:cNvSpPr>
            <a:spLocks noGrp="1"/>
          </p:cNvSpPr>
          <p:nvPr>
            <p:ph type="pic" sz="quarter" idx="14"/>
          </p:nvPr>
        </p:nvSpPr>
        <p:spPr>
          <a:xfrm>
            <a:off x="1624451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5" name="Picture Placeholder 2">
            <a:extLst>
              <a:ext uri="{FF2B5EF4-FFF2-40B4-BE49-F238E27FC236}">
                <a16:creationId xmlns:a16="http://schemas.microsoft.com/office/drawing/2014/main" id="{70D42F91-8CED-D348-928A-A9F79C96EADA}"/>
              </a:ext>
            </a:extLst>
          </p:cNvPr>
          <p:cNvSpPr>
            <a:spLocks noGrp="1"/>
          </p:cNvSpPr>
          <p:nvPr>
            <p:ph type="pic" sz="quarter" idx="15"/>
          </p:nvPr>
        </p:nvSpPr>
        <p:spPr>
          <a:xfrm>
            <a:off x="719195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6" name="Picture Placeholder 2">
            <a:extLst>
              <a:ext uri="{FF2B5EF4-FFF2-40B4-BE49-F238E27FC236}">
                <a16:creationId xmlns:a16="http://schemas.microsoft.com/office/drawing/2014/main" id="{E4A6505E-B1F5-E44E-8ADA-AEB16BB023C0}"/>
              </a:ext>
            </a:extLst>
          </p:cNvPr>
          <p:cNvSpPr>
            <a:spLocks noGrp="1"/>
          </p:cNvSpPr>
          <p:nvPr>
            <p:ph type="pic" sz="quarter" idx="16"/>
          </p:nvPr>
        </p:nvSpPr>
        <p:spPr>
          <a:xfrm>
            <a:off x="945509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7" name="Picture Placeholder 2">
            <a:extLst>
              <a:ext uri="{FF2B5EF4-FFF2-40B4-BE49-F238E27FC236}">
                <a16:creationId xmlns:a16="http://schemas.microsoft.com/office/drawing/2014/main" id="{FD185C96-7AC9-8340-B032-F9341D2B6431}"/>
              </a:ext>
            </a:extLst>
          </p:cNvPr>
          <p:cNvSpPr>
            <a:spLocks noGrp="1"/>
          </p:cNvSpPr>
          <p:nvPr>
            <p:ph type="pic" sz="quarter" idx="17"/>
          </p:nvPr>
        </p:nvSpPr>
        <p:spPr>
          <a:xfrm>
            <a:off x="1171823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8" name="Picture Placeholder 2">
            <a:extLst>
              <a:ext uri="{FF2B5EF4-FFF2-40B4-BE49-F238E27FC236}">
                <a16:creationId xmlns:a16="http://schemas.microsoft.com/office/drawing/2014/main" id="{4939D30D-A214-F449-B57A-C764E2EFA31F}"/>
              </a:ext>
            </a:extLst>
          </p:cNvPr>
          <p:cNvSpPr>
            <a:spLocks noGrp="1"/>
          </p:cNvSpPr>
          <p:nvPr>
            <p:ph type="pic" sz="quarter" idx="18"/>
          </p:nvPr>
        </p:nvSpPr>
        <p:spPr>
          <a:xfrm>
            <a:off x="1398137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9" name="Picture Placeholder 2">
            <a:extLst>
              <a:ext uri="{FF2B5EF4-FFF2-40B4-BE49-F238E27FC236}">
                <a16:creationId xmlns:a16="http://schemas.microsoft.com/office/drawing/2014/main" id="{4DDD739B-5A81-E241-A557-FD009A8A54FF}"/>
              </a:ext>
            </a:extLst>
          </p:cNvPr>
          <p:cNvSpPr>
            <a:spLocks noGrp="1"/>
          </p:cNvSpPr>
          <p:nvPr>
            <p:ph type="pic" sz="quarter" idx="19"/>
          </p:nvPr>
        </p:nvSpPr>
        <p:spPr>
          <a:xfrm>
            <a:off x="1624451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te…"/>
          <p:cNvSpPr txBox="1"/>
          <p:nvPr/>
        </p:nvSpPr>
        <p:spPr>
          <a:xfrm>
            <a:off x="3499230" y="4035135"/>
            <a:ext cx="7152599" cy="3334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a:defRPr sz="7000" b="0">
                <a:latin typeface="DM Sans Medium"/>
                <a:ea typeface="DM Sans Medium"/>
                <a:cs typeface="DM Sans Medium"/>
                <a:sym typeface="DM Sans Medium"/>
              </a:defRPr>
            </a:pPr>
            <a:r>
              <a:rPr dirty="0">
                <a:solidFill>
                  <a:schemeClr val="tx1"/>
                </a:solidFill>
              </a:rPr>
              <a:t>Cute</a:t>
            </a:r>
          </a:p>
          <a:p>
            <a:pPr algn="l">
              <a:defRPr sz="7000" b="0">
                <a:latin typeface="DM Sans Medium"/>
                <a:ea typeface="DM Sans Medium"/>
                <a:cs typeface="DM Sans Medium"/>
                <a:sym typeface="DM Sans Medium"/>
              </a:defRPr>
            </a:pPr>
            <a:r>
              <a:rPr dirty="0">
                <a:solidFill>
                  <a:schemeClr val="tx1"/>
                </a:solidFill>
              </a:rPr>
              <a:t>Company Profile</a:t>
            </a:r>
          </a:p>
          <a:p>
            <a:pPr algn="l">
              <a:defRPr sz="7000" b="0">
                <a:latin typeface="DM Sans Medium"/>
                <a:ea typeface="DM Sans Medium"/>
                <a:cs typeface="DM Sans Medium"/>
                <a:sym typeface="DM Sans Medium"/>
              </a:defRPr>
            </a:pPr>
            <a:r>
              <a:rPr dirty="0">
                <a:solidFill>
                  <a:schemeClr val="tx1"/>
                </a:solidFill>
              </a:rPr>
              <a:t>Template</a:t>
            </a:r>
          </a:p>
        </p:txBody>
      </p:sp>
      <p:grpSp>
        <p:nvGrpSpPr>
          <p:cNvPr id="63" name="Group"/>
          <p:cNvGrpSpPr/>
          <p:nvPr/>
        </p:nvGrpSpPr>
        <p:grpSpPr>
          <a:xfrm>
            <a:off x="3556000" y="9448800"/>
            <a:ext cx="4846757" cy="1270000"/>
            <a:chOff x="0" y="0"/>
            <a:chExt cx="4846756" cy="1270000"/>
          </a:xfrm>
        </p:grpSpPr>
        <p:sp>
          <p:nvSpPr>
            <p:cNvPr id="61" name="Rounded Rectangle"/>
            <p:cNvSpPr/>
            <p:nvPr/>
          </p:nvSpPr>
          <p:spPr>
            <a:xfrm>
              <a:off x="0" y="0"/>
              <a:ext cx="4846756" cy="1270000"/>
            </a:xfrm>
            <a:prstGeom prst="roundRect">
              <a:avLst>
                <a:gd name="adj" fmla="val 25057"/>
              </a:avLst>
            </a:prstGeom>
            <a:gradFill flip="none" rotWithShape="1">
              <a:gsLst>
                <a:gs pos="0">
                  <a:schemeClr val="accent4"/>
                </a:gs>
                <a:gs pos="99000">
                  <a:schemeClr val="accent3"/>
                </a:gs>
              </a:gsLst>
              <a:lin ang="5400000" scaled="0"/>
            </a:gradFill>
            <a:ln w="12700" cap="flat">
              <a:noFill/>
              <a:miter lim="400000"/>
            </a:ln>
            <a:effectLst>
              <a:outerShdw blurRad="609600" dist="258811" dir="5400000" rotWithShape="0">
                <a:schemeClr val="accent3">
                  <a:alpha val="50000"/>
                </a:schemeClr>
              </a:outerShdw>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2" name="READ MORE"/>
            <p:cNvSpPr txBox="1"/>
            <p:nvPr/>
          </p:nvSpPr>
          <p:spPr>
            <a:xfrm>
              <a:off x="910493" y="383649"/>
              <a:ext cx="3025769" cy="50270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2600" b="0">
                  <a:solidFill>
                    <a:srgbClr val="FFFFFF"/>
                  </a:solidFill>
                  <a:latin typeface="DM Sans Medium"/>
                  <a:ea typeface="DM Sans Medium"/>
                  <a:cs typeface="DM Sans Medium"/>
                  <a:sym typeface="DM Sans Medium"/>
                </a:defRPr>
              </a:lvl1pPr>
            </a:lstStyle>
            <a:p>
              <a:r>
                <a:rPr dirty="0">
                  <a:solidFill>
                    <a:schemeClr val="bg1"/>
                  </a:solidFill>
                </a:rPr>
                <a:t>READ MORE</a:t>
              </a:r>
            </a:p>
          </p:txBody>
        </p:sp>
      </p:grpSp>
      <p:sp>
        <p:nvSpPr>
          <p:cNvPr id="64" name="Lorem ipsum dolor sit amet, consectetur ut labore et dolore magna aliqua laboris nisi aliquip"/>
          <p:cNvSpPr txBox="1"/>
          <p:nvPr/>
        </p:nvSpPr>
        <p:spPr>
          <a:xfrm>
            <a:off x="3505200" y="7683458"/>
            <a:ext cx="7583588" cy="1051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600"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laboris</a:t>
            </a:r>
            <a:r>
              <a:rPr dirty="0">
                <a:solidFill>
                  <a:schemeClr val="tx2"/>
                </a:solidFill>
              </a:rPr>
              <a:t> nisi </a:t>
            </a:r>
            <a:r>
              <a:rPr dirty="0" err="1">
                <a:solidFill>
                  <a:schemeClr val="tx2"/>
                </a:solidFill>
              </a:rPr>
              <a:t>aliquip</a:t>
            </a:r>
            <a:endParaRPr dirty="0">
              <a:solidFill>
                <a:schemeClr val="tx2"/>
              </a:solidFill>
            </a:endParaRPr>
          </a:p>
        </p:txBody>
      </p:sp>
      <p:sp>
        <p:nvSpPr>
          <p:cNvPr id="65" name="Circle"/>
          <p:cNvSpPr/>
          <p:nvPr/>
        </p:nvSpPr>
        <p:spPr>
          <a:xfrm>
            <a:off x="18583704" y="4554841"/>
            <a:ext cx="3709257" cy="3709257"/>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 name="Circle"/>
          <p:cNvSpPr/>
          <p:nvPr/>
        </p:nvSpPr>
        <p:spPr>
          <a:xfrm>
            <a:off x="13339032" y="3530558"/>
            <a:ext cx="635001" cy="635001"/>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Circle"/>
          <p:cNvSpPr/>
          <p:nvPr/>
        </p:nvSpPr>
        <p:spPr>
          <a:xfrm>
            <a:off x="13664007" y="5481293"/>
            <a:ext cx="1190454" cy="1190454"/>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Circle"/>
          <p:cNvSpPr/>
          <p:nvPr/>
        </p:nvSpPr>
        <p:spPr>
          <a:xfrm>
            <a:off x="11022407" y="10602359"/>
            <a:ext cx="666719" cy="66672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Shape"/>
          <p:cNvSpPr/>
          <p:nvPr/>
        </p:nvSpPr>
        <p:spPr>
          <a:xfrm rot="690588">
            <a:off x="20180492" y="2832080"/>
            <a:ext cx="987568" cy="987568"/>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0343" y="0"/>
                  <a:pt x="9894" y="77"/>
                  <a:pt x="9467" y="233"/>
                </a:cubicBezTo>
                <a:cubicBezTo>
                  <a:pt x="8383" y="627"/>
                  <a:pt x="7528" y="1482"/>
                  <a:pt x="7134" y="2565"/>
                </a:cubicBezTo>
                <a:cubicBezTo>
                  <a:pt x="6898" y="3245"/>
                  <a:pt x="6897" y="4265"/>
                  <a:pt x="6897" y="5964"/>
                </a:cubicBezTo>
                <a:lnTo>
                  <a:pt x="6897" y="6897"/>
                </a:lnTo>
                <a:lnTo>
                  <a:pt x="5964" y="6897"/>
                </a:lnTo>
                <a:cubicBezTo>
                  <a:pt x="4265" y="6897"/>
                  <a:pt x="3245" y="6898"/>
                  <a:pt x="2565" y="7134"/>
                </a:cubicBezTo>
                <a:cubicBezTo>
                  <a:pt x="1482" y="7528"/>
                  <a:pt x="631" y="8379"/>
                  <a:pt x="236" y="9463"/>
                </a:cubicBezTo>
                <a:cubicBezTo>
                  <a:pt x="81" y="9891"/>
                  <a:pt x="0" y="10343"/>
                  <a:pt x="0" y="10798"/>
                </a:cubicBezTo>
                <a:cubicBezTo>
                  <a:pt x="0" y="11253"/>
                  <a:pt x="81" y="11706"/>
                  <a:pt x="236" y="12133"/>
                </a:cubicBezTo>
                <a:cubicBezTo>
                  <a:pt x="631" y="13217"/>
                  <a:pt x="1482" y="14072"/>
                  <a:pt x="2565" y="14466"/>
                </a:cubicBezTo>
                <a:cubicBezTo>
                  <a:pt x="3245" y="14702"/>
                  <a:pt x="4265" y="14699"/>
                  <a:pt x="5964" y="14699"/>
                </a:cubicBezTo>
                <a:lnTo>
                  <a:pt x="6897" y="14699"/>
                </a:lnTo>
                <a:lnTo>
                  <a:pt x="6897" y="15633"/>
                </a:lnTo>
                <a:cubicBezTo>
                  <a:pt x="6897" y="17331"/>
                  <a:pt x="6898" y="18351"/>
                  <a:pt x="7134" y="19031"/>
                </a:cubicBezTo>
                <a:cubicBezTo>
                  <a:pt x="7528" y="20114"/>
                  <a:pt x="8383" y="20969"/>
                  <a:pt x="9467" y="21364"/>
                </a:cubicBezTo>
                <a:cubicBezTo>
                  <a:pt x="9894" y="21519"/>
                  <a:pt x="10343" y="21600"/>
                  <a:pt x="10798" y="21600"/>
                </a:cubicBezTo>
                <a:cubicBezTo>
                  <a:pt x="11253" y="21600"/>
                  <a:pt x="11706" y="21519"/>
                  <a:pt x="12133" y="21364"/>
                </a:cubicBezTo>
                <a:cubicBezTo>
                  <a:pt x="13217" y="20969"/>
                  <a:pt x="14072" y="20114"/>
                  <a:pt x="14466" y="19031"/>
                </a:cubicBezTo>
                <a:cubicBezTo>
                  <a:pt x="14702" y="18351"/>
                  <a:pt x="14699" y="17331"/>
                  <a:pt x="14699" y="15633"/>
                </a:cubicBezTo>
                <a:lnTo>
                  <a:pt x="14699" y="14699"/>
                </a:lnTo>
                <a:lnTo>
                  <a:pt x="15636" y="14699"/>
                </a:lnTo>
                <a:cubicBezTo>
                  <a:pt x="17335" y="14699"/>
                  <a:pt x="18351" y="14702"/>
                  <a:pt x="19031" y="14466"/>
                </a:cubicBezTo>
                <a:cubicBezTo>
                  <a:pt x="20114" y="14072"/>
                  <a:pt x="20969" y="13217"/>
                  <a:pt x="21364" y="12133"/>
                </a:cubicBezTo>
                <a:cubicBezTo>
                  <a:pt x="21519" y="11706"/>
                  <a:pt x="21600" y="11253"/>
                  <a:pt x="21600" y="10798"/>
                </a:cubicBezTo>
                <a:cubicBezTo>
                  <a:pt x="21600" y="10343"/>
                  <a:pt x="21519" y="9891"/>
                  <a:pt x="21364" y="9463"/>
                </a:cubicBezTo>
                <a:cubicBezTo>
                  <a:pt x="20969" y="8379"/>
                  <a:pt x="20114" y="7528"/>
                  <a:pt x="19031" y="7134"/>
                </a:cubicBezTo>
                <a:cubicBezTo>
                  <a:pt x="18351" y="6898"/>
                  <a:pt x="17335" y="6897"/>
                  <a:pt x="15636" y="6897"/>
                </a:cubicBezTo>
                <a:lnTo>
                  <a:pt x="14699" y="6897"/>
                </a:lnTo>
                <a:lnTo>
                  <a:pt x="14699" y="5964"/>
                </a:lnTo>
                <a:cubicBezTo>
                  <a:pt x="14699" y="4265"/>
                  <a:pt x="14702" y="3245"/>
                  <a:pt x="14466" y="2565"/>
                </a:cubicBezTo>
                <a:cubicBezTo>
                  <a:pt x="14072" y="1482"/>
                  <a:pt x="13217" y="627"/>
                  <a:pt x="12133" y="233"/>
                </a:cubicBezTo>
                <a:cubicBezTo>
                  <a:pt x="11706" y="77"/>
                  <a:pt x="11253" y="0"/>
                  <a:pt x="10798" y="0"/>
                </a:cubicBezTo>
                <a:close/>
              </a:path>
            </a:pathLst>
          </a:custGeom>
          <a:solidFill>
            <a:schemeClr val="accent1">
              <a:alpha val="15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 name="Shape"/>
          <p:cNvSpPr/>
          <p:nvPr/>
        </p:nvSpPr>
        <p:spPr>
          <a:xfrm rot="17225720">
            <a:off x="10980310" y="1769416"/>
            <a:ext cx="1441114" cy="1441115"/>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0343" y="0"/>
                  <a:pt x="9894" y="77"/>
                  <a:pt x="9467" y="233"/>
                </a:cubicBezTo>
                <a:cubicBezTo>
                  <a:pt x="8383" y="627"/>
                  <a:pt x="7528" y="1482"/>
                  <a:pt x="7134" y="2565"/>
                </a:cubicBezTo>
                <a:cubicBezTo>
                  <a:pt x="6898" y="3245"/>
                  <a:pt x="6897" y="4265"/>
                  <a:pt x="6897" y="5964"/>
                </a:cubicBezTo>
                <a:lnTo>
                  <a:pt x="6897" y="6897"/>
                </a:lnTo>
                <a:lnTo>
                  <a:pt x="5964" y="6897"/>
                </a:lnTo>
                <a:cubicBezTo>
                  <a:pt x="4265" y="6897"/>
                  <a:pt x="3245" y="6898"/>
                  <a:pt x="2565" y="7134"/>
                </a:cubicBezTo>
                <a:cubicBezTo>
                  <a:pt x="1482" y="7528"/>
                  <a:pt x="631" y="8379"/>
                  <a:pt x="236" y="9463"/>
                </a:cubicBezTo>
                <a:cubicBezTo>
                  <a:pt x="81" y="9891"/>
                  <a:pt x="0" y="10343"/>
                  <a:pt x="0" y="10798"/>
                </a:cubicBezTo>
                <a:cubicBezTo>
                  <a:pt x="0" y="11253"/>
                  <a:pt x="81" y="11706"/>
                  <a:pt x="236" y="12133"/>
                </a:cubicBezTo>
                <a:cubicBezTo>
                  <a:pt x="631" y="13217"/>
                  <a:pt x="1482" y="14072"/>
                  <a:pt x="2565" y="14466"/>
                </a:cubicBezTo>
                <a:cubicBezTo>
                  <a:pt x="3245" y="14702"/>
                  <a:pt x="4265" y="14699"/>
                  <a:pt x="5964" y="14699"/>
                </a:cubicBezTo>
                <a:lnTo>
                  <a:pt x="6897" y="14699"/>
                </a:lnTo>
                <a:lnTo>
                  <a:pt x="6897" y="15633"/>
                </a:lnTo>
                <a:cubicBezTo>
                  <a:pt x="6897" y="17331"/>
                  <a:pt x="6898" y="18351"/>
                  <a:pt x="7134" y="19031"/>
                </a:cubicBezTo>
                <a:cubicBezTo>
                  <a:pt x="7528" y="20114"/>
                  <a:pt x="8383" y="20969"/>
                  <a:pt x="9467" y="21364"/>
                </a:cubicBezTo>
                <a:cubicBezTo>
                  <a:pt x="9894" y="21519"/>
                  <a:pt x="10343" y="21600"/>
                  <a:pt x="10798" y="21600"/>
                </a:cubicBezTo>
                <a:cubicBezTo>
                  <a:pt x="11253" y="21600"/>
                  <a:pt x="11706" y="21519"/>
                  <a:pt x="12133" y="21364"/>
                </a:cubicBezTo>
                <a:cubicBezTo>
                  <a:pt x="13217" y="20969"/>
                  <a:pt x="14072" y="20114"/>
                  <a:pt x="14466" y="19031"/>
                </a:cubicBezTo>
                <a:cubicBezTo>
                  <a:pt x="14702" y="18351"/>
                  <a:pt x="14699" y="17331"/>
                  <a:pt x="14699" y="15633"/>
                </a:cubicBezTo>
                <a:lnTo>
                  <a:pt x="14699" y="14699"/>
                </a:lnTo>
                <a:lnTo>
                  <a:pt x="15636" y="14699"/>
                </a:lnTo>
                <a:cubicBezTo>
                  <a:pt x="17335" y="14699"/>
                  <a:pt x="18351" y="14702"/>
                  <a:pt x="19031" y="14466"/>
                </a:cubicBezTo>
                <a:cubicBezTo>
                  <a:pt x="20114" y="14072"/>
                  <a:pt x="20969" y="13217"/>
                  <a:pt x="21364" y="12133"/>
                </a:cubicBezTo>
                <a:cubicBezTo>
                  <a:pt x="21519" y="11706"/>
                  <a:pt x="21600" y="11253"/>
                  <a:pt x="21600" y="10798"/>
                </a:cubicBezTo>
                <a:cubicBezTo>
                  <a:pt x="21600" y="10343"/>
                  <a:pt x="21519" y="9891"/>
                  <a:pt x="21364" y="9463"/>
                </a:cubicBezTo>
                <a:cubicBezTo>
                  <a:pt x="20969" y="8379"/>
                  <a:pt x="20114" y="7528"/>
                  <a:pt x="19031" y="7134"/>
                </a:cubicBezTo>
                <a:cubicBezTo>
                  <a:pt x="18351" y="6898"/>
                  <a:pt x="17335" y="6897"/>
                  <a:pt x="15636" y="6897"/>
                </a:cubicBezTo>
                <a:lnTo>
                  <a:pt x="14699" y="6897"/>
                </a:lnTo>
                <a:lnTo>
                  <a:pt x="14699" y="5964"/>
                </a:lnTo>
                <a:cubicBezTo>
                  <a:pt x="14699" y="4265"/>
                  <a:pt x="14702" y="3245"/>
                  <a:pt x="14466" y="2565"/>
                </a:cubicBezTo>
                <a:cubicBezTo>
                  <a:pt x="14072" y="1482"/>
                  <a:pt x="13217" y="627"/>
                  <a:pt x="12133" y="233"/>
                </a:cubicBezTo>
                <a:cubicBezTo>
                  <a:pt x="11706" y="77"/>
                  <a:pt x="11253" y="0"/>
                  <a:pt x="10798" y="0"/>
                </a:cubicBezTo>
                <a:close/>
              </a:path>
            </a:pathLst>
          </a:custGeom>
          <a:solidFill>
            <a:schemeClr val="accent1">
              <a:alpha val="15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Shape"/>
          <p:cNvSpPr/>
          <p:nvPr/>
        </p:nvSpPr>
        <p:spPr>
          <a:xfrm rot="848102">
            <a:off x="11959534" y="7368427"/>
            <a:ext cx="2678672" cy="2678672"/>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0343" y="0"/>
                  <a:pt x="9894" y="77"/>
                  <a:pt x="9467" y="233"/>
                </a:cubicBezTo>
                <a:cubicBezTo>
                  <a:pt x="8383" y="627"/>
                  <a:pt x="7528" y="1482"/>
                  <a:pt x="7134" y="2565"/>
                </a:cubicBezTo>
                <a:cubicBezTo>
                  <a:pt x="6898" y="3245"/>
                  <a:pt x="6897" y="4265"/>
                  <a:pt x="6897" y="5964"/>
                </a:cubicBezTo>
                <a:lnTo>
                  <a:pt x="6897" y="6897"/>
                </a:lnTo>
                <a:lnTo>
                  <a:pt x="5964" y="6897"/>
                </a:lnTo>
                <a:cubicBezTo>
                  <a:pt x="4265" y="6897"/>
                  <a:pt x="3245" y="6898"/>
                  <a:pt x="2565" y="7134"/>
                </a:cubicBezTo>
                <a:cubicBezTo>
                  <a:pt x="1482" y="7528"/>
                  <a:pt x="631" y="8379"/>
                  <a:pt x="236" y="9463"/>
                </a:cubicBezTo>
                <a:cubicBezTo>
                  <a:pt x="81" y="9891"/>
                  <a:pt x="0" y="10343"/>
                  <a:pt x="0" y="10798"/>
                </a:cubicBezTo>
                <a:cubicBezTo>
                  <a:pt x="0" y="11253"/>
                  <a:pt x="81" y="11706"/>
                  <a:pt x="236" y="12133"/>
                </a:cubicBezTo>
                <a:cubicBezTo>
                  <a:pt x="631" y="13217"/>
                  <a:pt x="1482" y="14072"/>
                  <a:pt x="2565" y="14466"/>
                </a:cubicBezTo>
                <a:cubicBezTo>
                  <a:pt x="3245" y="14702"/>
                  <a:pt x="4265" y="14699"/>
                  <a:pt x="5964" y="14699"/>
                </a:cubicBezTo>
                <a:lnTo>
                  <a:pt x="6897" y="14699"/>
                </a:lnTo>
                <a:lnTo>
                  <a:pt x="6897" y="15633"/>
                </a:lnTo>
                <a:cubicBezTo>
                  <a:pt x="6897" y="17331"/>
                  <a:pt x="6898" y="18351"/>
                  <a:pt x="7134" y="19031"/>
                </a:cubicBezTo>
                <a:cubicBezTo>
                  <a:pt x="7528" y="20114"/>
                  <a:pt x="8383" y="20969"/>
                  <a:pt x="9467" y="21364"/>
                </a:cubicBezTo>
                <a:cubicBezTo>
                  <a:pt x="9894" y="21519"/>
                  <a:pt x="10343" y="21600"/>
                  <a:pt x="10798" y="21600"/>
                </a:cubicBezTo>
                <a:cubicBezTo>
                  <a:pt x="11253" y="21600"/>
                  <a:pt x="11706" y="21519"/>
                  <a:pt x="12133" y="21364"/>
                </a:cubicBezTo>
                <a:cubicBezTo>
                  <a:pt x="13217" y="20969"/>
                  <a:pt x="14072" y="20114"/>
                  <a:pt x="14466" y="19031"/>
                </a:cubicBezTo>
                <a:cubicBezTo>
                  <a:pt x="14702" y="18351"/>
                  <a:pt x="14699" y="17331"/>
                  <a:pt x="14699" y="15633"/>
                </a:cubicBezTo>
                <a:lnTo>
                  <a:pt x="14699" y="14699"/>
                </a:lnTo>
                <a:lnTo>
                  <a:pt x="15636" y="14699"/>
                </a:lnTo>
                <a:cubicBezTo>
                  <a:pt x="17335" y="14699"/>
                  <a:pt x="18351" y="14702"/>
                  <a:pt x="19031" y="14466"/>
                </a:cubicBezTo>
                <a:cubicBezTo>
                  <a:pt x="20114" y="14072"/>
                  <a:pt x="20969" y="13217"/>
                  <a:pt x="21364" y="12133"/>
                </a:cubicBezTo>
                <a:cubicBezTo>
                  <a:pt x="21519" y="11706"/>
                  <a:pt x="21600" y="11253"/>
                  <a:pt x="21600" y="10798"/>
                </a:cubicBezTo>
                <a:cubicBezTo>
                  <a:pt x="21600" y="10343"/>
                  <a:pt x="21519" y="9891"/>
                  <a:pt x="21364" y="9463"/>
                </a:cubicBezTo>
                <a:cubicBezTo>
                  <a:pt x="20969" y="8379"/>
                  <a:pt x="20114" y="7528"/>
                  <a:pt x="19031" y="7134"/>
                </a:cubicBezTo>
                <a:cubicBezTo>
                  <a:pt x="18351" y="6898"/>
                  <a:pt x="17335" y="6897"/>
                  <a:pt x="15636" y="6897"/>
                </a:cubicBezTo>
                <a:lnTo>
                  <a:pt x="14699" y="6897"/>
                </a:lnTo>
                <a:lnTo>
                  <a:pt x="14699" y="5964"/>
                </a:lnTo>
                <a:cubicBezTo>
                  <a:pt x="14699" y="4265"/>
                  <a:pt x="14702" y="3245"/>
                  <a:pt x="14466" y="2565"/>
                </a:cubicBezTo>
                <a:cubicBezTo>
                  <a:pt x="14072" y="1482"/>
                  <a:pt x="13217" y="627"/>
                  <a:pt x="12133" y="233"/>
                </a:cubicBezTo>
                <a:cubicBezTo>
                  <a:pt x="11706" y="77"/>
                  <a:pt x="11253" y="0"/>
                  <a:pt x="10798" y="0"/>
                </a:cubicBezTo>
                <a:close/>
              </a:path>
            </a:pathLst>
          </a:custGeom>
          <a:solidFill>
            <a:schemeClr val="accent1">
              <a:alpha val="15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3" name="Circle"/>
          <p:cNvSpPr/>
          <p:nvPr/>
        </p:nvSpPr>
        <p:spPr>
          <a:xfrm>
            <a:off x="15421832" y="4140158"/>
            <a:ext cx="635001" cy="635001"/>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 name="Circle"/>
          <p:cNvSpPr/>
          <p:nvPr/>
        </p:nvSpPr>
        <p:spPr>
          <a:xfrm>
            <a:off x="21593165" y="10835319"/>
            <a:ext cx="353201" cy="35320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 name="Circle"/>
          <p:cNvSpPr/>
          <p:nvPr/>
        </p:nvSpPr>
        <p:spPr>
          <a:xfrm>
            <a:off x="22405965" y="8904919"/>
            <a:ext cx="353201" cy="35320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Circle"/>
          <p:cNvSpPr/>
          <p:nvPr/>
        </p:nvSpPr>
        <p:spPr>
          <a:xfrm>
            <a:off x="14176365" y="1970719"/>
            <a:ext cx="353201" cy="35320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Circle"/>
          <p:cNvSpPr/>
          <p:nvPr/>
        </p:nvSpPr>
        <p:spPr>
          <a:xfrm>
            <a:off x="21897965" y="2164393"/>
            <a:ext cx="260306" cy="260306"/>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Picture Placeholder 16">
            <a:extLst>
              <a:ext uri="{FF2B5EF4-FFF2-40B4-BE49-F238E27FC236}">
                <a16:creationId xmlns:a16="http://schemas.microsoft.com/office/drawing/2014/main" id="{2BBD34AC-D46C-E547-BA8C-905218B9D924}"/>
              </a:ext>
            </a:extLst>
          </p:cNvPr>
          <p:cNvSpPr>
            <a:spLocks noGrp="1"/>
          </p:cNvSpPr>
          <p:nvPr>
            <p:ph type="pic" sz="quarter" idx="14"/>
          </p:nvPr>
        </p:nvSpPr>
        <p:spPr>
          <a:xfrm>
            <a:off x="11562322" y="0"/>
            <a:ext cx="12821678" cy="13715999"/>
          </a:xfrm>
          <a:prstGeom prst="roundRect">
            <a:avLst>
              <a:gd name="adj" fmla="val 0"/>
            </a:avLst>
          </a:prstGeom>
          <a:noFill/>
        </p:spPr>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ubtitle text"/>
          <p:cNvSpPr txBox="1"/>
          <p:nvPr/>
        </p:nvSpPr>
        <p:spPr>
          <a:xfrm>
            <a:off x="13964037" y="7853229"/>
            <a:ext cx="5477005"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a:solidFill>
                  <a:schemeClr val="tx1"/>
                </a:solidFill>
              </a:rPr>
              <a:t>Subtitle text</a:t>
            </a:r>
          </a:p>
        </p:txBody>
      </p:sp>
      <p:sp>
        <p:nvSpPr>
          <p:cNvPr id="152" name="Lorem ipsum dolor sit amet, consectetur adipiscing elit, sed do eiusmod tempor incididunt ut labore et dolore magna"/>
          <p:cNvSpPr txBox="1"/>
          <p:nvPr/>
        </p:nvSpPr>
        <p:spPr>
          <a:xfrm>
            <a:off x="13024424" y="8881110"/>
            <a:ext cx="8118480" cy="911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Lorem ipsum dolor sit amet, consectetur adipiscing elit, sed do eiusmod tempor incididunt ut labore et dolore magna</a:t>
            </a:r>
          </a:p>
        </p:txBody>
      </p:sp>
      <p:sp>
        <p:nvSpPr>
          <p:cNvPr id="153" name="Shape"/>
          <p:cNvSpPr/>
          <p:nvPr/>
        </p:nvSpPr>
        <p:spPr>
          <a:xfrm>
            <a:off x="13003847" y="7868202"/>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5" name="Subtitle text"/>
          <p:cNvSpPr txBox="1"/>
          <p:nvPr/>
        </p:nvSpPr>
        <p:spPr>
          <a:xfrm>
            <a:off x="13964037" y="5033829"/>
            <a:ext cx="5477005"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a:solidFill>
                  <a:schemeClr val="tx1"/>
                </a:solidFill>
              </a:rPr>
              <a:t>Subtitle text</a:t>
            </a:r>
          </a:p>
        </p:txBody>
      </p:sp>
      <p:sp>
        <p:nvSpPr>
          <p:cNvPr id="156" name="Lorem ipsum dolor sit amet, consectetur adipiscing elit, sed do eiusmod tempor incididunt ut labore et dolore magna"/>
          <p:cNvSpPr txBox="1"/>
          <p:nvPr/>
        </p:nvSpPr>
        <p:spPr>
          <a:xfrm>
            <a:off x="13024424" y="6061710"/>
            <a:ext cx="8118480" cy="911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a:t>
            </a:r>
          </a:p>
        </p:txBody>
      </p:sp>
      <p:sp>
        <p:nvSpPr>
          <p:cNvPr id="157" name="Shape"/>
          <p:cNvSpPr/>
          <p:nvPr/>
        </p:nvSpPr>
        <p:spPr>
          <a:xfrm>
            <a:off x="13003847" y="5048802"/>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9" name="Subtitle text"/>
          <p:cNvSpPr txBox="1"/>
          <p:nvPr/>
        </p:nvSpPr>
        <p:spPr>
          <a:xfrm>
            <a:off x="4743837" y="7853229"/>
            <a:ext cx="5477005"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a:solidFill>
                  <a:schemeClr val="tx1"/>
                </a:solidFill>
              </a:rPr>
              <a:t>Subtitle text</a:t>
            </a:r>
          </a:p>
        </p:txBody>
      </p:sp>
      <p:sp>
        <p:nvSpPr>
          <p:cNvPr id="160" name="Lorem ipsum dolor sit amet, consectetur adipiscing elit, sed do eiusmod tempor incididunt ut labore et dolore magna"/>
          <p:cNvSpPr txBox="1"/>
          <p:nvPr/>
        </p:nvSpPr>
        <p:spPr>
          <a:xfrm>
            <a:off x="3804224" y="8881110"/>
            <a:ext cx="8118480" cy="911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Lorem ipsum dolor sit amet, consectetur adipiscing elit, sed do eiusmod tempor incididunt ut labore et dolore magna</a:t>
            </a:r>
          </a:p>
        </p:txBody>
      </p:sp>
      <p:sp>
        <p:nvSpPr>
          <p:cNvPr id="161" name="Shape"/>
          <p:cNvSpPr/>
          <p:nvPr/>
        </p:nvSpPr>
        <p:spPr>
          <a:xfrm>
            <a:off x="3783647" y="7868202"/>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3" name="Subtitle text"/>
          <p:cNvSpPr txBox="1"/>
          <p:nvPr/>
        </p:nvSpPr>
        <p:spPr>
          <a:xfrm>
            <a:off x="4743837" y="5033829"/>
            <a:ext cx="5477005"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dirty="0">
                <a:solidFill>
                  <a:schemeClr val="tx1"/>
                </a:solidFill>
              </a:rPr>
              <a:t>Subtitle text</a:t>
            </a:r>
          </a:p>
        </p:txBody>
      </p:sp>
      <p:sp>
        <p:nvSpPr>
          <p:cNvPr id="164" name="Lorem ipsum dolor sit amet, consectetur adipiscing elit, sed do eiusmod tempor incididunt ut labore et dolore magna"/>
          <p:cNvSpPr txBox="1"/>
          <p:nvPr/>
        </p:nvSpPr>
        <p:spPr>
          <a:xfrm>
            <a:off x="3804224" y="6061710"/>
            <a:ext cx="8118480" cy="9118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a:t>
            </a:r>
          </a:p>
        </p:txBody>
      </p:sp>
      <p:sp>
        <p:nvSpPr>
          <p:cNvPr id="165" name="Shape"/>
          <p:cNvSpPr/>
          <p:nvPr/>
        </p:nvSpPr>
        <p:spPr>
          <a:xfrm>
            <a:off x="3783647" y="5048802"/>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 name="Group"/>
          <p:cNvGrpSpPr/>
          <p:nvPr/>
        </p:nvGrpSpPr>
        <p:grpSpPr>
          <a:xfrm>
            <a:off x="13471053" y="3105058"/>
            <a:ext cx="7510203" cy="7505816"/>
            <a:chOff x="0" y="-67"/>
            <a:chExt cx="7510201" cy="7505814"/>
          </a:xfrm>
        </p:grpSpPr>
        <p:sp>
          <p:nvSpPr>
            <p:cNvPr id="168" name="Shape"/>
            <p:cNvSpPr/>
            <p:nvPr/>
          </p:nvSpPr>
          <p:spPr>
            <a:xfrm>
              <a:off x="0" y="-67"/>
              <a:ext cx="3610849" cy="3604199"/>
            </a:xfrm>
            <a:custGeom>
              <a:avLst/>
              <a:gdLst/>
              <a:ahLst/>
              <a:cxnLst>
                <a:cxn ang="0">
                  <a:pos x="wd2" y="hd2"/>
                </a:cxn>
                <a:cxn ang="5400000">
                  <a:pos x="wd2" y="hd2"/>
                </a:cxn>
                <a:cxn ang="10800000">
                  <a:pos x="wd2" y="hd2"/>
                </a:cxn>
                <a:cxn ang="16200000">
                  <a:pos x="wd2" y="hd2"/>
                </a:cxn>
              </a:cxnLst>
              <a:rect l="0" t="0" r="r" b="b"/>
              <a:pathLst>
                <a:path w="21594" h="21561" extrusionOk="0">
                  <a:moveTo>
                    <a:pt x="1536" y="5"/>
                  </a:moveTo>
                  <a:cubicBezTo>
                    <a:pt x="1138" y="-29"/>
                    <a:pt x="745" y="110"/>
                    <a:pt x="458" y="388"/>
                  </a:cubicBezTo>
                  <a:cubicBezTo>
                    <a:pt x="186" y="650"/>
                    <a:pt x="34" y="1014"/>
                    <a:pt x="38" y="1392"/>
                  </a:cubicBezTo>
                  <a:lnTo>
                    <a:pt x="0" y="16240"/>
                  </a:lnTo>
                  <a:cubicBezTo>
                    <a:pt x="2" y="16562"/>
                    <a:pt x="20" y="16880"/>
                    <a:pt x="52" y="17197"/>
                  </a:cubicBezTo>
                  <a:cubicBezTo>
                    <a:pt x="84" y="17508"/>
                    <a:pt x="132" y="17818"/>
                    <a:pt x="209" y="18120"/>
                  </a:cubicBezTo>
                  <a:cubicBezTo>
                    <a:pt x="358" y="18705"/>
                    <a:pt x="618" y="19261"/>
                    <a:pt x="983" y="19756"/>
                  </a:cubicBezTo>
                  <a:cubicBezTo>
                    <a:pt x="1408" y="20333"/>
                    <a:pt x="1955" y="20801"/>
                    <a:pt x="2592" y="21088"/>
                  </a:cubicBezTo>
                  <a:cubicBezTo>
                    <a:pt x="2911" y="21232"/>
                    <a:pt x="3248" y="21327"/>
                    <a:pt x="3593" y="21399"/>
                  </a:cubicBezTo>
                  <a:cubicBezTo>
                    <a:pt x="3931" y="21469"/>
                    <a:pt x="4277" y="21516"/>
                    <a:pt x="4628" y="21537"/>
                  </a:cubicBezTo>
                  <a:lnTo>
                    <a:pt x="5599" y="21560"/>
                  </a:lnTo>
                  <a:cubicBezTo>
                    <a:pt x="5899" y="21571"/>
                    <a:pt x="6190" y="21452"/>
                    <a:pt x="6399" y="21235"/>
                  </a:cubicBezTo>
                  <a:cubicBezTo>
                    <a:pt x="6551" y="21076"/>
                    <a:pt x="6649" y="20872"/>
                    <a:pt x="6679" y="20653"/>
                  </a:cubicBezTo>
                  <a:cubicBezTo>
                    <a:pt x="6856" y="18831"/>
                    <a:pt x="7363" y="17071"/>
                    <a:pt x="8160" y="15452"/>
                  </a:cubicBezTo>
                  <a:cubicBezTo>
                    <a:pt x="8946" y="13853"/>
                    <a:pt x="10015" y="12396"/>
                    <a:pt x="11312" y="11138"/>
                  </a:cubicBezTo>
                  <a:cubicBezTo>
                    <a:pt x="13887" y="8638"/>
                    <a:pt x="17218" y="7064"/>
                    <a:pt x="20784" y="6660"/>
                  </a:cubicBezTo>
                  <a:cubicBezTo>
                    <a:pt x="21023" y="6633"/>
                    <a:pt x="21243" y="6511"/>
                    <a:pt x="21394" y="6323"/>
                  </a:cubicBezTo>
                  <a:cubicBezTo>
                    <a:pt x="21530" y="6153"/>
                    <a:pt x="21600" y="5940"/>
                    <a:pt x="21593" y="5722"/>
                  </a:cubicBezTo>
                  <a:lnTo>
                    <a:pt x="21569" y="5008"/>
                  </a:lnTo>
                  <a:cubicBezTo>
                    <a:pt x="21568" y="4647"/>
                    <a:pt x="21538" y="4292"/>
                    <a:pt x="21481" y="3942"/>
                  </a:cubicBezTo>
                  <a:cubicBezTo>
                    <a:pt x="21425" y="3595"/>
                    <a:pt x="21343" y="3252"/>
                    <a:pt x="21218" y="2926"/>
                  </a:cubicBezTo>
                  <a:cubicBezTo>
                    <a:pt x="20966" y="2265"/>
                    <a:pt x="20548" y="1673"/>
                    <a:pt x="20000" y="1200"/>
                  </a:cubicBezTo>
                  <a:cubicBezTo>
                    <a:pt x="19481" y="750"/>
                    <a:pt x="18871" y="428"/>
                    <a:pt x="18220" y="257"/>
                  </a:cubicBezTo>
                  <a:cubicBezTo>
                    <a:pt x="17912" y="176"/>
                    <a:pt x="17593" y="128"/>
                    <a:pt x="17273" y="93"/>
                  </a:cubicBezTo>
                  <a:cubicBezTo>
                    <a:pt x="16900" y="53"/>
                    <a:pt x="16523" y="31"/>
                    <a:pt x="16141" y="27"/>
                  </a:cubicBezTo>
                  <a:lnTo>
                    <a:pt x="1536" y="5"/>
                  </a:lnTo>
                  <a:close/>
                </a:path>
              </a:pathLst>
            </a:custGeom>
            <a:gradFill flip="none" rotWithShape="1">
              <a:gsLst>
                <a:gs pos="0">
                  <a:schemeClr val="accent6"/>
                </a:gs>
                <a:gs pos="100000">
                  <a:schemeClr val="accent1"/>
                </a:gs>
              </a:gsLst>
              <a:lin ang="5400000" scaled="0"/>
            </a:gradFill>
            <a:ln w="12700" cap="flat">
              <a:noFill/>
              <a:miter lim="400000"/>
            </a:ln>
            <a:effectLst/>
          </p:spPr>
          <p:txBody>
            <a:bodyPr wrap="square" lIns="0" tIns="0" rIns="0" bIns="0" numCol="1" anchor="ctr">
              <a:noAutofit/>
            </a:bodyPr>
            <a:lstStyle/>
            <a:p>
              <a:pPr algn="l" defTabSz="1828800">
                <a:defRPr sz="3600" b="0">
                  <a:latin typeface="Calibri"/>
                  <a:ea typeface="Calibri"/>
                  <a:cs typeface="Calibri"/>
                  <a:sym typeface="Calibri"/>
                </a:defRPr>
              </a:pPr>
              <a:endParaRPr/>
            </a:p>
          </p:txBody>
        </p:sp>
        <p:sp>
          <p:nvSpPr>
            <p:cNvPr id="169" name="Shape"/>
            <p:cNvSpPr/>
            <p:nvPr/>
          </p:nvSpPr>
          <p:spPr>
            <a:xfrm>
              <a:off x="3889284" y="0"/>
              <a:ext cx="3610849" cy="3604199"/>
            </a:xfrm>
            <a:custGeom>
              <a:avLst/>
              <a:gdLst/>
              <a:ahLst/>
              <a:cxnLst>
                <a:cxn ang="0">
                  <a:pos x="wd2" y="hd2"/>
                </a:cxn>
                <a:cxn ang="5400000">
                  <a:pos x="wd2" y="hd2"/>
                </a:cxn>
                <a:cxn ang="10800000">
                  <a:pos x="wd2" y="hd2"/>
                </a:cxn>
                <a:cxn ang="16200000">
                  <a:pos x="wd2" y="hd2"/>
                </a:cxn>
              </a:cxnLst>
              <a:rect l="0" t="0" r="r" b="b"/>
              <a:pathLst>
                <a:path w="21594" h="21561" extrusionOk="0">
                  <a:moveTo>
                    <a:pt x="20058" y="5"/>
                  </a:moveTo>
                  <a:lnTo>
                    <a:pt x="5453" y="27"/>
                  </a:lnTo>
                  <a:cubicBezTo>
                    <a:pt x="5071" y="31"/>
                    <a:pt x="4694" y="53"/>
                    <a:pt x="4321" y="93"/>
                  </a:cubicBezTo>
                  <a:cubicBezTo>
                    <a:pt x="4001" y="128"/>
                    <a:pt x="3682" y="176"/>
                    <a:pt x="3374" y="257"/>
                  </a:cubicBezTo>
                  <a:cubicBezTo>
                    <a:pt x="2723" y="428"/>
                    <a:pt x="2113" y="750"/>
                    <a:pt x="1594" y="1200"/>
                  </a:cubicBezTo>
                  <a:cubicBezTo>
                    <a:pt x="1046" y="1673"/>
                    <a:pt x="628" y="2265"/>
                    <a:pt x="376" y="2926"/>
                  </a:cubicBezTo>
                  <a:cubicBezTo>
                    <a:pt x="251" y="3252"/>
                    <a:pt x="169" y="3595"/>
                    <a:pt x="113" y="3942"/>
                  </a:cubicBezTo>
                  <a:cubicBezTo>
                    <a:pt x="56" y="4292"/>
                    <a:pt x="26" y="4647"/>
                    <a:pt x="25" y="5008"/>
                  </a:cubicBezTo>
                  <a:lnTo>
                    <a:pt x="1" y="5722"/>
                  </a:lnTo>
                  <a:cubicBezTo>
                    <a:pt x="-6" y="5940"/>
                    <a:pt x="64" y="6153"/>
                    <a:pt x="200" y="6323"/>
                  </a:cubicBezTo>
                  <a:cubicBezTo>
                    <a:pt x="351" y="6511"/>
                    <a:pt x="571" y="6633"/>
                    <a:pt x="810" y="6660"/>
                  </a:cubicBezTo>
                  <a:cubicBezTo>
                    <a:pt x="4376" y="7064"/>
                    <a:pt x="7707" y="8638"/>
                    <a:pt x="10282" y="11138"/>
                  </a:cubicBezTo>
                  <a:cubicBezTo>
                    <a:pt x="11579" y="12396"/>
                    <a:pt x="12648" y="13853"/>
                    <a:pt x="13434" y="15452"/>
                  </a:cubicBezTo>
                  <a:cubicBezTo>
                    <a:pt x="14231" y="17071"/>
                    <a:pt x="14738" y="18831"/>
                    <a:pt x="14915" y="20653"/>
                  </a:cubicBezTo>
                  <a:cubicBezTo>
                    <a:pt x="14945" y="20872"/>
                    <a:pt x="15043" y="21076"/>
                    <a:pt x="15195" y="21235"/>
                  </a:cubicBezTo>
                  <a:cubicBezTo>
                    <a:pt x="15404" y="21452"/>
                    <a:pt x="15695" y="21571"/>
                    <a:pt x="15995" y="21560"/>
                  </a:cubicBezTo>
                  <a:lnTo>
                    <a:pt x="16966" y="21537"/>
                  </a:lnTo>
                  <a:cubicBezTo>
                    <a:pt x="17317" y="21516"/>
                    <a:pt x="17663" y="21469"/>
                    <a:pt x="18001" y="21399"/>
                  </a:cubicBezTo>
                  <a:cubicBezTo>
                    <a:pt x="18346" y="21327"/>
                    <a:pt x="18683" y="21232"/>
                    <a:pt x="19002" y="21088"/>
                  </a:cubicBezTo>
                  <a:cubicBezTo>
                    <a:pt x="19639" y="20801"/>
                    <a:pt x="20186" y="20333"/>
                    <a:pt x="20611" y="19756"/>
                  </a:cubicBezTo>
                  <a:cubicBezTo>
                    <a:pt x="20976" y="19261"/>
                    <a:pt x="21236" y="18705"/>
                    <a:pt x="21385" y="18120"/>
                  </a:cubicBezTo>
                  <a:cubicBezTo>
                    <a:pt x="21462" y="17818"/>
                    <a:pt x="21510" y="17508"/>
                    <a:pt x="21542" y="17197"/>
                  </a:cubicBezTo>
                  <a:cubicBezTo>
                    <a:pt x="21574" y="16880"/>
                    <a:pt x="21592" y="16562"/>
                    <a:pt x="21594" y="16240"/>
                  </a:cubicBezTo>
                  <a:lnTo>
                    <a:pt x="21556" y="1392"/>
                  </a:lnTo>
                  <a:cubicBezTo>
                    <a:pt x="21560" y="1014"/>
                    <a:pt x="21408" y="650"/>
                    <a:pt x="21136" y="388"/>
                  </a:cubicBezTo>
                  <a:cubicBezTo>
                    <a:pt x="20849" y="110"/>
                    <a:pt x="20456" y="-29"/>
                    <a:pt x="20058" y="5"/>
                  </a:cubicBezTo>
                  <a:close/>
                </a:path>
              </a:pathLst>
            </a:custGeom>
            <a:gradFill flip="none" rotWithShape="1">
              <a:gsLst>
                <a:gs pos="0">
                  <a:schemeClr val="accent4"/>
                </a:gs>
                <a:gs pos="100000">
                  <a:schemeClr val="accent3"/>
                </a:gs>
              </a:gsLst>
              <a:lin ang="809540" scaled="0"/>
            </a:gradFill>
            <a:ln w="12700" cap="flat">
              <a:noFill/>
              <a:miter lim="400000"/>
            </a:ln>
            <a:effectLst/>
          </p:spPr>
          <p:txBody>
            <a:bodyPr wrap="square" lIns="0" tIns="0" rIns="0" bIns="0" numCol="1" anchor="ctr">
              <a:noAutofit/>
            </a:bodyPr>
            <a:lstStyle/>
            <a:p>
              <a:pPr algn="l" defTabSz="1828800">
                <a:defRPr sz="3600" b="0">
                  <a:latin typeface="Calibri"/>
                  <a:ea typeface="Calibri"/>
                  <a:cs typeface="Calibri"/>
                  <a:sym typeface="Calibri"/>
                </a:defRPr>
              </a:pPr>
              <a:endParaRPr/>
            </a:p>
          </p:txBody>
        </p:sp>
        <p:sp>
          <p:nvSpPr>
            <p:cNvPr id="170" name="Shape"/>
            <p:cNvSpPr/>
            <p:nvPr/>
          </p:nvSpPr>
          <p:spPr>
            <a:xfrm>
              <a:off x="0" y="3901548"/>
              <a:ext cx="3610849" cy="3604199"/>
            </a:xfrm>
            <a:custGeom>
              <a:avLst/>
              <a:gdLst/>
              <a:ahLst/>
              <a:cxnLst>
                <a:cxn ang="0">
                  <a:pos x="wd2" y="hd2"/>
                </a:cxn>
                <a:cxn ang="5400000">
                  <a:pos x="wd2" y="hd2"/>
                </a:cxn>
                <a:cxn ang="10800000">
                  <a:pos x="wd2" y="hd2"/>
                </a:cxn>
                <a:cxn ang="16200000">
                  <a:pos x="wd2" y="hd2"/>
                </a:cxn>
              </a:cxnLst>
              <a:rect l="0" t="0" r="r" b="b"/>
              <a:pathLst>
                <a:path w="21594" h="21561" extrusionOk="0">
                  <a:moveTo>
                    <a:pt x="5599" y="1"/>
                  </a:moveTo>
                  <a:lnTo>
                    <a:pt x="4628" y="24"/>
                  </a:lnTo>
                  <a:cubicBezTo>
                    <a:pt x="4277" y="45"/>
                    <a:pt x="3931" y="92"/>
                    <a:pt x="3593" y="162"/>
                  </a:cubicBezTo>
                  <a:cubicBezTo>
                    <a:pt x="3248" y="234"/>
                    <a:pt x="2911" y="329"/>
                    <a:pt x="2592" y="473"/>
                  </a:cubicBezTo>
                  <a:cubicBezTo>
                    <a:pt x="1955" y="760"/>
                    <a:pt x="1408" y="1228"/>
                    <a:pt x="983" y="1805"/>
                  </a:cubicBezTo>
                  <a:cubicBezTo>
                    <a:pt x="618" y="2300"/>
                    <a:pt x="358" y="2856"/>
                    <a:pt x="209" y="3441"/>
                  </a:cubicBezTo>
                  <a:cubicBezTo>
                    <a:pt x="132" y="3743"/>
                    <a:pt x="84" y="4053"/>
                    <a:pt x="52" y="4364"/>
                  </a:cubicBezTo>
                  <a:cubicBezTo>
                    <a:pt x="20" y="4681"/>
                    <a:pt x="2" y="4997"/>
                    <a:pt x="0" y="5319"/>
                  </a:cubicBezTo>
                  <a:lnTo>
                    <a:pt x="38" y="20167"/>
                  </a:lnTo>
                  <a:cubicBezTo>
                    <a:pt x="34" y="20545"/>
                    <a:pt x="186" y="20911"/>
                    <a:pt x="458" y="21173"/>
                  </a:cubicBezTo>
                  <a:cubicBezTo>
                    <a:pt x="745" y="21451"/>
                    <a:pt x="1138" y="21590"/>
                    <a:pt x="1536" y="21556"/>
                  </a:cubicBezTo>
                  <a:lnTo>
                    <a:pt x="16141" y="21534"/>
                  </a:lnTo>
                  <a:cubicBezTo>
                    <a:pt x="16523" y="21530"/>
                    <a:pt x="16900" y="21506"/>
                    <a:pt x="17273" y="21465"/>
                  </a:cubicBezTo>
                  <a:cubicBezTo>
                    <a:pt x="17593" y="21431"/>
                    <a:pt x="17912" y="21385"/>
                    <a:pt x="18220" y="21304"/>
                  </a:cubicBezTo>
                  <a:cubicBezTo>
                    <a:pt x="18871" y="21133"/>
                    <a:pt x="19481" y="20811"/>
                    <a:pt x="20000" y="20361"/>
                  </a:cubicBezTo>
                  <a:cubicBezTo>
                    <a:pt x="20548" y="19888"/>
                    <a:pt x="20966" y="19296"/>
                    <a:pt x="21218" y="18635"/>
                  </a:cubicBezTo>
                  <a:cubicBezTo>
                    <a:pt x="21343" y="18309"/>
                    <a:pt x="21425" y="17966"/>
                    <a:pt x="21481" y="17619"/>
                  </a:cubicBezTo>
                  <a:cubicBezTo>
                    <a:pt x="21538" y="17269"/>
                    <a:pt x="21568" y="16914"/>
                    <a:pt x="21569" y="16553"/>
                  </a:cubicBezTo>
                  <a:lnTo>
                    <a:pt x="21593" y="15839"/>
                  </a:lnTo>
                  <a:cubicBezTo>
                    <a:pt x="21600" y="15621"/>
                    <a:pt x="21530" y="15406"/>
                    <a:pt x="21394" y="15236"/>
                  </a:cubicBezTo>
                  <a:cubicBezTo>
                    <a:pt x="21243" y="15048"/>
                    <a:pt x="21023" y="14928"/>
                    <a:pt x="20784" y="14901"/>
                  </a:cubicBezTo>
                  <a:cubicBezTo>
                    <a:pt x="17218" y="14497"/>
                    <a:pt x="13887" y="12923"/>
                    <a:pt x="11312" y="10423"/>
                  </a:cubicBezTo>
                  <a:cubicBezTo>
                    <a:pt x="10015" y="9165"/>
                    <a:pt x="8946" y="7708"/>
                    <a:pt x="8160" y="6109"/>
                  </a:cubicBezTo>
                  <a:cubicBezTo>
                    <a:pt x="7363" y="4490"/>
                    <a:pt x="6856" y="2727"/>
                    <a:pt x="6679" y="905"/>
                  </a:cubicBezTo>
                  <a:cubicBezTo>
                    <a:pt x="6649" y="687"/>
                    <a:pt x="6551" y="485"/>
                    <a:pt x="6399" y="326"/>
                  </a:cubicBezTo>
                  <a:cubicBezTo>
                    <a:pt x="6190" y="109"/>
                    <a:pt x="5899" y="-10"/>
                    <a:pt x="5599" y="1"/>
                  </a:cubicBezTo>
                  <a:close/>
                </a:path>
              </a:pathLst>
            </a:custGeom>
            <a:gradFill flip="none" rotWithShape="1">
              <a:gsLst>
                <a:gs pos="0">
                  <a:schemeClr val="accent4"/>
                </a:gs>
                <a:gs pos="100000">
                  <a:schemeClr val="accent3"/>
                </a:gs>
              </a:gsLst>
              <a:lin ang="809540" scaled="0"/>
            </a:gradFill>
            <a:ln w="12700" cap="flat">
              <a:noFill/>
              <a:miter lim="400000"/>
            </a:ln>
            <a:effectLst/>
          </p:spPr>
          <p:txBody>
            <a:bodyPr wrap="square" lIns="0" tIns="0" rIns="0" bIns="0" numCol="1" anchor="ctr">
              <a:noAutofit/>
            </a:bodyPr>
            <a:lstStyle/>
            <a:p>
              <a:pPr algn="l" defTabSz="1828800">
                <a:defRPr sz="3600" b="0">
                  <a:latin typeface="Calibri"/>
                  <a:ea typeface="Calibri"/>
                  <a:cs typeface="Calibri"/>
                  <a:sym typeface="Calibri"/>
                </a:defRPr>
              </a:pPr>
              <a:endParaRPr/>
            </a:p>
          </p:txBody>
        </p:sp>
        <p:sp>
          <p:nvSpPr>
            <p:cNvPr id="171" name="Shape"/>
            <p:cNvSpPr/>
            <p:nvPr/>
          </p:nvSpPr>
          <p:spPr>
            <a:xfrm>
              <a:off x="3899351" y="3881412"/>
              <a:ext cx="3610850" cy="3604200"/>
            </a:xfrm>
            <a:custGeom>
              <a:avLst/>
              <a:gdLst/>
              <a:ahLst/>
              <a:cxnLst>
                <a:cxn ang="0">
                  <a:pos x="wd2" y="hd2"/>
                </a:cxn>
                <a:cxn ang="5400000">
                  <a:pos x="wd2" y="hd2"/>
                </a:cxn>
                <a:cxn ang="10800000">
                  <a:pos x="wd2" y="hd2"/>
                </a:cxn>
                <a:cxn ang="16200000">
                  <a:pos x="wd2" y="hd2"/>
                </a:cxn>
              </a:cxnLst>
              <a:rect l="0" t="0" r="r" b="b"/>
              <a:pathLst>
                <a:path w="21594" h="21561" extrusionOk="0">
                  <a:moveTo>
                    <a:pt x="15995" y="1"/>
                  </a:moveTo>
                  <a:cubicBezTo>
                    <a:pt x="15695" y="-10"/>
                    <a:pt x="15404" y="109"/>
                    <a:pt x="15195" y="326"/>
                  </a:cubicBezTo>
                  <a:cubicBezTo>
                    <a:pt x="15043" y="485"/>
                    <a:pt x="14945" y="687"/>
                    <a:pt x="14915" y="905"/>
                  </a:cubicBezTo>
                  <a:cubicBezTo>
                    <a:pt x="14738" y="2727"/>
                    <a:pt x="14231" y="4490"/>
                    <a:pt x="13434" y="6109"/>
                  </a:cubicBezTo>
                  <a:cubicBezTo>
                    <a:pt x="12648" y="7708"/>
                    <a:pt x="11579" y="9165"/>
                    <a:pt x="10282" y="10423"/>
                  </a:cubicBezTo>
                  <a:cubicBezTo>
                    <a:pt x="7707" y="12923"/>
                    <a:pt x="4376" y="14497"/>
                    <a:pt x="810" y="14901"/>
                  </a:cubicBezTo>
                  <a:cubicBezTo>
                    <a:pt x="571" y="14928"/>
                    <a:pt x="351" y="15048"/>
                    <a:pt x="200" y="15236"/>
                  </a:cubicBezTo>
                  <a:cubicBezTo>
                    <a:pt x="64" y="15406"/>
                    <a:pt x="-6" y="15621"/>
                    <a:pt x="1" y="15839"/>
                  </a:cubicBezTo>
                  <a:lnTo>
                    <a:pt x="25" y="16553"/>
                  </a:lnTo>
                  <a:cubicBezTo>
                    <a:pt x="26" y="16914"/>
                    <a:pt x="56" y="17269"/>
                    <a:pt x="113" y="17619"/>
                  </a:cubicBezTo>
                  <a:cubicBezTo>
                    <a:pt x="169" y="17966"/>
                    <a:pt x="251" y="18309"/>
                    <a:pt x="376" y="18635"/>
                  </a:cubicBezTo>
                  <a:cubicBezTo>
                    <a:pt x="628" y="19296"/>
                    <a:pt x="1046" y="19888"/>
                    <a:pt x="1594" y="20361"/>
                  </a:cubicBezTo>
                  <a:cubicBezTo>
                    <a:pt x="2113" y="20811"/>
                    <a:pt x="2723" y="21133"/>
                    <a:pt x="3374" y="21304"/>
                  </a:cubicBezTo>
                  <a:cubicBezTo>
                    <a:pt x="3682" y="21385"/>
                    <a:pt x="4001" y="21431"/>
                    <a:pt x="4321" y="21465"/>
                  </a:cubicBezTo>
                  <a:cubicBezTo>
                    <a:pt x="4694" y="21506"/>
                    <a:pt x="5071" y="21530"/>
                    <a:pt x="5453" y="21534"/>
                  </a:cubicBezTo>
                  <a:lnTo>
                    <a:pt x="20058" y="21556"/>
                  </a:lnTo>
                  <a:cubicBezTo>
                    <a:pt x="20456" y="21590"/>
                    <a:pt x="20849" y="21451"/>
                    <a:pt x="21136" y="21173"/>
                  </a:cubicBezTo>
                  <a:cubicBezTo>
                    <a:pt x="21408" y="20911"/>
                    <a:pt x="21560" y="20545"/>
                    <a:pt x="21556" y="20167"/>
                  </a:cubicBezTo>
                  <a:lnTo>
                    <a:pt x="21594" y="5319"/>
                  </a:lnTo>
                  <a:cubicBezTo>
                    <a:pt x="21592" y="4997"/>
                    <a:pt x="21574" y="4681"/>
                    <a:pt x="21542" y="4364"/>
                  </a:cubicBezTo>
                  <a:cubicBezTo>
                    <a:pt x="21510" y="4053"/>
                    <a:pt x="21462" y="3743"/>
                    <a:pt x="21385" y="3441"/>
                  </a:cubicBezTo>
                  <a:cubicBezTo>
                    <a:pt x="21236" y="2856"/>
                    <a:pt x="20976" y="2300"/>
                    <a:pt x="20611" y="1805"/>
                  </a:cubicBezTo>
                  <a:cubicBezTo>
                    <a:pt x="20186" y="1228"/>
                    <a:pt x="19639" y="760"/>
                    <a:pt x="19002" y="473"/>
                  </a:cubicBezTo>
                  <a:cubicBezTo>
                    <a:pt x="18683" y="329"/>
                    <a:pt x="18346" y="234"/>
                    <a:pt x="18001" y="162"/>
                  </a:cubicBezTo>
                  <a:cubicBezTo>
                    <a:pt x="17663" y="92"/>
                    <a:pt x="17317" y="45"/>
                    <a:pt x="16966" y="24"/>
                  </a:cubicBezTo>
                  <a:lnTo>
                    <a:pt x="15995" y="1"/>
                  </a:lnTo>
                  <a:close/>
                </a:path>
              </a:pathLst>
            </a:custGeom>
            <a:gradFill flip="none" rotWithShape="1">
              <a:gsLst>
                <a:gs pos="0">
                  <a:schemeClr val="accent6"/>
                </a:gs>
                <a:gs pos="100000">
                  <a:schemeClr val="accent1"/>
                </a:gs>
              </a:gsLst>
              <a:lin ang="809540" scaled="0"/>
            </a:gradFill>
            <a:ln w="12700" cap="flat">
              <a:noFill/>
              <a:miter lim="400000"/>
            </a:ln>
            <a:effectLst/>
          </p:spPr>
          <p:txBody>
            <a:bodyPr wrap="square" lIns="0" tIns="0" rIns="0" bIns="0" numCol="1" anchor="ctr">
              <a:noAutofit/>
            </a:bodyPr>
            <a:lstStyle/>
            <a:p>
              <a:pPr algn="l" defTabSz="1828800">
                <a:defRPr sz="3600" b="0">
                  <a:latin typeface="Calibri"/>
                  <a:ea typeface="Calibri"/>
                  <a:cs typeface="Calibri"/>
                  <a:sym typeface="Calibri"/>
                </a:defRPr>
              </a:pPr>
              <a:endParaRPr/>
            </a:p>
          </p:txBody>
        </p:sp>
        <p:sp>
          <p:nvSpPr>
            <p:cNvPr id="172" name="Shape"/>
            <p:cNvSpPr/>
            <p:nvPr/>
          </p:nvSpPr>
          <p:spPr>
            <a:xfrm>
              <a:off x="1300717" y="1303935"/>
              <a:ext cx="4908779" cy="4897845"/>
            </a:xfrm>
            <a:custGeom>
              <a:avLst/>
              <a:gdLst/>
              <a:ahLst/>
              <a:cxnLst>
                <a:cxn ang="0">
                  <a:pos x="wd2" y="hd2"/>
                </a:cxn>
                <a:cxn ang="5400000">
                  <a:pos x="wd2" y="hd2"/>
                </a:cxn>
                <a:cxn ang="10800000">
                  <a:pos x="wd2" y="hd2"/>
                </a:cxn>
                <a:cxn ang="16200000">
                  <a:pos x="wd2" y="hd2"/>
                </a:cxn>
              </a:cxnLst>
              <a:rect l="0" t="0" r="r" b="b"/>
              <a:pathLst>
                <a:path w="21539" h="21597" extrusionOk="0">
                  <a:moveTo>
                    <a:pt x="9467" y="1"/>
                  </a:moveTo>
                  <a:cubicBezTo>
                    <a:pt x="9416" y="-2"/>
                    <a:pt x="9364" y="1"/>
                    <a:pt x="9313" y="9"/>
                  </a:cubicBezTo>
                  <a:cubicBezTo>
                    <a:pt x="6991" y="316"/>
                    <a:pt x="4832" y="1371"/>
                    <a:pt x="3159" y="3018"/>
                  </a:cubicBezTo>
                  <a:cubicBezTo>
                    <a:pt x="1452" y="4697"/>
                    <a:pt x="346" y="6898"/>
                    <a:pt x="14" y="9276"/>
                  </a:cubicBezTo>
                  <a:cubicBezTo>
                    <a:pt x="-30" y="9502"/>
                    <a:pt x="35" y="9737"/>
                    <a:pt x="188" y="9909"/>
                  </a:cubicBezTo>
                  <a:cubicBezTo>
                    <a:pt x="307" y="10043"/>
                    <a:pt x="472" y="10128"/>
                    <a:pt x="650" y="10147"/>
                  </a:cubicBezTo>
                  <a:lnTo>
                    <a:pt x="6222" y="10147"/>
                  </a:lnTo>
                  <a:cubicBezTo>
                    <a:pt x="6501" y="10141"/>
                    <a:pt x="6775" y="10123"/>
                    <a:pt x="7048" y="10096"/>
                  </a:cubicBezTo>
                  <a:cubicBezTo>
                    <a:pt x="7304" y="10071"/>
                    <a:pt x="7560" y="10036"/>
                    <a:pt x="7805" y="9963"/>
                  </a:cubicBezTo>
                  <a:cubicBezTo>
                    <a:pt x="8317" y="9812"/>
                    <a:pt x="8771" y="9502"/>
                    <a:pt x="9151" y="9108"/>
                  </a:cubicBezTo>
                  <a:cubicBezTo>
                    <a:pt x="9509" y="8737"/>
                    <a:pt x="9790" y="8302"/>
                    <a:pt x="9935" y="7818"/>
                  </a:cubicBezTo>
                  <a:cubicBezTo>
                    <a:pt x="10008" y="7574"/>
                    <a:pt x="10045" y="7321"/>
                    <a:pt x="10073" y="7067"/>
                  </a:cubicBezTo>
                  <a:cubicBezTo>
                    <a:pt x="10102" y="6800"/>
                    <a:pt x="10121" y="6531"/>
                    <a:pt x="10130" y="6259"/>
                  </a:cubicBezTo>
                  <a:lnTo>
                    <a:pt x="10151" y="753"/>
                  </a:lnTo>
                  <a:cubicBezTo>
                    <a:pt x="10159" y="525"/>
                    <a:pt x="10061" y="306"/>
                    <a:pt x="9884" y="162"/>
                  </a:cubicBezTo>
                  <a:cubicBezTo>
                    <a:pt x="9765" y="64"/>
                    <a:pt x="9618" y="8"/>
                    <a:pt x="9467" y="1"/>
                  </a:cubicBezTo>
                  <a:close/>
                  <a:moveTo>
                    <a:pt x="12030" y="1"/>
                  </a:moveTo>
                  <a:cubicBezTo>
                    <a:pt x="11879" y="8"/>
                    <a:pt x="11732" y="64"/>
                    <a:pt x="11612" y="162"/>
                  </a:cubicBezTo>
                  <a:cubicBezTo>
                    <a:pt x="11436" y="306"/>
                    <a:pt x="11337" y="525"/>
                    <a:pt x="11346" y="753"/>
                  </a:cubicBezTo>
                  <a:lnTo>
                    <a:pt x="11366" y="6259"/>
                  </a:lnTo>
                  <a:cubicBezTo>
                    <a:pt x="11375" y="6531"/>
                    <a:pt x="11395" y="6800"/>
                    <a:pt x="11424" y="7067"/>
                  </a:cubicBezTo>
                  <a:cubicBezTo>
                    <a:pt x="11452" y="7321"/>
                    <a:pt x="11489" y="7574"/>
                    <a:pt x="11561" y="7818"/>
                  </a:cubicBezTo>
                  <a:cubicBezTo>
                    <a:pt x="11706" y="8302"/>
                    <a:pt x="11986" y="8737"/>
                    <a:pt x="12343" y="9108"/>
                  </a:cubicBezTo>
                  <a:cubicBezTo>
                    <a:pt x="12724" y="9502"/>
                    <a:pt x="13179" y="9812"/>
                    <a:pt x="13691" y="9963"/>
                  </a:cubicBezTo>
                  <a:cubicBezTo>
                    <a:pt x="13937" y="10036"/>
                    <a:pt x="14193" y="10071"/>
                    <a:pt x="14449" y="10096"/>
                  </a:cubicBezTo>
                  <a:cubicBezTo>
                    <a:pt x="14721" y="10123"/>
                    <a:pt x="14996" y="10141"/>
                    <a:pt x="15274" y="10147"/>
                  </a:cubicBezTo>
                  <a:lnTo>
                    <a:pt x="20847" y="10147"/>
                  </a:lnTo>
                  <a:cubicBezTo>
                    <a:pt x="21024" y="10128"/>
                    <a:pt x="21189" y="10043"/>
                    <a:pt x="21308" y="9909"/>
                  </a:cubicBezTo>
                  <a:cubicBezTo>
                    <a:pt x="21462" y="9737"/>
                    <a:pt x="21526" y="9502"/>
                    <a:pt x="21482" y="9276"/>
                  </a:cubicBezTo>
                  <a:cubicBezTo>
                    <a:pt x="21151" y="6898"/>
                    <a:pt x="20044" y="4697"/>
                    <a:pt x="18337" y="3018"/>
                  </a:cubicBezTo>
                  <a:cubicBezTo>
                    <a:pt x="16664" y="1371"/>
                    <a:pt x="14505" y="316"/>
                    <a:pt x="12183" y="9"/>
                  </a:cubicBezTo>
                  <a:cubicBezTo>
                    <a:pt x="12132" y="1"/>
                    <a:pt x="12080" y="-2"/>
                    <a:pt x="12030" y="1"/>
                  </a:cubicBezTo>
                  <a:close/>
                  <a:moveTo>
                    <a:pt x="15318" y="11360"/>
                  </a:moveTo>
                  <a:cubicBezTo>
                    <a:pt x="15039" y="11366"/>
                    <a:pt x="14765" y="11383"/>
                    <a:pt x="14492" y="11410"/>
                  </a:cubicBezTo>
                  <a:cubicBezTo>
                    <a:pt x="14236" y="11436"/>
                    <a:pt x="13980" y="11471"/>
                    <a:pt x="13735" y="11543"/>
                  </a:cubicBezTo>
                  <a:cubicBezTo>
                    <a:pt x="13223" y="11695"/>
                    <a:pt x="12767" y="12005"/>
                    <a:pt x="12387" y="12399"/>
                  </a:cubicBezTo>
                  <a:cubicBezTo>
                    <a:pt x="12030" y="12770"/>
                    <a:pt x="11750" y="13205"/>
                    <a:pt x="11605" y="13689"/>
                  </a:cubicBezTo>
                  <a:cubicBezTo>
                    <a:pt x="11532" y="13933"/>
                    <a:pt x="11495" y="14185"/>
                    <a:pt x="11467" y="14440"/>
                  </a:cubicBezTo>
                  <a:cubicBezTo>
                    <a:pt x="11438" y="14707"/>
                    <a:pt x="11419" y="14976"/>
                    <a:pt x="11410" y="15248"/>
                  </a:cubicBezTo>
                  <a:lnTo>
                    <a:pt x="11389" y="20754"/>
                  </a:lnTo>
                  <a:cubicBezTo>
                    <a:pt x="11381" y="20982"/>
                    <a:pt x="11479" y="21199"/>
                    <a:pt x="11656" y="21343"/>
                  </a:cubicBezTo>
                  <a:cubicBezTo>
                    <a:pt x="11775" y="21441"/>
                    <a:pt x="11922" y="21498"/>
                    <a:pt x="12073" y="21506"/>
                  </a:cubicBezTo>
                  <a:cubicBezTo>
                    <a:pt x="12124" y="21509"/>
                    <a:pt x="12176" y="21506"/>
                    <a:pt x="12227" y="21497"/>
                  </a:cubicBezTo>
                  <a:cubicBezTo>
                    <a:pt x="14549" y="21191"/>
                    <a:pt x="16708" y="20136"/>
                    <a:pt x="18381" y="18489"/>
                  </a:cubicBezTo>
                  <a:cubicBezTo>
                    <a:pt x="20088" y="16809"/>
                    <a:pt x="21194" y="14609"/>
                    <a:pt x="21526" y="12231"/>
                  </a:cubicBezTo>
                  <a:cubicBezTo>
                    <a:pt x="21570" y="12004"/>
                    <a:pt x="21505" y="11770"/>
                    <a:pt x="21352" y="11598"/>
                  </a:cubicBezTo>
                  <a:cubicBezTo>
                    <a:pt x="21233" y="11464"/>
                    <a:pt x="21068" y="11379"/>
                    <a:pt x="20890" y="11360"/>
                  </a:cubicBezTo>
                  <a:lnTo>
                    <a:pt x="15318" y="11360"/>
                  </a:lnTo>
                  <a:close/>
                  <a:moveTo>
                    <a:pt x="650" y="11449"/>
                  </a:moveTo>
                  <a:cubicBezTo>
                    <a:pt x="472" y="11468"/>
                    <a:pt x="307" y="11553"/>
                    <a:pt x="188" y="11687"/>
                  </a:cubicBezTo>
                  <a:cubicBezTo>
                    <a:pt x="35" y="11859"/>
                    <a:pt x="-30" y="12094"/>
                    <a:pt x="14" y="12320"/>
                  </a:cubicBezTo>
                  <a:cubicBezTo>
                    <a:pt x="346" y="14698"/>
                    <a:pt x="1452" y="16899"/>
                    <a:pt x="3159" y="18578"/>
                  </a:cubicBezTo>
                  <a:cubicBezTo>
                    <a:pt x="4832" y="20225"/>
                    <a:pt x="6991" y="21280"/>
                    <a:pt x="9313" y="21587"/>
                  </a:cubicBezTo>
                  <a:cubicBezTo>
                    <a:pt x="9364" y="21595"/>
                    <a:pt x="9416" y="21598"/>
                    <a:pt x="9467" y="21595"/>
                  </a:cubicBezTo>
                  <a:cubicBezTo>
                    <a:pt x="9618" y="21588"/>
                    <a:pt x="9765" y="21530"/>
                    <a:pt x="9884" y="21433"/>
                  </a:cubicBezTo>
                  <a:cubicBezTo>
                    <a:pt x="10061" y="21288"/>
                    <a:pt x="10159" y="21071"/>
                    <a:pt x="10151" y="20843"/>
                  </a:cubicBezTo>
                  <a:lnTo>
                    <a:pt x="10130" y="15337"/>
                  </a:lnTo>
                  <a:cubicBezTo>
                    <a:pt x="10121" y="15065"/>
                    <a:pt x="10102" y="14796"/>
                    <a:pt x="10073" y="14529"/>
                  </a:cubicBezTo>
                  <a:cubicBezTo>
                    <a:pt x="10045" y="14275"/>
                    <a:pt x="10008" y="14022"/>
                    <a:pt x="9935" y="13778"/>
                  </a:cubicBezTo>
                  <a:cubicBezTo>
                    <a:pt x="9790" y="13294"/>
                    <a:pt x="9509" y="12859"/>
                    <a:pt x="9151" y="12488"/>
                  </a:cubicBezTo>
                  <a:cubicBezTo>
                    <a:pt x="8771" y="12094"/>
                    <a:pt x="8317" y="11784"/>
                    <a:pt x="7805" y="11633"/>
                  </a:cubicBezTo>
                  <a:cubicBezTo>
                    <a:pt x="7560" y="11560"/>
                    <a:pt x="7304" y="11525"/>
                    <a:pt x="7048" y="11500"/>
                  </a:cubicBezTo>
                  <a:cubicBezTo>
                    <a:pt x="6775" y="11473"/>
                    <a:pt x="6501" y="11455"/>
                    <a:pt x="6222" y="11449"/>
                  </a:cubicBezTo>
                  <a:lnTo>
                    <a:pt x="650" y="11449"/>
                  </a:lnTo>
                  <a:close/>
                </a:path>
              </a:pathLst>
            </a:custGeom>
            <a:gradFill flip="none" rotWithShape="1">
              <a:gsLst>
                <a:gs pos="0">
                  <a:schemeClr val="accent6"/>
                </a:gs>
                <a:gs pos="99000">
                  <a:schemeClr val="accent1"/>
                </a:gs>
              </a:gsLst>
              <a:lin ang="80954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3" name="Circle"/>
            <p:cNvSpPr/>
            <p:nvPr/>
          </p:nvSpPr>
          <p:spPr>
            <a:xfrm>
              <a:off x="1610130" y="1613434"/>
              <a:ext cx="4274971" cy="4274971"/>
            </a:xfrm>
            <a:prstGeom prst="ellipse">
              <a:avLst/>
            </a:prstGeom>
            <a:solidFill>
              <a:srgbClr val="FFFFFF">
                <a:alpha val="71549"/>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4" name="Circle"/>
            <p:cNvSpPr/>
            <p:nvPr/>
          </p:nvSpPr>
          <p:spPr>
            <a:xfrm>
              <a:off x="2048622" y="2051925"/>
              <a:ext cx="3397988" cy="339798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75" name="SWOT"/>
            <p:cNvSpPr txBox="1"/>
            <p:nvPr/>
          </p:nvSpPr>
          <p:spPr>
            <a:xfrm>
              <a:off x="2445805" y="3390907"/>
              <a:ext cx="2603622" cy="7181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defRPr sz="4000" b="0">
                  <a:latin typeface="DM Sans Bold"/>
                  <a:ea typeface="DM Sans Bold"/>
                  <a:cs typeface="DM Sans Bold"/>
                  <a:sym typeface="DM Sans Bold"/>
                </a:defRPr>
              </a:lvl1pPr>
            </a:lstStyle>
            <a:p>
              <a:r>
                <a:rPr dirty="0">
                  <a:solidFill>
                    <a:schemeClr val="tx1"/>
                  </a:solidFill>
                </a:rPr>
                <a:t>SWOT</a:t>
              </a:r>
            </a:p>
          </p:txBody>
        </p:sp>
        <p:sp>
          <p:nvSpPr>
            <p:cNvPr id="176" name="Strengths"/>
            <p:cNvSpPr txBox="1"/>
            <p:nvPr/>
          </p:nvSpPr>
          <p:spPr>
            <a:xfrm>
              <a:off x="448431" y="409823"/>
              <a:ext cx="2313417" cy="4497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256" b="0">
                  <a:solidFill>
                    <a:srgbClr val="FFFFFF"/>
                  </a:solidFill>
                  <a:latin typeface="DM Sans Regular"/>
                  <a:ea typeface="DM Sans Regular"/>
                  <a:cs typeface="DM Sans Regular"/>
                  <a:sym typeface="DM Sans Regular"/>
                </a:defRPr>
              </a:lvl1pPr>
            </a:lstStyle>
            <a:p>
              <a:r>
                <a:rPr dirty="0">
                  <a:solidFill>
                    <a:schemeClr val="bg1"/>
                  </a:solidFill>
                </a:rPr>
                <a:t>Strengths</a:t>
              </a:r>
            </a:p>
          </p:txBody>
        </p:sp>
        <p:sp>
          <p:nvSpPr>
            <p:cNvPr id="177" name="Weaknesses"/>
            <p:cNvSpPr txBox="1"/>
            <p:nvPr/>
          </p:nvSpPr>
          <p:spPr>
            <a:xfrm>
              <a:off x="4674343" y="409823"/>
              <a:ext cx="2313417" cy="4497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r">
                <a:defRPr sz="2256" b="0">
                  <a:solidFill>
                    <a:srgbClr val="FFFFFF"/>
                  </a:solidFill>
                  <a:latin typeface="DM Sans Regular"/>
                  <a:ea typeface="DM Sans Regular"/>
                  <a:cs typeface="DM Sans Regular"/>
                  <a:sym typeface="DM Sans Regular"/>
                </a:defRPr>
              </a:lvl1pPr>
            </a:lstStyle>
            <a:p>
              <a:r>
                <a:rPr>
                  <a:solidFill>
                    <a:schemeClr val="bg1"/>
                  </a:solidFill>
                </a:rPr>
                <a:t>Weaknesses</a:t>
              </a:r>
            </a:p>
          </p:txBody>
        </p:sp>
        <p:sp>
          <p:nvSpPr>
            <p:cNvPr id="178" name="Opportunities"/>
            <p:cNvSpPr txBox="1"/>
            <p:nvPr/>
          </p:nvSpPr>
          <p:spPr>
            <a:xfrm>
              <a:off x="452551" y="6446130"/>
              <a:ext cx="2705746" cy="4497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defRPr sz="2256" b="0">
                  <a:solidFill>
                    <a:srgbClr val="FFFFFF"/>
                  </a:solidFill>
                  <a:latin typeface="DM Sans Regular"/>
                  <a:ea typeface="DM Sans Regular"/>
                  <a:cs typeface="DM Sans Regular"/>
                  <a:sym typeface="DM Sans Regular"/>
                </a:defRPr>
              </a:lvl1pPr>
            </a:lstStyle>
            <a:p>
              <a:r>
                <a:rPr>
                  <a:solidFill>
                    <a:schemeClr val="bg1"/>
                  </a:solidFill>
                </a:rPr>
                <a:t>Opportunities</a:t>
              </a:r>
            </a:p>
          </p:txBody>
        </p:sp>
        <p:sp>
          <p:nvSpPr>
            <p:cNvPr id="179" name="Threats"/>
            <p:cNvSpPr txBox="1"/>
            <p:nvPr/>
          </p:nvSpPr>
          <p:spPr>
            <a:xfrm>
              <a:off x="4678464" y="6446130"/>
              <a:ext cx="2313416" cy="4497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r">
                <a:defRPr sz="2256" b="0">
                  <a:solidFill>
                    <a:srgbClr val="FFFFFF"/>
                  </a:solidFill>
                  <a:latin typeface="DM Sans Regular"/>
                  <a:ea typeface="DM Sans Regular"/>
                  <a:cs typeface="DM Sans Regular"/>
                  <a:sym typeface="DM Sans Regular"/>
                </a:defRPr>
              </a:lvl1pPr>
            </a:lstStyle>
            <a:p>
              <a:r>
                <a:rPr>
                  <a:solidFill>
                    <a:schemeClr val="bg1"/>
                  </a:solidFill>
                </a:rPr>
                <a:t>Threats</a:t>
              </a:r>
            </a:p>
          </p:txBody>
        </p:sp>
      </p:grpSp>
      <p:sp>
        <p:nvSpPr>
          <p:cNvPr id="181" name="SWOT Analysis"/>
          <p:cNvSpPr txBox="1"/>
          <p:nvPr/>
        </p:nvSpPr>
        <p:spPr>
          <a:xfrm>
            <a:off x="3499230" y="49565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SWOT Analysis</a:t>
            </a:r>
          </a:p>
        </p:txBody>
      </p:sp>
      <p:sp>
        <p:nvSpPr>
          <p:cNvPr id="182"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3556000" y="6654800"/>
            <a:ext cx="8208529"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ounded Rectangle"/>
          <p:cNvSpPr/>
          <p:nvPr/>
        </p:nvSpPr>
        <p:spPr>
          <a:xfrm>
            <a:off x="8813800" y="8169352"/>
            <a:ext cx="11710019" cy="390451"/>
          </a:xfrm>
          <a:prstGeom prst="roundRect">
            <a:avLst>
              <a:gd name="adj" fmla="val 48790"/>
            </a:avLst>
          </a:prstGeom>
          <a:solidFill>
            <a:schemeClr val="accent6">
              <a:alpha val="20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5" name="Rounded Rectangle"/>
          <p:cNvSpPr/>
          <p:nvPr/>
        </p:nvSpPr>
        <p:spPr>
          <a:xfrm>
            <a:off x="8813800" y="8169352"/>
            <a:ext cx="5505714" cy="390451"/>
          </a:xfrm>
          <a:prstGeom prst="roundRect">
            <a:avLst>
              <a:gd name="adj" fmla="val 48790"/>
            </a:avLst>
          </a:pr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6" name="Progress info"/>
          <p:cNvSpPr/>
          <p:nvPr/>
        </p:nvSpPr>
        <p:spPr>
          <a:xfrm>
            <a:off x="8856564" y="7384731"/>
            <a:ext cx="2877807" cy="5642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a:solidFill>
                  <a:schemeClr val="tx1"/>
                </a:solidFill>
              </a:rPr>
              <a:t>Progress info</a:t>
            </a:r>
          </a:p>
        </p:txBody>
      </p:sp>
      <p:sp>
        <p:nvSpPr>
          <p:cNvPr id="187" name="42%"/>
          <p:cNvSpPr/>
          <p:nvPr/>
        </p:nvSpPr>
        <p:spPr>
          <a:xfrm>
            <a:off x="17670365" y="7384731"/>
            <a:ext cx="2877807" cy="5642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dirty="0">
                <a:solidFill>
                  <a:schemeClr val="tx1"/>
                </a:solidFill>
              </a:rPr>
              <a:t>42%</a:t>
            </a:r>
          </a:p>
        </p:txBody>
      </p:sp>
      <p:sp>
        <p:nvSpPr>
          <p:cNvPr id="189" name="Rounded Rectangle"/>
          <p:cNvSpPr/>
          <p:nvPr/>
        </p:nvSpPr>
        <p:spPr>
          <a:xfrm>
            <a:off x="8813800" y="9820352"/>
            <a:ext cx="11713032" cy="390451"/>
          </a:xfrm>
          <a:prstGeom prst="roundRect">
            <a:avLst>
              <a:gd name="adj" fmla="val 48790"/>
            </a:avLst>
          </a:prstGeom>
          <a:solidFill>
            <a:schemeClr val="accent6">
              <a:alpha val="20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0" name="Rounded Rectangle"/>
          <p:cNvSpPr/>
          <p:nvPr/>
        </p:nvSpPr>
        <p:spPr>
          <a:xfrm>
            <a:off x="8813800" y="9820352"/>
            <a:ext cx="2196814" cy="390451"/>
          </a:xfrm>
          <a:prstGeom prst="roundRect">
            <a:avLst>
              <a:gd name="adj" fmla="val 48790"/>
            </a:avLst>
          </a:prstGeom>
          <a:gradFill flip="none" rotWithShape="1">
            <a:gsLst>
              <a:gs pos="0">
                <a:schemeClr val="accent6"/>
              </a:gs>
              <a:gs pos="100000">
                <a:schemeClr val="accent1"/>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1" name="Progress info"/>
          <p:cNvSpPr/>
          <p:nvPr/>
        </p:nvSpPr>
        <p:spPr>
          <a:xfrm>
            <a:off x="8856564" y="9035731"/>
            <a:ext cx="2877807" cy="5642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a:solidFill>
                  <a:schemeClr val="tx1"/>
                </a:solidFill>
              </a:rPr>
              <a:t>Progress info</a:t>
            </a:r>
          </a:p>
        </p:txBody>
      </p:sp>
      <p:sp>
        <p:nvSpPr>
          <p:cNvPr id="192" name="21%"/>
          <p:cNvSpPr/>
          <p:nvPr/>
        </p:nvSpPr>
        <p:spPr>
          <a:xfrm>
            <a:off x="17670365" y="9035731"/>
            <a:ext cx="2877807" cy="5642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a:solidFill>
                  <a:schemeClr val="tx1"/>
                </a:solidFill>
              </a:rPr>
              <a:t>21%</a:t>
            </a:r>
          </a:p>
        </p:txBody>
      </p:sp>
      <p:sp>
        <p:nvSpPr>
          <p:cNvPr id="202" name="Title text here"/>
          <p:cNvSpPr txBox="1"/>
          <p:nvPr/>
        </p:nvSpPr>
        <p:spPr>
          <a:xfrm>
            <a:off x="8680831" y="32039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203"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8737600" y="4902200"/>
            <a:ext cx="11735591" cy="1795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endParaRPr dirty="0">
              <a:solidFill>
                <a:schemeClr val="tx2"/>
              </a:solidFill>
            </a:endParaRPr>
          </a:p>
        </p:txBody>
      </p:sp>
      <p:sp>
        <p:nvSpPr>
          <p:cNvPr id="2" name="Picture Placeholder 1">
            <a:extLst>
              <a:ext uri="{FF2B5EF4-FFF2-40B4-BE49-F238E27FC236}">
                <a16:creationId xmlns:a16="http://schemas.microsoft.com/office/drawing/2014/main" id="{855DABCE-D9FA-C045-908B-9AAB30C0AA6D}"/>
              </a:ext>
            </a:extLst>
          </p:cNvPr>
          <p:cNvSpPr>
            <a:spLocks noGrp="1"/>
          </p:cNvSpPr>
          <p:nvPr>
            <p:ph type="pic" sz="quarter" idx="10"/>
          </p:nvPr>
        </p:nvSpPr>
        <p:spPr>
          <a:xfrm>
            <a:off x="2614116" y="2583311"/>
            <a:ext cx="4138414" cy="8593345"/>
          </a:xfrm>
          <a:prstGeom prst="roundRect">
            <a:avLst>
              <a:gd name="adj" fmla="val 9615"/>
            </a:avLst>
          </a:prstGeom>
        </p:spPr>
      </p:sp>
      <p:grpSp>
        <p:nvGrpSpPr>
          <p:cNvPr id="201" name="Группа"/>
          <p:cNvGrpSpPr/>
          <p:nvPr/>
        </p:nvGrpSpPr>
        <p:grpSpPr>
          <a:xfrm>
            <a:off x="2470098" y="2414335"/>
            <a:ext cx="4449867" cy="8868250"/>
            <a:chOff x="0" y="0"/>
            <a:chExt cx="4449866" cy="8868248"/>
          </a:xfrm>
        </p:grpSpPr>
        <p:sp>
          <p:nvSpPr>
            <p:cNvPr id="195" name="Фигура"/>
            <p:cNvSpPr/>
            <p:nvPr/>
          </p:nvSpPr>
          <p:spPr>
            <a:xfrm>
              <a:off x="4378486" y="2075197"/>
              <a:ext cx="71380" cy="987411"/>
            </a:xfrm>
            <a:custGeom>
              <a:avLst/>
              <a:gdLst/>
              <a:ahLst/>
              <a:cxnLst>
                <a:cxn ang="0">
                  <a:pos x="wd2" y="hd2"/>
                </a:cxn>
                <a:cxn ang="5400000">
                  <a:pos x="wd2" y="hd2"/>
                </a:cxn>
                <a:cxn ang="10800000">
                  <a:pos x="wd2" y="hd2"/>
                </a:cxn>
                <a:cxn ang="16200000">
                  <a:pos x="wd2" y="hd2"/>
                </a:cxn>
              </a:cxnLst>
              <a:rect l="0" t="0" r="r" b="b"/>
              <a:pathLst>
                <a:path w="21572" h="21596" extrusionOk="0">
                  <a:moveTo>
                    <a:pt x="0" y="0"/>
                  </a:moveTo>
                  <a:lnTo>
                    <a:pt x="0" y="21596"/>
                  </a:lnTo>
                  <a:lnTo>
                    <a:pt x="9420" y="21596"/>
                  </a:lnTo>
                  <a:cubicBezTo>
                    <a:pt x="12945" y="21596"/>
                    <a:pt x="14707" y="21598"/>
                    <a:pt x="16579" y="21555"/>
                  </a:cubicBezTo>
                  <a:cubicBezTo>
                    <a:pt x="18628" y="21501"/>
                    <a:pt x="20261" y="21383"/>
                    <a:pt x="21007" y="21235"/>
                  </a:cubicBezTo>
                  <a:cubicBezTo>
                    <a:pt x="21600" y="21099"/>
                    <a:pt x="21572" y="20968"/>
                    <a:pt x="21572" y="20717"/>
                  </a:cubicBezTo>
                  <a:lnTo>
                    <a:pt x="21572" y="879"/>
                  </a:lnTo>
                  <a:cubicBezTo>
                    <a:pt x="21572" y="624"/>
                    <a:pt x="21600" y="497"/>
                    <a:pt x="21007" y="361"/>
                  </a:cubicBezTo>
                  <a:cubicBezTo>
                    <a:pt x="20261" y="213"/>
                    <a:pt x="18628" y="95"/>
                    <a:pt x="16579" y="41"/>
                  </a:cubicBezTo>
                  <a:cubicBezTo>
                    <a:pt x="14707" y="-2"/>
                    <a:pt x="12986" y="0"/>
                    <a:pt x="9514" y="0"/>
                  </a:cubicBezTo>
                  <a:lnTo>
                    <a:pt x="0" y="0"/>
                  </a:lnTo>
                  <a:close/>
                </a:path>
              </a:pathLst>
            </a:custGeom>
            <a:solidFill>
              <a:srgbClr val="919191"/>
            </a:solidFill>
            <a:ln w="12700" cap="flat">
              <a:noFill/>
              <a:miter lim="400000"/>
            </a:ln>
            <a:effectLst/>
          </p:spPr>
          <p:txBody>
            <a:bodyPr wrap="square" lIns="91439" tIns="91439" rIns="91439" bIns="91439" numCol="1" anchor="ctr">
              <a:noAutofit/>
            </a:bodyPr>
            <a:lstStyle/>
            <a:p>
              <a:pPr algn="l" defTabSz="1828800">
                <a:defRPr sz="6400" b="0">
                  <a:solidFill>
                    <a:srgbClr val="A88277"/>
                  </a:solidFill>
                  <a:latin typeface="Calibri"/>
                  <a:ea typeface="Calibri"/>
                  <a:cs typeface="Calibri"/>
                  <a:sym typeface="Calibri"/>
                </a:defRPr>
              </a:pPr>
              <a:endParaRPr/>
            </a:p>
          </p:txBody>
        </p:sp>
        <p:sp>
          <p:nvSpPr>
            <p:cNvPr id="196" name="Фигура"/>
            <p:cNvSpPr/>
            <p:nvPr/>
          </p:nvSpPr>
          <p:spPr>
            <a:xfrm>
              <a:off x="-1" y="1214026"/>
              <a:ext cx="69817" cy="2068938"/>
            </a:xfrm>
            <a:custGeom>
              <a:avLst/>
              <a:gdLst/>
              <a:ahLst/>
              <a:cxnLst>
                <a:cxn ang="0">
                  <a:pos x="wd2" y="hd2"/>
                </a:cxn>
                <a:cxn ang="5400000">
                  <a:pos x="wd2" y="hd2"/>
                </a:cxn>
                <a:cxn ang="10800000">
                  <a:pos x="wd2" y="hd2"/>
                </a:cxn>
                <a:cxn ang="16200000">
                  <a:pos x="wd2" y="hd2"/>
                </a:cxn>
              </a:cxnLst>
              <a:rect l="0" t="0" r="r" b="b"/>
              <a:pathLst>
                <a:path w="21571" h="21600" extrusionOk="0">
                  <a:moveTo>
                    <a:pt x="12326" y="0"/>
                  </a:moveTo>
                  <a:cubicBezTo>
                    <a:pt x="8816" y="0"/>
                    <a:pt x="6993" y="3"/>
                    <a:pt x="5104" y="23"/>
                  </a:cubicBezTo>
                  <a:cubicBezTo>
                    <a:pt x="3009" y="49"/>
                    <a:pt x="1340" y="102"/>
                    <a:pt x="577" y="172"/>
                  </a:cubicBezTo>
                  <a:cubicBezTo>
                    <a:pt x="-29" y="237"/>
                    <a:pt x="0" y="300"/>
                    <a:pt x="0" y="420"/>
                  </a:cubicBezTo>
                  <a:lnTo>
                    <a:pt x="0" y="3023"/>
                  </a:lnTo>
                  <a:cubicBezTo>
                    <a:pt x="0" y="3145"/>
                    <a:pt x="-29" y="3206"/>
                    <a:pt x="577" y="3270"/>
                  </a:cubicBezTo>
                  <a:cubicBezTo>
                    <a:pt x="1340" y="3341"/>
                    <a:pt x="3009" y="3394"/>
                    <a:pt x="5104" y="3420"/>
                  </a:cubicBezTo>
                  <a:cubicBezTo>
                    <a:pt x="7018" y="3440"/>
                    <a:pt x="8778" y="3443"/>
                    <a:pt x="12326" y="3443"/>
                  </a:cubicBezTo>
                  <a:lnTo>
                    <a:pt x="21571" y="3443"/>
                  </a:lnTo>
                  <a:lnTo>
                    <a:pt x="21571" y="0"/>
                  </a:lnTo>
                  <a:lnTo>
                    <a:pt x="12326" y="0"/>
                  </a:lnTo>
                  <a:close/>
                  <a:moveTo>
                    <a:pt x="12326" y="6632"/>
                  </a:moveTo>
                  <a:cubicBezTo>
                    <a:pt x="8816" y="6632"/>
                    <a:pt x="6993" y="6631"/>
                    <a:pt x="5104" y="6651"/>
                  </a:cubicBezTo>
                  <a:cubicBezTo>
                    <a:pt x="3009" y="6677"/>
                    <a:pt x="1340" y="6733"/>
                    <a:pt x="577" y="6804"/>
                  </a:cubicBezTo>
                  <a:cubicBezTo>
                    <a:pt x="-29" y="6869"/>
                    <a:pt x="0" y="6928"/>
                    <a:pt x="0" y="7048"/>
                  </a:cubicBezTo>
                  <a:lnTo>
                    <a:pt x="0" y="12814"/>
                  </a:lnTo>
                  <a:cubicBezTo>
                    <a:pt x="0" y="12936"/>
                    <a:pt x="-29" y="12997"/>
                    <a:pt x="577" y="13062"/>
                  </a:cubicBezTo>
                  <a:cubicBezTo>
                    <a:pt x="1340" y="13132"/>
                    <a:pt x="3009" y="13189"/>
                    <a:pt x="5104" y="13214"/>
                  </a:cubicBezTo>
                  <a:cubicBezTo>
                    <a:pt x="7018" y="13235"/>
                    <a:pt x="8778" y="13234"/>
                    <a:pt x="12326" y="13234"/>
                  </a:cubicBezTo>
                  <a:lnTo>
                    <a:pt x="21571" y="13234"/>
                  </a:lnTo>
                  <a:lnTo>
                    <a:pt x="21571" y="6632"/>
                  </a:lnTo>
                  <a:lnTo>
                    <a:pt x="12326" y="6632"/>
                  </a:lnTo>
                  <a:close/>
                  <a:moveTo>
                    <a:pt x="12326" y="14994"/>
                  </a:moveTo>
                  <a:cubicBezTo>
                    <a:pt x="8816" y="14994"/>
                    <a:pt x="6993" y="14997"/>
                    <a:pt x="5104" y="15017"/>
                  </a:cubicBezTo>
                  <a:cubicBezTo>
                    <a:pt x="3009" y="15043"/>
                    <a:pt x="1340" y="15096"/>
                    <a:pt x="577" y="15167"/>
                  </a:cubicBezTo>
                  <a:cubicBezTo>
                    <a:pt x="-29" y="15232"/>
                    <a:pt x="0" y="15294"/>
                    <a:pt x="0" y="15414"/>
                  </a:cubicBezTo>
                  <a:lnTo>
                    <a:pt x="0" y="21180"/>
                  </a:lnTo>
                  <a:cubicBezTo>
                    <a:pt x="0" y="21302"/>
                    <a:pt x="-29" y="21363"/>
                    <a:pt x="577" y="21428"/>
                  </a:cubicBezTo>
                  <a:cubicBezTo>
                    <a:pt x="1340" y="21498"/>
                    <a:pt x="3009" y="21551"/>
                    <a:pt x="5104" y="21577"/>
                  </a:cubicBezTo>
                  <a:cubicBezTo>
                    <a:pt x="7018" y="21598"/>
                    <a:pt x="8778" y="21600"/>
                    <a:pt x="12326" y="21600"/>
                  </a:cubicBezTo>
                  <a:lnTo>
                    <a:pt x="21571" y="21600"/>
                  </a:lnTo>
                  <a:lnTo>
                    <a:pt x="21571" y="14994"/>
                  </a:lnTo>
                  <a:lnTo>
                    <a:pt x="12326" y="14994"/>
                  </a:lnTo>
                  <a:close/>
                </a:path>
              </a:pathLst>
            </a:custGeom>
            <a:solidFill>
              <a:srgbClr val="919191"/>
            </a:solidFill>
            <a:ln w="12700" cap="flat">
              <a:noFill/>
              <a:miter lim="400000"/>
            </a:ln>
            <a:effectLst/>
          </p:spPr>
          <p:txBody>
            <a:bodyPr wrap="square" lIns="91439" tIns="91439" rIns="91439" bIns="91439" numCol="1" anchor="ctr">
              <a:noAutofit/>
            </a:bodyPr>
            <a:lstStyle/>
            <a:p>
              <a:pPr algn="l" defTabSz="1828800">
                <a:defRPr sz="6400" b="0">
                  <a:solidFill>
                    <a:srgbClr val="A88277"/>
                  </a:solidFill>
                  <a:latin typeface="Calibri"/>
                  <a:ea typeface="Calibri"/>
                  <a:cs typeface="Calibri"/>
                  <a:sym typeface="Calibri"/>
                </a:defRPr>
              </a:pPr>
              <a:endParaRPr/>
            </a:p>
          </p:txBody>
        </p:sp>
        <p:sp>
          <p:nvSpPr>
            <p:cNvPr id="197" name="Фигура"/>
            <p:cNvSpPr/>
            <p:nvPr/>
          </p:nvSpPr>
          <p:spPr>
            <a:xfrm>
              <a:off x="36178" y="-1"/>
              <a:ext cx="4375998" cy="8868250"/>
            </a:xfrm>
            <a:custGeom>
              <a:avLst/>
              <a:gdLst/>
              <a:ahLst/>
              <a:cxnLst>
                <a:cxn ang="0">
                  <a:pos x="wd2" y="hd2"/>
                </a:cxn>
                <a:cxn ang="5400000">
                  <a:pos x="wd2" y="hd2"/>
                </a:cxn>
                <a:cxn ang="10800000">
                  <a:pos x="wd2" y="hd2"/>
                </a:cxn>
                <a:cxn ang="16200000">
                  <a:pos x="wd2" y="hd2"/>
                </a:cxn>
              </a:cxnLst>
              <a:rect l="0" t="0" r="r" b="b"/>
              <a:pathLst>
                <a:path w="21600" h="21600" extrusionOk="0">
                  <a:moveTo>
                    <a:pt x="4862" y="0"/>
                  </a:moveTo>
                  <a:cubicBezTo>
                    <a:pt x="3463" y="0"/>
                    <a:pt x="2756" y="1"/>
                    <a:pt x="2009" y="118"/>
                  </a:cubicBezTo>
                  <a:cubicBezTo>
                    <a:pt x="1186" y="265"/>
                    <a:pt x="538" y="585"/>
                    <a:pt x="238" y="991"/>
                  </a:cubicBezTo>
                  <a:cubicBezTo>
                    <a:pt x="0" y="1362"/>
                    <a:pt x="0" y="1711"/>
                    <a:pt x="0" y="2399"/>
                  </a:cubicBezTo>
                  <a:lnTo>
                    <a:pt x="0" y="19190"/>
                  </a:lnTo>
                  <a:cubicBezTo>
                    <a:pt x="0" y="19888"/>
                    <a:pt x="0" y="20238"/>
                    <a:pt x="238" y="20609"/>
                  </a:cubicBezTo>
                  <a:cubicBezTo>
                    <a:pt x="538" y="21015"/>
                    <a:pt x="1186" y="21335"/>
                    <a:pt x="2009" y="21482"/>
                  </a:cubicBezTo>
                  <a:cubicBezTo>
                    <a:pt x="2761" y="21600"/>
                    <a:pt x="3468" y="21600"/>
                    <a:pt x="4862" y="21600"/>
                  </a:cubicBezTo>
                  <a:lnTo>
                    <a:pt x="16717" y="21600"/>
                  </a:lnTo>
                  <a:cubicBezTo>
                    <a:pt x="18133" y="21600"/>
                    <a:pt x="18840" y="21600"/>
                    <a:pt x="19592" y="21482"/>
                  </a:cubicBezTo>
                  <a:cubicBezTo>
                    <a:pt x="20415" y="21335"/>
                    <a:pt x="21062" y="21015"/>
                    <a:pt x="21362" y="20609"/>
                  </a:cubicBezTo>
                  <a:cubicBezTo>
                    <a:pt x="21600" y="20238"/>
                    <a:pt x="21600" y="19888"/>
                    <a:pt x="21600" y="19200"/>
                  </a:cubicBezTo>
                  <a:lnTo>
                    <a:pt x="21600" y="2410"/>
                  </a:lnTo>
                  <a:cubicBezTo>
                    <a:pt x="21600" y="1711"/>
                    <a:pt x="21600" y="1362"/>
                    <a:pt x="21362" y="991"/>
                  </a:cubicBezTo>
                  <a:cubicBezTo>
                    <a:pt x="21062" y="585"/>
                    <a:pt x="20415" y="265"/>
                    <a:pt x="19592" y="118"/>
                  </a:cubicBezTo>
                  <a:cubicBezTo>
                    <a:pt x="18840" y="0"/>
                    <a:pt x="18132" y="0"/>
                    <a:pt x="16738" y="0"/>
                  </a:cubicBezTo>
                  <a:lnTo>
                    <a:pt x="4862" y="0"/>
                  </a:lnTo>
                  <a:close/>
                  <a:moveTo>
                    <a:pt x="4609" y="377"/>
                  </a:moveTo>
                  <a:lnTo>
                    <a:pt x="16991" y="377"/>
                  </a:lnTo>
                  <a:cubicBezTo>
                    <a:pt x="18073" y="377"/>
                    <a:pt x="18624" y="376"/>
                    <a:pt x="19208" y="468"/>
                  </a:cubicBezTo>
                  <a:cubicBezTo>
                    <a:pt x="19847" y="582"/>
                    <a:pt x="20351" y="831"/>
                    <a:pt x="20583" y="1146"/>
                  </a:cubicBezTo>
                  <a:cubicBezTo>
                    <a:pt x="20768" y="1434"/>
                    <a:pt x="20768" y="1706"/>
                    <a:pt x="20768" y="2249"/>
                  </a:cubicBezTo>
                  <a:lnTo>
                    <a:pt x="20768" y="19359"/>
                  </a:lnTo>
                  <a:cubicBezTo>
                    <a:pt x="20768" y="19893"/>
                    <a:pt x="20768" y="20165"/>
                    <a:pt x="20583" y="20453"/>
                  </a:cubicBezTo>
                  <a:cubicBezTo>
                    <a:pt x="20351" y="20768"/>
                    <a:pt x="19847" y="21017"/>
                    <a:pt x="19208" y="21132"/>
                  </a:cubicBezTo>
                  <a:cubicBezTo>
                    <a:pt x="18624" y="21223"/>
                    <a:pt x="18073" y="21223"/>
                    <a:pt x="16974" y="21223"/>
                  </a:cubicBezTo>
                  <a:lnTo>
                    <a:pt x="4609" y="21223"/>
                  </a:lnTo>
                  <a:cubicBezTo>
                    <a:pt x="3527" y="21223"/>
                    <a:pt x="2976" y="21223"/>
                    <a:pt x="2392" y="21132"/>
                  </a:cubicBezTo>
                  <a:cubicBezTo>
                    <a:pt x="1753" y="21017"/>
                    <a:pt x="1251" y="20768"/>
                    <a:pt x="1018" y="20453"/>
                  </a:cubicBezTo>
                  <a:cubicBezTo>
                    <a:pt x="833" y="20165"/>
                    <a:pt x="832" y="19893"/>
                    <a:pt x="832" y="19351"/>
                  </a:cubicBezTo>
                  <a:lnTo>
                    <a:pt x="832" y="2240"/>
                  </a:lnTo>
                  <a:cubicBezTo>
                    <a:pt x="832" y="1706"/>
                    <a:pt x="833" y="1434"/>
                    <a:pt x="1018" y="1146"/>
                  </a:cubicBezTo>
                  <a:cubicBezTo>
                    <a:pt x="1251" y="831"/>
                    <a:pt x="1753" y="582"/>
                    <a:pt x="2392" y="468"/>
                  </a:cubicBezTo>
                  <a:cubicBezTo>
                    <a:pt x="2973" y="377"/>
                    <a:pt x="3522" y="377"/>
                    <a:pt x="4609" y="377"/>
                  </a:cubicBezTo>
                  <a:close/>
                </a:path>
              </a:pathLst>
            </a:custGeom>
            <a:solidFill>
              <a:srgbClr val="414041"/>
            </a:solidFill>
            <a:ln w="12700" cap="flat">
              <a:noFill/>
              <a:miter lim="400000"/>
            </a:ln>
            <a:effectLst/>
          </p:spPr>
          <p:txBody>
            <a:bodyPr wrap="square" lIns="91439" tIns="91439" rIns="91439" bIns="91439" numCol="1" anchor="ctr">
              <a:noAutofit/>
            </a:bodyPr>
            <a:lstStyle/>
            <a:p>
              <a:pPr algn="l" defTabSz="1828800">
                <a:defRPr sz="6400" b="0">
                  <a:solidFill>
                    <a:srgbClr val="A88277"/>
                  </a:solidFill>
                  <a:latin typeface="Calibri"/>
                  <a:ea typeface="Calibri"/>
                  <a:cs typeface="Calibri"/>
                  <a:sym typeface="Calibri"/>
                </a:defRPr>
              </a:pPr>
              <a:endParaRPr/>
            </a:p>
          </p:txBody>
        </p:sp>
        <p:sp>
          <p:nvSpPr>
            <p:cNvPr id="198" name="Фигура"/>
            <p:cNvSpPr/>
            <p:nvPr/>
          </p:nvSpPr>
          <p:spPr>
            <a:xfrm>
              <a:off x="102591" y="66688"/>
              <a:ext cx="4243419" cy="8734541"/>
            </a:xfrm>
            <a:custGeom>
              <a:avLst/>
              <a:gdLst/>
              <a:ahLst/>
              <a:cxnLst>
                <a:cxn ang="0">
                  <a:pos x="wd2" y="hd2"/>
                </a:cxn>
                <a:cxn ang="5400000">
                  <a:pos x="wd2" y="hd2"/>
                </a:cxn>
                <a:cxn ang="10800000">
                  <a:pos x="wd2" y="hd2"/>
                </a:cxn>
                <a:cxn ang="16200000">
                  <a:pos x="wd2" y="hd2"/>
                </a:cxn>
              </a:cxnLst>
              <a:rect l="0" t="0" r="r" b="b"/>
              <a:pathLst>
                <a:path w="21600" h="21600" extrusionOk="0">
                  <a:moveTo>
                    <a:pt x="4478" y="0"/>
                  </a:moveTo>
                  <a:cubicBezTo>
                    <a:pt x="3189" y="0"/>
                    <a:pt x="2539" y="1"/>
                    <a:pt x="1850" y="107"/>
                  </a:cubicBezTo>
                  <a:cubicBezTo>
                    <a:pt x="1093" y="241"/>
                    <a:pt x="495" y="531"/>
                    <a:pt x="219" y="899"/>
                  </a:cubicBezTo>
                  <a:cubicBezTo>
                    <a:pt x="0" y="1235"/>
                    <a:pt x="0" y="1552"/>
                    <a:pt x="0" y="2175"/>
                  </a:cubicBezTo>
                  <a:lnTo>
                    <a:pt x="0" y="19415"/>
                  </a:lnTo>
                  <a:cubicBezTo>
                    <a:pt x="0" y="20049"/>
                    <a:pt x="0" y="20365"/>
                    <a:pt x="219" y="20701"/>
                  </a:cubicBezTo>
                  <a:cubicBezTo>
                    <a:pt x="495" y="21069"/>
                    <a:pt x="1093" y="21359"/>
                    <a:pt x="1850" y="21493"/>
                  </a:cubicBezTo>
                  <a:cubicBezTo>
                    <a:pt x="2543" y="21600"/>
                    <a:pt x="3194" y="21600"/>
                    <a:pt x="4478" y="21600"/>
                  </a:cubicBezTo>
                  <a:lnTo>
                    <a:pt x="17103" y="21600"/>
                  </a:lnTo>
                  <a:cubicBezTo>
                    <a:pt x="18407" y="21600"/>
                    <a:pt x="19057" y="21600"/>
                    <a:pt x="19750" y="21493"/>
                  </a:cubicBezTo>
                  <a:cubicBezTo>
                    <a:pt x="20507" y="21359"/>
                    <a:pt x="21105" y="21069"/>
                    <a:pt x="21381" y="20701"/>
                  </a:cubicBezTo>
                  <a:cubicBezTo>
                    <a:pt x="21600" y="20365"/>
                    <a:pt x="21600" y="20048"/>
                    <a:pt x="21600" y="19425"/>
                  </a:cubicBezTo>
                  <a:lnTo>
                    <a:pt x="21600" y="2185"/>
                  </a:lnTo>
                  <a:cubicBezTo>
                    <a:pt x="21600" y="1551"/>
                    <a:pt x="21600" y="1235"/>
                    <a:pt x="21381" y="899"/>
                  </a:cubicBezTo>
                  <a:cubicBezTo>
                    <a:pt x="21105" y="531"/>
                    <a:pt x="20507" y="241"/>
                    <a:pt x="19750" y="107"/>
                  </a:cubicBezTo>
                  <a:cubicBezTo>
                    <a:pt x="19057" y="0"/>
                    <a:pt x="18406" y="0"/>
                    <a:pt x="17122" y="0"/>
                  </a:cubicBezTo>
                  <a:lnTo>
                    <a:pt x="4478" y="0"/>
                  </a:lnTo>
                  <a:close/>
                  <a:moveTo>
                    <a:pt x="4068" y="499"/>
                  </a:moveTo>
                  <a:lnTo>
                    <a:pt x="5025" y="499"/>
                  </a:lnTo>
                  <a:cubicBezTo>
                    <a:pt x="5096" y="503"/>
                    <a:pt x="5163" y="515"/>
                    <a:pt x="5212" y="541"/>
                  </a:cubicBezTo>
                  <a:cubicBezTo>
                    <a:pt x="5257" y="565"/>
                    <a:pt x="5280" y="596"/>
                    <a:pt x="5285" y="628"/>
                  </a:cubicBezTo>
                  <a:cubicBezTo>
                    <a:pt x="5292" y="675"/>
                    <a:pt x="5300" y="719"/>
                    <a:pt x="5312" y="761"/>
                  </a:cubicBezTo>
                  <a:cubicBezTo>
                    <a:pt x="5325" y="807"/>
                    <a:pt x="5343" y="851"/>
                    <a:pt x="5369" y="893"/>
                  </a:cubicBezTo>
                  <a:cubicBezTo>
                    <a:pt x="5426" y="969"/>
                    <a:pt x="5516" y="1037"/>
                    <a:pt x="5631" y="1092"/>
                  </a:cubicBezTo>
                  <a:cubicBezTo>
                    <a:pt x="5746" y="1148"/>
                    <a:pt x="5886" y="1192"/>
                    <a:pt x="6042" y="1220"/>
                  </a:cubicBezTo>
                  <a:cubicBezTo>
                    <a:pt x="6185" y="1242"/>
                    <a:pt x="6324" y="1253"/>
                    <a:pt x="6494" y="1258"/>
                  </a:cubicBezTo>
                  <a:cubicBezTo>
                    <a:pt x="6664" y="1264"/>
                    <a:pt x="6866" y="1263"/>
                    <a:pt x="7135" y="1263"/>
                  </a:cubicBezTo>
                  <a:lnTo>
                    <a:pt x="14440" y="1263"/>
                  </a:lnTo>
                  <a:cubicBezTo>
                    <a:pt x="14708" y="1263"/>
                    <a:pt x="14910" y="1264"/>
                    <a:pt x="15080" y="1258"/>
                  </a:cubicBezTo>
                  <a:cubicBezTo>
                    <a:pt x="15251" y="1253"/>
                    <a:pt x="15390" y="1242"/>
                    <a:pt x="15533" y="1220"/>
                  </a:cubicBezTo>
                  <a:cubicBezTo>
                    <a:pt x="15689" y="1192"/>
                    <a:pt x="15829" y="1148"/>
                    <a:pt x="15944" y="1092"/>
                  </a:cubicBezTo>
                  <a:cubicBezTo>
                    <a:pt x="16058" y="1037"/>
                    <a:pt x="16148" y="969"/>
                    <a:pt x="16205" y="893"/>
                  </a:cubicBezTo>
                  <a:cubicBezTo>
                    <a:pt x="16232" y="851"/>
                    <a:pt x="16249" y="807"/>
                    <a:pt x="16262" y="761"/>
                  </a:cubicBezTo>
                  <a:cubicBezTo>
                    <a:pt x="16274" y="719"/>
                    <a:pt x="16282" y="675"/>
                    <a:pt x="16289" y="628"/>
                  </a:cubicBezTo>
                  <a:cubicBezTo>
                    <a:pt x="16294" y="596"/>
                    <a:pt x="16318" y="565"/>
                    <a:pt x="16362" y="541"/>
                  </a:cubicBezTo>
                  <a:cubicBezTo>
                    <a:pt x="16412" y="515"/>
                    <a:pt x="16480" y="503"/>
                    <a:pt x="16551" y="499"/>
                  </a:cubicBezTo>
                  <a:lnTo>
                    <a:pt x="17532" y="499"/>
                  </a:lnTo>
                  <a:cubicBezTo>
                    <a:pt x="18404" y="499"/>
                    <a:pt x="18846" y="499"/>
                    <a:pt x="19317" y="571"/>
                  </a:cubicBezTo>
                  <a:cubicBezTo>
                    <a:pt x="19831" y="662"/>
                    <a:pt x="20237" y="859"/>
                    <a:pt x="20424" y="1109"/>
                  </a:cubicBezTo>
                  <a:cubicBezTo>
                    <a:pt x="20573" y="1338"/>
                    <a:pt x="20573" y="1553"/>
                    <a:pt x="20573" y="1983"/>
                  </a:cubicBezTo>
                  <a:lnTo>
                    <a:pt x="20573" y="19623"/>
                  </a:lnTo>
                  <a:cubicBezTo>
                    <a:pt x="20573" y="20046"/>
                    <a:pt x="20573" y="20262"/>
                    <a:pt x="20424" y="20491"/>
                  </a:cubicBezTo>
                  <a:cubicBezTo>
                    <a:pt x="20237" y="20741"/>
                    <a:pt x="19831" y="20938"/>
                    <a:pt x="19317" y="21029"/>
                  </a:cubicBezTo>
                  <a:cubicBezTo>
                    <a:pt x="18846" y="21101"/>
                    <a:pt x="18403" y="21101"/>
                    <a:pt x="17517" y="21101"/>
                  </a:cubicBezTo>
                  <a:lnTo>
                    <a:pt x="4068" y="21101"/>
                  </a:lnTo>
                  <a:cubicBezTo>
                    <a:pt x="3196" y="21101"/>
                    <a:pt x="2754" y="21101"/>
                    <a:pt x="2283" y="21029"/>
                  </a:cubicBezTo>
                  <a:cubicBezTo>
                    <a:pt x="1769" y="20938"/>
                    <a:pt x="1363" y="20741"/>
                    <a:pt x="1176" y="20491"/>
                  </a:cubicBezTo>
                  <a:cubicBezTo>
                    <a:pt x="1027" y="20262"/>
                    <a:pt x="1027" y="20047"/>
                    <a:pt x="1027" y="19617"/>
                  </a:cubicBezTo>
                  <a:lnTo>
                    <a:pt x="1027" y="1977"/>
                  </a:lnTo>
                  <a:cubicBezTo>
                    <a:pt x="1027" y="1554"/>
                    <a:pt x="1027" y="1338"/>
                    <a:pt x="1176" y="1109"/>
                  </a:cubicBezTo>
                  <a:cubicBezTo>
                    <a:pt x="1363" y="859"/>
                    <a:pt x="1769" y="662"/>
                    <a:pt x="2283" y="571"/>
                  </a:cubicBezTo>
                  <a:cubicBezTo>
                    <a:pt x="2751" y="499"/>
                    <a:pt x="3195" y="499"/>
                    <a:pt x="4068" y="499"/>
                  </a:cubicBezTo>
                  <a:close/>
                </a:path>
              </a:pathLst>
            </a:custGeom>
            <a:solidFill>
              <a:srgbClr val="131313"/>
            </a:solidFill>
            <a:ln w="12700" cap="flat">
              <a:noFill/>
              <a:miter lim="400000"/>
            </a:ln>
            <a:effectLst/>
          </p:spPr>
          <p:txBody>
            <a:bodyPr wrap="square" lIns="91439" tIns="91439" rIns="91439" bIns="91439" numCol="1" anchor="ctr">
              <a:noAutofit/>
            </a:bodyPr>
            <a:lstStyle/>
            <a:p>
              <a:pPr algn="l" defTabSz="1828800">
                <a:defRPr sz="6400" b="0">
                  <a:solidFill>
                    <a:srgbClr val="A88277"/>
                  </a:solidFill>
                  <a:latin typeface="Calibri"/>
                  <a:ea typeface="Calibri"/>
                  <a:cs typeface="Calibri"/>
                  <a:sym typeface="Calibri"/>
                </a:defRPr>
              </a:pPr>
              <a:endParaRPr/>
            </a:p>
          </p:txBody>
        </p:sp>
        <p:sp>
          <p:nvSpPr>
            <p:cNvPr id="199" name="Кружок"/>
            <p:cNvSpPr/>
            <p:nvPr/>
          </p:nvSpPr>
          <p:spPr>
            <a:xfrm>
              <a:off x="2620400" y="284893"/>
              <a:ext cx="125091" cy="125091"/>
            </a:xfrm>
            <a:prstGeom prst="ellipse">
              <a:avLst/>
            </a:prstGeom>
            <a:solidFill>
              <a:srgbClr val="414041"/>
            </a:solidFill>
            <a:ln w="12700" cap="flat">
              <a:noFill/>
              <a:miter lim="400000"/>
            </a:ln>
            <a:effectLst/>
          </p:spPr>
          <p:txBody>
            <a:bodyPr wrap="square" lIns="91439" tIns="91439" rIns="91439" bIns="91439" numCol="1" anchor="ctr">
              <a:noAutofit/>
            </a:bodyPr>
            <a:lstStyle/>
            <a:p>
              <a:pPr algn="l" defTabSz="1828800">
                <a:defRPr sz="6400" b="0">
                  <a:solidFill>
                    <a:srgbClr val="A88277"/>
                  </a:solidFill>
                  <a:latin typeface="Calibri"/>
                  <a:ea typeface="Calibri"/>
                  <a:cs typeface="Calibri"/>
                  <a:sym typeface="Calibri"/>
                </a:defRPr>
              </a:pPr>
              <a:endParaRPr/>
            </a:p>
          </p:txBody>
        </p:sp>
        <p:sp>
          <p:nvSpPr>
            <p:cNvPr id="200" name="Фигура"/>
            <p:cNvSpPr/>
            <p:nvPr/>
          </p:nvSpPr>
          <p:spPr>
            <a:xfrm>
              <a:off x="1953299" y="309809"/>
              <a:ext cx="534535" cy="75430"/>
            </a:xfrm>
            <a:custGeom>
              <a:avLst/>
              <a:gdLst/>
              <a:ahLst/>
              <a:cxnLst>
                <a:cxn ang="0">
                  <a:pos x="wd2" y="hd2"/>
                </a:cxn>
                <a:cxn ang="5400000">
                  <a:pos x="wd2" y="hd2"/>
                </a:cxn>
                <a:cxn ang="10800000">
                  <a:pos x="wd2" y="hd2"/>
                </a:cxn>
                <a:cxn ang="16200000">
                  <a:pos x="wd2" y="hd2"/>
                </a:cxn>
              </a:cxnLst>
              <a:rect l="0" t="0" r="r" b="b"/>
              <a:pathLst>
                <a:path w="21600" h="21600" extrusionOk="0">
                  <a:moveTo>
                    <a:pt x="1524" y="0"/>
                  </a:moveTo>
                  <a:cubicBezTo>
                    <a:pt x="1103" y="0"/>
                    <a:pt x="729" y="1260"/>
                    <a:pt x="453" y="3213"/>
                  </a:cubicBezTo>
                  <a:cubicBezTo>
                    <a:pt x="178" y="5166"/>
                    <a:pt x="0" y="7820"/>
                    <a:pt x="0" y="10800"/>
                  </a:cubicBezTo>
                  <a:cubicBezTo>
                    <a:pt x="0" y="16761"/>
                    <a:pt x="683" y="21600"/>
                    <a:pt x="1524" y="21600"/>
                  </a:cubicBezTo>
                  <a:cubicBezTo>
                    <a:pt x="1961" y="21600"/>
                    <a:pt x="2397" y="21600"/>
                    <a:pt x="2834" y="21600"/>
                  </a:cubicBezTo>
                  <a:cubicBezTo>
                    <a:pt x="5336" y="21600"/>
                    <a:pt x="7838" y="21600"/>
                    <a:pt x="10340" y="21600"/>
                  </a:cubicBezTo>
                  <a:cubicBezTo>
                    <a:pt x="10533" y="21600"/>
                    <a:pt x="10727" y="21600"/>
                    <a:pt x="10920" y="21600"/>
                  </a:cubicBezTo>
                  <a:lnTo>
                    <a:pt x="20076" y="21600"/>
                  </a:lnTo>
                  <a:cubicBezTo>
                    <a:pt x="20497" y="21600"/>
                    <a:pt x="20871" y="20340"/>
                    <a:pt x="21147" y="18387"/>
                  </a:cubicBezTo>
                  <a:cubicBezTo>
                    <a:pt x="21422" y="16434"/>
                    <a:pt x="21600" y="13780"/>
                    <a:pt x="21600" y="10800"/>
                  </a:cubicBezTo>
                  <a:cubicBezTo>
                    <a:pt x="21600" y="4839"/>
                    <a:pt x="20917" y="0"/>
                    <a:pt x="20076" y="0"/>
                  </a:cubicBezTo>
                  <a:cubicBezTo>
                    <a:pt x="19639" y="0"/>
                    <a:pt x="19203" y="0"/>
                    <a:pt x="18766" y="0"/>
                  </a:cubicBezTo>
                  <a:cubicBezTo>
                    <a:pt x="16264" y="0"/>
                    <a:pt x="13762" y="0"/>
                    <a:pt x="11260" y="0"/>
                  </a:cubicBezTo>
                  <a:lnTo>
                    <a:pt x="1524" y="0"/>
                  </a:lnTo>
                  <a:close/>
                </a:path>
              </a:pathLst>
            </a:custGeom>
            <a:solidFill>
              <a:srgbClr val="414041"/>
            </a:solidFill>
            <a:ln w="12700" cap="flat">
              <a:noFill/>
              <a:miter lim="400000"/>
            </a:ln>
            <a:effectLst/>
          </p:spPr>
          <p:txBody>
            <a:bodyPr wrap="square" lIns="91439" tIns="91439" rIns="91439" bIns="91439" numCol="1" anchor="ctr">
              <a:noAutofit/>
            </a:bodyPr>
            <a:lstStyle/>
            <a:p>
              <a:pPr algn="l" defTabSz="1828800">
                <a:defRPr sz="6400" b="0">
                  <a:solidFill>
                    <a:srgbClr val="A88277"/>
                  </a:solidFill>
                  <a:latin typeface="Calibri"/>
                  <a:ea typeface="Calibri"/>
                  <a:cs typeface="Calibri"/>
                  <a:sym typeface="Calibri"/>
                </a:defRPr>
              </a:pPr>
              <a:endParaRP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reeform 8"/>
          <p:cNvSpPr/>
          <p:nvPr/>
        </p:nvSpPr>
        <p:spPr>
          <a:xfrm>
            <a:off x="5569194" y="1939579"/>
            <a:ext cx="16174807" cy="9532042"/>
          </a:xfrm>
          <a:custGeom>
            <a:avLst/>
            <a:gdLst/>
            <a:ahLst/>
            <a:cxnLst>
              <a:cxn ang="0">
                <a:pos x="wd2" y="hd2"/>
              </a:cxn>
              <a:cxn ang="5400000">
                <a:pos x="wd2" y="hd2"/>
              </a:cxn>
              <a:cxn ang="10800000">
                <a:pos x="wd2" y="hd2"/>
              </a:cxn>
              <a:cxn ang="16200000">
                <a:pos x="wd2" y="hd2"/>
              </a:cxn>
            </a:cxnLst>
            <a:rect l="0" t="0" r="r" b="b"/>
            <a:pathLst>
              <a:path w="21600" h="21591" extrusionOk="0">
                <a:moveTo>
                  <a:pt x="16557" y="12329"/>
                </a:moveTo>
                <a:cubicBezTo>
                  <a:pt x="16566" y="12329"/>
                  <a:pt x="16575" y="12329"/>
                  <a:pt x="16575" y="12329"/>
                </a:cubicBezTo>
                <a:cubicBezTo>
                  <a:pt x="16594" y="12345"/>
                  <a:pt x="16612" y="12360"/>
                  <a:pt x="16612" y="12407"/>
                </a:cubicBezTo>
                <a:cubicBezTo>
                  <a:pt x="16621" y="12438"/>
                  <a:pt x="16621" y="12469"/>
                  <a:pt x="16630" y="12500"/>
                </a:cubicBezTo>
                <a:cubicBezTo>
                  <a:pt x="16639" y="12578"/>
                  <a:pt x="16648" y="12656"/>
                  <a:pt x="16676" y="12733"/>
                </a:cubicBezTo>
                <a:cubicBezTo>
                  <a:pt x="16685" y="12733"/>
                  <a:pt x="16685" y="12765"/>
                  <a:pt x="16694" y="12780"/>
                </a:cubicBezTo>
                <a:cubicBezTo>
                  <a:pt x="16694" y="12796"/>
                  <a:pt x="16694" y="12811"/>
                  <a:pt x="16694" y="12827"/>
                </a:cubicBezTo>
                <a:cubicBezTo>
                  <a:pt x="16713" y="12904"/>
                  <a:pt x="16713" y="12967"/>
                  <a:pt x="16694" y="13029"/>
                </a:cubicBezTo>
                <a:cubicBezTo>
                  <a:pt x="16694" y="13044"/>
                  <a:pt x="16694" y="13075"/>
                  <a:pt x="16694" y="13091"/>
                </a:cubicBezTo>
                <a:cubicBezTo>
                  <a:pt x="16703" y="13137"/>
                  <a:pt x="16703" y="13184"/>
                  <a:pt x="16694" y="13231"/>
                </a:cubicBezTo>
                <a:cubicBezTo>
                  <a:pt x="16676" y="13293"/>
                  <a:pt x="16685" y="13324"/>
                  <a:pt x="16722" y="13355"/>
                </a:cubicBezTo>
                <a:cubicBezTo>
                  <a:pt x="16722" y="13355"/>
                  <a:pt x="16722" y="13355"/>
                  <a:pt x="16722" y="13355"/>
                </a:cubicBezTo>
                <a:cubicBezTo>
                  <a:pt x="16758" y="13433"/>
                  <a:pt x="16786" y="13495"/>
                  <a:pt x="16822" y="13557"/>
                </a:cubicBezTo>
                <a:cubicBezTo>
                  <a:pt x="16832" y="13588"/>
                  <a:pt x="16832" y="13635"/>
                  <a:pt x="16832" y="13681"/>
                </a:cubicBezTo>
                <a:cubicBezTo>
                  <a:pt x="16841" y="13681"/>
                  <a:pt x="16841" y="13697"/>
                  <a:pt x="16841" y="13697"/>
                </a:cubicBezTo>
                <a:cubicBezTo>
                  <a:pt x="16850" y="13728"/>
                  <a:pt x="16850" y="13759"/>
                  <a:pt x="16850" y="13775"/>
                </a:cubicBezTo>
                <a:cubicBezTo>
                  <a:pt x="16850" y="13806"/>
                  <a:pt x="16859" y="13837"/>
                  <a:pt x="16868" y="13852"/>
                </a:cubicBezTo>
                <a:cubicBezTo>
                  <a:pt x="16886" y="13883"/>
                  <a:pt x="16905" y="13914"/>
                  <a:pt x="16905" y="13961"/>
                </a:cubicBezTo>
                <a:cubicBezTo>
                  <a:pt x="16905" y="13961"/>
                  <a:pt x="16914" y="13977"/>
                  <a:pt x="16923" y="13992"/>
                </a:cubicBezTo>
                <a:cubicBezTo>
                  <a:pt x="16932" y="13992"/>
                  <a:pt x="16941" y="14008"/>
                  <a:pt x="16951" y="14023"/>
                </a:cubicBezTo>
                <a:cubicBezTo>
                  <a:pt x="16960" y="14054"/>
                  <a:pt x="16978" y="14070"/>
                  <a:pt x="17005" y="14101"/>
                </a:cubicBezTo>
                <a:cubicBezTo>
                  <a:pt x="17033" y="14116"/>
                  <a:pt x="17051" y="14132"/>
                  <a:pt x="17079" y="14163"/>
                </a:cubicBezTo>
                <a:cubicBezTo>
                  <a:pt x="17079" y="14163"/>
                  <a:pt x="17079" y="14163"/>
                  <a:pt x="17079" y="14163"/>
                </a:cubicBezTo>
                <a:cubicBezTo>
                  <a:pt x="17079" y="14163"/>
                  <a:pt x="17079" y="14163"/>
                  <a:pt x="17088" y="14163"/>
                </a:cubicBezTo>
                <a:cubicBezTo>
                  <a:pt x="17079" y="14163"/>
                  <a:pt x="17079" y="14163"/>
                  <a:pt x="17079" y="14163"/>
                </a:cubicBezTo>
                <a:cubicBezTo>
                  <a:pt x="17088" y="14148"/>
                  <a:pt x="17088" y="14148"/>
                  <a:pt x="17097" y="14132"/>
                </a:cubicBezTo>
                <a:cubicBezTo>
                  <a:pt x="17106" y="14132"/>
                  <a:pt x="17106" y="14116"/>
                  <a:pt x="17106" y="14085"/>
                </a:cubicBezTo>
                <a:cubicBezTo>
                  <a:pt x="17097" y="14054"/>
                  <a:pt x="17088" y="14008"/>
                  <a:pt x="17069" y="13992"/>
                </a:cubicBezTo>
                <a:cubicBezTo>
                  <a:pt x="17051" y="13946"/>
                  <a:pt x="17051" y="13899"/>
                  <a:pt x="17051" y="13868"/>
                </a:cubicBezTo>
                <a:cubicBezTo>
                  <a:pt x="17051" y="13837"/>
                  <a:pt x="17051" y="13806"/>
                  <a:pt x="17051" y="13775"/>
                </a:cubicBezTo>
                <a:cubicBezTo>
                  <a:pt x="17051" y="13744"/>
                  <a:pt x="17042" y="13712"/>
                  <a:pt x="17033" y="13697"/>
                </a:cubicBezTo>
                <a:cubicBezTo>
                  <a:pt x="17015" y="13650"/>
                  <a:pt x="16987" y="13619"/>
                  <a:pt x="16969" y="13573"/>
                </a:cubicBezTo>
                <a:cubicBezTo>
                  <a:pt x="16932" y="13557"/>
                  <a:pt x="16914" y="13510"/>
                  <a:pt x="16886" y="13479"/>
                </a:cubicBezTo>
                <a:cubicBezTo>
                  <a:pt x="16859" y="13464"/>
                  <a:pt x="16841" y="13433"/>
                  <a:pt x="16841" y="13386"/>
                </a:cubicBezTo>
                <a:cubicBezTo>
                  <a:pt x="16841" y="13355"/>
                  <a:pt x="16841" y="13324"/>
                  <a:pt x="16832" y="13308"/>
                </a:cubicBezTo>
                <a:cubicBezTo>
                  <a:pt x="16813" y="13277"/>
                  <a:pt x="16804" y="13246"/>
                  <a:pt x="16795" y="13215"/>
                </a:cubicBezTo>
                <a:cubicBezTo>
                  <a:pt x="16767" y="13200"/>
                  <a:pt x="16758" y="13184"/>
                  <a:pt x="16749" y="13137"/>
                </a:cubicBezTo>
                <a:cubicBezTo>
                  <a:pt x="16749" y="13106"/>
                  <a:pt x="16749" y="13091"/>
                  <a:pt x="16758" y="13060"/>
                </a:cubicBezTo>
                <a:cubicBezTo>
                  <a:pt x="16777" y="12951"/>
                  <a:pt x="16795" y="12858"/>
                  <a:pt x="16795" y="12749"/>
                </a:cubicBezTo>
                <a:cubicBezTo>
                  <a:pt x="16795" y="12749"/>
                  <a:pt x="16804" y="12749"/>
                  <a:pt x="16804" y="12749"/>
                </a:cubicBezTo>
                <a:cubicBezTo>
                  <a:pt x="16804" y="12733"/>
                  <a:pt x="16813" y="12733"/>
                  <a:pt x="16813" y="12733"/>
                </a:cubicBezTo>
                <a:cubicBezTo>
                  <a:pt x="16822" y="12733"/>
                  <a:pt x="16822" y="12733"/>
                  <a:pt x="16832" y="12733"/>
                </a:cubicBezTo>
                <a:cubicBezTo>
                  <a:pt x="16832" y="12749"/>
                  <a:pt x="16841" y="12749"/>
                  <a:pt x="16841" y="12765"/>
                </a:cubicBezTo>
                <a:cubicBezTo>
                  <a:pt x="16841" y="12811"/>
                  <a:pt x="16859" y="12827"/>
                  <a:pt x="16886" y="12827"/>
                </a:cubicBezTo>
                <a:cubicBezTo>
                  <a:pt x="16896" y="12827"/>
                  <a:pt x="16905" y="12827"/>
                  <a:pt x="16914" y="12842"/>
                </a:cubicBezTo>
                <a:cubicBezTo>
                  <a:pt x="16941" y="12873"/>
                  <a:pt x="16969" y="12889"/>
                  <a:pt x="16987" y="12951"/>
                </a:cubicBezTo>
                <a:cubicBezTo>
                  <a:pt x="17005" y="13013"/>
                  <a:pt x="17042" y="13060"/>
                  <a:pt x="17069" y="13106"/>
                </a:cubicBezTo>
                <a:cubicBezTo>
                  <a:pt x="17079" y="13106"/>
                  <a:pt x="17088" y="13091"/>
                  <a:pt x="17097" y="13091"/>
                </a:cubicBezTo>
                <a:cubicBezTo>
                  <a:pt x="17106" y="13106"/>
                  <a:pt x="17124" y="13122"/>
                  <a:pt x="17124" y="13169"/>
                </a:cubicBezTo>
                <a:cubicBezTo>
                  <a:pt x="17124" y="13200"/>
                  <a:pt x="17124" y="13231"/>
                  <a:pt x="17124" y="13277"/>
                </a:cubicBezTo>
                <a:cubicBezTo>
                  <a:pt x="17124" y="13277"/>
                  <a:pt x="17143" y="13293"/>
                  <a:pt x="17143" y="13277"/>
                </a:cubicBezTo>
                <a:cubicBezTo>
                  <a:pt x="17152" y="13277"/>
                  <a:pt x="17152" y="13277"/>
                  <a:pt x="17152" y="13277"/>
                </a:cubicBezTo>
                <a:cubicBezTo>
                  <a:pt x="17188" y="13231"/>
                  <a:pt x="17216" y="13184"/>
                  <a:pt x="17243" y="13122"/>
                </a:cubicBezTo>
                <a:cubicBezTo>
                  <a:pt x="17253" y="13122"/>
                  <a:pt x="17262" y="13106"/>
                  <a:pt x="17271" y="13091"/>
                </a:cubicBezTo>
                <a:cubicBezTo>
                  <a:pt x="17317" y="13075"/>
                  <a:pt x="17344" y="13029"/>
                  <a:pt x="17372" y="12998"/>
                </a:cubicBezTo>
                <a:cubicBezTo>
                  <a:pt x="17390" y="12967"/>
                  <a:pt x="17399" y="12935"/>
                  <a:pt x="17408" y="12889"/>
                </a:cubicBezTo>
                <a:cubicBezTo>
                  <a:pt x="17417" y="12827"/>
                  <a:pt x="17417" y="12765"/>
                  <a:pt x="17408" y="12702"/>
                </a:cubicBezTo>
                <a:cubicBezTo>
                  <a:pt x="17408" y="12702"/>
                  <a:pt x="17408" y="12687"/>
                  <a:pt x="17408" y="12687"/>
                </a:cubicBezTo>
                <a:cubicBezTo>
                  <a:pt x="17399" y="12609"/>
                  <a:pt x="17381" y="12531"/>
                  <a:pt x="17362" y="12454"/>
                </a:cubicBezTo>
                <a:cubicBezTo>
                  <a:pt x="17353" y="12423"/>
                  <a:pt x="17335" y="12407"/>
                  <a:pt x="17326" y="12376"/>
                </a:cubicBezTo>
                <a:cubicBezTo>
                  <a:pt x="17298" y="12329"/>
                  <a:pt x="17271" y="12298"/>
                  <a:pt x="17234" y="12267"/>
                </a:cubicBezTo>
                <a:cubicBezTo>
                  <a:pt x="17216" y="12236"/>
                  <a:pt x="17198" y="12221"/>
                  <a:pt x="17188" y="12174"/>
                </a:cubicBezTo>
                <a:cubicBezTo>
                  <a:pt x="17188" y="12158"/>
                  <a:pt x="17179" y="12127"/>
                  <a:pt x="17170" y="12127"/>
                </a:cubicBezTo>
                <a:cubicBezTo>
                  <a:pt x="17161" y="12112"/>
                  <a:pt x="17152" y="12096"/>
                  <a:pt x="17143" y="12081"/>
                </a:cubicBezTo>
                <a:cubicBezTo>
                  <a:pt x="17143" y="12081"/>
                  <a:pt x="17134" y="12065"/>
                  <a:pt x="17134" y="12065"/>
                </a:cubicBezTo>
                <a:cubicBezTo>
                  <a:pt x="17134" y="12019"/>
                  <a:pt x="17124" y="11956"/>
                  <a:pt x="17152" y="11925"/>
                </a:cubicBezTo>
                <a:cubicBezTo>
                  <a:pt x="17170" y="11910"/>
                  <a:pt x="17179" y="11879"/>
                  <a:pt x="17179" y="11848"/>
                </a:cubicBezTo>
                <a:cubicBezTo>
                  <a:pt x="17179" y="11832"/>
                  <a:pt x="17188" y="11817"/>
                  <a:pt x="17198" y="11801"/>
                </a:cubicBezTo>
                <a:cubicBezTo>
                  <a:pt x="17225" y="11786"/>
                  <a:pt x="17253" y="11754"/>
                  <a:pt x="17289" y="11723"/>
                </a:cubicBezTo>
                <a:cubicBezTo>
                  <a:pt x="17289" y="11723"/>
                  <a:pt x="17298" y="11723"/>
                  <a:pt x="17307" y="11723"/>
                </a:cubicBezTo>
                <a:cubicBezTo>
                  <a:pt x="17317" y="11723"/>
                  <a:pt x="17326" y="11723"/>
                  <a:pt x="17335" y="11739"/>
                </a:cubicBezTo>
                <a:cubicBezTo>
                  <a:pt x="17353" y="11739"/>
                  <a:pt x="17362" y="11754"/>
                  <a:pt x="17372" y="11801"/>
                </a:cubicBezTo>
                <a:cubicBezTo>
                  <a:pt x="17372" y="11817"/>
                  <a:pt x="17381" y="11848"/>
                  <a:pt x="17399" y="11863"/>
                </a:cubicBezTo>
                <a:cubicBezTo>
                  <a:pt x="17408" y="11879"/>
                  <a:pt x="17436" y="11863"/>
                  <a:pt x="17436" y="11832"/>
                </a:cubicBezTo>
                <a:cubicBezTo>
                  <a:pt x="17436" y="11817"/>
                  <a:pt x="17436" y="11801"/>
                  <a:pt x="17436" y="11801"/>
                </a:cubicBezTo>
                <a:cubicBezTo>
                  <a:pt x="17436" y="11801"/>
                  <a:pt x="17436" y="11801"/>
                  <a:pt x="17436" y="11801"/>
                </a:cubicBezTo>
                <a:cubicBezTo>
                  <a:pt x="17436" y="11786"/>
                  <a:pt x="17436" y="11786"/>
                  <a:pt x="17436" y="11786"/>
                </a:cubicBezTo>
                <a:cubicBezTo>
                  <a:pt x="17436" y="11801"/>
                  <a:pt x="17436" y="11801"/>
                  <a:pt x="17436" y="11801"/>
                </a:cubicBezTo>
                <a:cubicBezTo>
                  <a:pt x="17436" y="11786"/>
                  <a:pt x="17426" y="11786"/>
                  <a:pt x="17426" y="11770"/>
                </a:cubicBezTo>
                <a:cubicBezTo>
                  <a:pt x="17426" y="11770"/>
                  <a:pt x="17436" y="11754"/>
                  <a:pt x="17436" y="11754"/>
                </a:cubicBezTo>
                <a:cubicBezTo>
                  <a:pt x="17472" y="11739"/>
                  <a:pt x="17509" y="11708"/>
                  <a:pt x="17545" y="11692"/>
                </a:cubicBezTo>
                <a:cubicBezTo>
                  <a:pt x="17573" y="11677"/>
                  <a:pt x="17600" y="11646"/>
                  <a:pt x="17619" y="11599"/>
                </a:cubicBezTo>
                <a:cubicBezTo>
                  <a:pt x="17619" y="11584"/>
                  <a:pt x="17628" y="11584"/>
                  <a:pt x="17637" y="11584"/>
                </a:cubicBezTo>
                <a:cubicBezTo>
                  <a:pt x="17637" y="11599"/>
                  <a:pt x="17646" y="11615"/>
                  <a:pt x="17664" y="11599"/>
                </a:cubicBezTo>
                <a:cubicBezTo>
                  <a:pt x="17683" y="11584"/>
                  <a:pt x="17710" y="11568"/>
                  <a:pt x="17728" y="11568"/>
                </a:cubicBezTo>
                <a:cubicBezTo>
                  <a:pt x="17747" y="11552"/>
                  <a:pt x="17765" y="11552"/>
                  <a:pt x="17783" y="11537"/>
                </a:cubicBezTo>
                <a:cubicBezTo>
                  <a:pt x="17802" y="11521"/>
                  <a:pt x="17820" y="11506"/>
                  <a:pt x="17820" y="11475"/>
                </a:cubicBezTo>
                <a:cubicBezTo>
                  <a:pt x="17820" y="11459"/>
                  <a:pt x="17829" y="11459"/>
                  <a:pt x="17838" y="11444"/>
                </a:cubicBezTo>
                <a:cubicBezTo>
                  <a:pt x="17866" y="11413"/>
                  <a:pt x="17893" y="11397"/>
                  <a:pt x="17902" y="11335"/>
                </a:cubicBezTo>
                <a:cubicBezTo>
                  <a:pt x="17902" y="11335"/>
                  <a:pt x="17902" y="11319"/>
                  <a:pt x="17912" y="11319"/>
                </a:cubicBezTo>
                <a:cubicBezTo>
                  <a:pt x="17930" y="11304"/>
                  <a:pt x="17939" y="11273"/>
                  <a:pt x="17948" y="11226"/>
                </a:cubicBezTo>
                <a:cubicBezTo>
                  <a:pt x="17948" y="11211"/>
                  <a:pt x="17957" y="11211"/>
                  <a:pt x="17966" y="11211"/>
                </a:cubicBezTo>
                <a:cubicBezTo>
                  <a:pt x="17985" y="11195"/>
                  <a:pt x="17985" y="11195"/>
                  <a:pt x="17985" y="11164"/>
                </a:cubicBezTo>
                <a:cubicBezTo>
                  <a:pt x="17976" y="11133"/>
                  <a:pt x="17976" y="11102"/>
                  <a:pt x="17976" y="11055"/>
                </a:cubicBezTo>
                <a:cubicBezTo>
                  <a:pt x="17976" y="11040"/>
                  <a:pt x="17976" y="11024"/>
                  <a:pt x="17985" y="11009"/>
                </a:cubicBezTo>
                <a:cubicBezTo>
                  <a:pt x="18012" y="10977"/>
                  <a:pt x="18031" y="10946"/>
                  <a:pt x="18031" y="10900"/>
                </a:cubicBezTo>
                <a:cubicBezTo>
                  <a:pt x="18031" y="10869"/>
                  <a:pt x="18040" y="10838"/>
                  <a:pt x="18049" y="10822"/>
                </a:cubicBezTo>
                <a:cubicBezTo>
                  <a:pt x="18067" y="10807"/>
                  <a:pt x="18076" y="10775"/>
                  <a:pt x="18076" y="10729"/>
                </a:cubicBezTo>
                <a:cubicBezTo>
                  <a:pt x="18076" y="10713"/>
                  <a:pt x="18076" y="10682"/>
                  <a:pt x="18085" y="10667"/>
                </a:cubicBezTo>
                <a:cubicBezTo>
                  <a:pt x="18095" y="10620"/>
                  <a:pt x="18085" y="10589"/>
                  <a:pt x="18076" y="10573"/>
                </a:cubicBezTo>
                <a:cubicBezTo>
                  <a:pt x="18067" y="10558"/>
                  <a:pt x="18058" y="10542"/>
                  <a:pt x="18040" y="10527"/>
                </a:cubicBezTo>
                <a:cubicBezTo>
                  <a:pt x="18040" y="10511"/>
                  <a:pt x="18021" y="10511"/>
                  <a:pt x="18012" y="10511"/>
                </a:cubicBezTo>
                <a:cubicBezTo>
                  <a:pt x="18012" y="10511"/>
                  <a:pt x="18012" y="10511"/>
                  <a:pt x="18012" y="10511"/>
                </a:cubicBezTo>
                <a:cubicBezTo>
                  <a:pt x="18012" y="10511"/>
                  <a:pt x="18012" y="10511"/>
                  <a:pt x="18012" y="10511"/>
                </a:cubicBezTo>
                <a:cubicBezTo>
                  <a:pt x="18012" y="10511"/>
                  <a:pt x="18012" y="10511"/>
                  <a:pt x="18012" y="10511"/>
                </a:cubicBezTo>
                <a:cubicBezTo>
                  <a:pt x="18012" y="10511"/>
                  <a:pt x="18012" y="10511"/>
                  <a:pt x="18012" y="10511"/>
                </a:cubicBezTo>
                <a:cubicBezTo>
                  <a:pt x="18021" y="10496"/>
                  <a:pt x="18021" y="10480"/>
                  <a:pt x="18021" y="10480"/>
                </a:cubicBezTo>
                <a:cubicBezTo>
                  <a:pt x="18031" y="10465"/>
                  <a:pt x="18040" y="10449"/>
                  <a:pt x="18049" y="10434"/>
                </a:cubicBezTo>
                <a:cubicBezTo>
                  <a:pt x="18058" y="10418"/>
                  <a:pt x="18058" y="10403"/>
                  <a:pt x="18049" y="10387"/>
                </a:cubicBezTo>
                <a:cubicBezTo>
                  <a:pt x="18040" y="10356"/>
                  <a:pt x="18031" y="10340"/>
                  <a:pt x="18012" y="10325"/>
                </a:cubicBezTo>
                <a:cubicBezTo>
                  <a:pt x="18012" y="10325"/>
                  <a:pt x="18012" y="10325"/>
                  <a:pt x="18012" y="10325"/>
                </a:cubicBezTo>
                <a:cubicBezTo>
                  <a:pt x="18012" y="10325"/>
                  <a:pt x="18012" y="10325"/>
                  <a:pt x="18012" y="10325"/>
                </a:cubicBezTo>
                <a:cubicBezTo>
                  <a:pt x="18012" y="10325"/>
                  <a:pt x="18012" y="10325"/>
                  <a:pt x="18012" y="10325"/>
                </a:cubicBezTo>
                <a:cubicBezTo>
                  <a:pt x="18012" y="10325"/>
                  <a:pt x="18012" y="10325"/>
                  <a:pt x="18012" y="10325"/>
                </a:cubicBezTo>
                <a:cubicBezTo>
                  <a:pt x="18021" y="10325"/>
                  <a:pt x="18021" y="10325"/>
                  <a:pt x="18031" y="10325"/>
                </a:cubicBezTo>
                <a:cubicBezTo>
                  <a:pt x="18049" y="10309"/>
                  <a:pt x="18049" y="10278"/>
                  <a:pt x="18040" y="10247"/>
                </a:cubicBezTo>
                <a:cubicBezTo>
                  <a:pt x="18031" y="10232"/>
                  <a:pt x="18021" y="10216"/>
                  <a:pt x="18012" y="10200"/>
                </a:cubicBezTo>
                <a:cubicBezTo>
                  <a:pt x="17985" y="10185"/>
                  <a:pt x="17976" y="10169"/>
                  <a:pt x="17966" y="10123"/>
                </a:cubicBezTo>
                <a:cubicBezTo>
                  <a:pt x="17957" y="10076"/>
                  <a:pt x="17939" y="10045"/>
                  <a:pt x="17930" y="9998"/>
                </a:cubicBezTo>
                <a:cubicBezTo>
                  <a:pt x="17921" y="9967"/>
                  <a:pt x="17902" y="9936"/>
                  <a:pt x="17884" y="9921"/>
                </a:cubicBezTo>
                <a:cubicBezTo>
                  <a:pt x="17875" y="9921"/>
                  <a:pt x="17866" y="9905"/>
                  <a:pt x="17857" y="9905"/>
                </a:cubicBezTo>
                <a:cubicBezTo>
                  <a:pt x="17838" y="9890"/>
                  <a:pt x="17829" y="9859"/>
                  <a:pt x="17829" y="9812"/>
                </a:cubicBezTo>
                <a:cubicBezTo>
                  <a:pt x="17838" y="9781"/>
                  <a:pt x="17838" y="9765"/>
                  <a:pt x="17847" y="9734"/>
                </a:cubicBezTo>
                <a:cubicBezTo>
                  <a:pt x="17857" y="9719"/>
                  <a:pt x="17866" y="9703"/>
                  <a:pt x="17866" y="9672"/>
                </a:cubicBezTo>
                <a:cubicBezTo>
                  <a:pt x="17875" y="9641"/>
                  <a:pt x="17893" y="9610"/>
                  <a:pt x="17921" y="9594"/>
                </a:cubicBezTo>
                <a:cubicBezTo>
                  <a:pt x="17939" y="9563"/>
                  <a:pt x="17957" y="9548"/>
                  <a:pt x="17985" y="9548"/>
                </a:cubicBezTo>
                <a:cubicBezTo>
                  <a:pt x="17994" y="9548"/>
                  <a:pt x="17994" y="9532"/>
                  <a:pt x="18003" y="9532"/>
                </a:cubicBezTo>
                <a:cubicBezTo>
                  <a:pt x="18003" y="9517"/>
                  <a:pt x="18003" y="9501"/>
                  <a:pt x="18003" y="9486"/>
                </a:cubicBezTo>
                <a:cubicBezTo>
                  <a:pt x="18003" y="9470"/>
                  <a:pt x="17994" y="9439"/>
                  <a:pt x="17976" y="9439"/>
                </a:cubicBezTo>
                <a:cubicBezTo>
                  <a:pt x="17966" y="9439"/>
                  <a:pt x="17957" y="9439"/>
                  <a:pt x="17939" y="9439"/>
                </a:cubicBezTo>
                <a:cubicBezTo>
                  <a:pt x="17930" y="9439"/>
                  <a:pt x="17921" y="9439"/>
                  <a:pt x="17912" y="9439"/>
                </a:cubicBezTo>
                <a:cubicBezTo>
                  <a:pt x="17902" y="9424"/>
                  <a:pt x="17893" y="9408"/>
                  <a:pt x="17884" y="9408"/>
                </a:cubicBezTo>
                <a:cubicBezTo>
                  <a:pt x="17866" y="9392"/>
                  <a:pt x="17857" y="9408"/>
                  <a:pt x="17847" y="9408"/>
                </a:cubicBezTo>
                <a:cubicBezTo>
                  <a:pt x="17829" y="9424"/>
                  <a:pt x="17820" y="9455"/>
                  <a:pt x="17802" y="9486"/>
                </a:cubicBezTo>
                <a:cubicBezTo>
                  <a:pt x="17802" y="9501"/>
                  <a:pt x="17793" y="9501"/>
                  <a:pt x="17783" y="9501"/>
                </a:cubicBezTo>
                <a:cubicBezTo>
                  <a:pt x="17774" y="9501"/>
                  <a:pt x="17756" y="9501"/>
                  <a:pt x="17756" y="9470"/>
                </a:cubicBezTo>
                <a:cubicBezTo>
                  <a:pt x="17747" y="9439"/>
                  <a:pt x="17738" y="9408"/>
                  <a:pt x="17710" y="9392"/>
                </a:cubicBezTo>
                <a:cubicBezTo>
                  <a:pt x="17683" y="9392"/>
                  <a:pt x="17674" y="9361"/>
                  <a:pt x="17655" y="9330"/>
                </a:cubicBezTo>
                <a:cubicBezTo>
                  <a:pt x="17637" y="9299"/>
                  <a:pt x="17655" y="9237"/>
                  <a:pt x="17674" y="9237"/>
                </a:cubicBezTo>
                <a:cubicBezTo>
                  <a:pt x="17683" y="9237"/>
                  <a:pt x="17692" y="9237"/>
                  <a:pt x="17692" y="9237"/>
                </a:cubicBezTo>
                <a:cubicBezTo>
                  <a:pt x="17710" y="9237"/>
                  <a:pt x="17728" y="9222"/>
                  <a:pt x="17728" y="9190"/>
                </a:cubicBezTo>
                <a:cubicBezTo>
                  <a:pt x="17738" y="9128"/>
                  <a:pt x="17747" y="9082"/>
                  <a:pt x="17783" y="9051"/>
                </a:cubicBezTo>
                <a:cubicBezTo>
                  <a:pt x="17783" y="9051"/>
                  <a:pt x="17793" y="9035"/>
                  <a:pt x="17793" y="9019"/>
                </a:cubicBezTo>
                <a:cubicBezTo>
                  <a:pt x="17802" y="8988"/>
                  <a:pt x="17811" y="8957"/>
                  <a:pt x="17820" y="8942"/>
                </a:cubicBezTo>
                <a:cubicBezTo>
                  <a:pt x="17820" y="8926"/>
                  <a:pt x="17829" y="8926"/>
                  <a:pt x="17838" y="8926"/>
                </a:cubicBezTo>
                <a:cubicBezTo>
                  <a:pt x="17857" y="8911"/>
                  <a:pt x="17875" y="8926"/>
                  <a:pt x="17884" y="8957"/>
                </a:cubicBezTo>
                <a:cubicBezTo>
                  <a:pt x="17902" y="8973"/>
                  <a:pt x="17893" y="8988"/>
                  <a:pt x="17893" y="9019"/>
                </a:cubicBezTo>
                <a:cubicBezTo>
                  <a:pt x="17884" y="9019"/>
                  <a:pt x="17884" y="9035"/>
                  <a:pt x="17884" y="9035"/>
                </a:cubicBezTo>
                <a:cubicBezTo>
                  <a:pt x="17875" y="9066"/>
                  <a:pt x="17866" y="9097"/>
                  <a:pt x="17875" y="9128"/>
                </a:cubicBezTo>
                <a:cubicBezTo>
                  <a:pt x="17884" y="9144"/>
                  <a:pt x="17884" y="9159"/>
                  <a:pt x="17884" y="9175"/>
                </a:cubicBezTo>
                <a:cubicBezTo>
                  <a:pt x="17893" y="9190"/>
                  <a:pt x="17884" y="9206"/>
                  <a:pt x="17875" y="9222"/>
                </a:cubicBezTo>
                <a:cubicBezTo>
                  <a:pt x="17875" y="9222"/>
                  <a:pt x="17875" y="9222"/>
                  <a:pt x="17875" y="9222"/>
                </a:cubicBezTo>
                <a:cubicBezTo>
                  <a:pt x="17875" y="9237"/>
                  <a:pt x="17875" y="9253"/>
                  <a:pt x="17875" y="9253"/>
                </a:cubicBezTo>
                <a:cubicBezTo>
                  <a:pt x="17875" y="9253"/>
                  <a:pt x="17884" y="9253"/>
                  <a:pt x="17893" y="9253"/>
                </a:cubicBezTo>
                <a:cubicBezTo>
                  <a:pt x="17912" y="9237"/>
                  <a:pt x="17921" y="9222"/>
                  <a:pt x="17930" y="9190"/>
                </a:cubicBezTo>
                <a:cubicBezTo>
                  <a:pt x="17957" y="9128"/>
                  <a:pt x="18003" y="9097"/>
                  <a:pt x="18049" y="9082"/>
                </a:cubicBezTo>
                <a:cubicBezTo>
                  <a:pt x="18058" y="9082"/>
                  <a:pt x="18058" y="9082"/>
                  <a:pt x="18067" y="9097"/>
                </a:cubicBezTo>
                <a:cubicBezTo>
                  <a:pt x="18076" y="9097"/>
                  <a:pt x="18085" y="9097"/>
                  <a:pt x="18095" y="9097"/>
                </a:cubicBezTo>
                <a:cubicBezTo>
                  <a:pt x="18122" y="9128"/>
                  <a:pt x="18122" y="9128"/>
                  <a:pt x="18122" y="9175"/>
                </a:cubicBezTo>
                <a:cubicBezTo>
                  <a:pt x="18122" y="9222"/>
                  <a:pt x="18122" y="9268"/>
                  <a:pt x="18122" y="9315"/>
                </a:cubicBezTo>
                <a:cubicBezTo>
                  <a:pt x="18122" y="9330"/>
                  <a:pt x="18131" y="9361"/>
                  <a:pt x="18140" y="9377"/>
                </a:cubicBezTo>
                <a:cubicBezTo>
                  <a:pt x="18149" y="9392"/>
                  <a:pt x="18159" y="9392"/>
                  <a:pt x="18168" y="9392"/>
                </a:cubicBezTo>
                <a:cubicBezTo>
                  <a:pt x="18177" y="9392"/>
                  <a:pt x="18177" y="9377"/>
                  <a:pt x="18186" y="9377"/>
                </a:cubicBezTo>
                <a:cubicBezTo>
                  <a:pt x="18204" y="9377"/>
                  <a:pt x="18214" y="9377"/>
                  <a:pt x="18223" y="9392"/>
                </a:cubicBezTo>
                <a:cubicBezTo>
                  <a:pt x="18241" y="9408"/>
                  <a:pt x="18250" y="9424"/>
                  <a:pt x="18250" y="9439"/>
                </a:cubicBezTo>
                <a:cubicBezTo>
                  <a:pt x="18259" y="9455"/>
                  <a:pt x="18259" y="9470"/>
                  <a:pt x="18250" y="9501"/>
                </a:cubicBezTo>
                <a:cubicBezTo>
                  <a:pt x="18241" y="9517"/>
                  <a:pt x="18232" y="9532"/>
                  <a:pt x="18241" y="9548"/>
                </a:cubicBezTo>
                <a:cubicBezTo>
                  <a:pt x="18278" y="9594"/>
                  <a:pt x="18287" y="9657"/>
                  <a:pt x="18278" y="9719"/>
                </a:cubicBezTo>
                <a:cubicBezTo>
                  <a:pt x="18278" y="9734"/>
                  <a:pt x="18278" y="9750"/>
                  <a:pt x="18278" y="9781"/>
                </a:cubicBezTo>
                <a:cubicBezTo>
                  <a:pt x="18278" y="9812"/>
                  <a:pt x="18287" y="9843"/>
                  <a:pt x="18296" y="9874"/>
                </a:cubicBezTo>
                <a:cubicBezTo>
                  <a:pt x="18305" y="9874"/>
                  <a:pt x="18305" y="9874"/>
                  <a:pt x="18305" y="9874"/>
                </a:cubicBezTo>
                <a:cubicBezTo>
                  <a:pt x="18323" y="9874"/>
                  <a:pt x="18333" y="9859"/>
                  <a:pt x="18342" y="9843"/>
                </a:cubicBezTo>
                <a:cubicBezTo>
                  <a:pt x="18351" y="9828"/>
                  <a:pt x="18369" y="9812"/>
                  <a:pt x="18387" y="9812"/>
                </a:cubicBezTo>
                <a:cubicBezTo>
                  <a:pt x="18397" y="9812"/>
                  <a:pt x="18406" y="9812"/>
                  <a:pt x="18415" y="9812"/>
                </a:cubicBezTo>
                <a:cubicBezTo>
                  <a:pt x="18433" y="9812"/>
                  <a:pt x="18442" y="9796"/>
                  <a:pt x="18452" y="9781"/>
                </a:cubicBezTo>
                <a:cubicBezTo>
                  <a:pt x="18479" y="9734"/>
                  <a:pt x="18488" y="9672"/>
                  <a:pt x="18470" y="9626"/>
                </a:cubicBezTo>
                <a:cubicBezTo>
                  <a:pt x="18470" y="9594"/>
                  <a:pt x="18461" y="9563"/>
                  <a:pt x="18461" y="9548"/>
                </a:cubicBezTo>
                <a:cubicBezTo>
                  <a:pt x="18442" y="9439"/>
                  <a:pt x="18442" y="9439"/>
                  <a:pt x="18397" y="9361"/>
                </a:cubicBezTo>
                <a:cubicBezTo>
                  <a:pt x="18378" y="9330"/>
                  <a:pt x="18369" y="9299"/>
                  <a:pt x="18351" y="9253"/>
                </a:cubicBezTo>
                <a:cubicBezTo>
                  <a:pt x="18342" y="9222"/>
                  <a:pt x="18333" y="9206"/>
                  <a:pt x="18314" y="9175"/>
                </a:cubicBezTo>
                <a:cubicBezTo>
                  <a:pt x="18296" y="9159"/>
                  <a:pt x="18287" y="9144"/>
                  <a:pt x="18268" y="9128"/>
                </a:cubicBezTo>
                <a:cubicBezTo>
                  <a:pt x="18259" y="9113"/>
                  <a:pt x="18250" y="9066"/>
                  <a:pt x="18268" y="9051"/>
                </a:cubicBezTo>
                <a:cubicBezTo>
                  <a:pt x="18268" y="9035"/>
                  <a:pt x="18278" y="9019"/>
                  <a:pt x="18287" y="9004"/>
                </a:cubicBezTo>
                <a:cubicBezTo>
                  <a:pt x="18305" y="8988"/>
                  <a:pt x="18314" y="8957"/>
                  <a:pt x="18323" y="8942"/>
                </a:cubicBezTo>
                <a:cubicBezTo>
                  <a:pt x="18351" y="8880"/>
                  <a:pt x="18369" y="8817"/>
                  <a:pt x="18351" y="8740"/>
                </a:cubicBezTo>
                <a:cubicBezTo>
                  <a:pt x="18342" y="8678"/>
                  <a:pt x="18351" y="8631"/>
                  <a:pt x="18378" y="8600"/>
                </a:cubicBezTo>
                <a:cubicBezTo>
                  <a:pt x="18387" y="8584"/>
                  <a:pt x="18397" y="8569"/>
                  <a:pt x="18397" y="8553"/>
                </a:cubicBezTo>
                <a:cubicBezTo>
                  <a:pt x="18406" y="8538"/>
                  <a:pt x="18415" y="8538"/>
                  <a:pt x="18424" y="8522"/>
                </a:cubicBezTo>
                <a:cubicBezTo>
                  <a:pt x="18433" y="8491"/>
                  <a:pt x="18433" y="8460"/>
                  <a:pt x="18452" y="8445"/>
                </a:cubicBezTo>
                <a:cubicBezTo>
                  <a:pt x="18470" y="8445"/>
                  <a:pt x="18479" y="8476"/>
                  <a:pt x="18497" y="8491"/>
                </a:cubicBezTo>
                <a:cubicBezTo>
                  <a:pt x="18516" y="8507"/>
                  <a:pt x="18534" y="8507"/>
                  <a:pt x="18552" y="8491"/>
                </a:cubicBezTo>
                <a:cubicBezTo>
                  <a:pt x="18571" y="8476"/>
                  <a:pt x="18580" y="8460"/>
                  <a:pt x="18598" y="8429"/>
                </a:cubicBezTo>
                <a:cubicBezTo>
                  <a:pt x="18616" y="8398"/>
                  <a:pt x="18635" y="8336"/>
                  <a:pt x="18644" y="8289"/>
                </a:cubicBezTo>
                <a:cubicBezTo>
                  <a:pt x="18662" y="8211"/>
                  <a:pt x="18689" y="8134"/>
                  <a:pt x="18699" y="8056"/>
                </a:cubicBezTo>
                <a:cubicBezTo>
                  <a:pt x="18699" y="8040"/>
                  <a:pt x="18699" y="8009"/>
                  <a:pt x="18708" y="8009"/>
                </a:cubicBezTo>
                <a:cubicBezTo>
                  <a:pt x="18744" y="7932"/>
                  <a:pt x="18744" y="7838"/>
                  <a:pt x="18754" y="7761"/>
                </a:cubicBezTo>
                <a:cubicBezTo>
                  <a:pt x="18754" y="7683"/>
                  <a:pt x="18772" y="7621"/>
                  <a:pt x="18772" y="7543"/>
                </a:cubicBezTo>
                <a:cubicBezTo>
                  <a:pt x="18772" y="7528"/>
                  <a:pt x="18772" y="7512"/>
                  <a:pt x="18781" y="7512"/>
                </a:cubicBezTo>
                <a:cubicBezTo>
                  <a:pt x="18799" y="7466"/>
                  <a:pt x="18790" y="7419"/>
                  <a:pt x="18790" y="7357"/>
                </a:cubicBezTo>
                <a:cubicBezTo>
                  <a:pt x="18781" y="7264"/>
                  <a:pt x="18763" y="7186"/>
                  <a:pt x="18735" y="7108"/>
                </a:cubicBezTo>
                <a:cubicBezTo>
                  <a:pt x="18726" y="7077"/>
                  <a:pt x="18726" y="7046"/>
                  <a:pt x="18717" y="6999"/>
                </a:cubicBezTo>
                <a:cubicBezTo>
                  <a:pt x="18717" y="6922"/>
                  <a:pt x="18717" y="6844"/>
                  <a:pt x="18717" y="6766"/>
                </a:cubicBezTo>
                <a:cubicBezTo>
                  <a:pt x="18717" y="6766"/>
                  <a:pt x="18717" y="6751"/>
                  <a:pt x="18726" y="6751"/>
                </a:cubicBezTo>
                <a:cubicBezTo>
                  <a:pt x="18726" y="6751"/>
                  <a:pt x="18726" y="6751"/>
                  <a:pt x="18726" y="6751"/>
                </a:cubicBezTo>
                <a:cubicBezTo>
                  <a:pt x="18744" y="6797"/>
                  <a:pt x="18763" y="6828"/>
                  <a:pt x="18790" y="6875"/>
                </a:cubicBezTo>
                <a:cubicBezTo>
                  <a:pt x="18808" y="6906"/>
                  <a:pt x="18799" y="6968"/>
                  <a:pt x="18818" y="7015"/>
                </a:cubicBezTo>
                <a:cubicBezTo>
                  <a:pt x="18827" y="7030"/>
                  <a:pt x="18827" y="7046"/>
                  <a:pt x="18836" y="7077"/>
                </a:cubicBezTo>
                <a:cubicBezTo>
                  <a:pt x="18845" y="7124"/>
                  <a:pt x="18863" y="7170"/>
                  <a:pt x="18863" y="7232"/>
                </a:cubicBezTo>
                <a:cubicBezTo>
                  <a:pt x="18863" y="7232"/>
                  <a:pt x="18863" y="7248"/>
                  <a:pt x="18863" y="7248"/>
                </a:cubicBezTo>
                <a:cubicBezTo>
                  <a:pt x="18873" y="7310"/>
                  <a:pt x="18873" y="7372"/>
                  <a:pt x="18900" y="7434"/>
                </a:cubicBezTo>
                <a:cubicBezTo>
                  <a:pt x="18909" y="7450"/>
                  <a:pt x="18918" y="7481"/>
                  <a:pt x="18918" y="7512"/>
                </a:cubicBezTo>
                <a:cubicBezTo>
                  <a:pt x="18918" y="7559"/>
                  <a:pt x="18927" y="7605"/>
                  <a:pt x="18946" y="7652"/>
                </a:cubicBezTo>
                <a:cubicBezTo>
                  <a:pt x="18955" y="7683"/>
                  <a:pt x="18955" y="7699"/>
                  <a:pt x="18955" y="7745"/>
                </a:cubicBezTo>
                <a:cubicBezTo>
                  <a:pt x="18955" y="7745"/>
                  <a:pt x="18955" y="7761"/>
                  <a:pt x="18955" y="7776"/>
                </a:cubicBezTo>
                <a:cubicBezTo>
                  <a:pt x="18964" y="7807"/>
                  <a:pt x="18973" y="7838"/>
                  <a:pt x="18992" y="7854"/>
                </a:cubicBezTo>
                <a:cubicBezTo>
                  <a:pt x="18992" y="7854"/>
                  <a:pt x="19001" y="7838"/>
                  <a:pt x="19001" y="7838"/>
                </a:cubicBezTo>
                <a:cubicBezTo>
                  <a:pt x="19001" y="7823"/>
                  <a:pt x="19001" y="7807"/>
                  <a:pt x="19001" y="7792"/>
                </a:cubicBezTo>
                <a:cubicBezTo>
                  <a:pt x="19001" y="7761"/>
                  <a:pt x="19010" y="7745"/>
                  <a:pt x="19028" y="7761"/>
                </a:cubicBezTo>
                <a:cubicBezTo>
                  <a:pt x="19046" y="7761"/>
                  <a:pt x="19056" y="7776"/>
                  <a:pt x="19065" y="7792"/>
                </a:cubicBezTo>
                <a:cubicBezTo>
                  <a:pt x="19074" y="7792"/>
                  <a:pt x="19074" y="7792"/>
                  <a:pt x="19074" y="7792"/>
                </a:cubicBezTo>
                <a:cubicBezTo>
                  <a:pt x="19083" y="7792"/>
                  <a:pt x="19083" y="7776"/>
                  <a:pt x="19083" y="7776"/>
                </a:cubicBezTo>
                <a:cubicBezTo>
                  <a:pt x="19083" y="7745"/>
                  <a:pt x="19074" y="7699"/>
                  <a:pt x="19056" y="7683"/>
                </a:cubicBezTo>
                <a:cubicBezTo>
                  <a:pt x="19019" y="7668"/>
                  <a:pt x="19019" y="7590"/>
                  <a:pt x="18982" y="7559"/>
                </a:cubicBezTo>
                <a:cubicBezTo>
                  <a:pt x="18973" y="7528"/>
                  <a:pt x="18964" y="7497"/>
                  <a:pt x="18964" y="7466"/>
                </a:cubicBezTo>
                <a:cubicBezTo>
                  <a:pt x="18955" y="7419"/>
                  <a:pt x="18955" y="7372"/>
                  <a:pt x="18946" y="7326"/>
                </a:cubicBezTo>
                <a:cubicBezTo>
                  <a:pt x="18946" y="7310"/>
                  <a:pt x="18946" y="7310"/>
                  <a:pt x="18946" y="7295"/>
                </a:cubicBezTo>
                <a:cubicBezTo>
                  <a:pt x="18946" y="7279"/>
                  <a:pt x="18955" y="7248"/>
                  <a:pt x="18964" y="7248"/>
                </a:cubicBezTo>
                <a:cubicBezTo>
                  <a:pt x="18982" y="7248"/>
                  <a:pt x="18992" y="7248"/>
                  <a:pt x="19010" y="7248"/>
                </a:cubicBezTo>
                <a:cubicBezTo>
                  <a:pt x="19010" y="7217"/>
                  <a:pt x="19001" y="7201"/>
                  <a:pt x="19001" y="7186"/>
                </a:cubicBezTo>
                <a:cubicBezTo>
                  <a:pt x="18946" y="7046"/>
                  <a:pt x="18909" y="6891"/>
                  <a:pt x="18845" y="6766"/>
                </a:cubicBezTo>
                <a:cubicBezTo>
                  <a:pt x="18827" y="6735"/>
                  <a:pt x="18818" y="6689"/>
                  <a:pt x="18818" y="6626"/>
                </a:cubicBezTo>
                <a:cubicBezTo>
                  <a:pt x="18818" y="6611"/>
                  <a:pt x="18808" y="6580"/>
                  <a:pt x="18808" y="6564"/>
                </a:cubicBezTo>
                <a:cubicBezTo>
                  <a:pt x="18781" y="6502"/>
                  <a:pt x="18772" y="6424"/>
                  <a:pt x="18735" y="6393"/>
                </a:cubicBezTo>
                <a:cubicBezTo>
                  <a:pt x="18726" y="6362"/>
                  <a:pt x="18726" y="6331"/>
                  <a:pt x="18717" y="6316"/>
                </a:cubicBezTo>
                <a:cubicBezTo>
                  <a:pt x="18708" y="6285"/>
                  <a:pt x="18689" y="6285"/>
                  <a:pt x="18680" y="6269"/>
                </a:cubicBezTo>
                <a:cubicBezTo>
                  <a:pt x="18671" y="6269"/>
                  <a:pt x="18671" y="6285"/>
                  <a:pt x="18662" y="6285"/>
                </a:cubicBezTo>
                <a:cubicBezTo>
                  <a:pt x="18662" y="6285"/>
                  <a:pt x="18662" y="6300"/>
                  <a:pt x="18662" y="6300"/>
                </a:cubicBezTo>
                <a:cubicBezTo>
                  <a:pt x="18662" y="6316"/>
                  <a:pt x="18671" y="6316"/>
                  <a:pt x="18671" y="6331"/>
                </a:cubicBezTo>
                <a:cubicBezTo>
                  <a:pt x="18699" y="6378"/>
                  <a:pt x="18699" y="6378"/>
                  <a:pt x="18671" y="6440"/>
                </a:cubicBezTo>
                <a:cubicBezTo>
                  <a:pt x="18671" y="6455"/>
                  <a:pt x="18671" y="6471"/>
                  <a:pt x="18671" y="6471"/>
                </a:cubicBezTo>
                <a:cubicBezTo>
                  <a:pt x="18671" y="6487"/>
                  <a:pt x="18680" y="6502"/>
                  <a:pt x="18680" y="6518"/>
                </a:cubicBezTo>
                <a:cubicBezTo>
                  <a:pt x="18699" y="6564"/>
                  <a:pt x="18708" y="6611"/>
                  <a:pt x="18708" y="6657"/>
                </a:cubicBezTo>
                <a:cubicBezTo>
                  <a:pt x="18708" y="6673"/>
                  <a:pt x="18708" y="6673"/>
                  <a:pt x="18708" y="6689"/>
                </a:cubicBezTo>
                <a:cubicBezTo>
                  <a:pt x="18699" y="6689"/>
                  <a:pt x="18689" y="6689"/>
                  <a:pt x="18689" y="6673"/>
                </a:cubicBezTo>
                <a:cubicBezTo>
                  <a:pt x="18680" y="6642"/>
                  <a:pt x="18680" y="6611"/>
                  <a:pt x="18671" y="6595"/>
                </a:cubicBezTo>
                <a:cubicBezTo>
                  <a:pt x="18662" y="6580"/>
                  <a:pt x="18653" y="6564"/>
                  <a:pt x="18662" y="6549"/>
                </a:cubicBezTo>
                <a:cubicBezTo>
                  <a:pt x="18662" y="6502"/>
                  <a:pt x="18644" y="6471"/>
                  <a:pt x="18625" y="6455"/>
                </a:cubicBezTo>
                <a:cubicBezTo>
                  <a:pt x="18598" y="6424"/>
                  <a:pt x="18561" y="6393"/>
                  <a:pt x="18534" y="6347"/>
                </a:cubicBezTo>
                <a:cubicBezTo>
                  <a:pt x="18525" y="6347"/>
                  <a:pt x="18516" y="6347"/>
                  <a:pt x="18506" y="6347"/>
                </a:cubicBezTo>
                <a:cubicBezTo>
                  <a:pt x="18497" y="6347"/>
                  <a:pt x="18488" y="6347"/>
                  <a:pt x="18470" y="6347"/>
                </a:cubicBezTo>
                <a:cubicBezTo>
                  <a:pt x="18452" y="6347"/>
                  <a:pt x="18442" y="6362"/>
                  <a:pt x="18442" y="6393"/>
                </a:cubicBezTo>
                <a:cubicBezTo>
                  <a:pt x="18442" y="6424"/>
                  <a:pt x="18433" y="6440"/>
                  <a:pt x="18415" y="6471"/>
                </a:cubicBezTo>
                <a:cubicBezTo>
                  <a:pt x="18415" y="6471"/>
                  <a:pt x="18415" y="6471"/>
                  <a:pt x="18415" y="6471"/>
                </a:cubicBezTo>
                <a:cubicBezTo>
                  <a:pt x="18397" y="6424"/>
                  <a:pt x="18387" y="6393"/>
                  <a:pt x="18378" y="6362"/>
                </a:cubicBezTo>
                <a:cubicBezTo>
                  <a:pt x="18378" y="6362"/>
                  <a:pt x="18378" y="6347"/>
                  <a:pt x="18378" y="6347"/>
                </a:cubicBezTo>
                <a:cubicBezTo>
                  <a:pt x="18369" y="6347"/>
                  <a:pt x="18369" y="6362"/>
                  <a:pt x="18360" y="6362"/>
                </a:cubicBezTo>
                <a:cubicBezTo>
                  <a:pt x="18351" y="6378"/>
                  <a:pt x="18351" y="6393"/>
                  <a:pt x="18360" y="6409"/>
                </a:cubicBezTo>
                <a:cubicBezTo>
                  <a:pt x="18360" y="6424"/>
                  <a:pt x="18351" y="6440"/>
                  <a:pt x="18351" y="6440"/>
                </a:cubicBezTo>
                <a:cubicBezTo>
                  <a:pt x="18351" y="6440"/>
                  <a:pt x="18342" y="6440"/>
                  <a:pt x="18342" y="6424"/>
                </a:cubicBezTo>
                <a:cubicBezTo>
                  <a:pt x="18333" y="6393"/>
                  <a:pt x="18323" y="6362"/>
                  <a:pt x="18314" y="6331"/>
                </a:cubicBezTo>
                <a:cubicBezTo>
                  <a:pt x="18305" y="6300"/>
                  <a:pt x="18296" y="6285"/>
                  <a:pt x="18278" y="6300"/>
                </a:cubicBezTo>
                <a:cubicBezTo>
                  <a:pt x="18268" y="6300"/>
                  <a:pt x="18259" y="6316"/>
                  <a:pt x="18259" y="6316"/>
                </a:cubicBezTo>
                <a:cubicBezTo>
                  <a:pt x="18250" y="6316"/>
                  <a:pt x="18241" y="6316"/>
                  <a:pt x="18232" y="6316"/>
                </a:cubicBezTo>
                <a:cubicBezTo>
                  <a:pt x="18214" y="6316"/>
                  <a:pt x="18204" y="6285"/>
                  <a:pt x="18214" y="6269"/>
                </a:cubicBezTo>
                <a:cubicBezTo>
                  <a:pt x="18214" y="6253"/>
                  <a:pt x="18214" y="6238"/>
                  <a:pt x="18223" y="6222"/>
                </a:cubicBezTo>
                <a:cubicBezTo>
                  <a:pt x="18232" y="6191"/>
                  <a:pt x="18241" y="6145"/>
                  <a:pt x="18259" y="6114"/>
                </a:cubicBezTo>
                <a:cubicBezTo>
                  <a:pt x="18268" y="6067"/>
                  <a:pt x="18287" y="6020"/>
                  <a:pt x="18287" y="5974"/>
                </a:cubicBezTo>
                <a:cubicBezTo>
                  <a:pt x="18296" y="5880"/>
                  <a:pt x="18314" y="5787"/>
                  <a:pt x="18333" y="5710"/>
                </a:cubicBezTo>
                <a:cubicBezTo>
                  <a:pt x="18351" y="5647"/>
                  <a:pt x="18369" y="5601"/>
                  <a:pt x="18360" y="5523"/>
                </a:cubicBezTo>
                <a:cubicBezTo>
                  <a:pt x="18351" y="5492"/>
                  <a:pt x="18360" y="5476"/>
                  <a:pt x="18369" y="5445"/>
                </a:cubicBezTo>
                <a:cubicBezTo>
                  <a:pt x="18378" y="5414"/>
                  <a:pt x="18387" y="5383"/>
                  <a:pt x="18378" y="5337"/>
                </a:cubicBezTo>
                <a:cubicBezTo>
                  <a:pt x="18378" y="5321"/>
                  <a:pt x="18378" y="5306"/>
                  <a:pt x="18387" y="5290"/>
                </a:cubicBezTo>
                <a:cubicBezTo>
                  <a:pt x="18397" y="5243"/>
                  <a:pt x="18415" y="5228"/>
                  <a:pt x="18442" y="5212"/>
                </a:cubicBezTo>
                <a:cubicBezTo>
                  <a:pt x="18470" y="5197"/>
                  <a:pt x="18497" y="5181"/>
                  <a:pt x="18534" y="5166"/>
                </a:cubicBezTo>
                <a:cubicBezTo>
                  <a:pt x="18543" y="5150"/>
                  <a:pt x="18552" y="5150"/>
                  <a:pt x="18571" y="5166"/>
                </a:cubicBezTo>
                <a:cubicBezTo>
                  <a:pt x="18580" y="5181"/>
                  <a:pt x="18598" y="5181"/>
                  <a:pt x="18598" y="5150"/>
                </a:cubicBezTo>
                <a:cubicBezTo>
                  <a:pt x="18616" y="5119"/>
                  <a:pt x="18635" y="5104"/>
                  <a:pt x="18653" y="5104"/>
                </a:cubicBezTo>
                <a:cubicBezTo>
                  <a:pt x="18680" y="5119"/>
                  <a:pt x="18708" y="5088"/>
                  <a:pt x="18735" y="5088"/>
                </a:cubicBezTo>
                <a:cubicBezTo>
                  <a:pt x="18735" y="5088"/>
                  <a:pt x="18744" y="5072"/>
                  <a:pt x="18744" y="5072"/>
                </a:cubicBezTo>
                <a:cubicBezTo>
                  <a:pt x="18754" y="5057"/>
                  <a:pt x="18754" y="5026"/>
                  <a:pt x="18754" y="5010"/>
                </a:cubicBezTo>
                <a:cubicBezTo>
                  <a:pt x="18763" y="4979"/>
                  <a:pt x="18772" y="4964"/>
                  <a:pt x="18790" y="4964"/>
                </a:cubicBezTo>
                <a:cubicBezTo>
                  <a:pt x="18827" y="4979"/>
                  <a:pt x="18863" y="4979"/>
                  <a:pt x="18900" y="4995"/>
                </a:cubicBezTo>
                <a:cubicBezTo>
                  <a:pt x="18900" y="4995"/>
                  <a:pt x="18909" y="4995"/>
                  <a:pt x="18918" y="5010"/>
                </a:cubicBezTo>
                <a:cubicBezTo>
                  <a:pt x="18918" y="5010"/>
                  <a:pt x="18918" y="5026"/>
                  <a:pt x="18918" y="5026"/>
                </a:cubicBezTo>
                <a:cubicBezTo>
                  <a:pt x="18918" y="5041"/>
                  <a:pt x="18918" y="5041"/>
                  <a:pt x="18909" y="5057"/>
                </a:cubicBezTo>
                <a:cubicBezTo>
                  <a:pt x="18909" y="5072"/>
                  <a:pt x="18909" y="5088"/>
                  <a:pt x="18918" y="5104"/>
                </a:cubicBezTo>
                <a:cubicBezTo>
                  <a:pt x="18927" y="5119"/>
                  <a:pt x="18937" y="5119"/>
                  <a:pt x="18946" y="5119"/>
                </a:cubicBezTo>
                <a:cubicBezTo>
                  <a:pt x="18973" y="5088"/>
                  <a:pt x="19010" y="5072"/>
                  <a:pt x="19028" y="5026"/>
                </a:cubicBezTo>
                <a:cubicBezTo>
                  <a:pt x="19028" y="5010"/>
                  <a:pt x="19037" y="5010"/>
                  <a:pt x="19056" y="5010"/>
                </a:cubicBezTo>
                <a:cubicBezTo>
                  <a:pt x="19065" y="5010"/>
                  <a:pt x="19074" y="5010"/>
                  <a:pt x="19083" y="4995"/>
                </a:cubicBezTo>
                <a:cubicBezTo>
                  <a:pt x="19092" y="4979"/>
                  <a:pt x="19111" y="4964"/>
                  <a:pt x="19111" y="4933"/>
                </a:cubicBezTo>
                <a:cubicBezTo>
                  <a:pt x="19101" y="4902"/>
                  <a:pt x="19083" y="4902"/>
                  <a:pt x="19065" y="4902"/>
                </a:cubicBezTo>
                <a:cubicBezTo>
                  <a:pt x="19065" y="4902"/>
                  <a:pt x="19065" y="4902"/>
                  <a:pt x="19065" y="4902"/>
                </a:cubicBezTo>
                <a:cubicBezTo>
                  <a:pt x="19056" y="4886"/>
                  <a:pt x="19046" y="4886"/>
                  <a:pt x="19046" y="4870"/>
                </a:cubicBezTo>
                <a:cubicBezTo>
                  <a:pt x="19028" y="4824"/>
                  <a:pt x="19028" y="4777"/>
                  <a:pt x="19037" y="4731"/>
                </a:cubicBezTo>
                <a:cubicBezTo>
                  <a:pt x="19046" y="4715"/>
                  <a:pt x="19046" y="4699"/>
                  <a:pt x="19046" y="4699"/>
                </a:cubicBezTo>
                <a:cubicBezTo>
                  <a:pt x="19056" y="4653"/>
                  <a:pt x="19056" y="4622"/>
                  <a:pt x="19056" y="4575"/>
                </a:cubicBezTo>
                <a:cubicBezTo>
                  <a:pt x="19056" y="4529"/>
                  <a:pt x="19056" y="4466"/>
                  <a:pt x="19056" y="4420"/>
                </a:cubicBezTo>
                <a:cubicBezTo>
                  <a:pt x="19056" y="4373"/>
                  <a:pt x="19065" y="4342"/>
                  <a:pt x="19092" y="4327"/>
                </a:cubicBezTo>
                <a:cubicBezTo>
                  <a:pt x="19101" y="4327"/>
                  <a:pt x="19120" y="4311"/>
                  <a:pt x="19138" y="4295"/>
                </a:cubicBezTo>
                <a:cubicBezTo>
                  <a:pt x="19156" y="4280"/>
                  <a:pt x="19175" y="4280"/>
                  <a:pt x="19193" y="4280"/>
                </a:cubicBezTo>
                <a:cubicBezTo>
                  <a:pt x="19202" y="4295"/>
                  <a:pt x="19211" y="4280"/>
                  <a:pt x="19220" y="4264"/>
                </a:cubicBezTo>
                <a:cubicBezTo>
                  <a:pt x="19229" y="4264"/>
                  <a:pt x="19239" y="4264"/>
                  <a:pt x="19239" y="4280"/>
                </a:cubicBezTo>
                <a:cubicBezTo>
                  <a:pt x="19239" y="4311"/>
                  <a:pt x="19248" y="4342"/>
                  <a:pt x="19248" y="4373"/>
                </a:cubicBezTo>
                <a:cubicBezTo>
                  <a:pt x="19248" y="4404"/>
                  <a:pt x="19257" y="4420"/>
                  <a:pt x="19275" y="4435"/>
                </a:cubicBezTo>
                <a:cubicBezTo>
                  <a:pt x="19284" y="4451"/>
                  <a:pt x="19303" y="4466"/>
                  <a:pt x="19321" y="4482"/>
                </a:cubicBezTo>
                <a:cubicBezTo>
                  <a:pt x="19321" y="4482"/>
                  <a:pt x="19330" y="4482"/>
                  <a:pt x="19330" y="4482"/>
                </a:cubicBezTo>
                <a:cubicBezTo>
                  <a:pt x="19339" y="4466"/>
                  <a:pt x="19339" y="4451"/>
                  <a:pt x="19348" y="4435"/>
                </a:cubicBezTo>
                <a:cubicBezTo>
                  <a:pt x="19348" y="4389"/>
                  <a:pt x="19358" y="4342"/>
                  <a:pt x="19358" y="4280"/>
                </a:cubicBezTo>
                <a:cubicBezTo>
                  <a:pt x="19367" y="4249"/>
                  <a:pt x="19376" y="4233"/>
                  <a:pt x="19394" y="4218"/>
                </a:cubicBezTo>
                <a:cubicBezTo>
                  <a:pt x="19403" y="4202"/>
                  <a:pt x="19403" y="4187"/>
                  <a:pt x="19403" y="4171"/>
                </a:cubicBezTo>
                <a:cubicBezTo>
                  <a:pt x="19403" y="4171"/>
                  <a:pt x="19403" y="4171"/>
                  <a:pt x="19403" y="4171"/>
                </a:cubicBezTo>
                <a:cubicBezTo>
                  <a:pt x="19367" y="4109"/>
                  <a:pt x="19358" y="4047"/>
                  <a:pt x="19348" y="3969"/>
                </a:cubicBezTo>
                <a:cubicBezTo>
                  <a:pt x="19348" y="3969"/>
                  <a:pt x="19348" y="3969"/>
                  <a:pt x="19348" y="3969"/>
                </a:cubicBezTo>
                <a:cubicBezTo>
                  <a:pt x="19358" y="3938"/>
                  <a:pt x="19385" y="3923"/>
                  <a:pt x="19403" y="3938"/>
                </a:cubicBezTo>
                <a:cubicBezTo>
                  <a:pt x="19413" y="3938"/>
                  <a:pt x="19422" y="3954"/>
                  <a:pt x="19413" y="3969"/>
                </a:cubicBezTo>
                <a:cubicBezTo>
                  <a:pt x="19403" y="4016"/>
                  <a:pt x="19403" y="4047"/>
                  <a:pt x="19422" y="4078"/>
                </a:cubicBezTo>
                <a:cubicBezTo>
                  <a:pt x="19431" y="4125"/>
                  <a:pt x="19449" y="4171"/>
                  <a:pt x="19449" y="4233"/>
                </a:cubicBezTo>
                <a:cubicBezTo>
                  <a:pt x="19449" y="4249"/>
                  <a:pt x="19449" y="4249"/>
                  <a:pt x="19458" y="4264"/>
                </a:cubicBezTo>
                <a:cubicBezTo>
                  <a:pt x="19477" y="4295"/>
                  <a:pt x="19467" y="4342"/>
                  <a:pt x="19477" y="4389"/>
                </a:cubicBezTo>
                <a:cubicBezTo>
                  <a:pt x="19467" y="4420"/>
                  <a:pt x="19458" y="4435"/>
                  <a:pt x="19440" y="4466"/>
                </a:cubicBezTo>
                <a:cubicBezTo>
                  <a:pt x="19440" y="4466"/>
                  <a:pt x="19440" y="4466"/>
                  <a:pt x="19440" y="4482"/>
                </a:cubicBezTo>
                <a:cubicBezTo>
                  <a:pt x="19431" y="4497"/>
                  <a:pt x="19422" y="4513"/>
                  <a:pt x="19422" y="4544"/>
                </a:cubicBezTo>
                <a:cubicBezTo>
                  <a:pt x="19422" y="4622"/>
                  <a:pt x="19431" y="4699"/>
                  <a:pt x="19413" y="4762"/>
                </a:cubicBezTo>
                <a:cubicBezTo>
                  <a:pt x="19403" y="4777"/>
                  <a:pt x="19413" y="4793"/>
                  <a:pt x="19403" y="4824"/>
                </a:cubicBezTo>
                <a:cubicBezTo>
                  <a:pt x="19403" y="4886"/>
                  <a:pt x="19403" y="4948"/>
                  <a:pt x="19403" y="5026"/>
                </a:cubicBezTo>
                <a:cubicBezTo>
                  <a:pt x="19413" y="5072"/>
                  <a:pt x="19403" y="5135"/>
                  <a:pt x="19385" y="5166"/>
                </a:cubicBezTo>
                <a:cubicBezTo>
                  <a:pt x="19376" y="5181"/>
                  <a:pt x="19376" y="5197"/>
                  <a:pt x="19367" y="5212"/>
                </a:cubicBezTo>
                <a:cubicBezTo>
                  <a:pt x="19367" y="5212"/>
                  <a:pt x="19358" y="5228"/>
                  <a:pt x="19348" y="5228"/>
                </a:cubicBezTo>
                <a:cubicBezTo>
                  <a:pt x="19330" y="5259"/>
                  <a:pt x="19330" y="5259"/>
                  <a:pt x="19339" y="5290"/>
                </a:cubicBezTo>
                <a:cubicBezTo>
                  <a:pt x="19358" y="5321"/>
                  <a:pt x="19358" y="5368"/>
                  <a:pt x="19358" y="5414"/>
                </a:cubicBezTo>
                <a:cubicBezTo>
                  <a:pt x="19358" y="5430"/>
                  <a:pt x="19348" y="5445"/>
                  <a:pt x="19348" y="5476"/>
                </a:cubicBezTo>
                <a:cubicBezTo>
                  <a:pt x="19339" y="5508"/>
                  <a:pt x="19339" y="5539"/>
                  <a:pt x="19339" y="5570"/>
                </a:cubicBezTo>
                <a:cubicBezTo>
                  <a:pt x="19339" y="5616"/>
                  <a:pt x="19358" y="5663"/>
                  <a:pt x="19367" y="5725"/>
                </a:cubicBezTo>
                <a:cubicBezTo>
                  <a:pt x="19394" y="5896"/>
                  <a:pt x="19458" y="6036"/>
                  <a:pt x="19513" y="6191"/>
                </a:cubicBezTo>
                <a:cubicBezTo>
                  <a:pt x="19522" y="6238"/>
                  <a:pt x="19541" y="6269"/>
                  <a:pt x="19559" y="6316"/>
                </a:cubicBezTo>
                <a:cubicBezTo>
                  <a:pt x="19568" y="6347"/>
                  <a:pt x="19577" y="6378"/>
                  <a:pt x="19586" y="6393"/>
                </a:cubicBezTo>
                <a:cubicBezTo>
                  <a:pt x="19605" y="6424"/>
                  <a:pt x="19623" y="6455"/>
                  <a:pt x="19632" y="6487"/>
                </a:cubicBezTo>
                <a:cubicBezTo>
                  <a:pt x="19641" y="6533"/>
                  <a:pt x="19651" y="6564"/>
                  <a:pt x="19660" y="6611"/>
                </a:cubicBezTo>
                <a:cubicBezTo>
                  <a:pt x="19669" y="6642"/>
                  <a:pt x="19687" y="6657"/>
                  <a:pt x="19705" y="6689"/>
                </a:cubicBezTo>
                <a:cubicBezTo>
                  <a:pt x="19705" y="6689"/>
                  <a:pt x="19715" y="6673"/>
                  <a:pt x="19715" y="6673"/>
                </a:cubicBezTo>
                <a:cubicBezTo>
                  <a:pt x="19733" y="6657"/>
                  <a:pt x="19733" y="6626"/>
                  <a:pt x="19742" y="6595"/>
                </a:cubicBezTo>
                <a:cubicBezTo>
                  <a:pt x="19760" y="6518"/>
                  <a:pt x="19760" y="6455"/>
                  <a:pt x="19751" y="6378"/>
                </a:cubicBezTo>
                <a:cubicBezTo>
                  <a:pt x="19733" y="6285"/>
                  <a:pt x="19724" y="6269"/>
                  <a:pt x="19779" y="6222"/>
                </a:cubicBezTo>
                <a:cubicBezTo>
                  <a:pt x="19779" y="6222"/>
                  <a:pt x="19788" y="6222"/>
                  <a:pt x="19788" y="6207"/>
                </a:cubicBezTo>
                <a:cubicBezTo>
                  <a:pt x="19797" y="6207"/>
                  <a:pt x="19797" y="6191"/>
                  <a:pt x="19788" y="6176"/>
                </a:cubicBezTo>
                <a:cubicBezTo>
                  <a:pt x="19788" y="6160"/>
                  <a:pt x="19779" y="6145"/>
                  <a:pt x="19769" y="6129"/>
                </a:cubicBezTo>
                <a:cubicBezTo>
                  <a:pt x="19760" y="6114"/>
                  <a:pt x="19760" y="6083"/>
                  <a:pt x="19760" y="6067"/>
                </a:cubicBezTo>
                <a:cubicBezTo>
                  <a:pt x="19760" y="6036"/>
                  <a:pt x="19760" y="5989"/>
                  <a:pt x="19760" y="5943"/>
                </a:cubicBezTo>
                <a:cubicBezTo>
                  <a:pt x="19769" y="5927"/>
                  <a:pt x="19779" y="5896"/>
                  <a:pt x="19797" y="5896"/>
                </a:cubicBezTo>
                <a:cubicBezTo>
                  <a:pt x="19806" y="5880"/>
                  <a:pt x="19815" y="5865"/>
                  <a:pt x="19824" y="5865"/>
                </a:cubicBezTo>
                <a:cubicBezTo>
                  <a:pt x="19843" y="5849"/>
                  <a:pt x="19843" y="5818"/>
                  <a:pt x="19834" y="5803"/>
                </a:cubicBezTo>
                <a:cubicBezTo>
                  <a:pt x="19824" y="5772"/>
                  <a:pt x="19815" y="5756"/>
                  <a:pt x="19797" y="5725"/>
                </a:cubicBezTo>
                <a:cubicBezTo>
                  <a:pt x="19760" y="5663"/>
                  <a:pt x="19751" y="5601"/>
                  <a:pt x="19760" y="5523"/>
                </a:cubicBezTo>
                <a:cubicBezTo>
                  <a:pt x="19760" y="5508"/>
                  <a:pt x="19769" y="5492"/>
                  <a:pt x="19779" y="5492"/>
                </a:cubicBezTo>
                <a:cubicBezTo>
                  <a:pt x="19788" y="5492"/>
                  <a:pt x="19788" y="5492"/>
                  <a:pt x="19797" y="5492"/>
                </a:cubicBezTo>
                <a:cubicBezTo>
                  <a:pt x="19806" y="5492"/>
                  <a:pt x="19824" y="5461"/>
                  <a:pt x="19815" y="5445"/>
                </a:cubicBezTo>
                <a:cubicBezTo>
                  <a:pt x="19806" y="5414"/>
                  <a:pt x="19797" y="5383"/>
                  <a:pt x="19788" y="5352"/>
                </a:cubicBezTo>
                <a:cubicBezTo>
                  <a:pt x="19779" y="5321"/>
                  <a:pt x="19769" y="5306"/>
                  <a:pt x="19751" y="5321"/>
                </a:cubicBezTo>
                <a:cubicBezTo>
                  <a:pt x="19742" y="5321"/>
                  <a:pt x="19733" y="5306"/>
                  <a:pt x="19733" y="5306"/>
                </a:cubicBezTo>
                <a:cubicBezTo>
                  <a:pt x="19724" y="5274"/>
                  <a:pt x="19715" y="5228"/>
                  <a:pt x="19724" y="5181"/>
                </a:cubicBezTo>
                <a:cubicBezTo>
                  <a:pt x="19724" y="5181"/>
                  <a:pt x="19724" y="5166"/>
                  <a:pt x="19724" y="5150"/>
                </a:cubicBezTo>
                <a:cubicBezTo>
                  <a:pt x="19724" y="5135"/>
                  <a:pt x="19724" y="5119"/>
                  <a:pt x="19715" y="5119"/>
                </a:cubicBezTo>
                <a:cubicBezTo>
                  <a:pt x="19705" y="5088"/>
                  <a:pt x="19687" y="5088"/>
                  <a:pt x="19669" y="5072"/>
                </a:cubicBezTo>
                <a:cubicBezTo>
                  <a:pt x="19669" y="5072"/>
                  <a:pt x="19660" y="5088"/>
                  <a:pt x="19660" y="5088"/>
                </a:cubicBezTo>
                <a:cubicBezTo>
                  <a:pt x="19651" y="5104"/>
                  <a:pt x="19651" y="5104"/>
                  <a:pt x="19651" y="5119"/>
                </a:cubicBezTo>
                <a:cubicBezTo>
                  <a:pt x="19651" y="5119"/>
                  <a:pt x="19651" y="5119"/>
                  <a:pt x="19651" y="5119"/>
                </a:cubicBezTo>
                <a:cubicBezTo>
                  <a:pt x="19651" y="5119"/>
                  <a:pt x="19651" y="5119"/>
                  <a:pt x="19651" y="5119"/>
                </a:cubicBezTo>
                <a:cubicBezTo>
                  <a:pt x="19651" y="5119"/>
                  <a:pt x="19651" y="5119"/>
                  <a:pt x="19651" y="5119"/>
                </a:cubicBezTo>
                <a:cubicBezTo>
                  <a:pt x="19651" y="5135"/>
                  <a:pt x="19651" y="5135"/>
                  <a:pt x="19651" y="5119"/>
                </a:cubicBezTo>
                <a:cubicBezTo>
                  <a:pt x="19651" y="5119"/>
                  <a:pt x="19651" y="5119"/>
                  <a:pt x="19651" y="5119"/>
                </a:cubicBezTo>
                <a:cubicBezTo>
                  <a:pt x="19651" y="5119"/>
                  <a:pt x="19651" y="5119"/>
                  <a:pt x="19651" y="5119"/>
                </a:cubicBezTo>
                <a:cubicBezTo>
                  <a:pt x="19632" y="5104"/>
                  <a:pt x="19623" y="5088"/>
                  <a:pt x="19614" y="5057"/>
                </a:cubicBezTo>
                <a:cubicBezTo>
                  <a:pt x="19605" y="5010"/>
                  <a:pt x="19605" y="4964"/>
                  <a:pt x="19605" y="4917"/>
                </a:cubicBezTo>
                <a:cubicBezTo>
                  <a:pt x="19605" y="4839"/>
                  <a:pt x="19605" y="4762"/>
                  <a:pt x="19577" y="4699"/>
                </a:cubicBezTo>
                <a:cubicBezTo>
                  <a:pt x="19577" y="4684"/>
                  <a:pt x="19577" y="4668"/>
                  <a:pt x="19568" y="4668"/>
                </a:cubicBezTo>
                <a:cubicBezTo>
                  <a:pt x="19568" y="4622"/>
                  <a:pt x="19577" y="4575"/>
                  <a:pt x="19605" y="4560"/>
                </a:cubicBezTo>
                <a:cubicBezTo>
                  <a:pt x="19614" y="4560"/>
                  <a:pt x="19623" y="4575"/>
                  <a:pt x="19623" y="4560"/>
                </a:cubicBezTo>
                <a:cubicBezTo>
                  <a:pt x="19641" y="4560"/>
                  <a:pt x="19641" y="4560"/>
                  <a:pt x="19651" y="4544"/>
                </a:cubicBezTo>
                <a:cubicBezTo>
                  <a:pt x="19651" y="4513"/>
                  <a:pt x="19651" y="4497"/>
                  <a:pt x="19660" y="4482"/>
                </a:cubicBezTo>
                <a:cubicBezTo>
                  <a:pt x="19669" y="4466"/>
                  <a:pt x="19678" y="4466"/>
                  <a:pt x="19678" y="4466"/>
                </a:cubicBezTo>
                <a:cubicBezTo>
                  <a:pt x="19687" y="4497"/>
                  <a:pt x="19687" y="4513"/>
                  <a:pt x="19696" y="4529"/>
                </a:cubicBezTo>
                <a:cubicBezTo>
                  <a:pt x="19696" y="4544"/>
                  <a:pt x="19705" y="4544"/>
                  <a:pt x="19715" y="4544"/>
                </a:cubicBezTo>
                <a:cubicBezTo>
                  <a:pt x="19715" y="4544"/>
                  <a:pt x="19724" y="4529"/>
                  <a:pt x="19724" y="4529"/>
                </a:cubicBezTo>
                <a:cubicBezTo>
                  <a:pt x="19724" y="4497"/>
                  <a:pt x="19733" y="4482"/>
                  <a:pt x="19733" y="4451"/>
                </a:cubicBezTo>
                <a:cubicBezTo>
                  <a:pt x="19733" y="4420"/>
                  <a:pt x="19742" y="4404"/>
                  <a:pt x="19760" y="4373"/>
                </a:cubicBezTo>
                <a:cubicBezTo>
                  <a:pt x="19779" y="4342"/>
                  <a:pt x="19797" y="4327"/>
                  <a:pt x="19824" y="4327"/>
                </a:cubicBezTo>
                <a:cubicBezTo>
                  <a:pt x="19843" y="4311"/>
                  <a:pt x="19852" y="4342"/>
                  <a:pt x="19861" y="4358"/>
                </a:cubicBezTo>
                <a:cubicBezTo>
                  <a:pt x="19879" y="4358"/>
                  <a:pt x="19888" y="4389"/>
                  <a:pt x="19907" y="4404"/>
                </a:cubicBezTo>
                <a:cubicBezTo>
                  <a:pt x="19907" y="4404"/>
                  <a:pt x="19916" y="4404"/>
                  <a:pt x="19916" y="4404"/>
                </a:cubicBezTo>
                <a:cubicBezTo>
                  <a:pt x="19925" y="4420"/>
                  <a:pt x="19934" y="4420"/>
                  <a:pt x="19943" y="4420"/>
                </a:cubicBezTo>
                <a:cubicBezTo>
                  <a:pt x="19953" y="4420"/>
                  <a:pt x="19953" y="4404"/>
                  <a:pt x="19953" y="4389"/>
                </a:cubicBezTo>
                <a:cubicBezTo>
                  <a:pt x="19953" y="4358"/>
                  <a:pt x="19943" y="4327"/>
                  <a:pt x="19943" y="4295"/>
                </a:cubicBezTo>
                <a:cubicBezTo>
                  <a:pt x="19953" y="4264"/>
                  <a:pt x="19953" y="4233"/>
                  <a:pt x="19962" y="4202"/>
                </a:cubicBezTo>
                <a:cubicBezTo>
                  <a:pt x="19962" y="4171"/>
                  <a:pt x="19971" y="4125"/>
                  <a:pt x="19971" y="4078"/>
                </a:cubicBezTo>
                <a:cubicBezTo>
                  <a:pt x="19971" y="4000"/>
                  <a:pt x="19989" y="3938"/>
                  <a:pt x="20007" y="3876"/>
                </a:cubicBezTo>
                <a:cubicBezTo>
                  <a:pt x="20017" y="3845"/>
                  <a:pt x="20026" y="3814"/>
                  <a:pt x="20035" y="3767"/>
                </a:cubicBezTo>
                <a:cubicBezTo>
                  <a:pt x="20053" y="3720"/>
                  <a:pt x="20072" y="3658"/>
                  <a:pt x="20099" y="3627"/>
                </a:cubicBezTo>
                <a:cubicBezTo>
                  <a:pt x="20108" y="3612"/>
                  <a:pt x="20126" y="3596"/>
                  <a:pt x="20136" y="3596"/>
                </a:cubicBezTo>
                <a:cubicBezTo>
                  <a:pt x="20154" y="3596"/>
                  <a:pt x="20172" y="3596"/>
                  <a:pt x="20191" y="3596"/>
                </a:cubicBezTo>
                <a:cubicBezTo>
                  <a:pt x="20200" y="3596"/>
                  <a:pt x="20209" y="3596"/>
                  <a:pt x="20218" y="3596"/>
                </a:cubicBezTo>
                <a:cubicBezTo>
                  <a:pt x="20227" y="3596"/>
                  <a:pt x="20227" y="3581"/>
                  <a:pt x="20227" y="3581"/>
                </a:cubicBezTo>
                <a:cubicBezTo>
                  <a:pt x="20227" y="3518"/>
                  <a:pt x="20227" y="3456"/>
                  <a:pt x="20200" y="3410"/>
                </a:cubicBezTo>
                <a:cubicBezTo>
                  <a:pt x="20191" y="3410"/>
                  <a:pt x="20191" y="3394"/>
                  <a:pt x="20181" y="3379"/>
                </a:cubicBezTo>
                <a:cubicBezTo>
                  <a:pt x="20181" y="3363"/>
                  <a:pt x="20172" y="3348"/>
                  <a:pt x="20163" y="3348"/>
                </a:cubicBezTo>
                <a:cubicBezTo>
                  <a:pt x="20136" y="3332"/>
                  <a:pt x="20117" y="3285"/>
                  <a:pt x="20081" y="3270"/>
                </a:cubicBezTo>
                <a:cubicBezTo>
                  <a:pt x="20081" y="3270"/>
                  <a:pt x="20081" y="3270"/>
                  <a:pt x="20081" y="3270"/>
                </a:cubicBezTo>
                <a:cubicBezTo>
                  <a:pt x="20081" y="3270"/>
                  <a:pt x="20081" y="3270"/>
                  <a:pt x="20081" y="3270"/>
                </a:cubicBezTo>
                <a:cubicBezTo>
                  <a:pt x="20081" y="3270"/>
                  <a:pt x="20081" y="3270"/>
                  <a:pt x="20081" y="3270"/>
                </a:cubicBezTo>
                <a:cubicBezTo>
                  <a:pt x="20081" y="3270"/>
                  <a:pt x="20081" y="3270"/>
                  <a:pt x="20081" y="3270"/>
                </a:cubicBezTo>
                <a:cubicBezTo>
                  <a:pt x="20081" y="3254"/>
                  <a:pt x="20081" y="3239"/>
                  <a:pt x="20072" y="3223"/>
                </a:cubicBezTo>
                <a:cubicBezTo>
                  <a:pt x="20072" y="3192"/>
                  <a:pt x="20053" y="3161"/>
                  <a:pt x="20035" y="3161"/>
                </a:cubicBezTo>
                <a:cubicBezTo>
                  <a:pt x="20026" y="3161"/>
                  <a:pt x="20026" y="3161"/>
                  <a:pt x="20017" y="3161"/>
                </a:cubicBezTo>
                <a:cubicBezTo>
                  <a:pt x="20017" y="3146"/>
                  <a:pt x="20017" y="3146"/>
                  <a:pt x="20017" y="3130"/>
                </a:cubicBezTo>
                <a:cubicBezTo>
                  <a:pt x="20007" y="3099"/>
                  <a:pt x="19998" y="3083"/>
                  <a:pt x="19971" y="3083"/>
                </a:cubicBezTo>
                <a:cubicBezTo>
                  <a:pt x="19943" y="3099"/>
                  <a:pt x="19934" y="3068"/>
                  <a:pt x="19916" y="3052"/>
                </a:cubicBezTo>
                <a:cubicBezTo>
                  <a:pt x="19916" y="3037"/>
                  <a:pt x="19916" y="3021"/>
                  <a:pt x="19925" y="3021"/>
                </a:cubicBezTo>
                <a:cubicBezTo>
                  <a:pt x="19934" y="3006"/>
                  <a:pt x="19943" y="3006"/>
                  <a:pt x="19953" y="3006"/>
                </a:cubicBezTo>
                <a:cubicBezTo>
                  <a:pt x="19980" y="2990"/>
                  <a:pt x="19998" y="2944"/>
                  <a:pt x="19998" y="2897"/>
                </a:cubicBezTo>
                <a:cubicBezTo>
                  <a:pt x="19998" y="2850"/>
                  <a:pt x="19998" y="2788"/>
                  <a:pt x="19998" y="2742"/>
                </a:cubicBezTo>
                <a:cubicBezTo>
                  <a:pt x="19998" y="2726"/>
                  <a:pt x="19998" y="2695"/>
                  <a:pt x="19998" y="2679"/>
                </a:cubicBezTo>
                <a:cubicBezTo>
                  <a:pt x="19989" y="2664"/>
                  <a:pt x="19980" y="2648"/>
                  <a:pt x="19980" y="2617"/>
                </a:cubicBezTo>
                <a:cubicBezTo>
                  <a:pt x="19971" y="2586"/>
                  <a:pt x="19953" y="2571"/>
                  <a:pt x="19934" y="2571"/>
                </a:cubicBezTo>
                <a:cubicBezTo>
                  <a:pt x="19916" y="2555"/>
                  <a:pt x="19898" y="2539"/>
                  <a:pt x="19888" y="2508"/>
                </a:cubicBezTo>
                <a:cubicBezTo>
                  <a:pt x="19888" y="2508"/>
                  <a:pt x="19879" y="2493"/>
                  <a:pt x="19888" y="2477"/>
                </a:cubicBezTo>
                <a:cubicBezTo>
                  <a:pt x="19888" y="2462"/>
                  <a:pt x="19898" y="2446"/>
                  <a:pt x="19898" y="2446"/>
                </a:cubicBezTo>
                <a:cubicBezTo>
                  <a:pt x="19907" y="2415"/>
                  <a:pt x="19916" y="2415"/>
                  <a:pt x="19916" y="2431"/>
                </a:cubicBezTo>
                <a:cubicBezTo>
                  <a:pt x="19925" y="2462"/>
                  <a:pt x="19943" y="2493"/>
                  <a:pt x="19953" y="2508"/>
                </a:cubicBezTo>
                <a:cubicBezTo>
                  <a:pt x="20007" y="2539"/>
                  <a:pt x="20007" y="2539"/>
                  <a:pt x="20035" y="2462"/>
                </a:cubicBezTo>
                <a:cubicBezTo>
                  <a:pt x="20035" y="2446"/>
                  <a:pt x="20035" y="2431"/>
                  <a:pt x="20035" y="2431"/>
                </a:cubicBezTo>
                <a:cubicBezTo>
                  <a:pt x="20044" y="2400"/>
                  <a:pt x="20062" y="2400"/>
                  <a:pt x="20081" y="2384"/>
                </a:cubicBezTo>
                <a:cubicBezTo>
                  <a:pt x="20090" y="2384"/>
                  <a:pt x="20099" y="2400"/>
                  <a:pt x="20108" y="2415"/>
                </a:cubicBezTo>
                <a:cubicBezTo>
                  <a:pt x="20117" y="2431"/>
                  <a:pt x="20126" y="2446"/>
                  <a:pt x="20136" y="2462"/>
                </a:cubicBezTo>
                <a:cubicBezTo>
                  <a:pt x="20145" y="2493"/>
                  <a:pt x="20163" y="2493"/>
                  <a:pt x="20181" y="2477"/>
                </a:cubicBezTo>
                <a:cubicBezTo>
                  <a:pt x="20200" y="2462"/>
                  <a:pt x="20218" y="2446"/>
                  <a:pt x="20236" y="2446"/>
                </a:cubicBezTo>
                <a:cubicBezTo>
                  <a:pt x="20245" y="2446"/>
                  <a:pt x="20264" y="2462"/>
                  <a:pt x="20273" y="2462"/>
                </a:cubicBezTo>
                <a:cubicBezTo>
                  <a:pt x="20282" y="2462"/>
                  <a:pt x="20300" y="2446"/>
                  <a:pt x="20309" y="2446"/>
                </a:cubicBezTo>
                <a:cubicBezTo>
                  <a:pt x="20309" y="2446"/>
                  <a:pt x="20319" y="2431"/>
                  <a:pt x="20319" y="2431"/>
                </a:cubicBezTo>
                <a:cubicBezTo>
                  <a:pt x="20328" y="2431"/>
                  <a:pt x="20328" y="2415"/>
                  <a:pt x="20328" y="2415"/>
                </a:cubicBezTo>
                <a:cubicBezTo>
                  <a:pt x="20328" y="2369"/>
                  <a:pt x="20328" y="2322"/>
                  <a:pt x="20291" y="2306"/>
                </a:cubicBezTo>
                <a:cubicBezTo>
                  <a:pt x="20273" y="2306"/>
                  <a:pt x="20273" y="2291"/>
                  <a:pt x="20273" y="2275"/>
                </a:cubicBezTo>
                <a:cubicBezTo>
                  <a:pt x="20264" y="2260"/>
                  <a:pt x="20264" y="2244"/>
                  <a:pt x="20273" y="2244"/>
                </a:cubicBezTo>
                <a:cubicBezTo>
                  <a:pt x="20273" y="2198"/>
                  <a:pt x="20264" y="2167"/>
                  <a:pt x="20236" y="2135"/>
                </a:cubicBezTo>
                <a:cubicBezTo>
                  <a:pt x="20227" y="2135"/>
                  <a:pt x="20218" y="2104"/>
                  <a:pt x="20209" y="2089"/>
                </a:cubicBezTo>
                <a:cubicBezTo>
                  <a:pt x="20200" y="2073"/>
                  <a:pt x="20200" y="2058"/>
                  <a:pt x="20218" y="2042"/>
                </a:cubicBezTo>
                <a:cubicBezTo>
                  <a:pt x="20236" y="2011"/>
                  <a:pt x="20245" y="1980"/>
                  <a:pt x="20255" y="1949"/>
                </a:cubicBezTo>
                <a:cubicBezTo>
                  <a:pt x="20255" y="1933"/>
                  <a:pt x="20255" y="1918"/>
                  <a:pt x="20245" y="1902"/>
                </a:cubicBezTo>
                <a:cubicBezTo>
                  <a:pt x="20227" y="1856"/>
                  <a:pt x="20218" y="1809"/>
                  <a:pt x="20218" y="1747"/>
                </a:cubicBezTo>
                <a:cubicBezTo>
                  <a:pt x="20218" y="1731"/>
                  <a:pt x="20209" y="1731"/>
                  <a:pt x="20200" y="1731"/>
                </a:cubicBezTo>
                <a:cubicBezTo>
                  <a:pt x="20200" y="1731"/>
                  <a:pt x="20191" y="1731"/>
                  <a:pt x="20181" y="1731"/>
                </a:cubicBezTo>
                <a:cubicBezTo>
                  <a:pt x="20154" y="1716"/>
                  <a:pt x="20126" y="1700"/>
                  <a:pt x="20099" y="1700"/>
                </a:cubicBezTo>
                <a:cubicBezTo>
                  <a:pt x="20090" y="1700"/>
                  <a:pt x="20081" y="1685"/>
                  <a:pt x="20072" y="1669"/>
                </a:cubicBezTo>
                <a:cubicBezTo>
                  <a:pt x="20053" y="1654"/>
                  <a:pt x="20044" y="1669"/>
                  <a:pt x="20026" y="1685"/>
                </a:cubicBezTo>
                <a:cubicBezTo>
                  <a:pt x="20007" y="1716"/>
                  <a:pt x="19998" y="1747"/>
                  <a:pt x="19971" y="1763"/>
                </a:cubicBezTo>
                <a:cubicBezTo>
                  <a:pt x="19971" y="1763"/>
                  <a:pt x="19962" y="1763"/>
                  <a:pt x="19962" y="1778"/>
                </a:cubicBezTo>
                <a:cubicBezTo>
                  <a:pt x="19953" y="1794"/>
                  <a:pt x="19953" y="1809"/>
                  <a:pt x="19962" y="1825"/>
                </a:cubicBezTo>
                <a:cubicBezTo>
                  <a:pt x="19971" y="1856"/>
                  <a:pt x="19980" y="1871"/>
                  <a:pt x="19998" y="1902"/>
                </a:cubicBezTo>
                <a:cubicBezTo>
                  <a:pt x="19998" y="1918"/>
                  <a:pt x="19998" y="1933"/>
                  <a:pt x="19998" y="1949"/>
                </a:cubicBezTo>
                <a:cubicBezTo>
                  <a:pt x="19998" y="1949"/>
                  <a:pt x="19989" y="1965"/>
                  <a:pt x="19989" y="1965"/>
                </a:cubicBezTo>
                <a:cubicBezTo>
                  <a:pt x="19980" y="1965"/>
                  <a:pt x="19980" y="1965"/>
                  <a:pt x="19980" y="1965"/>
                </a:cubicBezTo>
                <a:cubicBezTo>
                  <a:pt x="19962" y="1902"/>
                  <a:pt x="19916" y="1856"/>
                  <a:pt x="19898" y="1794"/>
                </a:cubicBezTo>
                <a:cubicBezTo>
                  <a:pt x="19870" y="1747"/>
                  <a:pt x="19843" y="1716"/>
                  <a:pt x="19797" y="1731"/>
                </a:cubicBezTo>
                <a:cubicBezTo>
                  <a:pt x="19788" y="1731"/>
                  <a:pt x="19769" y="1731"/>
                  <a:pt x="19751" y="1731"/>
                </a:cubicBezTo>
                <a:cubicBezTo>
                  <a:pt x="19733" y="1716"/>
                  <a:pt x="19705" y="1716"/>
                  <a:pt x="19678" y="1716"/>
                </a:cubicBezTo>
                <a:cubicBezTo>
                  <a:pt x="19651" y="1716"/>
                  <a:pt x="19623" y="1700"/>
                  <a:pt x="19596" y="1685"/>
                </a:cubicBezTo>
                <a:cubicBezTo>
                  <a:pt x="19568" y="1669"/>
                  <a:pt x="19541" y="1669"/>
                  <a:pt x="19513" y="1685"/>
                </a:cubicBezTo>
                <a:cubicBezTo>
                  <a:pt x="19495" y="1700"/>
                  <a:pt x="19486" y="1700"/>
                  <a:pt x="19467" y="1669"/>
                </a:cubicBezTo>
                <a:cubicBezTo>
                  <a:pt x="19449" y="1654"/>
                  <a:pt x="19431" y="1638"/>
                  <a:pt x="19413" y="1638"/>
                </a:cubicBezTo>
                <a:cubicBezTo>
                  <a:pt x="19358" y="1623"/>
                  <a:pt x="19303" y="1592"/>
                  <a:pt x="19239" y="1607"/>
                </a:cubicBezTo>
                <a:cubicBezTo>
                  <a:pt x="19229" y="1607"/>
                  <a:pt x="19220" y="1607"/>
                  <a:pt x="19220" y="1607"/>
                </a:cubicBezTo>
                <a:cubicBezTo>
                  <a:pt x="19175" y="1576"/>
                  <a:pt x="19138" y="1607"/>
                  <a:pt x="19111" y="1623"/>
                </a:cubicBezTo>
                <a:cubicBezTo>
                  <a:pt x="19083" y="1638"/>
                  <a:pt x="19056" y="1669"/>
                  <a:pt x="19037" y="1669"/>
                </a:cubicBezTo>
                <a:cubicBezTo>
                  <a:pt x="19001" y="1669"/>
                  <a:pt x="18973" y="1685"/>
                  <a:pt x="18946" y="1685"/>
                </a:cubicBezTo>
                <a:cubicBezTo>
                  <a:pt x="18937" y="1685"/>
                  <a:pt x="18918" y="1700"/>
                  <a:pt x="18909" y="1700"/>
                </a:cubicBezTo>
                <a:cubicBezTo>
                  <a:pt x="18900" y="1700"/>
                  <a:pt x="18900" y="1700"/>
                  <a:pt x="18900" y="1716"/>
                </a:cubicBezTo>
                <a:cubicBezTo>
                  <a:pt x="18900" y="1763"/>
                  <a:pt x="18927" y="1794"/>
                  <a:pt x="18918" y="1840"/>
                </a:cubicBezTo>
                <a:cubicBezTo>
                  <a:pt x="18918" y="1856"/>
                  <a:pt x="18927" y="1871"/>
                  <a:pt x="18937" y="1871"/>
                </a:cubicBezTo>
                <a:cubicBezTo>
                  <a:pt x="18955" y="1887"/>
                  <a:pt x="18982" y="1887"/>
                  <a:pt x="18992" y="1918"/>
                </a:cubicBezTo>
                <a:cubicBezTo>
                  <a:pt x="19010" y="1949"/>
                  <a:pt x="19028" y="1980"/>
                  <a:pt x="19037" y="2011"/>
                </a:cubicBezTo>
                <a:cubicBezTo>
                  <a:pt x="19046" y="2027"/>
                  <a:pt x="19046" y="2058"/>
                  <a:pt x="19037" y="2058"/>
                </a:cubicBezTo>
                <a:cubicBezTo>
                  <a:pt x="19028" y="2073"/>
                  <a:pt x="19019" y="2089"/>
                  <a:pt x="19010" y="2104"/>
                </a:cubicBezTo>
                <a:cubicBezTo>
                  <a:pt x="19001" y="2120"/>
                  <a:pt x="18982" y="2120"/>
                  <a:pt x="18982" y="2089"/>
                </a:cubicBezTo>
                <a:cubicBezTo>
                  <a:pt x="18964" y="2042"/>
                  <a:pt x="18937" y="2027"/>
                  <a:pt x="18900" y="2011"/>
                </a:cubicBezTo>
                <a:cubicBezTo>
                  <a:pt x="18900" y="2011"/>
                  <a:pt x="18891" y="2011"/>
                  <a:pt x="18882" y="2011"/>
                </a:cubicBezTo>
                <a:cubicBezTo>
                  <a:pt x="18882" y="2011"/>
                  <a:pt x="18873" y="1996"/>
                  <a:pt x="18863" y="1980"/>
                </a:cubicBezTo>
                <a:cubicBezTo>
                  <a:pt x="18863" y="1980"/>
                  <a:pt x="18854" y="1949"/>
                  <a:pt x="18854" y="1933"/>
                </a:cubicBezTo>
                <a:cubicBezTo>
                  <a:pt x="18845" y="1933"/>
                  <a:pt x="18845" y="1918"/>
                  <a:pt x="18854" y="1918"/>
                </a:cubicBezTo>
                <a:cubicBezTo>
                  <a:pt x="18873" y="1887"/>
                  <a:pt x="18863" y="1856"/>
                  <a:pt x="18854" y="1825"/>
                </a:cubicBezTo>
                <a:cubicBezTo>
                  <a:pt x="18845" y="1794"/>
                  <a:pt x="18827" y="1794"/>
                  <a:pt x="18808" y="1794"/>
                </a:cubicBezTo>
                <a:cubicBezTo>
                  <a:pt x="18799" y="1794"/>
                  <a:pt x="18781" y="1825"/>
                  <a:pt x="18781" y="1840"/>
                </a:cubicBezTo>
                <a:cubicBezTo>
                  <a:pt x="18781" y="1887"/>
                  <a:pt x="18781" y="1918"/>
                  <a:pt x="18781" y="1949"/>
                </a:cubicBezTo>
                <a:cubicBezTo>
                  <a:pt x="18781" y="1980"/>
                  <a:pt x="18772" y="1996"/>
                  <a:pt x="18754" y="1996"/>
                </a:cubicBezTo>
                <a:cubicBezTo>
                  <a:pt x="18726" y="2011"/>
                  <a:pt x="18699" y="2011"/>
                  <a:pt x="18680" y="2027"/>
                </a:cubicBezTo>
                <a:cubicBezTo>
                  <a:pt x="18662" y="2027"/>
                  <a:pt x="18644" y="2042"/>
                  <a:pt x="18625" y="2027"/>
                </a:cubicBezTo>
                <a:cubicBezTo>
                  <a:pt x="18616" y="2027"/>
                  <a:pt x="18607" y="2027"/>
                  <a:pt x="18607" y="2027"/>
                </a:cubicBezTo>
                <a:cubicBezTo>
                  <a:pt x="18580" y="2058"/>
                  <a:pt x="18543" y="2089"/>
                  <a:pt x="18516" y="2120"/>
                </a:cubicBezTo>
                <a:cubicBezTo>
                  <a:pt x="18470" y="2167"/>
                  <a:pt x="18424" y="2182"/>
                  <a:pt x="18378" y="2182"/>
                </a:cubicBezTo>
                <a:cubicBezTo>
                  <a:pt x="18369" y="2167"/>
                  <a:pt x="18360" y="2167"/>
                  <a:pt x="18351" y="2135"/>
                </a:cubicBezTo>
                <a:cubicBezTo>
                  <a:pt x="18351" y="2135"/>
                  <a:pt x="18351" y="2135"/>
                  <a:pt x="18351" y="2135"/>
                </a:cubicBezTo>
                <a:cubicBezTo>
                  <a:pt x="18342" y="2042"/>
                  <a:pt x="18314" y="1980"/>
                  <a:pt x="18268" y="1933"/>
                </a:cubicBezTo>
                <a:cubicBezTo>
                  <a:pt x="18268" y="1933"/>
                  <a:pt x="18259" y="1933"/>
                  <a:pt x="18259" y="1918"/>
                </a:cubicBezTo>
                <a:cubicBezTo>
                  <a:pt x="18214" y="1871"/>
                  <a:pt x="18159" y="1840"/>
                  <a:pt x="18104" y="1887"/>
                </a:cubicBezTo>
                <a:cubicBezTo>
                  <a:pt x="18095" y="1902"/>
                  <a:pt x="18085" y="1902"/>
                  <a:pt x="18076" y="1902"/>
                </a:cubicBezTo>
                <a:cubicBezTo>
                  <a:pt x="18040" y="1933"/>
                  <a:pt x="17994" y="1965"/>
                  <a:pt x="17957" y="2011"/>
                </a:cubicBezTo>
                <a:cubicBezTo>
                  <a:pt x="17939" y="2042"/>
                  <a:pt x="17921" y="2058"/>
                  <a:pt x="17893" y="2089"/>
                </a:cubicBezTo>
                <a:cubicBezTo>
                  <a:pt x="17884" y="2104"/>
                  <a:pt x="17866" y="2089"/>
                  <a:pt x="17857" y="2058"/>
                </a:cubicBezTo>
                <a:cubicBezTo>
                  <a:pt x="17847" y="2027"/>
                  <a:pt x="17838" y="2011"/>
                  <a:pt x="17820" y="1996"/>
                </a:cubicBezTo>
                <a:cubicBezTo>
                  <a:pt x="17811" y="1996"/>
                  <a:pt x="17793" y="1980"/>
                  <a:pt x="17783" y="1965"/>
                </a:cubicBezTo>
                <a:cubicBezTo>
                  <a:pt x="17765" y="1965"/>
                  <a:pt x="17756" y="1965"/>
                  <a:pt x="17747" y="1980"/>
                </a:cubicBezTo>
                <a:cubicBezTo>
                  <a:pt x="17738" y="1996"/>
                  <a:pt x="17738" y="1996"/>
                  <a:pt x="17719" y="1980"/>
                </a:cubicBezTo>
                <a:cubicBezTo>
                  <a:pt x="17710" y="1980"/>
                  <a:pt x="17701" y="1965"/>
                  <a:pt x="17692" y="1965"/>
                </a:cubicBezTo>
                <a:cubicBezTo>
                  <a:pt x="17683" y="1980"/>
                  <a:pt x="17674" y="1980"/>
                  <a:pt x="17674" y="1965"/>
                </a:cubicBezTo>
                <a:cubicBezTo>
                  <a:pt x="17655" y="1949"/>
                  <a:pt x="17646" y="1933"/>
                  <a:pt x="17628" y="1933"/>
                </a:cubicBezTo>
                <a:cubicBezTo>
                  <a:pt x="17619" y="1933"/>
                  <a:pt x="17619" y="1918"/>
                  <a:pt x="17628" y="1902"/>
                </a:cubicBezTo>
                <a:cubicBezTo>
                  <a:pt x="17637" y="1871"/>
                  <a:pt x="17637" y="1856"/>
                  <a:pt x="17628" y="1825"/>
                </a:cubicBezTo>
                <a:cubicBezTo>
                  <a:pt x="17619" y="1825"/>
                  <a:pt x="17619" y="1825"/>
                  <a:pt x="17619" y="1825"/>
                </a:cubicBezTo>
                <a:cubicBezTo>
                  <a:pt x="17591" y="1794"/>
                  <a:pt x="17555" y="1763"/>
                  <a:pt x="17518" y="1778"/>
                </a:cubicBezTo>
                <a:cubicBezTo>
                  <a:pt x="17509" y="1778"/>
                  <a:pt x="17491" y="1794"/>
                  <a:pt x="17472" y="1794"/>
                </a:cubicBezTo>
                <a:cubicBezTo>
                  <a:pt x="17463" y="1809"/>
                  <a:pt x="17454" y="1809"/>
                  <a:pt x="17445" y="1825"/>
                </a:cubicBezTo>
                <a:cubicBezTo>
                  <a:pt x="17426" y="1871"/>
                  <a:pt x="17408" y="1871"/>
                  <a:pt x="17381" y="1856"/>
                </a:cubicBezTo>
                <a:cubicBezTo>
                  <a:pt x="17353" y="1840"/>
                  <a:pt x="17326" y="1840"/>
                  <a:pt x="17298" y="1840"/>
                </a:cubicBezTo>
                <a:cubicBezTo>
                  <a:pt x="17262" y="1856"/>
                  <a:pt x="17225" y="1856"/>
                  <a:pt x="17198" y="1856"/>
                </a:cubicBezTo>
                <a:cubicBezTo>
                  <a:pt x="17161" y="1871"/>
                  <a:pt x="17124" y="1871"/>
                  <a:pt x="17088" y="1856"/>
                </a:cubicBezTo>
                <a:cubicBezTo>
                  <a:pt x="17088" y="1856"/>
                  <a:pt x="17079" y="1871"/>
                  <a:pt x="17069" y="1871"/>
                </a:cubicBezTo>
                <a:cubicBezTo>
                  <a:pt x="17069" y="1871"/>
                  <a:pt x="17060" y="1887"/>
                  <a:pt x="17060" y="1887"/>
                </a:cubicBezTo>
                <a:cubicBezTo>
                  <a:pt x="17060" y="1902"/>
                  <a:pt x="17060" y="1902"/>
                  <a:pt x="17069" y="1902"/>
                </a:cubicBezTo>
                <a:cubicBezTo>
                  <a:pt x="17079" y="1918"/>
                  <a:pt x="17088" y="1918"/>
                  <a:pt x="17106" y="1933"/>
                </a:cubicBezTo>
                <a:cubicBezTo>
                  <a:pt x="17106" y="1933"/>
                  <a:pt x="17115" y="1933"/>
                  <a:pt x="17115" y="1949"/>
                </a:cubicBezTo>
                <a:cubicBezTo>
                  <a:pt x="17115" y="1949"/>
                  <a:pt x="17106" y="1980"/>
                  <a:pt x="17106" y="1980"/>
                </a:cubicBezTo>
                <a:cubicBezTo>
                  <a:pt x="17097" y="1980"/>
                  <a:pt x="17088" y="1980"/>
                  <a:pt x="17079" y="1996"/>
                </a:cubicBezTo>
                <a:cubicBezTo>
                  <a:pt x="17060" y="2011"/>
                  <a:pt x="17060" y="2027"/>
                  <a:pt x="17060" y="2058"/>
                </a:cubicBezTo>
                <a:cubicBezTo>
                  <a:pt x="17060" y="2089"/>
                  <a:pt x="17069" y="2104"/>
                  <a:pt x="17088" y="2104"/>
                </a:cubicBezTo>
                <a:cubicBezTo>
                  <a:pt x="17097" y="2104"/>
                  <a:pt x="17106" y="2104"/>
                  <a:pt x="17115" y="2104"/>
                </a:cubicBezTo>
                <a:cubicBezTo>
                  <a:pt x="17115" y="2104"/>
                  <a:pt x="17115" y="2104"/>
                  <a:pt x="17115" y="2104"/>
                </a:cubicBezTo>
                <a:cubicBezTo>
                  <a:pt x="17115" y="2089"/>
                  <a:pt x="17115" y="2089"/>
                  <a:pt x="17115" y="2089"/>
                </a:cubicBezTo>
                <a:cubicBezTo>
                  <a:pt x="17115" y="2104"/>
                  <a:pt x="17115" y="2104"/>
                  <a:pt x="17115" y="2104"/>
                </a:cubicBezTo>
                <a:cubicBezTo>
                  <a:pt x="17115" y="2104"/>
                  <a:pt x="17115" y="2104"/>
                  <a:pt x="17115" y="2104"/>
                </a:cubicBezTo>
                <a:cubicBezTo>
                  <a:pt x="17115" y="2135"/>
                  <a:pt x="17115" y="2151"/>
                  <a:pt x="17124" y="2167"/>
                </a:cubicBezTo>
                <a:cubicBezTo>
                  <a:pt x="17134" y="2198"/>
                  <a:pt x="17143" y="2229"/>
                  <a:pt x="17161" y="2244"/>
                </a:cubicBezTo>
                <a:cubicBezTo>
                  <a:pt x="17170" y="2260"/>
                  <a:pt x="17170" y="2275"/>
                  <a:pt x="17170" y="2291"/>
                </a:cubicBezTo>
                <a:cubicBezTo>
                  <a:pt x="17161" y="2291"/>
                  <a:pt x="17152" y="2306"/>
                  <a:pt x="17143" y="2291"/>
                </a:cubicBezTo>
                <a:cubicBezTo>
                  <a:pt x="17134" y="2275"/>
                  <a:pt x="17115" y="2275"/>
                  <a:pt x="17097" y="2291"/>
                </a:cubicBezTo>
                <a:cubicBezTo>
                  <a:pt x="17088" y="2306"/>
                  <a:pt x="17069" y="2306"/>
                  <a:pt x="17060" y="2322"/>
                </a:cubicBezTo>
                <a:cubicBezTo>
                  <a:pt x="17051" y="2353"/>
                  <a:pt x="17033" y="2353"/>
                  <a:pt x="17015" y="2353"/>
                </a:cubicBezTo>
                <a:cubicBezTo>
                  <a:pt x="17005" y="2337"/>
                  <a:pt x="16987" y="2337"/>
                  <a:pt x="16978" y="2337"/>
                </a:cubicBezTo>
                <a:cubicBezTo>
                  <a:pt x="16960" y="2353"/>
                  <a:pt x="16941" y="2369"/>
                  <a:pt x="16932" y="2400"/>
                </a:cubicBezTo>
                <a:cubicBezTo>
                  <a:pt x="16932" y="2431"/>
                  <a:pt x="16914" y="2446"/>
                  <a:pt x="16896" y="2446"/>
                </a:cubicBezTo>
                <a:cubicBezTo>
                  <a:pt x="16859" y="2462"/>
                  <a:pt x="16822" y="2446"/>
                  <a:pt x="16795" y="2400"/>
                </a:cubicBezTo>
                <a:cubicBezTo>
                  <a:pt x="16786" y="2384"/>
                  <a:pt x="16786" y="2384"/>
                  <a:pt x="16786" y="2384"/>
                </a:cubicBezTo>
                <a:cubicBezTo>
                  <a:pt x="16786" y="2384"/>
                  <a:pt x="16777" y="2384"/>
                  <a:pt x="16777" y="2384"/>
                </a:cubicBezTo>
                <a:cubicBezTo>
                  <a:pt x="16777" y="2400"/>
                  <a:pt x="16777" y="2400"/>
                  <a:pt x="16777" y="2400"/>
                </a:cubicBezTo>
                <a:cubicBezTo>
                  <a:pt x="16777" y="2446"/>
                  <a:pt x="16777" y="2477"/>
                  <a:pt x="16795" y="2524"/>
                </a:cubicBezTo>
                <a:cubicBezTo>
                  <a:pt x="16804" y="2571"/>
                  <a:pt x="16813" y="2617"/>
                  <a:pt x="16822" y="2679"/>
                </a:cubicBezTo>
                <a:cubicBezTo>
                  <a:pt x="16822" y="2695"/>
                  <a:pt x="16813" y="2695"/>
                  <a:pt x="16804" y="2695"/>
                </a:cubicBezTo>
                <a:cubicBezTo>
                  <a:pt x="16786" y="2695"/>
                  <a:pt x="16777" y="2695"/>
                  <a:pt x="16758" y="2679"/>
                </a:cubicBezTo>
                <a:cubicBezTo>
                  <a:pt x="16713" y="2648"/>
                  <a:pt x="16685" y="2586"/>
                  <a:pt x="16639" y="2539"/>
                </a:cubicBezTo>
                <a:cubicBezTo>
                  <a:pt x="16639" y="2539"/>
                  <a:pt x="16639" y="2539"/>
                  <a:pt x="16639" y="2539"/>
                </a:cubicBezTo>
                <a:cubicBezTo>
                  <a:pt x="16630" y="2493"/>
                  <a:pt x="16630" y="2493"/>
                  <a:pt x="16621" y="2508"/>
                </a:cubicBezTo>
                <a:cubicBezTo>
                  <a:pt x="16603" y="2524"/>
                  <a:pt x="16594" y="2524"/>
                  <a:pt x="16584" y="2508"/>
                </a:cubicBezTo>
                <a:cubicBezTo>
                  <a:pt x="16575" y="2508"/>
                  <a:pt x="16575" y="2493"/>
                  <a:pt x="16575" y="2477"/>
                </a:cubicBezTo>
                <a:cubicBezTo>
                  <a:pt x="16566" y="2477"/>
                  <a:pt x="16566" y="2477"/>
                  <a:pt x="16566" y="2477"/>
                </a:cubicBezTo>
                <a:cubicBezTo>
                  <a:pt x="16566" y="2477"/>
                  <a:pt x="16566" y="2477"/>
                  <a:pt x="16566" y="2477"/>
                </a:cubicBezTo>
                <a:cubicBezTo>
                  <a:pt x="16557" y="2477"/>
                  <a:pt x="16557" y="2477"/>
                  <a:pt x="16548" y="2462"/>
                </a:cubicBezTo>
                <a:cubicBezTo>
                  <a:pt x="16557" y="2462"/>
                  <a:pt x="16557" y="2462"/>
                  <a:pt x="16557" y="2462"/>
                </a:cubicBezTo>
                <a:cubicBezTo>
                  <a:pt x="16557" y="2462"/>
                  <a:pt x="16566" y="2477"/>
                  <a:pt x="16566" y="2477"/>
                </a:cubicBezTo>
                <a:cubicBezTo>
                  <a:pt x="16566" y="2477"/>
                  <a:pt x="16566" y="2477"/>
                  <a:pt x="16575" y="2477"/>
                </a:cubicBezTo>
                <a:cubicBezTo>
                  <a:pt x="16575" y="2477"/>
                  <a:pt x="16575" y="2477"/>
                  <a:pt x="16575" y="2477"/>
                </a:cubicBezTo>
                <a:cubicBezTo>
                  <a:pt x="16575" y="2477"/>
                  <a:pt x="16584" y="2462"/>
                  <a:pt x="16594" y="2462"/>
                </a:cubicBezTo>
                <a:cubicBezTo>
                  <a:pt x="16603" y="2446"/>
                  <a:pt x="16603" y="2446"/>
                  <a:pt x="16603" y="2431"/>
                </a:cubicBezTo>
                <a:cubicBezTo>
                  <a:pt x="16603" y="2400"/>
                  <a:pt x="16584" y="2369"/>
                  <a:pt x="16575" y="2353"/>
                </a:cubicBezTo>
                <a:cubicBezTo>
                  <a:pt x="16566" y="2337"/>
                  <a:pt x="16548" y="2337"/>
                  <a:pt x="16539" y="2337"/>
                </a:cubicBezTo>
                <a:cubicBezTo>
                  <a:pt x="16529" y="2322"/>
                  <a:pt x="16520" y="2322"/>
                  <a:pt x="16529" y="2306"/>
                </a:cubicBezTo>
                <a:cubicBezTo>
                  <a:pt x="16529" y="2291"/>
                  <a:pt x="16539" y="2275"/>
                  <a:pt x="16529" y="2260"/>
                </a:cubicBezTo>
                <a:cubicBezTo>
                  <a:pt x="16502" y="2213"/>
                  <a:pt x="16484" y="2182"/>
                  <a:pt x="16465" y="2151"/>
                </a:cubicBezTo>
                <a:cubicBezTo>
                  <a:pt x="16447" y="2120"/>
                  <a:pt x="16374" y="2089"/>
                  <a:pt x="16346" y="2089"/>
                </a:cubicBezTo>
                <a:cubicBezTo>
                  <a:pt x="16346" y="2089"/>
                  <a:pt x="16337" y="2089"/>
                  <a:pt x="16337" y="2104"/>
                </a:cubicBezTo>
                <a:cubicBezTo>
                  <a:pt x="16328" y="2120"/>
                  <a:pt x="16319" y="2120"/>
                  <a:pt x="16301" y="2104"/>
                </a:cubicBezTo>
                <a:cubicBezTo>
                  <a:pt x="16264" y="2089"/>
                  <a:pt x="16227" y="2089"/>
                  <a:pt x="16200" y="2104"/>
                </a:cubicBezTo>
                <a:cubicBezTo>
                  <a:pt x="16191" y="2104"/>
                  <a:pt x="16182" y="2120"/>
                  <a:pt x="16173" y="2120"/>
                </a:cubicBezTo>
                <a:cubicBezTo>
                  <a:pt x="16154" y="2151"/>
                  <a:pt x="16154" y="2167"/>
                  <a:pt x="16154" y="2198"/>
                </a:cubicBezTo>
                <a:cubicBezTo>
                  <a:pt x="16173" y="2229"/>
                  <a:pt x="16182" y="2260"/>
                  <a:pt x="16191" y="2291"/>
                </a:cubicBezTo>
                <a:cubicBezTo>
                  <a:pt x="16191" y="2306"/>
                  <a:pt x="16191" y="2322"/>
                  <a:pt x="16191" y="2322"/>
                </a:cubicBezTo>
                <a:cubicBezTo>
                  <a:pt x="16154" y="2353"/>
                  <a:pt x="16127" y="2369"/>
                  <a:pt x="16090" y="2384"/>
                </a:cubicBezTo>
                <a:cubicBezTo>
                  <a:pt x="16072" y="2400"/>
                  <a:pt x="16054" y="2400"/>
                  <a:pt x="16035" y="2369"/>
                </a:cubicBezTo>
                <a:cubicBezTo>
                  <a:pt x="16017" y="2353"/>
                  <a:pt x="16017" y="2353"/>
                  <a:pt x="16008" y="2369"/>
                </a:cubicBezTo>
                <a:cubicBezTo>
                  <a:pt x="15971" y="2415"/>
                  <a:pt x="15935" y="2400"/>
                  <a:pt x="15925" y="2322"/>
                </a:cubicBezTo>
                <a:cubicBezTo>
                  <a:pt x="15925" y="2322"/>
                  <a:pt x="15925" y="2306"/>
                  <a:pt x="15925" y="2306"/>
                </a:cubicBezTo>
                <a:cubicBezTo>
                  <a:pt x="15925" y="2275"/>
                  <a:pt x="15907" y="2260"/>
                  <a:pt x="15898" y="2275"/>
                </a:cubicBezTo>
                <a:cubicBezTo>
                  <a:pt x="15852" y="2275"/>
                  <a:pt x="15816" y="2291"/>
                  <a:pt x="15770" y="2306"/>
                </a:cubicBezTo>
                <a:cubicBezTo>
                  <a:pt x="15761" y="2322"/>
                  <a:pt x="15742" y="2322"/>
                  <a:pt x="15724" y="2337"/>
                </a:cubicBezTo>
                <a:cubicBezTo>
                  <a:pt x="15706" y="2353"/>
                  <a:pt x="15697" y="2369"/>
                  <a:pt x="15678" y="2384"/>
                </a:cubicBezTo>
                <a:cubicBezTo>
                  <a:pt x="15660" y="2369"/>
                  <a:pt x="15651" y="2353"/>
                  <a:pt x="15633" y="2353"/>
                </a:cubicBezTo>
                <a:cubicBezTo>
                  <a:pt x="15633" y="2337"/>
                  <a:pt x="15623" y="2353"/>
                  <a:pt x="15623" y="2353"/>
                </a:cubicBezTo>
                <a:cubicBezTo>
                  <a:pt x="15623" y="2353"/>
                  <a:pt x="15623" y="2369"/>
                  <a:pt x="15623" y="2369"/>
                </a:cubicBezTo>
                <a:cubicBezTo>
                  <a:pt x="15605" y="2415"/>
                  <a:pt x="15578" y="2431"/>
                  <a:pt x="15559" y="2400"/>
                </a:cubicBezTo>
                <a:cubicBezTo>
                  <a:pt x="15550" y="2384"/>
                  <a:pt x="15541" y="2369"/>
                  <a:pt x="15541" y="2353"/>
                </a:cubicBezTo>
                <a:cubicBezTo>
                  <a:pt x="15532" y="2337"/>
                  <a:pt x="15532" y="2337"/>
                  <a:pt x="15523" y="2337"/>
                </a:cubicBezTo>
                <a:cubicBezTo>
                  <a:pt x="15514" y="2353"/>
                  <a:pt x="15495" y="2353"/>
                  <a:pt x="15486" y="2353"/>
                </a:cubicBezTo>
                <a:cubicBezTo>
                  <a:pt x="15468" y="2353"/>
                  <a:pt x="15459" y="2369"/>
                  <a:pt x="15459" y="2384"/>
                </a:cubicBezTo>
                <a:cubicBezTo>
                  <a:pt x="15449" y="2400"/>
                  <a:pt x="15449" y="2415"/>
                  <a:pt x="15449" y="2431"/>
                </a:cubicBezTo>
                <a:cubicBezTo>
                  <a:pt x="15449" y="2446"/>
                  <a:pt x="15459" y="2462"/>
                  <a:pt x="15468" y="2477"/>
                </a:cubicBezTo>
                <a:cubicBezTo>
                  <a:pt x="15477" y="2477"/>
                  <a:pt x="15486" y="2477"/>
                  <a:pt x="15495" y="2477"/>
                </a:cubicBezTo>
                <a:cubicBezTo>
                  <a:pt x="15495" y="2477"/>
                  <a:pt x="15495" y="2477"/>
                  <a:pt x="15495" y="2477"/>
                </a:cubicBezTo>
                <a:cubicBezTo>
                  <a:pt x="15495" y="2477"/>
                  <a:pt x="15495" y="2477"/>
                  <a:pt x="15495" y="2477"/>
                </a:cubicBezTo>
                <a:cubicBezTo>
                  <a:pt x="15495" y="2477"/>
                  <a:pt x="15495" y="2462"/>
                  <a:pt x="15495" y="2462"/>
                </a:cubicBezTo>
                <a:cubicBezTo>
                  <a:pt x="15495" y="2462"/>
                  <a:pt x="15504" y="2446"/>
                  <a:pt x="15504" y="2446"/>
                </a:cubicBezTo>
                <a:cubicBezTo>
                  <a:pt x="15504" y="2446"/>
                  <a:pt x="15514" y="2446"/>
                  <a:pt x="15504" y="2462"/>
                </a:cubicBezTo>
                <a:cubicBezTo>
                  <a:pt x="15504" y="2462"/>
                  <a:pt x="15504" y="2462"/>
                  <a:pt x="15504" y="2462"/>
                </a:cubicBezTo>
                <a:cubicBezTo>
                  <a:pt x="15504" y="2477"/>
                  <a:pt x="15495" y="2477"/>
                  <a:pt x="15495" y="2477"/>
                </a:cubicBezTo>
                <a:cubicBezTo>
                  <a:pt x="15495" y="2477"/>
                  <a:pt x="15495" y="2477"/>
                  <a:pt x="15495" y="2477"/>
                </a:cubicBezTo>
                <a:cubicBezTo>
                  <a:pt x="15495" y="2477"/>
                  <a:pt x="15495" y="2477"/>
                  <a:pt x="15495" y="2477"/>
                </a:cubicBezTo>
                <a:cubicBezTo>
                  <a:pt x="15495" y="2493"/>
                  <a:pt x="15495" y="2508"/>
                  <a:pt x="15486" y="2524"/>
                </a:cubicBezTo>
                <a:cubicBezTo>
                  <a:pt x="15468" y="2539"/>
                  <a:pt x="15459" y="2571"/>
                  <a:pt x="15449" y="2586"/>
                </a:cubicBezTo>
                <a:cubicBezTo>
                  <a:pt x="15431" y="2648"/>
                  <a:pt x="15404" y="2664"/>
                  <a:pt x="15376" y="2664"/>
                </a:cubicBezTo>
                <a:cubicBezTo>
                  <a:pt x="15358" y="2679"/>
                  <a:pt x="15358" y="2664"/>
                  <a:pt x="15358" y="2648"/>
                </a:cubicBezTo>
                <a:cubicBezTo>
                  <a:pt x="15367" y="2617"/>
                  <a:pt x="15367" y="2602"/>
                  <a:pt x="15376" y="2571"/>
                </a:cubicBezTo>
                <a:cubicBezTo>
                  <a:pt x="15376" y="2539"/>
                  <a:pt x="15395" y="2539"/>
                  <a:pt x="15404" y="2508"/>
                </a:cubicBezTo>
                <a:cubicBezTo>
                  <a:pt x="15404" y="2493"/>
                  <a:pt x="15413" y="2477"/>
                  <a:pt x="15413" y="2477"/>
                </a:cubicBezTo>
                <a:cubicBezTo>
                  <a:pt x="15404" y="2431"/>
                  <a:pt x="15413" y="2400"/>
                  <a:pt x="15422" y="2353"/>
                </a:cubicBezTo>
                <a:cubicBezTo>
                  <a:pt x="15422" y="2337"/>
                  <a:pt x="15431" y="2322"/>
                  <a:pt x="15431" y="2306"/>
                </a:cubicBezTo>
                <a:cubicBezTo>
                  <a:pt x="15422" y="2291"/>
                  <a:pt x="15422" y="2275"/>
                  <a:pt x="15431" y="2244"/>
                </a:cubicBezTo>
                <a:cubicBezTo>
                  <a:pt x="15440" y="2213"/>
                  <a:pt x="15449" y="2167"/>
                  <a:pt x="15459" y="2120"/>
                </a:cubicBezTo>
                <a:cubicBezTo>
                  <a:pt x="15468" y="2089"/>
                  <a:pt x="15468" y="2042"/>
                  <a:pt x="15477" y="1996"/>
                </a:cubicBezTo>
                <a:cubicBezTo>
                  <a:pt x="15486" y="1949"/>
                  <a:pt x="15486" y="1918"/>
                  <a:pt x="15477" y="1871"/>
                </a:cubicBezTo>
                <a:cubicBezTo>
                  <a:pt x="15468" y="1840"/>
                  <a:pt x="15449" y="1794"/>
                  <a:pt x="15440" y="1747"/>
                </a:cubicBezTo>
                <a:cubicBezTo>
                  <a:pt x="15440" y="1747"/>
                  <a:pt x="15440" y="1731"/>
                  <a:pt x="15431" y="1731"/>
                </a:cubicBezTo>
                <a:cubicBezTo>
                  <a:pt x="15404" y="1716"/>
                  <a:pt x="15395" y="1669"/>
                  <a:pt x="15367" y="1623"/>
                </a:cubicBezTo>
                <a:cubicBezTo>
                  <a:pt x="15367" y="1623"/>
                  <a:pt x="15358" y="1623"/>
                  <a:pt x="15349" y="1623"/>
                </a:cubicBezTo>
                <a:cubicBezTo>
                  <a:pt x="15349" y="1638"/>
                  <a:pt x="15349" y="1669"/>
                  <a:pt x="15331" y="1638"/>
                </a:cubicBezTo>
                <a:cubicBezTo>
                  <a:pt x="15321" y="1607"/>
                  <a:pt x="15294" y="1592"/>
                  <a:pt x="15276" y="1576"/>
                </a:cubicBezTo>
                <a:cubicBezTo>
                  <a:pt x="15257" y="1560"/>
                  <a:pt x="15239" y="1545"/>
                  <a:pt x="15221" y="1529"/>
                </a:cubicBezTo>
                <a:cubicBezTo>
                  <a:pt x="15202" y="1498"/>
                  <a:pt x="15184" y="1498"/>
                  <a:pt x="15166" y="1514"/>
                </a:cubicBezTo>
                <a:cubicBezTo>
                  <a:pt x="15138" y="1545"/>
                  <a:pt x="15102" y="1576"/>
                  <a:pt x="15065" y="1592"/>
                </a:cubicBezTo>
                <a:cubicBezTo>
                  <a:pt x="15056" y="1607"/>
                  <a:pt x="15056" y="1623"/>
                  <a:pt x="15056" y="1623"/>
                </a:cubicBezTo>
                <a:cubicBezTo>
                  <a:pt x="15056" y="1638"/>
                  <a:pt x="15065" y="1654"/>
                  <a:pt x="15065" y="1669"/>
                </a:cubicBezTo>
                <a:cubicBezTo>
                  <a:pt x="15074" y="1685"/>
                  <a:pt x="15065" y="1700"/>
                  <a:pt x="15056" y="1716"/>
                </a:cubicBezTo>
                <a:cubicBezTo>
                  <a:pt x="15038" y="1731"/>
                  <a:pt x="15019" y="1731"/>
                  <a:pt x="15019" y="1700"/>
                </a:cubicBezTo>
                <a:cubicBezTo>
                  <a:pt x="15019" y="1669"/>
                  <a:pt x="15019" y="1654"/>
                  <a:pt x="15019" y="1623"/>
                </a:cubicBezTo>
                <a:cubicBezTo>
                  <a:pt x="15019" y="1607"/>
                  <a:pt x="15019" y="1576"/>
                  <a:pt x="15010" y="1560"/>
                </a:cubicBezTo>
                <a:cubicBezTo>
                  <a:pt x="15010" y="1545"/>
                  <a:pt x="14992" y="1529"/>
                  <a:pt x="14983" y="1529"/>
                </a:cubicBezTo>
                <a:cubicBezTo>
                  <a:pt x="14974" y="1529"/>
                  <a:pt x="14964" y="1529"/>
                  <a:pt x="14955" y="1545"/>
                </a:cubicBezTo>
                <a:cubicBezTo>
                  <a:pt x="14937" y="1545"/>
                  <a:pt x="14919" y="1545"/>
                  <a:pt x="14900" y="1529"/>
                </a:cubicBezTo>
                <a:cubicBezTo>
                  <a:pt x="14891" y="1514"/>
                  <a:pt x="14891" y="1514"/>
                  <a:pt x="14891" y="1483"/>
                </a:cubicBezTo>
                <a:cubicBezTo>
                  <a:pt x="14891" y="1436"/>
                  <a:pt x="14882" y="1421"/>
                  <a:pt x="14864" y="1405"/>
                </a:cubicBezTo>
                <a:cubicBezTo>
                  <a:pt x="14827" y="1405"/>
                  <a:pt x="14809" y="1374"/>
                  <a:pt x="14772" y="1374"/>
                </a:cubicBezTo>
                <a:cubicBezTo>
                  <a:pt x="14772" y="1374"/>
                  <a:pt x="14763" y="1390"/>
                  <a:pt x="14754" y="1390"/>
                </a:cubicBezTo>
                <a:cubicBezTo>
                  <a:pt x="14754" y="1390"/>
                  <a:pt x="14745" y="1405"/>
                  <a:pt x="14745" y="1405"/>
                </a:cubicBezTo>
                <a:cubicBezTo>
                  <a:pt x="14726" y="1483"/>
                  <a:pt x="14717" y="1560"/>
                  <a:pt x="14717" y="1654"/>
                </a:cubicBezTo>
                <a:cubicBezTo>
                  <a:pt x="14717" y="1700"/>
                  <a:pt x="14717" y="1763"/>
                  <a:pt x="14754" y="1794"/>
                </a:cubicBezTo>
                <a:cubicBezTo>
                  <a:pt x="14772" y="1809"/>
                  <a:pt x="14763" y="1840"/>
                  <a:pt x="14772" y="1871"/>
                </a:cubicBezTo>
                <a:cubicBezTo>
                  <a:pt x="14772" y="1887"/>
                  <a:pt x="14772" y="1902"/>
                  <a:pt x="14763" y="1902"/>
                </a:cubicBezTo>
                <a:cubicBezTo>
                  <a:pt x="14745" y="1902"/>
                  <a:pt x="14726" y="1902"/>
                  <a:pt x="14708" y="1918"/>
                </a:cubicBezTo>
                <a:cubicBezTo>
                  <a:pt x="14699" y="1933"/>
                  <a:pt x="14699" y="1933"/>
                  <a:pt x="14699" y="1949"/>
                </a:cubicBezTo>
                <a:cubicBezTo>
                  <a:pt x="14699" y="1965"/>
                  <a:pt x="14699" y="1980"/>
                  <a:pt x="14699" y="1996"/>
                </a:cubicBezTo>
                <a:cubicBezTo>
                  <a:pt x="14690" y="2027"/>
                  <a:pt x="14681" y="2042"/>
                  <a:pt x="14672" y="2073"/>
                </a:cubicBezTo>
                <a:cubicBezTo>
                  <a:pt x="14672" y="2073"/>
                  <a:pt x="14662" y="2089"/>
                  <a:pt x="14662" y="2089"/>
                </a:cubicBezTo>
                <a:cubicBezTo>
                  <a:pt x="14644" y="2104"/>
                  <a:pt x="14626" y="2104"/>
                  <a:pt x="14607" y="2120"/>
                </a:cubicBezTo>
                <a:cubicBezTo>
                  <a:pt x="14607" y="2120"/>
                  <a:pt x="14598" y="2120"/>
                  <a:pt x="14598" y="2104"/>
                </a:cubicBezTo>
                <a:cubicBezTo>
                  <a:pt x="14607" y="2089"/>
                  <a:pt x="14607" y="2073"/>
                  <a:pt x="14607" y="2058"/>
                </a:cubicBezTo>
                <a:cubicBezTo>
                  <a:pt x="14617" y="2027"/>
                  <a:pt x="14598" y="2011"/>
                  <a:pt x="14589" y="2027"/>
                </a:cubicBezTo>
                <a:cubicBezTo>
                  <a:pt x="14571" y="2027"/>
                  <a:pt x="14562" y="2027"/>
                  <a:pt x="14553" y="2058"/>
                </a:cubicBezTo>
                <a:cubicBezTo>
                  <a:pt x="14553" y="2073"/>
                  <a:pt x="14543" y="2089"/>
                  <a:pt x="14534" y="2089"/>
                </a:cubicBezTo>
                <a:cubicBezTo>
                  <a:pt x="14525" y="2089"/>
                  <a:pt x="14516" y="2104"/>
                  <a:pt x="14507" y="2104"/>
                </a:cubicBezTo>
                <a:cubicBezTo>
                  <a:pt x="14488" y="2104"/>
                  <a:pt x="14470" y="2120"/>
                  <a:pt x="14461" y="2151"/>
                </a:cubicBezTo>
                <a:cubicBezTo>
                  <a:pt x="14452" y="2167"/>
                  <a:pt x="14452" y="2182"/>
                  <a:pt x="14461" y="2213"/>
                </a:cubicBezTo>
                <a:cubicBezTo>
                  <a:pt x="14470" y="2229"/>
                  <a:pt x="14470" y="2244"/>
                  <a:pt x="14461" y="2244"/>
                </a:cubicBezTo>
                <a:cubicBezTo>
                  <a:pt x="14443" y="2275"/>
                  <a:pt x="14424" y="2291"/>
                  <a:pt x="14406" y="2306"/>
                </a:cubicBezTo>
                <a:cubicBezTo>
                  <a:pt x="14379" y="2322"/>
                  <a:pt x="14360" y="2337"/>
                  <a:pt x="14351" y="2369"/>
                </a:cubicBezTo>
                <a:cubicBezTo>
                  <a:pt x="14342" y="2400"/>
                  <a:pt x="14324" y="2415"/>
                  <a:pt x="14315" y="2462"/>
                </a:cubicBezTo>
                <a:cubicBezTo>
                  <a:pt x="14305" y="2477"/>
                  <a:pt x="14296" y="2508"/>
                  <a:pt x="14278" y="2508"/>
                </a:cubicBezTo>
                <a:cubicBezTo>
                  <a:pt x="14260" y="2524"/>
                  <a:pt x="14269" y="2571"/>
                  <a:pt x="14251" y="2586"/>
                </a:cubicBezTo>
                <a:cubicBezTo>
                  <a:pt x="14241" y="2602"/>
                  <a:pt x="14232" y="2617"/>
                  <a:pt x="14232" y="2633"/>
                </a:cubicBezTo>
                <a:cubicBezTo>
                  <a:pt x="14223" y="2664"/>
                  <a:pt x="14232" y="2695"/>
                  <a:pt x="14232" y="2726"/>
                </a:cubicBezTo>
                <a:cubicBezTo>
                  <a:pt x="14232" y="2742"/>
                  <a:pt x="14241" y="2757"/>
                  <a:pt x="14251" y="2757"/>
                </a:cubicBezTo>
                <a:cubicBezTo>
                  <a:pt x="14269" y="2788"/>
                  <a:pt x="14287" y="2804"/>
                  <a:pt x="14305" y="2819"/>
                </a:cubicBezTo>
                <a:cubicBezTo>
                  <a:pt x="14333" y="2835"/>
                  <a:pt x="14360" y="2850"/>
                  <a:pt x="14379" y="2897"/>
                </a:cubicBezTo>
                <a:cubicBezTo>
                  <a:pt x="14379" y="2897"/>
                  <a:pt x="14379" y="2912"/>
                  <a:pt x="14379" y="2912"/>
                </a:cubicBezTo>
                <a:cubicBezTo>
                  <a:pt x="14379" y="2928"/>
                  <a:pt x="14379" y="2928"/>
                  <a:pt x="14369" y="2944"/>
                </a:cubicBezTo>
                <a:cubicBezTo>
                  <a:pt x="14360" y="2944"/>
                  <a:pt x="14360" y="2928"/>
                  <a:pt x="14360" y="2928"/>
                </a:cubicBezTo>
                <a:cubicBezTo>
                  <a:pt x="14351" y="2912"/>
                  <a:pt x="14351" y="2897"/>
                  <a:pt x="14342" y="2897"/>
                </a:cubicBezTo>
                <a:cubicBezTo>
                  <a:pt x="14333" y="2897"/>
                  <a:pt x="14315" y="2897"/>
                  <a:pt x="14305" y="2912"/>
                </a:cubicBezTo>
                <a:cubicBezTo>
                  <a:pt x="14287" y="2944"/>
                  <a:pt x="14251" y="2959"/>
                  <a:pt x="14223" y="2990"/>
                </a:cubicBezTo>
                <a:cubicBezTo>
                  <a:pt x="14196" y="3006"/>
                  <a:pt x="14168" y="3021"/>
                  <a:pt x="14132" y="3037"/>
                </a:cubicBezTo>
                <a:cubicBezTo>
                  <a:pt x="14122" y="3052"/>
                  <a:pt x="14113" y="3052"/>
                  <a:pt x="14104" y="3052"/>
                </a:cubicBezTo>
                <a:cubicBezTo>
                  <a:pt x="14077" y="3068"/>
                  <a:pt x="14067" y="3114"/>
                  <a:pt x="14086" y="3161"/>
                </a:cubicBezTo>
                <a:cubicBezTo>
                  <a:pt x="14086" y="3177"/>
                  <a:pt x="14095" y="3208"/>
                  <a:pt x="14104" y="3223"/>
                </a:cubicBezTo>
                <a:cubicBezTo>
                  <a:pt x="14113" y="3239"/>
                  <a:pt x="14132" y="3270"/>
                  <a:pt x="14132" y="3301"/>
                </a:cubicBezTo>
                <a:cubicBezTo>
                  <a:pt x="14132" y="3316"/>
                  <a:pt x="14141" y="3332"/>
                  <a:pt x="14141" y="3348"/>
                </a:cubicBezTo>
                <a:cubicBezTo>
                  <a:pt x="14150" y="3363"/>
                  <a:pt x="14159" y="3379"/>
                  <a:pt x="14168" y="3394"/>
                </a:cubicBezTo>
                <a:cubicBezTo>
                  <a:pt x="14186" y="3410"/>
                  <a:pt x="14205" y="3394"/>
                  <a:pt x="14232" y="3394"/>
                </a:cubicBezTo>
                <a:cubicBezTo>
                  <a:pt x="14251" y="3425"/>
                  <a:pt x="14260" y="3456"/>
                  <a:pt x="14278" y="3487"/>
                </a:cubicBezTo>
                <a:cubicBezTo>
                  <a:pt x="14287" y="3487"/>
                  <a:pt x="14287" y="3487"/>
                  <a:pt x="14296" y="3487"/>
                </a:cubicBezTo>
                <a:cubicBezTo>
                  <a:pt x="14305" y="3503"/>
                  <a:pt x="14324" y="3503"/>
                  <a:pt x="14333" y="3518"/>
                </a:cubicBezTo>
                <a:cubicBezTo>
                  <a:pt x="14342" y="3534"/>
                  <a:pt x="14351" y="3534"/>
                  <a:pt x="14351" y="3565"/>
                </a:cubicBezTo>
                <a:cubicBezTo>
                  <a:pt x="14360" y="3612"/>
                  <a:pt x="14369" y="3674"/>
                  <a:pt x="14388" y="3720"/>
                </a:cubicBezTo>
                <a:cubicBezTo>
                  <a:pt x="14397" y="3736"/>
                  <a:pt x="14388" y="3752"/>
                  <a:pt x="14379" y="3752"/>
                </a:cubicBezTo>
                <a:cubicBezTo>
                  <a:pt x="14369" y="3767"/>
                  <a:pt x="14360" y="3767"/>
                  <a:pt x="14351" y="3783"/>
                </a:cubicBezTo>
                <a:cubicBezTo>
                  <a:pt x="14351" y="3783"/>
                  <a:pt x="14351" y="3783"/>
                  <a:pt x="14360" y="3783"/>
                </a:cubicBezTo>
                <a:cubicBezTo>
                  <a:pt x="14351" y="3783"/>
                  <a:pt x="14351" y="3798"/>
                  <a:pt x="14351" y="3798"/>
                </a:cubicBezTo>
                <a:cubicBezTo>
                  <a:pt x="14351" y="3798"/>
                  <a:pt x="14351" y="3798"/>
                  <a:pt x="14351" y="3798"/>
                </a:cubicBezTo>
                <a:cubicBezTo>
                  <a:pt x="14351" y="3798"/>
                  <a:pt x="14351" y="3783"/>
                  <a:pt x="14351" y="3783"/>
                </a:cubicBezTo>
                <a:cubicBezTo>
                  <a:pt x="14351" y="3783"/>
                  <a:pt x="14351" y="3783"/>
                  <a:pt x="14351" y="3783"/>
                </a:cubicBezTo>
                <a:cubicBezTo>
                  <a:pt x="14351" y="3783"/>
                  <a:pt x="14351" y="3767"/>
                  <a:pt x="14351" y="3767"/>
                </a:cubicBezTo>
                <a:cubicBezTo>
                  <a:pt x="14324" y="3720"/>
                  <a:pt x="14315" y="3674"/>
                  <a:pt x="14333" y="3612"/>
                </a:cubicBezTo>
                <a:cubicBezTo>
                  <a:pt x="14342" y="3612"/>
                  <a:pt x="14342" y="3596"/>
                  <a:pt x="14342" y="3581"/>
                </a:cubicBezTo>
                <a:cubicBezTo>
                  <a:pt x="14342" y="3565"/>
                  <a:pt x="14324" y="3534"/>
                  <a:pt x="14305" y="3534"/>
                </a:cubicBezTo>
                <a:cubicBezTo>
                  <a:pt x="14296" y="3534"/>
                  <a:pt x="14287" y="3534"/>
                  <a:pt x="14269" y="3534"/>
                </a:cubicBezTo>
                <a:cubicBezTo>
                  <a:pt x="14241" y="3550"/>
                  <a:pt x="14223" y="3550"/>
                  <a:pt x="14205" y="3518"/>
                </a:cubicBezTo>
                <a:cubicBezTo>
                  <a:pt x="14196" y="3503"/>
                  <a:pt x="14177" y="3472"/>
                  <a:pt x="14168" y="3472"/>
                </a:cubicBezTo>
                <a:cubicBezTo>
                  <a:pt x="14141" y="3441"/>
                  <a:pt x="14113" y="3425"/>
                  <a:pt x="14095" y="3410"/>
                </a:cubicBezTo>
                <a:cubicBezTo>
                  <a:pt x="14067" y="3410"/>
                  <a:pt x="14040" y="3394"/>
                  <a:pt x="14013" y="3379"/>
                </a:cubicBezTo>
                <a:cubicBezTo>
                  <a:pt x="14013" y="3379"/>
                  <a:pt x="13994" y="3379"/>
                  <a:pt x="13994" y="3394"/>
                </a:cubicBezTo>
                <a:cubicBezTo>
                  <a:pt x="13985" y="3410"/>
                  <a:pt x="13976" y="3425"/>
                  <a:pt x="13976" y="3456"/>
                </a:cubicBezTo>
                <a:cubicBezTo>
                  <a:pt x="13976" y="3472"/>
                  <a:pt x="13976" y="3472"/>
                  <a:pt x="13985" y="3487"/>
                </a:cubicBezTo>
                <a:cubicBezTo>
                  <a:pt x="13985" y="3487"/>
                  <a:pt x="13994" y="3487"/>
                  <a:pt x="14003" y="3487"/>
                </a:cubicBezTo>
                <a:cubicBezTo>
                  <a:pt x="14003" y="3487"/>
                  <a:pt x="14003" y="3487"/>
                  <a:pt x="14003" y="3487"/>
                </a:cubicBezTo>
                <a:cubicBezTo>
                  <a:pt x="14003" y="3487"/>
                  <a:pt x="14003" y="3487"/>
                  <a:pt x="14003" y="3487"/>
                </a:cubicBezTo>
                <a:cubicBezTo>
                  <a:pt x="14003" y="3487"/>
                  <a:pt x="14003" y="3487"/>
                  <a:pt x="14003" y="3487"/>
                </a:cubicBezTo>
                <a:cubicBezTo>
                  <a:pt x="14013" y="3503"/>
                  <a:pt x="14013" y="3503"/>
                  <a:pt x="14022" y="3518"/>
                </a:cubicBezTo>
                <a:cubicBezTo>
                  <a:pt x="14031" y="3518"/>
                  <a:pt x="14031" y="3518"/>
                  <a:pt x="14040" y="3518"/>
                </a:cubicBezTo>
                <a:cubicBezTo>
                  <a:pt x="14049" y="3534"/>
                  <a:pt x="14058" y="3550"/>
                  <a:pt x="14049" y="3565"/>
                </a:cubicBezTo>
                <a:cubicBezTo>
                  <a:pt x="14049" y="3581"/>
                  <a:pt x="14040" y="3596"/>
                  <a:pt x="14031" y="3596"/>
                </a:cubicBezTo>
                <a:cubicBezTo>
                  <a:pt x="14022" y="3581"/>
                  <a:pt x="14013" y="3581"/>
                  <a:pt x="14003" y="3565"/>
                </a:cubicBezTo>
                <a:cubicBezTo>
                  <a:pt x="13994" y="3565"/>
                  <a:pt x="13985" y="3550"/>
                  <a:pt x="13976" y="3550"/>
                </a:cubicBezTo>
                <a:cubicBezTo>
                  <a:pt x="13967" y="3550"/>
                  <a:pt x="13958" y="3565"/>
                  <a:pt x="13948" y="3581"/>
                </a:cubicBezTo>
                <a:cubicBezTo>
                  <a:pt x="13948" y="3581"/>
                  <a:pt x="13948" y="3596"/>
                  <a:pt x="13948" y="3612"/>
                </a:cubicBezTo>
                <a:cubicBezTo>
                  <a:pt x="13958" y="3658"/>
                  <a:pt x="13985" y="3705"/>
                  <a:pt x="14013" y="3720"/>
                </a:cubicBezTo>
                <a:cubicBezTo>
                  <a:pt x="14031" y="3720"/>
                  <a:pt x="14049" y="3736"/>
                  <a:pt x="14067" y="3736"/>
                </a:cubicBezTo>
                <a:cubicBezTo>
                  <a:pt x="14077" y="3736"/>
                  <a:pt x="14086" y="3752"/>
                  <a:pt x="14095" y="3752"/>
                </a:cubicBezTo>
                <a:cubicBezTo>
                  <a:pt x="14095" y="3752"/>
                  <a:pt x="14095" y="3752"/>
                  <a:pt x="14095" y="3752"/>
                </a:cubicBezTo>
                <a:cubicBezTo>
                  <a:pt x="14095" y="3767"/>
                  <a:pt x="14095" y="3783"/>
                  <a:pt x="14086" y="3767"/>
                </a:cubicBezTo>
                <a:cubicBezTo>
                  <a:pt x="14077" y="3767"/>
                  <a:pt x="14067" y="3752"/>
                  <a:pt x="14049" y="3752"/>
                </a:cubicBezTo>
                <a:cubicBezTo>
                  <a:pt x="14031" y="3767"/>
                  <a:pt x="14003" y="3752"/>
                  <a:pt x="13976" y="3752"/>
                </a:cubicBezTo>
                <a:cubicBezTo>
                  <a:pt x="13967" y="3752"/>
                  <a:pt x="13958" y="3752"/>
                  <a:pt x="13948" y="3720"/>
                </a:cubicBezTo>
                <a:cubicBezTo>
                  <a:pt x="13948" y="3720"/>
                  <a:pt x="13939" y="3705"/>
                  <a:pt x="13939" y="3705"/>
                </a:cubicBezTo>
                <a:cubicBezTo>
                  <a:pt x="13921" y="3658"/>
                  <a:pt x="13912" y="3612"/>
                  <a:pt x="13903" y="3550"/>
                </a:cubicBezTo>
                <a:cubicBezTo>
                  <a:pt x="13903" y="3503"/>
                  <a:pt x="13894" y="3456"/>
                  <a:pt x="13875" y="3425"/>
                </a:cubicBezTo>
                <a:cubicBezTo>
                  <a:pt x="13875" y="3410"/>
                  <a:pt x="13866" y="3410"/>
                  <a:pt x="13857" y="3394"/>
                </a:cubicBezTo>
                <a:cubicBezTo>
                  <a:pt x="13857" y="3394"/>
                  <a:pt x="13857" y="3394"/>
                  <a:pt x="13848" y="3394"/>
                </a:cubicBezTo>
                <a:cubicBezTo>
                  <a:pt x="13848" y="3394"/>
                  <a:pt x="13848" y="3410"/>
                  <a:pt x="13848" y="3410"/>
                </a:cubicBezTo>
                <a:cubicBezTo>
                  <a:pt x="13857" y="3441"/>
                  <a:pt x="13857" y="3472"/>
                  <a:pt x="13866" y="3518"/>
                </a:cubicBezTo>
                <a:cubicBezTo>
                  <a:pt x="13866" y="3534"/>
                  <a:pt x="13866" y="3565"/>
                  <a:pt x="13857" y="3596"/>
                </a:cubicBezTo>
                <a:cubicBezTo>
                  <a:pt x="13857" y="3596"/>
                  <a:pt x="13857" y="3612"/>
                  <a:pt x="13848" y="3612"/>
                </a:cubicBezTo>
                <a:cubicBezTo>
                  <a:pt x="13839" y="3643"/>
                  <a:pt x="13829" y="3658"/>
                  <a:pt x="13839" y="3705"/>
                </a:cubicBezTo>
                <a:cubicBezTo>
                  <a:pt x="13839" y="3736"/>
                  <a:pt x="13829" y="3767"/>
                  <a:pt x="13848" y="3798"/>
                </a:cubicBezTo>
                <a:cubicBezTo>
                  <a:pt x="13857" y="3814"/>
                  <a:pt x="13866" y="3845"/>
                  <a:pt x="13884" y="3860"/>
                </a:cubicBezTo>
                <a:cubicBezTo>
                  <a:pt x="13894" y="3876"/>
                  <a:pt x="13903" y="3891"/>
                  <a:pt x="13912" y="3907"/>
                </a:cubicBezTo>
                <a:cubicBezTo>
                  <a:pt x="13930" y="3923"/>
                  <a:pt x="13939" y="3954"/>
                  <a:pt x="13939" y="3985"/>
                </a:cubicBezTo>
                <a:cubicBezTo>
                  <a:pt x="13939" y="4016"/>
                  <a:pt x="13939" y="4062"/>
                  <a:pt x="13939" y="4093"/>
                </a:cubicBezTo>
                <a:cubicBezTo>
                  <a:pt x="13948" y="4171"/>
                  <a:pt x="13976" y="4218"/>
                  <a:pt x="13985" y="4280"/>
                </a:cubicBezTo>
                <a:cubicBezTo>
                  <a:pt x="13994" y="4295"/>
                  <a:pt x="14003" y="4311"/>
                  <a:pt x="14013" y="4295"/>
                </a:cubicBezTo>
                <a:cubicBezTo>
                  <a:pt x="14040" y="4295"/>
                  <a:pt x="14058" y="4295"/>
                  <a:pt x="14067" y="4264"/>
                </a:cubicBezTo>
                <a:cubicBezTo>
                  <a:pt x="14086" y="4218"/>
                  <a:pt x="14104" y="4233"/>
                  <a:pt x="14132" y="4249"/>
                </a:cubicBezTo>
                <a:cubicBezTo>
                  <a:pt x="14132" y="4264"/>
                  <a:pt x="14132" y="4264"/>
                  <a:pt x="14132" y="4264"/>
                </a:cubicBezTo>
                <a:cubicBezTo>
                  <a:pt x="14132" y="4264"/>
                  <a:pt x="14132" y="4264"/>
                  <a:pt x="14132" y="4280"/>
                </a:cubicBezTo>
                <a:cubicBezTo>
                  <a:pt x="14104" y="4295"/>
                  <a:pt x="14086" y="4327"/>
                  <a:pt x="14067" y="4358"/>
                </a:cubicBezTo>
                <a:cubicBezTo>
                  <a:pt x="14049" y="4389"/>
                  <a:pt x="14040" y="4435"/>
                  <a:pt x="14058" y="4466"/>
                </a:cubicBezTo>
                <a:cubicBezTo>
                  <a:pt x="14067" y="4482"/>
                  <a:pt x="14077" y="4497"/>
                  <a:pt x="14086" y="4513"/>
                </a:cubicBezTo>
                <a:cubicBezTo>
                  <a:pt x="14095" y="4544"/>
                  <a:pt x="14104" y="4575"/>
                  <a:pt x="14095" y="4606"/>
                </a:cubicBezTo>
                <a:cubicBezTo>
                  <a:pt x="14086" y="4653"/>
                  <a:pt x="14077" y="4699"/>
                  <a:pt x="14077" y="4746"/>
                </a:cubicBezTo>
                <a:cubicBezTo>
                  <a:pt x="14086" y="4762"/>
                  <a:pt x="14077" y="4793"/>
                  <a:pt x="14067" y="4808"/>
                </a:cubicBezTo>
                <a:cubicBezTo>
                  <a:pt x="14058" y="4839"/>
                  <a:pt x="14031" y="4886"/>
                  <a:pt x="14031" y="4933"/>
                </a:cubicBezTo>
                <a:cubicBezTo>
                  <a:pt x="14031" y="4933"/>
                  <a:pt x="14022" y="4948"/>
                  <a:pt x="14022" y="4948"/>
                </a:cubicBezTo>
                <a:cubicBezTo>
                  <a:pt x="13985" y="4948"/>
                  <a:pt x="13958" y="4933"/>
                  <a:pt x="13921" y="4933"/>
                </a:cubicBezTo>
                <a:cubicBezTo>
                  <a:pt x="13921" y="4933"/>
                  <a:pt x="13912" y="4917"/>
                  <a:pt x="13912" y="4917"/>
                </a:cubicBezTo>
                <a:cubicBezTo>
                  <a:pt x="13903" y="4902"/>
                  <a:pt x="13912" y="4886"/>
                  <a:pt x="13912" y="4886"/>
                </a:cubicBezTo>
                <a:cubicBezTo>
                  <a:pt x="13912" y="4886"/>
                  <a:pt x="13912" y="4886"/>
                  <a:pt x="13903" y="4870"/>
                </a:cubicBezTo>
                <a:cubicBezTo>
                  <a:pt x="13903" y="4870"/>
                  <a:pt x="13903" y="4870"/>
                  <a:pt x="13903" y="4870"/>
                </a:cubicBezTo>
                <a:cubicBezTo>
                  <a:pt x="13903" y="4870"/>
                  <a:pt x="13903" y="4870"/>
                  <a:pt x="13912" y="4870"/>
                </a:cubicBezTo>
                <a:cubicBezTo>
                  <a:pt x="13912" y="4870"/>
                  <a:pt x="13912" y="4886"/>
                  <a:pt x="13912" y="4886"/>
                </a:cubicBezTo>
                <a:cubicBezTo>
                  <a:pt x="13912" y="4886"/>
                  <a:pt x="13921" y="4886"/>
                  <a:pt x="13930" y="4902"/>
                </a:cubicBezTo>
                <a:cubicBezTo>
                  <a:pt x="13958" y="4917"/>
                  <a:pt x="13976" y="4902"/>
                  <a:pt x="13985" y="4855"/>
                </a:cubicBezTo>
                <a:cubicBezTo>
                  <a:pt x="14003" y="4777"/>
                  <a:pt x="14013" y="4684"/>
                  <a:pt x="14022" y="4606"/>
                </a:cubicBezTo>
                <a:cubicBezTo>
                  <a:pt x="14022" y="4591"/>
                  <a:pt x="14022" y="4575"/>
                  <a:pt x="14022" y="4560"/>
                </a:cubicBezTo>
                <a:cubicBezTo>
                  <a:pt x="14013" y="4529"/>
                  <a:pt x="14003" y="4497"/>
                  <a:pt x="14013" y="4466"/>
                </a:cubicBezTo>
                <a:cubicBezTo>
                  <a:pt x="14013" y="4435"/>
                  <a:pt x="14003" y="4420"/>
                  <a:pt x="13994" y="4404"/>
                </a:cubicBezTo>
                <a:cubicBezTo>
                  <a:pt x="13985" y="4389"/>
                  <a:pt x="13967" y="4373"/>
                  <a:pt x="13958" y="4373"/>
                </a:cubicBezTo>
                <a:cubicBezTo>
                  <a:pt x="13939" y="4342"/>
                  <a:pt x="13930" y="4327"/>
                  <a:pt x="13930" y="4295"/>
                </a:cubicBezTo>
                <a:cubicBezTo>
                  <a:pt x="13903" y="4187"/>
                  <a:pt x="13884" y="4093"/>
                  <a:pt x="13866" y="3985"/>
                </a:cubicBezTo>
                <a:cubicBezTo>
                  <a:pt x="13857" y="3923"/>
                  <a:pt x="13839" y="3860"/>
                  <a:pt x="13802" y="3829"/>
                </a:cubicBezTo>
                <a:cubicBezTo>
                  <a:pt x="13784" y="3814"/>
                  <a:pt x="13775" y="3783"/>
                  <a:pt x="13775" y="3752"/>
                </a:cubicBezTo>
                <a:cubicBezTo>
                  <a:pt x="13784" y="3658"/>
                  <a:pt x="13775" y="3565"/>
                  <a:pt x="13756" y="3487"/>
                </a:cubicBezTo>
                <a:cubicBezTo>
                  <a:pt x="13756" y="3456"/>
                  <a:pt x="13747" y="3441"/>
                  <a:pt x="13738" y="3441"/>
                </a:cubicBezTo>
                <a:cubicBezTo>
                  <a:pt x="13692" y="3410"/>
                  <a:pt x="13656" y="3394"/>
                  <a:pt x="13610" y="3425"/>
                </a:cubicBezTo>
                <a:cubicBezTo>
                  <a:pt x="13601" y="3425"/>
                  <a:pt x="13592" y="3425"/>
                  <a:pt x="13582" y="3425"/>
                </a:cubicBezTo>
                <a:cubicBezTo>
                  <a:pt x="13573" y="3425"/>
                  <a:pt x="13564" y="3441"/>
                  <a:pt x="13564" y="3456"/>
                </a:cubicBezTo>
                <a:cubicBezTo>
                  <a:pt x="13564" y="3472"/>
                  <a:pt x="13564" y="3487"/>
                  <a:pt x="13564" y="3518"/>
                </a:cubicBezTo>
                <a:cubicBezTo>
                  <a:pt x="13564" y="3596"/>
                  <a:pt x="13564" y="3658"/>
                  <a:pt x="13573" y="3736"/>
                </a:cubicBezTo>
                <a:cubicBezTo>
                  <a:pt x="13573" y="3767"/>
                  <a:pt x="13564" y="3814"/>
                  <a:pt x="13555" y="3829"/>
                </a:cubicBezTo>
                <a:cubicBezTo>
                  <a:pt x="13537" y="3860"/>
                  <a:pt x="13527" y="3907"/>
                  <a:pt x="13527" y="3954"/>
                </a:cubicBezTo>
                <a:cubicBezTo>
                  <a:pt x="13527" y="3985"/>
                  <a:pt x="13537" y="4000"/>
                  <a:pt x="13546" y="4016"/>
                </a:cubicBezTo>
                <a:cubicBezTo>
                  <a:pt x="13564" y="4031"/>
                  <a:pt x="13573" y="4062"/>
                  <a:pt x="13582" y="4078"/>
                </a:cubicBezTo>
                <a:cubicBezTo>
                  <a:pt x="13582" y="4125"/>
                  <a:pt x="13601" y="4156"/>
                  <a:pt x="13582" y="4202"/>
                </a:cubicBezTo>
                <a:cubicBezTo>
                  <a:pt x="13582" y="4202"/>
                  <a:pt x="13582" y="4218"/>
                  <a:pt x="13592" y="4233"/>
                </a:cubicBezTo>
                <a:cubicBezTo>
                  <a:pt x="13601" y="4264"/>
                  <a:pt x="13610" y="4295"/>
                  <a:pt x="13619" y="4327"/>
                </a:cubicBezTo>
                <a:cubicBezTo>
                  <a:pt x="13628" y="4327"/>
                  <a:pt x="13637" y="4327"/>
                  <a:pt x="13637" y="4327"/>
                </a:cubicBezTo>
                <a:cubicBezTo>
                  <a:pt x="13646" y="4311"/>
                  <a:pt x="13665" y="4311"/>
                  <a:pt x="13674" y="4327"/>
                </a:cubicBezTo>
                <a:cubicBezTo>
                  <a:pt x="13692" y="4373"/>
                  <a:pt x="13711" y="4420"/>
                  <a:pt x="13747" y="4435"/>
                </a:cubicBezTo>
                <a:cubicBezTo>
                  <a:pt x="13747" y="4435"/>
                  <a:pt x="13756" y="4451"/>
                  <a:pt x="13756" y="4451"/>
                </a:cubicBezTo>
                <a:cubicBezTo>
                  <a:pt x="13756" y="4482"/>
                  <a:pt x="13756" y="4497"/>
                  <a:pt x="13756" y="4513"/>
                </a:cubicBezTo>
                <a:cubicBezTo>
                  <a:pt x="13756" y="4529"/>
                  <a:pt x="13738" y="4544"/>
                  <a:pt x="13738" y="4529"/>
                </a:cubicBezTo>
                <a:cubicBezTo>
                  <a:pt x="13720" y="4513"/>
                  <a:pt x="13701" y="4497"/>
                  <a:pt x="13692" y="4482"/>
                </a:cubicBezTo>
                <a:cubicBezTo>
                  <a:pt x="13674" y="4466"/>
                  <a:pt x="13665" y="4451"/>
                  <a:pt x="13656" y="4451"/>
                </a:cubicBezTo>
                <a:cubicBezTo>
                  <a:pt x="13637" y="4435"/>
                  <a:pt x="13619" y="4420"/>
                  <a:pt x="13592" y="4404"/>
                </a:cubicBezTo>
                <a:cubicBezTo>
                  <a:pt x="13573" y="4404"/>
                  <a:pt x="13564" y="4389"/>
                  <a:pt x="13546" y="4373"/>
                </a:cubicBezTo>
                <a:cubicBezTo>
                  <a:pt x="13518" y="4373"/>
                  <a:pt x="13509" y="4342"/>
                  <a:pt x="13491" y="4327"/>
                </a:cubicBezTo>
                <a:cubicBezTo>
                  <a:pt x="13454" y="4295"/>
                  <a:pt x="13408" y="4280"/>
                  <a:pt x="13372" y="4295"/>
                </a:cubicBezTo>
                <a:cubicBezTo>
                  <a:pt x="13363" y="4295"/>
                  <a:pt x="13363" y="4295"/>
                  <a:pt x="13354" y="4295"/>
                </a:cubicBezTo>
                <a:cubicBezTo>
                  <a:pt x="13308" y="4295"/>
                  <a:pt x="13262" y="4280"/>
                  <a:pt x="13225" y="4233"/>
                </a:cubicBezTo>
                <a:cubicBezTo>
                  <a:pt x="13207" y="4202"/>
                  <a:pt x="13189" y="4187"/>
                  <a:pt x="13171" y="4156"/>
                </a:cubicBezTo>
                <a:cubicBezTo>
                  <a:pt x="13161" y="4156"/>
                  <a:pt x="13152" y="4156"/>
                  <a:pt x="13152" y="4171"/>
                </a:cubicBezTo>
                <a:cubicBezTo>
                  <a:pt x="13152" y="4171"/>
                  <a:pt x="13143" y="4187"/>
                  <a:pt x="13143" y="4187"/>
                </a:cubicBezTo>
                <a:cubicBezTo>
                  <a:pt x="13134" y="4218"/>
                  <a:pt x="13143" y="4249"/>
                  <a:pt x="13161" y="4280"/>
                </a:cubicBezTo>
                <a:cubicBezTo>
                  <a:pt x="13180" y="4311"/>
                  <a:pt x="13216" y="4311"/>
                  <a:pt x="13235" y="4358"/>
                </a:cubicBezTo>
                <a:cubicBezTo>
                  <a:pt x="13235" y="4358"/>
                  <a:pt x="13244" y="4358"/>
                  <a:pt x="13244" y="4358"/>
                </a:cubicBezTo>
                <a:cubicBezTo>
                  <a:pt x="13253" y="4358"/>
                  <a:pt x="13262" y="4373"/>
                  <a:pt x="13271" y="4389"/>
                </a:cubicBezTo>
                <a:cubicBezTo>
                  <a:pt x="13289" y="4420"/>
                  <a:pt x="13299" y="4451"/>
                  <a:pt x="13317" y="4482"/>
                </a:cubicBezTo>
                <a:cubicBezTo>
                  <a:pt x="13326" y="4497"/>
                  <a:pt x="13326" y="4513"/>
                  <a:pt x="13317" y="4529"/>
                </a:cubicBezTo>
                <a:cubicBezTo>
                  <a:pt x="13299" y="4560"/>
                  <a:pt x="13280" y="4575"/>
                  <a:pt x="13271" y="4606"/>
                </a:cubicBezTo>
                <a:cubicBezTo>
                  <a:pt x="13271" y="4622"/>
                  <a:pt x="13271" y="4622"/>
                  <a:pt x="13271" y="4622"/>
                </a:cubicBezTo>
                <a:cubicBezTo>
                  <a:pt x="13262" y="4606"/>
                  <a:pt x="13262" y="4606"/>
                  <a:pt x="13253" y="4606"/>
                </a:cubicBezTo>
                <a:cubicBezTo>
                  <a:pt x="13253" y="4591"/>
                  <a:pt x="13253" y="4560"/>
                  <a:pt x="13244" y="4544"/>
                </a:cubicBezTo>
                <a:cubicBezTo>
                  <a:pt x="13244" y="4529"/>
                  <a:pt x="13225" y="4513"/>
                  <a:pt x="13216" y="4529"/>
                </a:cubicBezTo>
                <a:cubicBezTo>
                  <a:pt x="13198" y="4544"/>
                  <a:pt x="13180" y="4560"/>
                  <a:pt x="13152" y="4560"/>
                </a:cubicBezTo>
                <a:cubicBezTo>
                  <a:pt x="13152" y="4560"/>
                  <a:pt x="13152" y="4560"/>
                  <a:pt x="13152" y="4560"/>
                </a:cubicBezTo>
                <a:cubicBezTo>
                  <a:pt x="13143" y="4606"/>
                  <a:pt x="13125" y="4606"/>
                  <a:pt x="13106" y="4606"/>
                </a:cubicBezTo>
                <a:cubicBezTo>
                  <a:pt x="13088" y="4606"/>
                  <a:pt x="13070" y="4622"/>
                  <a:pt x="13052" y="4637"/>
                </a:cubicBezTo>
                <a:cubicBezTo>
                  <a:pt x="13042" y="4668"/>
                  <a:pt x="13015" y="4668"/>
                  <a:pt x="13006" y="4699"/>
                </a:cubicBezTo>
                <a:cubicBezTo>
                  <a:pt x="12997" y="4699"/>
                  <a:pt x="12987" y="4699"/>
                  <a:pt x="12978" y="4699"/>
                </a:cubicBezTo>
                <a:cubicBezTo>
                  <a:pt x="12978" y="4684"/>
                  <a:pt x="12978" y="4684"/>
                  <a:pt x="12978" y="4668"/>
                </a:cubicBezTo>
                <a:cubicBezTo>
                  <a:pt x="12978" y="4637"/>
                  <a:pt x="12978" y="4606"/>
                  <a:pt x="12960" y="4575"/>
                </a:cubicBezTo>
                <a:cubicBezTo>
                  <a:pt x="12942" y="4575"/>
                  <a:pt x="12933" y="4575"/>
                  <a:pt x="12923" y="4622"/>
                </a:cubicBezTo>
                <a:cubicBezTo>
                  <a:pt x="12923" y="4622"/>
                  <a:pt x="12914" y="4637"/>
                  <a:pt x="12914" y="4637"/>
                </a:cubicBezTo>
                <a:cubicBezTo>
                  <a:pt x="12896" y="4637"/>
                  <a:pt x="12896" y="4653"/>
                  <a:pt x="12878" y="4668"/>
                </a:cubicBezTo>
                <a:cubicBezTo>
                  <a:pt x="12868" y="4684"/>
                  <a:pt x="12859" y="4684"/>
                  <a:pt x="12841" y="4684"/>
                </a:cubicBezTo>
                <a:cubicBezTo>
                  <a:pt x="12823" y="4699"/>
                  <a:pt x="12814" y="4715"/>
                  <a:pt x="12795" y="4731"/>
                </a:cubicBezTo>
                <a:cubicBezTo>
                  <a:pt x="12768" y="4793"/>
                  <a:pt x="12740" y="4855"/>
                  <a:pt x="12704" y="4902"/>
                </a:cubicBezTo>
                <a:cubicBezTo>
                  <a:pt x="12695" y="4902"/>
                  <a:pt x="12685" y="4917"/>
                  <a:pt x="12685" y="4933"/>
                </a:cubicBezTo>
                <a:cubicBezTo>
                  <a:pt x="12685" y="4964"/>
                  <a:pt x="12676" y="4979"/>
                  <a:pt x="12676" y="5010"/>
                </a:cubicBezTo>
                <a:cubicBezTo>
                  <a:pt x="12676" y="5010"/>
                  <a:pt x="12676" y="5026"/>
                  <a:pt x="12667" y="5026"/>
                </a:cubicBezTo>
                <a:cubicBezTo>
                  <a:pt x="12649" y="5072"/>
                  <a:pt x="12603" y="5072"/>
                  <a:pt x="12585" y="5041"/>
                </a:cubicBezTo>
                <a:cubicBezTo>
                  <a:pt x="12576" y="5026"/>
                  <a:pt x="12566" y="4995"/>
                  <a:pt x="12557" y="4979"/>
                </a:cubicBezTo>
                <a:cubicBezTo>
                  <a:pt x="12548" y="4964"/>
                  <a:pt x="12548" y="4933"/>
                  <a:pt x="12557" y="4917"/>
                </a:cubicBezTo>
                <a:cubicBezTo>
                  <a:pt x="12566" y="4902"/>
                  <a:pt x="12585" y="4886"/>
                  <a:pt x="12594" y="4870"/>
                </a:cubicBezTo>
                <a:cubicBezTo>
                  <a:pt x="12603" y="4870"/>
                  <a:pt x="12603" y="4839"/>
                  <a:pt x="12603" y="4824"/>
                </a:cubicBezTo>
                <a:cubicBezTo>
                  <a:pt x="12585" y="4808"/>
                  <a:pt x="12576" y="4793"/>
                  <a:pt x="12566" y="4762"/>
                </a:cubicBezTo>
                <a:cubicBezTo>
                  <a:pt x="12548" y="4731"/>
                  <a:pt x="12530" y="4715"/>
                  <a:pt x="12502" y="4715"/>
                </a:cubicBezTo>
                <a:cubicBezTo>
                  <a:pt x="12475" y="4731"/>
                  <a:pt x="12457" y="4731"/>
                  <a:pt x="12438" y="4715"/>
                </a:cubicBezTo>
                <a:cubicBezTo>
                  <a:pt x="12429" y="4715"/>
                  <a:pt x="12429" y="4715"/>
                  <a:pt x="12429" y="4715"/>
                </a:cubicBezTo>
                <a:cubicBezTo>
                  <a:pt x="12429" y="4731"/>
                  <a:pt x="12429" y="4731"/>
                  <a:pt x="12429" y="4746"/>
                </a:cubicBezTo>
                <a:cubicBezTo>
                  <a:pt x="12466" y="4793"/>
                  <a:pt x="12475" y="4855"/>
                  <a:pt x="12475" y="4933"/>
                </a:cubicBezTo>
                <a:cubicBezTo>
                  <a:pt x="12475" y="4948"/>
                  <a:pt x="12475" y="4979"/>
                  <a:pt x="12475" y="4995"/>
                </a:cubicBezTo>
                <a:cubicBezTo>
                  <a:pt x="12475" y="5010"/>
                  <a:pt x="12475" y="5026"/>
                  <a:pt x="12484" y="5041"/>
                </a:cubicBezTo>
                <a:cubicBezTo>
                  <a:pt x="12502" y="5057"/>
                  <a:pt x="12512" y="5072"/>
                  <a:pt x="12512" y="5119"/>
                </a:cubicBezTo>
                <a:cubicBezTo>
                  <a:pt x="12512" y="5135"/>
                  <a:pt x="12512" y="5150"/>
                  <a:pt x="12512" y="5166"/>
                </a:cubicBezTo>
                <a:cubicBezTo>
                  <a:pt x="12512" y="5181"/>
                  <a:pt x="12493" y="5197"/>
                  <a:pt x="12484" y="5197"/>
                </a:cubicBezTo>
                <a:cubicBezTo>
                  <a:pt x="12475" y="5197"/>
                  <a:pt x="12457" y="5181"/>
                  <a:pt x="12438" y="5181"/>
                </a:cubicBezTo>
                <a:cubicBezTo>
                  <a:pt x="12420" y="5166"/>
                  <a:pt x="12402" y="5181"/>
                  <a:pt x="12383" y="5212"/>
                </a:cubicBezTo>
                <a:cubicBezTo>
                  <a:pt x="12374" y="5228"/>
                  <a:pt x="12365" y="5243"/>
                  <a:pt x="12356" y="5259"/>
                </a:cubicBezTo>
                <a:cubicBezTo>
                  <a:pt x="12338" y="5274"/>
                  <a:pt x="12328" y="5306"/>
                  <a:pt x="12319" y="5321"/>
                </a:cubicBezTo>
                <a:cubicBezTo>
                  <a:pt x="12292" y="5383"/>
                  <a:pt x="12283" y="5399"/>
                  <a:pt x="12319" y="5476"/>
                </a:cubicBezTo>
                <a:cubicBezTo>
                  <a:pt x="12328" y="5492"/>
                  <a:pt x="12328" y="5492"/>
                  <a:pt x="12328" y="5508"/>
                </a:cubicBezTo>
                <a:cubicBezTo>
                  <a:pt x="12338" y="5523"/>
                  <a:pt x="12328" y="5539"/>
                  <a:pt x="12328" y="5554"/>
                </a:cubicBezTo>
                <a:cubicBezTo>
                  <a:pt x="12319" y="5570"/>
                  <a:pt x="12301" y="5585"/>
                  <a:pt x="12301" y="5570"/>
                </a:cubicBezTo>
                <a:cubicBezTo>
                  <a:pt x="12255" y="5539"/>
                  <a:pt x="12219" y="5523"/>
                  <a:pt x="12182" y="5476"/>
                </a:cubicBezTo>
                <a:cubicBezTo>
                  <a:pt x="12173" y="5476"/>
                  <a:pt x="12164" y="5476"/>
                  <a:pt x="12164" y="5461"/>
                </a:cubicBezTo>
                <a:cubicBezTo>
                  <a:pt x="12155" y="5461"/>
                  <a:pt x="12145" y="5476"/>
                  <a:pt x="12136" y="5476"/>
                </a:cubicBezTo>
                <a:cubicBezTo>
                  <a:pt x="12136" y="5492"/>
                  <a:pt x="12136" y="5523"/>
                  <a:pt x="12127" y="5539"/>
                </a:cubicBezTo>
                <a:cubicBezTo>
                  <a:pt x="12127" y="5554"/>
                  <a:pt x="12127" y="5570"/>
                  <a:pt x="12136" y="5585"/>
                </a:cubicBezTo>
                <a:cubicBezTo>
                  <a:pt x="12155" y="5616"/>
                  <a:pt x="12164" y="5647"/>
                  <a:pt x="12191" y="5647"/>
                </a:cubicBezTo>
                <a:cubicBezTo>
                  <a:pt x="12200" y="5647"/>
                  <a:pt x="12200" y="5647"/>
                  <a:pt x="12209" y="5647"/>
                </a:cubicBezTo>
                <a:cubicBezTo>
                  <a:pt x="12219" y="5663"/>
                  <a:pt x="12219" y="5678"/>
                  <a:pt x="12219" y="5678"/>
                </a:cubicBezTo>
                <a:cubicBezTo>
                  <a:pt x="12219" y="5710"/>
                  <a:pt x="12200" y="5725"/>
                  <a:pt x="12191" y="5725"/>
                </a:cubicBezTo>
                <a:cubicBezTo>
                  <a:pt x="12164" y="5725"/>
                  <a:pt x="12136" y="5710"/>
                  <a:pt x="12118" y="5678"/>
                </a:cubicBezTo>
                <a:cubicBezTo>
                  <a:pt x="12109" y="5647"/>
                  <a:pt x="12091" y="5647"/>
                  <a:pt x="12081" y="5632"/>
                </a:cubicBezTo>
                <a:cubicBezTo>
                  <a:pt x="12072" y="5632"/>
                  <a:pt x="12063" y="5616"/>
                  <a:pt x="12054" y="5601"/>
                </a:cubicBezTo>
                <a:cubicBezTo>
                  <a:pt x="12054" y="5570"/>
                  <a:pt x="12045" y="5523"/>
                  <a:pt x="12026" y="5492"/>
                </a:cubicBezTo>
                <a:cubicBezTo>
                  <a:pt x="12017" y="5461"/>
                  <a:pt x="12026" y="5445"/>
                  <a:pt x="12026" y="5414"/>
                </a:cubicBezTo>
                <a:cubicBezTo>
                  <a:pt x="12026" y="5352"/>
                  <a:pt x="12017" y="5306"/>
                  <a:pt x="11981" y="5290"/>
                </a:cubicBezTo>
                <a:cubicBezTo>
                  <a:pt x="11962" y="5274"/>
                  <a:pt x="11953" y="5259"/>
                  <a:pt x="11944" y="5243"/>
                </a:cubicBezTo>
                <a:cubicBezTo>
                  <a:pt x="11926" y="5228"/>
                  <a:pt x="11907" y="5212"/>
                  <a:pt x="11907" y="5181"/>
                </a:cubicBezTo>
                <a:cubicBezTo>
                  <a:pt x="11898" y="5181"/>
                  <a:pt x="11898" y="5181"/>
                  <a:pt x="11898" y="5181"/>
                </a:cubicBezTo>
                <a:cubicBezTo>
                  <a:pt x="11898" y="5181"/>
                  <a:pt x="11898" y="5181"/>
                  <a:pt x="11898" y="5166"/>
                </a:cubicBezTo>
                <a:cubicBezTo>
                  <a:pt x="11898" y="5166"/>
                  <a:pt x="11889" y="5166"/>
                  <a:pt x="11889" y="5150"/>
                </a:cubicBezTo>
                <a:cubicBezTo>
                  <a:pt x="11889" y="5150"/>
                  <a:pt x="11889" y="5150"/>
                  <a:pt x="11880" y="5150"/>
                </a:cubicBezTo>
                <a:cubicBezTo>
                  <a:pt x="11880" y="5150"/>
                  <a:pt x="11880" y="5150"/>
                  <a:pt x="11880" y="5150"/>
                </a:cubicBezTo>
                <a:cubicBezTo>
                  <a:pt x="11889" y="5150"/>
                  <a:pt x="11889" y="5150"/>
                  <a:pt x="11889" y="5150"/>
                </a:cubicBezTo>
                <a:cubicBezTo>
                  <a:pt x="11889" y="5150"/>
                  <a:pt x="11889" y="5150"/>
                  <a:pt x="11889" y="5150"/>
                </a:cubicBezTo>
                <a:cubicBezTo>
                  <a:pt x="11898" y="5166"/>
                  <a:pt x="11898" y="5166"/>
                  <a:pt x="11898" y="5166"/>
                </a:cubicBezTo>
                <a:cubicBezTo>
                  <a:pt x="11898" y="5181"/>
                  <a:pt x="11898" y="5181"/>
                  <a:pt x="11898" y="5181"/>
                </a:cubicBezTo>
                <a:cubicBezTo>
                  <a:pt x="11898" y="5181"/>
                  <a:pt x="11907" y="5181"/>
                  <a:pt x="11907" y="5181"/>
                </a:cubicBezTo>
                <a:cubicBezTo>
                  <a:pt x="11926" y="5181"/>
                  <a:pt x="11944" y="5197"/>
                  <a:pt x="11972" y="5212"/>
                </a:cubicBezTo>
                <a:cubicBezTo>
                  <a:pt x="12026" y="5243"/>
                  <a:pt x="12081" y="5274"/>
                  <a:pt x="12145" y="5290"/>
                </a:cubicBezTo>
                <a:cubicBezTo>
                  <a:pt x="12191" y="5306"/>
                  <a:pt x="12237" y="5290"/>
                  <a:pt x="12283" y="5259"/>
                </a:cubicBezTo>
                <a:cubicBezTo>
                  <a:pt x="12283" y="5259"/>
                  <a:pt x="12292" y="5243"/>
                  <a:pt x="12301" y="5243"/>
                </a:cubicBezTo>
                <a:cubicBezTo>
                  <a:pt x="12328" y="5197"/>
                  <a:pt x="12347" y="5135"/>
                  <a:pt x="12347" y="5072"/>
                </a:cubicBezTo>
                <a:cubicBezTo>
                  <a:pt x="12347" y="5057"/>
                  <a:pt x="12347" y="5026"/>
                  <a:pt x="12347" y="5026"/>
                </a:cubicBezTo>
                <a:cubicBezTo>
                  <a:pt x="12328" y="4979"/>
                  <a:pt x="12310" y="4933"/>
                  <a:pt x="12283" y="4917"/>
                </a:cubicBezTo>
                <a:cubicBezTo>
                  <a:pt x="12274" y="4902"/>
                  <a:pt x="12264" y="4886"/>
                  <a:pt x="12255" y="4870"/>
                </a:cubicBezTo>
                <a:cubicBezTo>
                  <a:pt x="12246" y="4855"/>
                  <a:pt x="12228" y="4839"/>
                  <a:pt x="12209" y="4839"/>
                </a:cubicBezTo>
                <a:cubicBezTo>
                  <a:pt x="12191" y="4824"/>
                  <a:pt x="12164" y="4808"/>
                  <a:pt x="12145" y="4777"/>
                </a:cubicBezTo>
                <a:cubicBezTo>
                  <a:pt x="12118" y="4746"/>
                  <a:pt x="12100" y="4731"/>
                  <a:pt x="12072" y="4699"/>
                </a:cubicBezTo>
                <a:cubicBezTo>
                  <a:pt x="12008" y="4637"/>
                  <a:pt x="11990" y="4622"/>
                  <a:pt x="11917" y="4622"/>
                </a:cubicBezTo>
                <a:cubicBezTo>
                  <a:pt x="11907" y="4622"/>
                  <a:pt x="11898" y="4637"/>
                  <a:pt x="11889" y="4637"/>
                </a:cubicBezTo>
                <a:cubicBezTo>
                  <a:pt x="11871" y="4637"/>
                  <a:pt x="11862" y="4637"/>
                  <a:pt x="11843" y="4622"/>
                </a:cubicBezTo>
                <a:cubicBezTo>
                  <a:pt x="11834" y="4622"/>
                  <a:pt x="11843" y="4606"/>
                  <a:pt x="11843" y="4591"/>
                </a:cubicBezTo>
                <a:cubicBezTo>
                  <a:pt x="11843" y="4575"/>
                  <a:pt x="11843" y="4560"/>
                  <a:pt x="11834" y="4560"/>
                </a:cubicBezTo>
                <a:cubicBezTo>
                  <a:pt x="11825" y="4544"/>
                  <a:pt x="11816" y="4544"/>
                  <a:pt x="11807" y="4529"/>
                </a:cubicBezTo>
                <a:cubicBezTo>
                  <a:pt x="11798" y="4529"/>
                  <a:pt x="11788" y="4529"/>
                  <a:pt x="11779" y="4544"/>
                </a:cubicBezTo>
                <a:cubicBezTo>
                  <a:pt x="11770" y="4560"/>
                  <a:pt x="11752" y="4575"/>
                  <a:pt x="11734" y="4560"/>
                </a:cubicBezTo>
                <a:cubicBezTo>
                  <a:pt x="11724" y="4544"/>
                  <a:pt x="11706" y="4560"/>
                  <a:pt x="11688" y="4560"/>
                </a:cubicBezTo>
                <a:cubicBezTo>
                  <a:pt x="11688" y="4560"/>
                  <a:pt x="11679" y="4560"/>
                  <a:pt x="11669" y="4544"/>
                </a:cubicBezTo>
                <a:cubicBezTo>
                  <a:pt x="11669" y="4544"/>
                  <a:pt x="11660" y="4529"/>
                  <a:pt x="11660" y="4529"/>
                </a:cubicBezTo>
                <a:cubicBezTo>
                  <a:pt x="11660" y="4513"/>
                  <a:pt x="11669" y="4513"/>
                  <a:pt x="11669" y="4513"/>
                </a:cubicBezTo>
                <a:cubicBezTo>
                  <a:pt x="11688" y="4513"/>
                  <a:pt x="11697" y="4497"/>
                  <a:pt x="11706" y="4482"/>
                </a:cubicBezTo>
                <a:cubicBezTo>
                  <a:pt x="11715" y="4466"/>
                  <a:pt x="11734" y="4451"/>
                  <a:pt x="11743" y="4435"/>
                </a:cubicBezTo>
                <a:cubicBezTo>
                  <a:pt x="11743" y="4435"/>
                  <a:pt x="11743" y="4420"/>
                  <a:pt x="11734" y="4404"/>
                </a:cubicBezTo>
                <a:cubicBezTo>
                  <a:pt x="11706" y="4373"/>
                  <a:pt x="11660" y="4358"/>
                  <a:pt x="11624" y="4327"/>
                </a:cubicBezTo>
                <a:cubicBezTo>
                  <a:pt x="11624" y="4327"/>
                  <a:pt x="11615" y="4342"/>
                  <a:pt x="11605" y="4342"/>
                </a:cubicBezTo>
                <a:cubicBezTo>
                  <a:pt x="11596" y="4358"/>
                  <a:pt x="11596" y="4358"/>
                  <a:pt x="11596" y="4373"/>
                </a:cubicBezTo>
                <a:cubicBezTo>
                  <a:pt x="11587" y="4373"/>
                  <a:pt x="11587" y="4389"/>
                  <a:pt x="11587" y="4373"/>
                </a:cubicBezTo>
                <a:cubicBezTo>
                  <a:pt x="11587" y="4373"/>
                  <a:pt x="11578" y="4373"/>
                  <a:pt x="11578" y="4373"/>
                </a:cubicBezTo>
                <a:cubicBezTo>
                  <a:pt x="11578" y="4358"/>
                  <a:pt x="11587" y="4342"/>
                  <a:pt x="11578" y="4327"/>
                </a:cubicBezTo>
                <a:cubicBezTo>
                  <a:pt x="11578" y="4295"/>
                  <a:pt x="11569" y="4280"/>
                  <a:pt x="11560" y="4280"/>
                </a:cubicBezTo>
                <a:cubicBezTo>
                  <a:pt x="11551" y="4264"/>
                  <a:pt x="11541" y="4280"/>
                  <a:pt x="11532" y="4295"/>
                </a:cubicBezTo>
                <a:cubicBezTo>
                  <a:pt x="11523" y="4295"/>
                  <a:pt x="11514" y="4311"/>
                  <a:pt x="11514" y="4342"/>
                </a:cubicBezTo>
                <a:cubicBezTo>
                  <a:pt x="11514" y="4342"/>
                  <a:pt x="11514" y="4358"/>
                  <a:pt x="11505" y="4373"/>
                </a:cubicBezTo>
                <a:cubicBezTo>
                  <a:pt x="11505" y="4373"/>
                  <a:pt x="11505" y="4389"/>
                  <a:pt x="11496" y="4389"/>
                </a:cubicBezTo>
                <a:cubicBezTo>
                  <a:pt x="11496" y="4389"/>
                  <a:pt x="11496" y="4389"/>
                  <a:pt x="11496" y="4373"/>
                </a:cubicBezTo>
                <a:cubicBezTo>
                  <a:pt x="11486" y="4358"/>
                  <a:pt x="11486" y="4342"/>
                  <a:pt x="11468" y="4342"/>
                </a:cubicBezTo>
                <a:cubicBezTo>
                  <a:pt x="11459" y="4342"/>
                  <a:pt x="11459" y="4327"/>
                  <a:pt x="11459" y="4311"/>
                </a:cubicBezTo>
                <a:cubicBezTo>
                  <a:pt x="11450" y="4280"/>
                  <a:pt x="11432" y="4264"/>
                  <a:pt x="11422" y="4280"/>
                </a:cubicBezTo>
                <a:cubicBezTo>
                  <a:pt x="11413" y="4327"/>
                  <a:pt x="11386" y="4327"/>
                  <a:pt x="11367" y="4358"/>
                </a:cubicBezTo>
                <a:cubicBezTo>
                  <a:pt x="11349" y="4358"/>
                  <a:pt x="11340" y="4389"/>
                  <a:pt x="11313" y="4404"/>
                </a:cubicBezTo>
                <a:cubicBezTo>
                  <a:pt x="11313" y="4404"/>
                  <a:pt x="11313" y="4404"/>
                  <a:pt x="11313" y="4404"/>
                </a:cubicBezTo>
                <a:cubicBezTo>
                  <a:pt x="11313" y="4404"/>
                  <a:pt x="11313" y="4404"/>
                  <a:pt x="11313" y="4404"/>
                </a:cubicBezTo>
                <a:cubicBezTo>
                  <a:pt x="11303" y="4420"/>
                  <a:pt x="11303" y="4420"/>
                  <a:pt x="11303" y="4420"/>
                </a:cubicBezTo>
                <a:cubicBezTo>
                  <a:pt x="11313" y="4404"/>
                  <a:pt x="11313" y="4404"/>
                  <a:pt x="11313" y="4404"/>
                </a:cubicBezTo>
                <a:cubicBezTo>
                  <a:pt x="11313" y="4404"/>
                  <a:pt x="11313" y="4404"/>
                  <a:pt x="11313" y="4404"/>
                </a:cubicBezTo>
                <a:cubicBezTo>
                  <a:pt x="11313" y="4404"/>
                  <a:pt x="11313" y="4389"/>
                  <a:pt x="11303" y="4389"/>
                </a:cubicBezTo>
                <a:cubicBezTo>
                  <a:pt x="11303" y="4389"/>
                  <a:pt x="11303" y="4389"/>
                  <a:pt x="11303" y="4389"/>
                </a:cubicBezTo>
                <a:cubicBezTo>
                  <a:pt x="11267" y="4389"/>
                  <a:pt x="11267" y="4389"/>
                  <a:pt x="11276" y="4435"/>
                </a:cubicBezTo>
                <a:cubicBezTo>
                  <a:pt x="11276" y="4451"/>
                  <a:pt x="11276" y="4451"/>
                  <a:pt x="11276" y="4466"/>
                </a:cubicBezTo>
                <a:cubicBezTo>
                  <a:pt x="11276" y="4466"/>
                  <a:pt x="11276" y="4466"/>
                  <a:pt x="11276" y="4466"/>
                </a:cubicBezTo>
                <a:cubicBezTo>
                  <a:pt x="11276" y="4466"/>
                  <a:pt x="11276" y="4466"/>
                  <a:pt x="11276" y="4466"/>
                </a:cubicBezTo>
                <a:cubicBezTo>
                  <a:pt x="11276" y="4466"/>
                  <a:pt x="11276" y="4466"/>
                  <a:pt x="11276" y="4466"/>
                </a:cubicBezTo>
                <a:cubicBezTo>
                  <a:pt x="11276" y="4466"/>
                  <a:pt x="11276" y="4466"/>
                  <a:pt x="11276" y="4466"/>
                </a:cubicBezTo>
                <a:cubicBezTo>
                  <a:pt x="11239" y="4466"/>
                  <a:pt x="11212" y="4497"/>
                  <a:pt x="11184" y="4513"/>
                </a:cubicBezTo>
                <a:cubicBezTo>
                  <a:pt x="11184" y="4513"/>
                  <a:pt x="11184" y="4529"/>
                  <a:pt x="11184" y="4544"/>
                </a:cubicBezTo>
                <a:cubicBezTo>
                  <a:pt x="11184" y="4544"/>
                  <a:pt x="11194" y="4560"/>
                  <a:pt x="11194" y="4575"/>
                </a:cubicBezTo>
                <a:cubicBezTo>
                  <a:pt x="11184" y="4591"/>
                  <a:pt x="11175" y="4575"/>
                  <a:pt x="11166" y="4591"/>
                </a:cubicBezTo>
                <a:cubicBezTo>
                  <a:pt x="11157" y="4591"/>
                  <a:pt x="11148" y="4606"/>
                  <a:pt x="11129" y="4606"/>
                </a:cubicBezTo>
                <a:cubicBezTo>
                  <a:pt x="11129" y="4606"/>
                  <a:pt x="11129" y="4606"/>
                  <a:pt x="11129" y="4606"/>
                </a:cubicBezTo>
                <a:cubicBezTo>
                  <a:pt x="11129" y="4606"/>
                  <a:pt x="11129" y="4606"/>
                  <a:pt x="11129" y="4606"/>
                </a:cubicBezTo>
                <a:cubicBezTo>
                  <a:pt x="11129" y="4606"/>
                  <a:pt x="11129" y="4606"/>
                  <a:pt x="11129" y="4606"/>
                </a:cubicBezTo>
                <a:cubicBezTo>
                  <a:pt x="11129" y="4606"/>
                  <a:pt x="11129" y="4606"/>
                  <a:pt x="11120" y="4606"/>
                </a:cubicBezTo>
                <a:cubicBezTo>
                  <a:pt x="11129" y="4606"/>
                  <a:pt x="11129" y="4606"/>
                  <a:pt x="11129" y="4606"/>
                </a:cubicBezTo>
                <a:cubicBezTo>
                  <a:pt x="11129" y="4591"/>
                  <a:pt x="11129" y="4575"/>
                  <a:pt x="11129" y="4560"/>
                </a:cubicBezTo>
                <a:cubicBezTo>
                  <a:pt x="11129" y="4544"/>
                  <a:pt x="11120" y="4544"/>
                  <a:pt x="11111" y="4544"/>
                </a:cubicBezTo>
                <a:cubicBezTo>
                  <a:pt x="11111" y="4544"/>
                  <a:pt x="11102" y="4560"/>
                  <a:pt x="11102" y="4560"/>
                </a:cubicBezTo>
                <a:cubicBezTo>
                  <a:pt x="11111" y="4575"/>
                  <a:pt x="11111" y="4591"/>
                  <a:pt x="11120" y="4606"/>
                </a:cubicBezTo>
                <a:cubicBezTo>
                  <a:pt x="11111" y="4606"/>
                  <a:pt x="11111" y="4606"/>
                  <a:pt x="11111" y="4606"/>
                </a:cubicBezTo>
                <a:cubicBezTo>
                  <a:pt x="11120" y="4606"/>
                  <a:pt x="11120" y="4606"/>
                  <a:pt x="11120" y="4606"/>
                </a:cubicBezTo>
                <a:cubicBezTo>
                  <a:pt x="11093" y="4606"/>
                  <a:pt x="11075" y="4622"/>
                  <a:pt x="11065" y="4653"/>
                </a:cubicBezTo>
                <a:cubicBezTo>
                  <a:pt x="11065" y="4653"/>
                  <a:pt x="11065" y="4653"/>
                  <a:pt x="11065" y="4653"/>
                </a:cubicBezTo>
                <a:cubicBezTo>
                  <a:pt x="11065" y="4653"/>
                  <a:pt x="11075" y="4668"/>
                  <a:pt x="11065" y="4653"/>
                </a:cubicBezTo>
                <a:cubicBezTo>
                  <a:pt x="11065" y="4653"/>
                  <a:pt x="11065" y="4653"/>
                  <a:pt x="11065" y="4653"/>
                </a:cubicBezTo>
                <a:cubicBezTo>
                  <a:pt x="11065" y="4653"/>
                  <a:pt x="11056" y="4653"/>
                  <a:pt x="11047" y="4653"/>
                </a:cubicBezTo>
                <a:cubicBezTo>
                  <a:pt x="11029" y="4653"/>
                  <a:pt x="11020" y="4668"/>
                  <a:pt x="11020" y="4699"/>
                </a:cubicBezTo>
                <a:cubicBezTo>
                  <a:pt x="11011" y="4715"/>
                  <a:pt x="11011" y="4746"/>
                  <a:pt x="11029" y="4762"/>
                </a:cubicBezTo>
                <a:cubicBezTo>
                  <a:pt x="11029" y="4777"/>
                  <a:pt x="11038" y="4777"/>
                  <a:pt x="11038" y="4777"/>
                </a:cubicBezTo>
                <a:cubicBezTo>
                  <a:pt x="11047" y="4793"/>
                  <a:pt x="11038" y="4808"/>
                  <a:pt x="11029" y="4808"/>
                </a:cubicBezTo>
                <a:cubicBezTo>
                  <a:pt x="11029" y="4824"/>
                  <a:pt x="11020" y="4839"/>
                  <a:pt x="11001" y="4824"/>
                </a:cubicBezTo>
                <a:cubicBezTo>
                  <a:pt x="10992" y="4824"/>
                  <a:pt x="10983" y="4824"/>
                  <a:pt x="10965" y="4824"/>
                </a:cubicBezTo>
                <a:cubicBezTo>
                  <a:pt x="10956" y="4824"/>
                  <a:pt x="10946" y="4808"/>
                  <a:pt x="10956" y="4808"/>
                </a:cubicBezTo>
                <a:cubicBezTo>
                  <a:pt x="10956" y="4777"/>
                  <a:pt x="10965" y="4762"/>
                  <a:pt x="10965" y="4731"/>
                </a:cubicBezTo>
                <a:cubicBezTo>
                  <a:pt x="10965" y="4731"/>
                  <a:pt x="10965" y="4731"/>
                  <a:pt x="10965" y="4731"/>
                </a:cubicBezTo>
                <a:cubicBezTo>
                  <a:pt x="10965" y="4731"/>
                  <a:pt x="10956" y="4731"/>
                  <a:pt x="10956" y="4731"/>
                </a:cubicBezTo>
                <a:cubicBezTo>
                  <a:pt x="10937" y="4762"/>
                  <a:pt x="10919" y="4793"/>
                  <a:pt x="10901" y="4824"/>
                </a:cubicBezTo>
                <a:cubicBezTo>
                  <a:pt x="10892" y="4839"/>
                  <a:pt x="10901" y="4855"/>
                  <a:pt x="10910" y="4855"/>
                </a:cubicBezTo>
                <a:cubicBezTo>
                  <a:pt x="10910" y="4886"/>
                  <a:pt x="10910" y="4902"/>
                  <a:pt x="10901" y="4902"/>
                </a:cubicBezTo>
                <a:cubicBezTo>
                  <a:pt x="10901" y="4917"/>
                  <a:pt x="10901" y="4917"/>
                  <a:pt x="10892" y="4933"/>
                </a:cubicBezTo>
                <a:cubicBezTo>
                  <a:pt x="10901" y="4933"/>
                  <a:pt x="10910" y="4933"/>
                  <a:pt x="10919" y="4933"/>
                </a:cubicBezTo>
                <a:cubicBezTo>
                  <a:pt x="10937" y="4917"/>
                  <a:pt x="10956" y="4917"/>
                  <a:pt x="10974" y="4902"/>
                </a:cubicBezTo>
                <a:cubicBezTo>
                  <a:pt x="10983" y="4902"/>
                  <a:pt x="11001" y="4902"/>
                  <a:pt x="11011" y="4917"/>
                </a:cubicBezTo>
                <a:cubicBezTo>
                  <a:pt x="11011" y="4917"/>
                  <a:pt x="11011" y="4917"/>
                  <a:pt x="11011" y="4917"/>
                </a:cubicBezTo>
                <a:cubicBezTo>
                  <a:pt x="11011" y="4917"/>
                  <a:pt x="11011" y="4917"/>
                  <a:pt x="11011" y="4933"/>
                </a:cubicBezTo>
                <a:cubicBezTo>
                  <a:pt x="11001" y="4933"/>
                  <a:pt x="10992" y="4948"/>
                  <a:pt x="10983" y="4948"/>
                </a:cubicBezTo>
                <a:cubicBezTo>
                  <a:pt x="10974" y="4948"/>
                  <a:pt x="10974" y="4948"/>
                  <a:pt x="10965" y="4964"/>
                </a:cubicBezTo>
                <a:cubicBezTo>
                  <a:pt x="10946" y="4964"/>
                  <a:pt x="10946" y="4979"/>
                  <a:pt x="10956" y="4995"/>
                </a:cubicBezTo>
                <a:cubicBezTo>
                  <a:pt x="10946" y="5010"/>
                  <a:pt x="10937" y="5010"/>
                  <a:pt x="10928" y="5026"/>
                </a:cubicBezTo>
                <a:cubicBezTo>
                  <a:pt x="10928" y="5041"/>
                  <a:pt x="10928" y="5057"/>
                  <a:pt x="10928" y="5072"/>
                </a:cubicBezTo>
                <a:cubicBezTo>
                  <a:pt x="10928" y="5088"/>
                  <a:pt x="10928" y="5088"/>
                  <a:pt x="10919" y="5104"/>
                </a:cubicBezTo>
                <a:cubicBezTo>
                  <a:pt x="10919" y="5119"/>
                  <a:pt x="10910" y="5119"/>
                  <a:pt x="10910" y="5135"/>
                </a:cubicBezTo>
                <a:cubicBezTo>
                  <a:pt x="10910" y="5166"/>
                  <a:pt x="10901" y="5181"/>
                  <a:pt x="10892" y="5181"/>
                </a:cubicBezTo>
                <a:cubicBezTo>
                  <a:pt x="10882" y="5197"/>
                  <a:pt x="10864" y="5212"/>
                  <a:pt x="10864" y="5243"/>
                </a:cubicBezTo>
                <a:cubicBezTo>
                  <a:pt x="10864" y="5274"/>
                  <a:pt x="10846" y="5290"/>
                  <a:pt x="10846" y="5321"/>
                </a:cubicBezTo>
                <a:cubicBezTo>
                  <a:pt x="10846" y="5352"/>
                  <a:pt x="10846" y="5368"/>
                  <a:pt x="10827" y="5368"/>
                </a:cubicBezTo>
                <a:cubicBezTo>
                  <a:pt x="10818" y="5383"/>
                  <a:pt x="10818" y="5399"/>
                  <a:pt x="10818" y="5399"/>
                </a:cubicBezTo>
                <a:cubicBezTo>
                  <a:pt x="10827" y="5430"/>
                  <a:pt x="10827" y="5461"/>
                  <a:pt x="10818" y="5492"/>
                </a:cubicBezTo>
                <a:cubicBezTo>
                  <a:pt x="10809" y="5508"/>
                  <a:pt x="10809" y="5539"/>
                  <a:pt x="10809" y="5570"/>
                </a:cubicBezTo>
                <a:cubicBezTo>
                  <a:pt x="10809" y="5585"/>
                  <a:pt x="10800" y="5601"/>
                  <a:pt x="10791" y="5601"/>
                </a:cubicBezTo>
                <a:cubicBezTo>
                  <a:pt x="10782" y="5601"/>
                  <a:pt x="10773" y="5616"/>
                  <a:pt x="10763" y="5616"/>
                </a:cubicBezTo>
                <a:cubicBezTo>
                  <a:pt x="10763" y="5616"/>
                  <a:pt x="10754" y="5632"/>
                  <a:pt x="10754" y="5632"/>
                </a:cubicBezTo>
                <a:cubicBezTo>
                  <a:pt x="10754" y="5663"/>
                  <a:pt x="10754" y="5678"/>
                  <a:pt x="10745" y="5694"/>
                </a:cubicBezTo>
                <a:cubicBezTo>
                  <a:pt x="10718" y="5725"/>
                  <a:pt x="10699" y="5772"/>
                  <a:pt x="10690" y="5818"/>
                </a:cubicBezTo>
                <a:cubicBezTo>
                  <a:pt x="10681" y="5834"/>
                  <a:pt x="10681" y="5849"/>
                  <a:pt x="10672" y="5865"/>
                </a:cubicBezTo>
                <a:cubicBezTo>
                  <a:pt x="10672" y="5880"/>
                  <a:pt x="10663" y="5880"/>
                  <a:pt x="10654" y="5880"/>
                </a:cubicBezTo>
                <a:cubicBezTo>
                  <a:pt x="10635" y="5880"/>
                  <a:pt x="10626" y="5880"/>
                  <a:pt x="10617" y="5880"/>
                </a:cubicBezTo>
                <a:cubicBezTo>
                  <a:pt x="10617" y="5880"/>
                  <a:pt x="10617" y="5880"/>
                  <a:pt x="10608" y="5880"/>
                </a:cubicBezTo>
                <a:cubicBezTo>
                  <a:pt x="10608" y="5896"/>
                  <a:pt x="10608" y="5896"/>
                  <a:pt x="10608" y="5912"/>
                </a:cubicBezTo>
                <a:cubicBezTo>
                  <a:pt x="10617" y="5912"/>
                  <a:pt x="10617" y="5912"/>
                  <a:pt x="10617" y="5912"/>
                </a:cubicBezTo>
                <a:cubicBezTo>
                  <a:pt x="10617" y="5927"/>
                  <a:pt x="10617" y="5943"/>
                  <a:pt x="10617" y="5943"/>
                </a:cubicBezTo>
                <a:cubicBezTo>
                  <a:pt x="10589" y="5958"/>
                  <a:pt x="10571" y="6005"/>
                  <a:pt x="10553" y="5989"/>
                </a:cubicBezTo>
                <a:cubicBezTo>
                  <a:pt x="10535" y="6020"/>
                  <a:pt x="10516" y="6036"/>
                  <a:pt x="10498" y="6051"/>
                </a:cubicBezTo>
                <a:cubicBezTo>
                  <a:pt x="10498" y="6067"/>
                  <a:pt x="10498" y="6067"/>
                  <a:pt x="10498" y="6067"/>
                </a:cubicBezTo>
                <a:cubicBezTo>
                  <a:pt x="10498" y="6098"/>
                  <a:pt x="10489" y="6114"/>
                  <a:pt x="10480" y="6114"/>
                </a:cubicBezTo>
                <a:cubicBezTo>
                  <a:pt x="10471" y="6114"/>
                  <a:pt x="10452" y="6129"/>
                  <a:pt x="10443" y="6129"/>
                </a:cubicBezTo>
                <a:cubicBezTo>
                  <a:pt x="10443" y="6129"/>
                  <a:pt x="10434" y="6145"/>
                  <a:pt x="10434" y="6160"/>
                </a:cubicBezTo>
                <a:cubicBezTo>
                  <a:pt x="10425" y="6176"/>
                  <a:pt x="10434" y="6191"/>
                  <a:pt x="10425" y="6207"/>
                </a:cubicBezTo>
                <a:cubicBezTo>
                  <a:pt x="10425" y="6253"/>
                  <a:pt x="10434" y="6316"/>
                  <a:pt x="10425" y="6362"/>
                </a:cubicBezTo>
                <a:cubicBezTo>
                  <a:pt x="10425" y="6362"/>
                  <a:pt x="10425" y="6362"/>
                  <a:pt x="10425" y="6378"/>
                </a:cubicBezTo>
                <a:cubicBezTo>
                  <a:pt x="10434" y="6409"/>
                  <a:pt x="10443" y="6424"/>
                  <a:pt x="10452" y="6471"/>
                </a:cubicBezTo>
                <a:cubicBezTo>
                  <a:pt x="10461" y="6487"/>
                  <a:pt x="10471" y="6502"/>
                  <a:pt x="10471" y="6533"/>
                </a:cubicBezTo>
                <a:cubicBezTo>
                  <a:pt x="10471" y="6533"/>
                  <a:pt x="10471" y="6549"/>
                  <a:pt x="10461" y="6564"/>
                </a:cubicBezTo>
                <a:cubicBezTo>
                  <a:pt x="10461" y="6580"/>
                  <a:pt x="10452" y="6595"/>
                  <a:pt x="10443" y="6611"/>
                </a:cubicBezTo>
                <a:cubicBezTo>
                  <a:pt x="10443" y="6611"/>
                  <a:pt x="10443" y="6642"/>
                  <a:pt x="10452" y="6642"/>
                </a:cubicBezTo>
                <a:cubicBezTo>
                  <a:pt x="10452" y="6642"/>
                  <a:pt x="10461" y="6657"/>
                  <a:pt x="10471" y="6657"/>
                </a:cubicBezTo>
                <a:cubicBezTo>
                  <a:pt x="10480" y="6657"/>
                  <a:pt x="10480" y="6673"/>
                  <a:pt x="10480" y="6689"/>
                </a:cubicBezTo>
                <a:cubicBezTo>
                  <a:pt x="10471" y="6704"/>
                  <a:pt x="10461" y="6720"/>
                  <a:pt x="10461" y="6735"/>
                </a:cubicBezTo>
                <a:cubicBezTo>
                  <a:pt x="10452" y="6735"/>
                  <a:pt x="10452" y="6766"/>
                  <a:pt x="10461" y="6782"/>
                </a:cubicBezTo>
                <a:cubicBezTo>
                  <a:pt x="10489" y="6828"/>
                  <a:pt x="10525" y="6859"/>
                  <a:pt x="10553" y="6875"/>
                </a:cubicBezTo>
                <a:cubicBezTo>
                  <a:pt x="10562" y="6875"/>
                  <a:pt x="10571" y="6891"/>
                  <a:pt x="10571" y="6875"/>
                </a:cubicBezTo>
                <a:cubicBezTo>
                  <a:pt x="10608" y="6859"/>
                  <a:pt x="10635" y="6859"/>
                  <a:pt x="10663" y="6797"/>
                </a:cubicBezTo>
                <a:cubicBezTo>
                  <a:pt x="10672" y="6782"/>
                  <a:pt x="10681" y="6751"/>
                  <a:pt x="10690" y="6735"/>
                </a:cubicBezTo>
                <a:cubicBezTo>
                  <a:pt x="10708" y="6704"/>
                  <a:pt x="10745" y="6704"/>
                  <a:pt x="10754" y="6657"/>
                </a:cubicBezTo>
                <a:cubicBezTo>
                  <a:pt x="10754" y="6657"/>
                  <a:pt x="10754" y="6657"/>
                  <a:pt x="10763" y="6657"/>
                </a:cubicBezTo>
                <a:cubicBezTo>
                  <a:pt x="10763" y="6673"/>
                  <a:pt x="10782" y="6673"/>
                  <a:pt x="10782" y="6689"/>
                </a:cubicBezTo>
                <a:cubicBezTo>
                  <a:pt x="10791" y="6720"/>
                  <a:pt x="10782" y="6751"/>
                  <a:pt x="10791" y="6766"/>
                </a:cubicBezTo>
                <a:cubicBezTo>
                  <a:pt x="10791" y="6797"/>
                  <a:pt x="10809" y="6828"/>
                  <a:pt x="10809" y="6859"/>
                </a:cubicBezTo>
                <a:cubicBezTo>
                  <a:pt x="10809" y="6906"/>
                  <a:pt x="10827" y="6953"/>
                  <a:pt x="10837" y="6999"/>
                </a:cubicBezTo>
                <a:cubicBezTo>
                  <a:pt x="10855" y="7030"/>
                  <a:pt x="10864" y="7077"/>
                  <a:pt x="10882" y="7108"/>
                </a:cubicBezTo>
                <a:cubicBezTo>
                  <a:pt x="10892" y="7124"/>
                  <a:pt x="10882" y="7139"/>
                  <a:pt x="10882" y="7155"/>
                </a:cubicBezTo>
                <a:cubicBezTo>
                  <a:pt x="10882" y="7155"/>
                  <a:pt x="10873" y="7170"/>
                  <a:pt x="10873" y="7186"/>
                </a:cubicBezTo>
                <a:cubicBezTo>
                  <a:pt x="10873" y="7186"/>
                  <a:pt x="10873" y="7186"/>
                  <a:pt x="10873" y="7186"/>
                </a:cubicBezTo>
                <a:cubicBezTo>
                  <a:pt x="10873" y="7186"/>
                  <a:pt x="10873" y="7186"/>
                  <a:pt x="10873" y="7201"/>
                </a:cubicBezTo>
                <a:cubicBezTo>
                  <a:pt x="10882" y="7201"/>
                  <a:pt x="10882" y="7217"/>
                  <a:pt x="10892" y="7217"/>
                </a:cubicBezTo>
                <a:cubicBezTo>
                  <a:pt x="10910" y="7310"/>
                  <a:pt x="10919" y="7295"/>
                  <a:pt x="10965" y="7279"/>
                </a:cubicBezTo>
                <a:cubicBezTo>
                  <a:pt x="10974" y="7279"/>
                  <a:pt x="10983" y="7264"/>
                  <a:pt x="10983" y="7248"/>
                </a:cubicBezTo>
                <a:cubicBezTo>
                  <a:pt x="10983" y="7217"/>
                  <a:pt x="11001" y="7201"/>
                  <a:pt x="11011" y="7186"/>
                </a:cubicBezTo>
                <a:cubicBezTo>
                  <a:pt x="11020" y="7186"/>
                  <a:pt x="11029" y="7186"/>
                  <a:pt x="11038" y="7186"/>
                </a:cubicBezTo>
                <a:cubicBezTo>
                  <a:pt x="11056" y="7186"/>
                  <a:pt x="11084" y="7186"/>
                  <a:pt x="11093" y="7139"/>
                </a:cubicBezTo>
                <a:cubicBezTo>
                  <a:pt x="11129" y="7155"/>
                  <a:pt x="11129" y="7108"/>
                  <a:pt x="11129" y="7062"/>
                </a:cubicBezTo>
                <a:cubicBezTo>
                  <a:pt x="11129" y="7062"/>
                  <a:pt x="11129" y="7046"/>
                  <a:pt x="11129" y="7046"/>
                </a:cubicBezTo>
                <a:cubicBezTo>
                  <a:pt x="11129" y="7030"/>
                  <a:pt x="11129" y="7015"/>
                  <a:pt x="11111" y="7015"/>
                </a:cubicBezTo>
                <a:cubicBezTo>
                  <a:pt x="11111" y="7015"/>
                  <a:pt x="11111" y="7015"/>
                  <a:pt x="11111" y="7015"/>
                </a:cubicBezTo>
                <a:cubicBezTo>
                  <a:pt x="11102" y="7015"/>
                  <a:pt x="11102" y="7015"/>
                  <a:pt x="11102" y="7015"/>
                </a:cubicBezTo>
                <a:cubicBezTo>
                  <a:pt x="11102" y="6968"/>
                  <a:pt x="11102" y="6922"/>
                  <a:pt x="11111" y="6875"/>
                </a:cubicBezTo>
                <a:cubicBezTo>
                  <a:pt x="11111" y="6859"/>
                  <a:pt x="11120" y="6828"/>
                  <a:pt x="11120" y="6813"/>
                </a:cubicBezTo>
                <a:cubicBezTo>
                  <a:pt x="11120" y="6766"/>
                  <a:pt x="11129" y="6735"/>
                  <a:pt x="11148" y="6720"/>
                </a:cubicBezTo>
                <a:cubicBezTo>
                  <a:pt x="11157" y="6704"/>
                  <a:pt x="11175" y="6689"/>
                  <a:pt x="11184" y="6673"/>
                </a:cubicBezTo>
                <a:cubicBezTo>
                  <a:pt x="11203" y="6657"/>
                  <a:pt x="11212" y="6626"/>
                  <a:pt x="11212" y="6595"/>
                </a:cubicBezTo>
                <a:cubicBezTo>
                  <a:pt x="11212" y="6580"/>
                  <a:pt x="11212" y="6564"/>
                  <a:pt x="11212" y="6533"/>
                </a:cubicBezTo>
                <a:cubicBezTo>
                  <a:pt x="11212" y="6533"/>
                  <a:pt x="11212" y="6518"/>
                  <a:pt x="11203" y="6502"/>
                </a:cubicBezTo>
                <a:cubicBezTo>
                  <a:pt x="11184" y="6455"/>
                  <a:pt x="11166" y="6409"/>
                  <a:pt x="11139" y="6393"/>
                </a:cubicBezTo>
                <a:cubicBezTo>
                  <a:pt x="11120" y="6378"/>
                  <a:pt x="11111" y="6347"/>
                  <a:pt x="11120" y="6331"/>
                </a:cubicBezTo>
                <a:cubicBezTo>
                  <a:pt x="11120" y="6253"/>
                  <a:pt x="11120" y="6176"/>
                  <a:pt x="11120" y="6114"/>
                </a:cubicBezTo>
                <a:cubicBezTo>
                  <a:pt x="11120" y="6098"/>
                  <a:pt x="11120" y="6083"/>
                  <a:pt x="11129" y="6067"/>
                </a:cubicBezTo>
                <a:cubicBezTo>
                  <a:pt x="11148" y="6005"/>
                  <a:pt x="11175" y="5958"/>
                  <a:pt x="11212" y="5912"/>
                </a:cubicBezTo>
                <a:cubicBezTo>
                  <a:pt x="11230" y="5896"/>
                  <a:pt x="11239" y="5865"/>
                  <a:pt x="11258" y="5834"/>
                </a:cubicBezTo>
                <a:cubicBezTo>
                  <a:pt x="11285" y="5787"/>
                  <a:pt x="11285" y="5787"/>
                  <a:pt x="11303" y="5710"/>
                </a:cubicBezTo>
                <a:cubicBezTo>
                  <a:pt x="11313" y="5694"/>
                  <a:pt x="11313" y="5678"/>
                  <a:pt x="11313" y="5647"/>
                </a:cubicBezTo>
                <a:cubicBezTo>
                  <a:pt x="11303" y="5601"/>
                  <a:pt x="11313" y="5539"/>
                  <a:pt x="11322" y="5492"/>
                </a:cubicBezTo>
                <a:cubicBezTo>
                  <a:pt x="11331" y="5461"/>
                  <a:pt x="11349" y="5414"/>
                  <a:pt x="11386" y="5430"/>
                </a:cubicBezTo>
                <a:cubicBezTo>
                  <a:pt x="11422" y="5414"/>
                  <a:pt x="11459" y="5430"/>
                  <a:pt x="11496" y="5461"/>
                </a:cubicBezTo>
                <a:cubicBezTo>
                  <a:pt x="11505" y="5476"/>
                  <a:pt x="11505" y="5508"/>
                  <a:pt x="11496" y="5523"/>
                </a:cubicBezTo>
                <a:cubicBezTo>
                  <a:pt x="11486" y="5539"/>
                  <a:pt x="11477" y="5539"/>
                  <a:pt x="11477" y="5570"/>
                </a:cubicBezTo>
                <a:cubicBezTo>
                  <a:pt x="11477" y="5585"/>
                  <a:pt x="11468" y="5601"/>
                  <a:pt x="11468" y="5616"/>
                </a:cubicBezTo>
                <a:cubicBezTo>
                  <a:pt x="11441" y="5678"/>
                  <a:pt x="11422" y="5756"/>
                  <a:pt x="11386" y="5818"/>
                </a:cubicBezTo>
                <a:cubicBezTo>
                  <a:pt x="11377" y="5834"/>
                  <a:pt x="11367" y="5849"/>
                  <a:pt x="11367" y="5865"/>
                </a:cubicBezTo>
                <a:cubicBezTo>
                  <a:pt x="11358" y="5896"/>
                  <a:pt x="11349" y="5912"/>
                  <a:pt x="11331" y="5896"/>
                </a:cubicBezTo>
                <a:cubicBezTo>
                  <a:pt x="11322" y="5896"/>
                  <a:pt x="11313" y="5912"/>
                  <a:pt x="11313" y="5927"/>
                </a:cubicBezTo>
                <a:cubicBezTo>
                  <a:pt x="11322" y="5958"/>
                  <a:pt x="11313" y="5974"/>
                  <a:pt x="11313" y="5989"/>
                </a:cubicBezTo>
                <a:cubicBezTo>
                  <a:pt x="11313" y="6005"/>
                  <a:pt x="11313" y="6036"/>
                  <a:pt x="11313" y="6051"/>
                </a:cubicBezTo>
                <a:cubicBezTo>
                  <a:pt x="11313" y="6067"/>
                  <a:pt x="11322" y="6083"/>
                  <a:pt x="11322" y="6098"/>
                </a:cubicBezTo>
                <a:cubicBezTo>
                  <a:pt x="11331" y="6176"/>
                  <a:pt x="11340" y="6238"/>
                  <a:pt x="11340" y="6316"/>
                </a:cubicBezTo>
                <a:cubicBezTo>
                  <a:pt x="11340" y="6331"/>
                  <a:pt x="11340" y="6331"/>
                  <a:pt x="11340" y="6347"/>
                </a:cubicBezTo>
                <a:cubicBezTo>
                  <a:pt x="11340" y="6378"/>
                  <a:pt x="11349" y="6393"/>
                  <a:pt x="11358" y="6409"/>
                </a:cubicBezTo>
                <a:cubicBezTo>
                  <a:pt x="11367" y="6409"/>
                  <a:pt x="11377" y="6424"/>
                  <a:pt x="11386" y="6424"/>
                </a:cubicBezTo>
                <a:cubicBezTo>
                  <a:pt x="11386" y="6424"/>
                  <a:pt x="11386" y="6424"/>
                  <a:pt x="11386" y="6424"/>
                </a:cubicBezTo>
                <a:cubicBezTo>
                  <a:pt x="11386" y="6424"/>
                  <a:pt x="11386" y="6424"/>
                  <a:pt x="11386" y="6424"/>
                </a:cubicBezTo>
                <a:cubicBezTo>
                  <a:pt x="11395" y="6424"/>
                  <a:pt x="11395" y="6424"/>
                  <a:pt x="11395" y="6424"/>
                </a:cubicBezTo>
                <a:cubicBezTo>
                  <a:pt x="11386" y="6424"/>
                  <a:pt x="11386" y="6424"/>
                  <a:pt x="11386" y="6424"/>
                </a:cubicBezTo>
                <a:cubicBezTo>
                  <a:pt x="11395" y="6440"/>
                  <a:pt x="11404" y="6440"/>
                  <a:pt x="11404" y="6440"/>
                </a:cubicBezTo>
                <a:cubicBezTo>
                  <a:pt x="11422" y="6440"/>
                  <a:pt x="11441" y="6455"/>
                  <a:pt x="11450" y="6487"/>
                </a:cubicBezTo>
                <a:cubicBezTo>
                  <a:pt x="11459" y="6502"/>
                  <a:pt x="11468" y="6518"/>
                  <a:pt x="11486" y="6502"/>
                </a:cubicBezTo>
                <a:cubicBezTo>
                  <a:pt x="11505" y="6502"/>
                  <a:pt x="11514" y="6487"/>
                  <a:pt x="11532" y="6471"/>
                </a:cubicBezTo>
                <a:cubicBezTo>
                  <a:pt x="11578" y="6424"/>
                  <a:pt x="11633" y="6409"/>
                  <a:pt x="11688" y="6409"/>
                </a:cubicBezTo>
                <a:cubicBezTo>
                  <a:pt x="11706" y="6409"/>
                  <a:pt x="11724" y="6393"/>
                  <a:pt x="11743" y="6393"/>
                </a:cubicBezTo>
                <a:cubicBezTo>
                  <a:pt x="11743" y="6393"/>
                  <a:pt x="11752" y="6393"/>
                  <a:pt x="11752" y="6409"/>
                </a:cubicBezTo>
                <a:cubicBezTo>
                  <a:pt x="11761" y="6440"/>
                  <a:pt x="11788" y="6440"/>
                  <a:pt x="11807" y="6455"/>
                </a:cubicBezTo>
                <a:cubicBezTo>
                  <a:pt x="11807" y="6455"/>
                  <a:pt x="11807" y="6455"/>
                  <a:pt x="11816" y="6455"/>
                </a:cubicBezTo>
                <a:cubicBezTo>
                  <a:pt x="11816" y="6471"/>
                  <a:pt x="11816" y="6471"/>
                  <a:pt x="11816" y="6471"/>
                </a:cubicBezTo>
                <a:cubicBezTo>
                  <a:pt x="11807" y="6487"/>
                  <a:pt x="11798" y="6487"/>
                  <a:pt x="11788" y="6502"/>
                </a:cubicBezTo>
                <a:cubicBezTo>
                  <a:pt x="11770" y="6518"/>
                  <a:pt x="11752" y="6518"/>
                  <a:pt x="11752" y="6549"/>
                </a:cubicBezTo>
                <a:cubicBezTo>
                  <a:pt x="11734" y="6595"/>
                  <a:pt x="11706" y="6595"/>
                  <a:pt x="11679" y="6580"/>
                </a:cubicBezTo>
                <a:cubicBezTo>
                  <a:pt x="11660" y="6564"/>
                  <a:pt x="11642" y="6564"/>
                  <a:pt x="11624" y="6549"/>
                </a:cubicBezTo>
                <a:cubicBezTo>
                  <a:pt x="11615" y="6549"/>
                  <a:pt x="11605" y="6549"/>
                  <a:pt x="11605" y="6549"/>
                </a:cubicBezTo>
                <a:cubicBezTo>
                  <a:pt x="11578" y="6564"/>
                  <a:pt x="11551" y="6580"/>
                  <a:pt x="11523" y="6595"/>
                </a:cubicBezTo>
                <a:cubicBezTo>
                  <a:pt x="11505" y="6611"/>
                  <a:pt x="11486" y="6642"/>
                  <a:pt x="11477" y="6689"/>
                </a:cubicBezTo>
                <a:cubicBezTo>
                  <a:pt x="11477" y="6720"/>
                  <a:pt x="11468" y="6735"/>
                  <a:pt x="11459" y="6735"/>
                </a:cubicBezTo>
                <a:cubicBezTo>
                  <a:pt x="11450" y="6751"/>
                  <a:pt x="11432" y="6751"/>
                  <a:pt x="11422" y="6751"/>
                </a:cubicBezTo>
                <a:cubicBezTo>
                  <a:pt x="11404" y="6766"/>
                  <a:pt x="11404" y="6782"/>
                  <a:pt x="11413" y="6828"/>
                </a:cubicBezTo>
                <a:cubicBezTo>
                  <a:pt x="11413" y="6828"/>
                  <a:pt x="11422" y="6828"/>
                  <a:pt x="11422" y="6828"/>
                </a:cubicBezTo>
                <a:cubicBezTo>
                  <a:pt x="11441" y="6828"/>
                  <a:pt x="11459" y="6813"/>
                  <a:pt x="11477" y="6782"/>
                </a:cubicBezTo>
                <a:cubicBezTo>
                  <a:pt x="11486" y="6766"/>
                  <a:pt x="11486" y="6766"/>
                  <a:pt x="11505" y="6782"/>
                </a:cubicBezTo>
                <a:cubicBezTo>
                  <a:pt x="11514" y="6797"/>
                  <a:pt x="11523" y="6813"/>
                  <a:pt x="11532" y="6813"/>
                </a:cubicBezTo>
                <a:cubicBezTo>
                  <a:pt x="11532" y="6828"/>
                  <a:pt x="11541" y="6828"/>
                  <a:pt x="11541" y="6844"/>
                </a:cubicBezTo>
                <a:cubicBezTo>
                  <a:pt x="11541" y="6875"/>
                  <a:pt x="11541" y="6922"/>
                  <a:pt x="11541" y="6953"/>
                </a:cubicBezTo>
                <a:cubicBezTo>
                  <a:pt x="11541" y="6968"/>
                  <a:pt x="11532" y="6984"/>
                  <a:pt x="11523" y="6999"/>
                </a:cubicBezTo>
                <a:cubicBezTo>
                  <a:pt x="11514" y="6999"/>
                  <a:pt x="11505" y="6984"/>
                  <a:pt x="11505" y="6984"/>
                </a:cubicBezTo>
                <a:cubicBezTo>
                  <a:pt x="11486" y="6968"/>
                  <a:pt x="11477" y="6937"/>
                  <a:pt x="11468" y="6922"/>
                </a:cubicBezTo>
                <a:cubicBezTo>
                  <a:pt x="11459" y="6906"/>
                  <a:pt x="11450" y="6891"/>
                  <a:pt x="11432" y="6906"/>
                </a:cubicBezTo>
                <a:cubicBezTo>
                  <a:pt x="11413" y="6922"/>
                  <a:pt x="11395" y="6937"/>
                  <a:pt x="11386" y="6968"/>
                </a:cubicBezTo>
                <a:cubicBezTo>
                  <a:pt x="11386" y="6999"/>
                  <a:pt x="11377" y="7030"/>
                  <a:pt x="11377" y="7046"/>
                </a:cubicBezTo>
                <a:cubicBezTo>
                  <a:pt x="11367" y="7077"/>
                  <a:pt x="11367" y="7124"/>
                  <a:pt x="11367" y="7155"/>
                </a:cubicBezTo>
                <a:cubicBezTo>
                  <a:pt x="11377" y="7201"/>
                  <a:pt x="11377" y="7248"/>
                  <a:pt x="11377" y="7295"/>
                </a:cubicBezTo>
                <a:cubicBezTo>
                  <a:pt x="11386" y="7295"/>
                  <a:pt x="11377" y="7310"/>
                  <a:pt x="11377" y="7310"/>
                </a:cubicBezTo>
                <a:cubicBezTo>
                  <a:pt x="11358" y="7326"/>
                  <a:pt x="11349" y="7326"/>
                  <a:pt x="11340" y="7341"/>
                </a:cubicBezTo>
                <a:cubicBezTo>
                  <a:pt x="11322" y="7341"/>
                  <a:pt x="11313" y="7357"/>
                  <a:pt x="11313" y="7388"/>
                </a:cubicBezTo>
                <a:cubicBezTo>
                  <a:pt x="11313" y="7434"/>
                  <a:pt x="11258" y="7434"/>
                  <a:pt x="11248" y="7403"/>
                </a:cubicBezTo>
                <a:cubicBezTo>
                  <a:pt x="11248" y="7403"/>
                  <a:pt x="11239" y="7388"/>
                  <a:pt x="11239" y="7388"/>
                </a:cubicBezTo>
                <a:cubicBezTo>
                  <a:pt x="11230" y="7357"/>
                  <a:pt x="11221" y="7357"/>
                  <a:pt x="11212" y="7357"/>
                </a:cubicBezTo>
                <a:cubicBezTo>
                  <a:pt x="11184" y="7357"/>
                  <a:pt x="11157" y="7372"/>
                  <a:pt x="11129" y="7388"/>
                </a:cubicBezTo>
                <a:cubicBezTo>
                  <a:pt x="11102" y="7419"/>
                  <a:pt x="11065" y="7466"/>
                  <a:pt x="11038" y="7481"/>
                </a:cubicBezTo>
                <a:cubicBezTo>
                  <a:pt x="11020" y="7497"/>
                  <a:pt x="11020" y="7512"/>
                  <a:pt x="11001" y="7528"/>
                </a:cubicBezTo>
                <a:cubicBezTo>
                  <a:pt x="11001" y="7543"/>
                  <a:pt x="10983" y="7543"/>
                  <a:pt x="10983" y="7528"/>
                </a:cubicBezTo>
                <a:cubicBezTo>
                  <a:pt x="10974" y="7512"/>
                  <a:pt x="10956" y="7497"/>
                  <a:pt x="10946" y="7466"/>
                </a:cubicBezTo>
                <a:cubicBezTo>
                  <a:pt x="10946" y="7450"/>
                  <a:pt x="10946" y="7434"/>
                  <a:pt x="10946" y="7419"/>
                </a:cubicBezTo>
                <a:cubicBezTo>
                  <a:pt x="10946" y="7419"/>
                  <a:pt x="10928" y="7403"/>
                  <a:pt x="10928" y="7419"/>
                </a:cubicBezTo>
                <a:cubicBezTo>
                  <a:pt x="10910" y="7434"/>
                  <a:pt x="10901" y="7450"/>
                  <a:pt x="10882" y="7450"/>
                </a:cubicBezTo>
                <a:cubicBezTo>
                  <a:pt x="10864" y="7450"/>
                  <a:pt x="10837" y="7481"/>
                  <a:pt x="10818" y="7497"/>
                </a:cubicBezTo>
                <a:cubicBezTo>
                  <a:pt x="10818" y="7497"/>
                  <a:pt x="10809" y="7497"/>
                  <a:pt x="10809" y="7497"/>
                </a:cubicBezTo>
                <a:cubicBezTo>
                  <a:pt x="10800" y="7481"/>
                  <a:pt x="10791" y="7466"/>
                  <a:pt x="10773" y="7450"/>
                </a:cubicBezTo>
                <a:cubicBezTo>
                  <a:pt x="10763" y="7450"/>
                  <a:pt x="10745" y="7450"/>
                  <a:pt x="10736" y="7434"/>
                </a:cubicBezTo>
                <a:cubicBezTo>
                  <a:pt x="10727" y="7419"/>
                  <a:pt x="10727" y="7388"/>
                  <a:pt x="10718" y="7372"/>
                </a:cubicBezTo>
                <a:cubicBezTo>
                  <a:pt x="10718" y="7372"/>
                  <a:pt x="10727" y="7357"/>
                  <a:pt x="10727" y="7357"/>
                </a:cubicBezTo>
                <a:cubicBezTo>
                  <a:pt x="10727" y="7341"/>
                  <a:pt x="10727" y="7341"/>
                  <a:pt x="10736" y="7341"/>
                </a:cubicBezTo>
                <a:cubicBezTo>
                  <a:pt x="10754" y="7357"/>
                  <a:pt x="10773" y="7372"/>
                  <a:pt x="10800" y="7403"/>
                </a:cubicBezTo>
                <a:cubicBezTo>
                  <a:pt x="10818" y="7434"/>
                  <a:pt x="10846" y="7419"/>
                  <a:pt x="10855" y="7372"/>
                </a:cubicBezTo>
                <a:cubicBezTo>
                  <a:pt x="10873" y="7310"/>
                  <a:pt x="10882" y="7264"/>
                  <a:pt x="10873" y="7201"/>
                </a:cubicBezTo>
                <a:cubicBezTo>
                  <a:pt x="10873" y="7186"/>
                  <a:pt x="10873" y="7186"/>
                  <a:pt x="10873" y="7186"/>
                </a:cubicBezTo>
                <a:cubicBezTo>
                  <a:pt x="10873" y="7186"/>
                  <a:pt x="10873" y="7186"/>
                  <a:pt x="10873" y="7186"/>
                </a:cubicBezTo>
                <a:cubicBezTo>
                  <a:pt x="10846" y="7186"/>
                  <a:pt x="10827" y="7201"/>
                  <a:pt x="10809" y="7232"/>
                </a:cubicBezTo>
                <a:cubicBezTo>
                  <a:pt x="10800" y="7248"/>
                  <a:pt x="10800" y="7279"/>
                  <a:pt x="10800" y="7295"/>
                </a:cubicBezTo>
                <a:cubicBezTo>
                  <a:pt x="10809" y="7310"/>
                  <a:pt x="10818" y="7310"/>
                  <a:pt x="10818" y="7341"/>
                </a:cubicBezTo>
                <a:cubicBezTo>
                  <a:pt x="10818" y="7341"/>
                  <a:pt x="10818" y="7357"/>
                  <a:pt x="10818" y="7357"/>
                </a:cubicBezTo>
                <a:cubicBezTo>
                  <a:pt x="10818" y="7357"/>
                  <a:pt x="10809" y="7357"/>
                  <a:pt x="10800" y="7357"/>
                </a:cubicBezTo>
                <a:cubicBezTo>
                  <a:pt x="10800" y="7357"/>
                  <a:pt x="10800" y="7357"/>
                  <a:pt x="10800" y="7341"/>
                </a:cubicBezTo>
                <a:cubicBezTo>
                  <a:pt x="10782" y="7326"/>
                  <a:pt x="10773" y="7279"/>
                  <a:pt x="10745" y="7264"/>
                </a:cubicBezTo>
                <a:cubicBezTo>
                  <a:pt x="10745" y="7264"/>
                  <a:pt x="10745" y="7248"/>
                  <a:pt x="10745" y="7232"/>
                </a:cubicBezTo>
                <a:cubicBezTo>
                  <a:pt x="10754" y="7201"/>
                  <a:pt x="10763" y="7170"/>
                  <a:pt x="10782" y="7170"/>
                </a:cubicBezTo>
                <a:cubicBezTo>
                  <a:pt x="10782" y="7155"/>
                  <a:pt x="10782" y="7155"/>
                  <a:pt x="10782" y="7139"/>
                </a:cubicBezTo>
                <a:cubicBezTo>
                  <a:pt x="10782" y="7139"/>
                  <a:pt x="10773" y="7139"/>
                  <a:pt x="10773" y="7124"/>
                </a:cubicBezTo>
                <a:cubicBezTo>
                  <a:pt x="10745" y="7108"/>
                  <a:pt x="10745" y="7077"/>
                  <a:pt x="10754" y="7030"/>
                </a:cubicBezTo>
                <a:cubicBezTo>
                  <a:pt x="10754" y="6999"/>
                  <a:pt x="10763" y="6984"/>
                  <a:pt x="10763" y="6968"/>
                </a:cubicBezTo>
                <a:cubicBezTo>
                  <a:pt x="10754" y="6953"/>
                  <a:pt x="10754" y="6937"/>
                  <a:pt x="10745" y="6937"/>
                </a:cubicBezTo>
                <a:cubicBezTo>
                  <a:pt x="10736" y="6937"/>
                  <a:pt x="10736" y="6937"/>
                  <a:pt x="10727" y="6937"/>
                </a:cubicBezTo>
                <a:cubicBezTo>
                  <a:pt x="10699" y="6968"/>
                  <a:pt x="10681" y="7030"/>
                  <a:pt x="10644" y="7046"/>
                </a:cubicBezTo>
                <a:cubicBezTo>
                  <a:pt x="10635" y="7046"/>
                  <a:pt x="10635" y="7062"/>
                  <a:pt x="10635" y="7062"/>
                </a:cubicBezTo>
                <a:cubicBezTo>
                  <a:pt x="10635" y="7124"/>
                  <a:pt x="10617" y="7170"/>
                  <a:pt x="10626" y="7217"/>
                </a:cubicBezTo>
                <a:cubicBezTo>
                  <a:pt x="10626" y="7232"/>
                  <a:pt x="10626" y="7232"/>
                  <a:pt x="10626" y="7248"/>
                </a:cubicBezTo>
                <a:cubicBezTo>
                  <a:pt x="10617" y="7264"/>
                  <a:pt x="10626" y="7279"/>
                  <a:pt x="10626" y="7295"/>
                </a:cubicBezTo>
                <a:cubicBezTo>
                  <a:pt x="10635" y="7310"/>
                  <a:pt x="10644" y="7310"/>
                  <a:pt x="10644" y="7326"/>
                </a:cubicBezTo>
                <a:cubicBezTo>
                  <a:pt x="10654" y="7388"/>
                  <a:pt x="10663" y="7434"/>
                  <a:pt x="10663" y="7497"/>
                </a:cubicBezTo>
                <a:cubicBezTo>
                  <a:pt x="10663" y="7528"/>
                  <a:pt x="10644" y="7574"/>
                  <a:pt x="10626" y="7574"/>
                </a:cubicBezTo>
                <a:cubicBezTo>
                  <a:pt x="10599" y="7559"/>
                  <a:pt x="10580" y="7559"/>
                  <a:pt x="10562" y="7574"/>
                </a:cubicBezTo>
                <a:cubicBezTo>
                  <a:pt x="10544" y="7590"/>
                  <a:pt x="10525" y="7605"/>
                  <a:pt x="10507" y="7605"/>
                </a:cubicBezTo>
                <a:cubicBezTo>
                  <a:pt x="10489" y="7621"/>
                  <a:pt x="10471" y="7636"/>
                  <a:pt x="10443" y="7668"/>
                </a:cubicBezTo>
                <a:cubicBezTo>
                  <a:pt x="10425" y="7683"/>
                  <a:pt x="10416" y="7699"/>
                  <a:pt x="10406" y="7745"/>
                </a:cubicBezTo>
                <a:cubicBezTo>
                  <a:pt x="10388" y="7870"/>
                  <a:pt x="10388" y="7870"/>
                  <a:pt x="10324" y="7932"/>
                </a:cubicBezTo>
                <a:cubicBezTo>
                  <a:pt x="10315" y="7947"/>
                  <a:pt x="10297" y="7963"/>
                  <a:pt x="10287" y="7978"/>
                </a:cubicBezTo>
                <a:cubicBezTo>
                  <a:pt x="10278" y="7978"/>
                  <a:pt x="10278" y="7994"/>
                  <a:pt x="10269" y="8009"/>
                </a:cubicBezTo>
                <a:cubicBezTo>
                  <a:pt x="10269" y="8025"/>
                  <a:pt x="10269" y="8040"/>
                  <a:pt x="10260" y="8056"/>
                </a:cubicBezTo>
                <a:cubicBezTo>
                  <a:pt x="10260" y="8087"/>
                  <a:pt x="10251" y="8103"/>
                  <a:pt x="10233" y="8118"/>
                </a:cubicBezTo>
                <a:cubicBezTo>
                  <a:pt x="10223" y="8118"/>
                  <a:pt x="10214" y="8118"/>
                  <a:pt x="10205" y="8134"/>
                </a:cubicBezTo>
                <a:cubicBezTo>
                  <a:pt x="10196" y="8134"/>
                  <a:pt x="10187" y="8149"/>
                  <a:pt x="10178" y="8165"/>
                </a:cubicBezTo>
                <a:cubicBezTo>
                  <a:pt x="10168" y="8196"/>
                  <a:pt x="10150" y="8196"/>
                  <a:pt x="10141" y="8196"/>
                </a:cubicBezTo>
                <a:cubicBezTo>
                  <a:pt x="10123" y="8196"/>
                  <a:pt x="10114" y="8180"/>
                  <a:pt x="10104" y="8165"/>
                </a:cubicBezTo>
                <a:cubicBezTo>
                  <a:pt x="10095" y="8165"/>
                  <a:pt x="10086" y="8165"/>
                  <a:pt x="10077" y="8165"/>
                </a:cubicBezTo>
                <a:cubicBezTo>
                  <a:pt x="10077" y="8165"/>
                  <a:pt x="10059" y="8180"/>
                  <a:pt x="10068" y="8180"/>
                </a:cubicBezTo>
                <a:cubicBezTo>
                  <a:pt x="10068" y="8211"/>
                  <a:pt x="10068" y="8243"/>
                  <a:pt x="10077" y="8258"/>
                </a:cubicBezTo>
                <a:cubicBezTo>
                  <a:pt x="10077" y="8289"/>
                  <a:pt x="10068" y="8305"/>
                  <a:pt x="10059" y="8305"/>
                </a:cubicBezTo>
                <a:cubicBezTo>
                  <a:pt x="10040" y="8305"/>
                  <a:pt x="10022" y="8305"/>
                  <a:pt x="10004" y="8289"/>
                </a:cubicBezTo>
                <a:cubicBezTo>
                  <a:pt x="9995" y="8274"/>
                  <a:pt x="9985" y="8274"/>
                  <a:pt x="9967" y="8274"/>
                </a:cubicBezTo>
                <a:cubicBezTo>
                  <a:pt x="9949" y="8289"/>
                  <a:pt x="9931" y="8305"/>
                  <a:pt x="9912" y="8305"/>
                </a:cubicBezTo>
                <a:cubicBezTo>
                  <a:pt x="9903" y="8320"/>
                  <a:pt x="9894" y="8336"/>
                  <a:pt x="9903" y="8336"/>
                </a:cubicBezTo>
                <a:cubicBezTo>
                  <a:pt x="9903" y="8382"/>
                  <a:pt x="9903" y="8429"/>
                  <a:pt x="9940" y="8429"/>
                </a:cubicBezTo>
                <a:cubicBezTo>
                  <a:pt x="9958" y="8445"/>
                  <a:pt x="9976" y="8460"/>
                  <a:pt x="9985" y="8460"/>
                </a:cubicBezTo>
                <a:cubicBezTo>
                  <a:pt x="10013" y="8476"/>
                  <a:pt x="10031" y="8507"/>
                  <a:pt x="10040" y="8538"/>
                </a:cubicBezTo>
                <a:cubicBezTo>
                  <a:pt x="10049" y="8584"/>
                  <a:pt x="10059" y="8615"/>
                  <a:pt x="10086" y="8631"/>
                </a:cubicBezTo>
                <a:cubicBezTo>
                  <a:pt x="10095" y="8647"/>
                  <a:pt x="10104" y="8678"/>
                  <a:pt x="10104" y="8709"/>
                </a:cubicBezTo>
                <a:cubicBezTo>
                  <a:pt x="10104" y="8771"/>
                  <a:pt x="10095" y="8849"/>
                  <a:pt x="10095" y="8926"/>
                </a:cubicBezTo>
                <a:cubicBezTo>
                  <a:pt x="10095" y="8942"/>
                  <a:pt x="10086" y="8973"/>
                  <a:pt x="10086" y="9004"/>
                </a:cubicBezTo>
                <a:cubicBezTo>
                  <a:pt x="10077" y="9019"/>
                  <a:pt x="10059" y="9051"/>
                  <a:pt x="10040" y="9035"/>
                </a:cubicBezTo>
                <a:cubicBezTo>
                  <a:pt x="10013" y="9019"/>
                  <a:pt x="9985" y="9035"/>
                  <a:pt x="9958" y="9019"/>
                </a:cubicBezTo>
                <a:cubicBezTo>
                  <a:pt x="9949" y="9019"/>
                  <a:pt x="9940" y="9004"/>
                  <a:pt x="9940" y="9019"/>
                </a:cubicBezTo>
                <a:cubicBezTo>
                  <a:pt x="9912" y="9035"/>
                  <a:pt x="9885" y="9019"/>
                  <a:pt x="9857" y="9019"/>
                </a:cubicBezTo>
                <a:cubicBezTo>
                  <a:pt x="9830" y="9004"/>
                  <a:pt x="9802" y="8988"/>
                  <a:pt x="9775" y="9004"/>
                </a:cubicBezTo>
                <a:cubicBezTo>
                  <a:pt x="9766" y="9004"/>
                  <a:pt x="9757" y="9004"/>
                  <a:pt x="9747" y="9004"/>
                </a:cubicBezTo>
                <a:cubicBezTo>
                  <a:pt x="9711" y="8973"/>
                  <a:pt x="9683" y="8973"/>
                  <a:pt x="9665" y="9035"/>
                </a:cubicBezTo>
                <a:cubicBezTo>
                  <a:pt x="9656" y="9035"/>
                  <a:pt x="9647" y="9035"/>
                  <a:pt x="9638" y="9051"/>
                </a:cubicBezTo>
                <a:cubicBezTo>
                  <a:pt x="9638" y="9051"/>
                  <a:pt x="9628" y="9051"/>
                  <a:pt x="9628" y="9051"/>
                </a:cubicBezTo>
                <a:cubicBezTo>
                  <a:pt x="9619" y="9066"/>
                  <a:pt x="9610" y="9082"/>
                  <a:pt x="9610" y="9097"/>
                </a:cubicBezTo>
                <a:cubicBezTo>
                  <a:pt x="9628" y="9144"/>
                  <a:pt x="9638" y="9190"/>
                  <a:pt x="9628" y="9237"/>
                </a:cubicBezTo>
                <a:cubicBezTo>
                  <a:pt x="9628" y="9253"/>
                  <a:pt x="9628" y="9253"/>
                  <a:pt x="9628" y="9253"/>
                </a:cubicBezTo>
                <a:cubicBezTo>
                  <a:pt x="9647" y="9361"/>
                  <a:pt x="9628" y="9455"/>
                  <a:pt x="9610" y="9548"/>
                </a:cubicBezTo>
                <a:cubicBezTo>
                  <a:pt x="9601" y="9563"/>
                  <a:pt x="9592" y="9594"/>
                  <a:pt x="9592" y="9626"/>
                </a:cubicBezTo>
                <a:cubicBezTo>
                  <a:pt x="9583" y="9641"/>
                  <a:pt x="9583" y="9657"/>
                  <a:pt x="9592" y="9672"/>
                </a:cubicBezTo>
                <a:cubicBezTo>
                  <a:pt x="9619" y="9719"/>
                  <a:pt x="9628" y="9765"/>
                  <a:pt x="9619" y="9828"/>
                </a:cubicBezTo>
                <a:cubicBezTo>
                  <a:pt x="9619" y="9843"/>
                  <a:pt x="9619" y="9859"/>
                  <a:pt x="9628" y="9859"/>
                </a:cubicBezTo>
                <a:cubicBezTo>
                  <a:pt x="9628" y="9874"/>
                  <a:pt x="9628" y="9874"/>
                  <a:pt x="9628" y="9890"/>
                </a:cubicBezTo>
                <a:cubicBezTo>
                  <a:pt x="9656" y="9890"/>
                  <a:pt x="9674" y="9905"/>
                  <a:pt x="9693" y="9905"/>
                </a:cubicBezTo>
                <a:cubicBezTo>
                  <a:pt x="9702" y="9890"/>
                  <a:pt x="9720" y="9890"/>
                  <a:pt x="9729" y="9890"/>
                </a:cubicBezTo>
                <a:cubicBezTo>
                  <a:pt x="9738" y="9890"/>
                  <a:pt x="9757" y="9905"/>
                  <a:pt x="9757" y="9921"/>
                </a:cubicBezTo>
                <a:cubicBezTo>
                  <a:pt x="9775" y="9952"/>
                  <a:pt x="9784" y="9983"/>
                  <a:pt x="9793" y="9998"/>
                </a:cubicBezTo>
                <a:cubicBezTo>
                  <a:pt x="9802" y="10030"/>
                  <a:pt x="9830" y="10030"/>
                  <a:pt x="9839" y="10014"/>
                </a:cubicBezTo>
                <a:cubicBezTo>
                  <a:pt x="9857" y="10014"/>
                  <a:pt x="9866" y="9998"/>
                  <a:pt x="9876" y="9983"/>
                </a:cubicBezTo>
                <a:cubicBezTo>
                  <a:pt x="9903" y="9952"/>
                  <a:pt x="9931" y="9936"/>
                  <a:pt x="9967" y="9952"/>
                </a:cubicBezTo>
                <a:cubicBezTo>
                  <a:pt x="9985" y="9952"/>
                  <a:pt x="10013" y="9936"/>
                  <a:pt x="10040" y="9936"/>
                </a:cubicBezTo>
                <a:cubicBezTo>
                  <a:pt x="10049" y="9936"/>
                  <a:pt x="10068" y="9921"/>
                  <a:pt x="10068" y="9905"/>
                </a:cubicBezTo>
                <a:cubicBezTo>
                  <a:pt x="10077" y="9890"/>
                  <a:pt x="10095" y="9874"/>
                  <a:pt x="10104" y="9859"/>
                </a:cubicBezTo>
                <a:cubicBezTo>
                  <a:pt x="10123" y="9859"/>
                  <a:pt x="10132" y="9828"/>
                  <a:pt x="10141" y="9812"/>
                </a:cubicBezTo>
                <a:cubicBezTo>
                  <a:pt x="10150" y="9765"/>
                  <a:pt x="10159" y="9734"/>
                  <a:pt x="10178" y="9703"/>
                </a:cubicBezTo>
                <a:cubicBezTo>
                  <a:pt x="10187" y="9688"/>
                  <a:pt x="10187" y="9672"/>
                  <a:pt x="10187" y="9657"/>
                </a:cubicBezTo>
                <a:cubicBezTo>
                  <a:pt x="10150" y="9594"/>
                  <a:pt x="10168" y="9532"/>
                  <a:pt x="10196" y="9486"/>
                </a:cubicBezTo>
                <a:cubicBezTo>
                  <a:pt x="10205" y="9470"/>
                  <a:pt x="10214" y="9455"/>
                  <a:pt x="10214" y="9439"/>
                </a:cubicBezTo>
                <a:cubicBezTo>
                  <a:pt x="10242" y="9408"/>
                  <a:pt x="10260" y="9361"/>
                  <a:pt x="10297" y="9361"/>
                </a:cubicBezTo>
                <a:cubicBezTo>
                  <a:pt x="10324" y="9330"/>
                  <a:pt x="10352" y="9284"/>
                  <a:pt x="10361" y="9206"/>
                </a:cubicBezTo>
                <a:cubicBezTo>
                  <a:pt x="10361" y="9190"/>
                  <a:pt x="10361" y="9159"/>
                  <a:pt x="10361" y="9128"/>
                </a:cubicBezTo>
                <a:cubicBezTo>
                  <a:pt x="10361" y="9113"/>
                  <a:pt x="10361" y="9113"/>
                  <a:pt x="10370" y="9097"/>
                </a:cubicBezTo>
                <a:cubicBezTo>
                  <a:pt x="10370" y="9066"/>
                  <a:pt x="10397" y="9035"/>
                  <a:pt x="10416" y="9035"/>
                </a:cubicBezTo>
                <a:cubicBezTo>
                  <a:pt x="10452" y="9051"/>
                  <a:pt x="10489" y="9051"/>
                  <a:pt x="10525" y="9082"/>
                </a:cubicBezTo>
                <a:cubicBezTo>
                  <a:pt x="10535" y="9097"/>
                  <a:pt x="10553" y="9097"/>
                  <a:pt x="10562" y="9082"/>
                </a:cubicBezTo>
                <a:cubicBezTo>
                  <a:pt x="10589" y="9035"/>
                  <a:pt x="10608" y="9004"/>
                  <a:pt x="10644" y="8988"/>
                </a:cubicBezTo>
                <a:cubicBezTo>
                  <a:pt x="10654" y="8973"/>
                  <a:pt x="10663" y="8957"/>
                  <a:pt x="10663" y="8942"/>
                </a:cubicBezTo>
                <a:cubicBezTo>
                  <a:pt x="10681" y="8911"/>
                  <a:pt x="10708" y="8911"/>
                  <a:pt x="10736" y="8926"/>
                </a:cubicBezTo>
                <a:cubicBezTo>
                  <a:pt x="10754" y="8942"/>
                  <a:pt x="10773" y="8957"/>
                  <a:pt x="10782" y="9004"/>
                </a:cubicBezTo>
                <a:cubicBezTo>
                  <a:pt x="10791" y="9035"/>
                  <a:pt x="10800" y="9066"/>
                  <a:pt x="10809" y="9097"/>
                </a:cubicBezTo>
                <a:cubicBezTo>
                  <a:pt x="10846" y="9144"/>
                  <a:pt x="10882" y="9206"/>
                  <a:pt x="10910" y="9253"/>
                </a:cubicBezTo>
                <a:cubicBezTo>
                  <a:pt x="10928" y="9299"/>
                  <a:pt x="10956" y="9330"/>
                  <a:pt x="10992" y="9346"/>
                </a:cubicBezTo>
                <a:cubicBezTo>
                  <a:pt x="11029" y="9361"/>
                  <a:pt x="11047" y="9408"/>
                  <a:pt x="11084" y="9439"/>
                </a:cubicBezTo>
                <a:cubicBezTo>
                  <a:pt x="11093" y="9470"/>
                  <a:pt x="11111" y="9501"/>
                  <a:pt x="11129" y="9517"/>
                </a:cubicBezTo>
                <a:cubicBezTo>
                  <a:pt x="11139" y="9517"/>
                  <a:pt x="11139" y="9532"/>
                  <a:pt x="11148" y="9532"/>
                </a:cubicBezTo>
                <a:cubicBezTo>
                  <a:pt x="11157" y="9579"/>
                  <a:pt x="11157" y="9610"/>
                  <a:pt x="11166" y="9641"/>
                </a:cubicBezTo>
                <a:cubicBezTo>
                  <a:pt x="11166" y="9641"/>
                  <a:pt x="11166" y="9657"/>
                  <a:pt x="11166" y="9672"/>
                </a:cubicBezTo>
                <a:cubicBezTo>
                  <a:pt x="11157" y="9703"/>
                  <a:pt x="11157" y="9734"/>
                  <a:pt x="11120" y="9750"/>
                </a:cubicBezTo>
                <a:cubicBezTo>
                  <a:pt x="11075" y="9765"/>
                  <a:pt x="11029" y="9781"/>
                  <a:pt x="10983" y="9765"/>
                </a:cubicBezTo>
                <a:cubicBezTo>
                  <a:pt x="10974" y="9765"/>
                  <a:pt x="10965" y="9781"/>
                  <a:pt x="10956" y="9781"/>
                </a:cubicBezTo>
                <a:cubicBezTo>
                  <a:pt x="10956" y="9781"/>
                  <a:pt x="10946" y="9796"/>
                  <a:pt x="10946" y="9796"/>
                </a:cubicBezTo>
                <a:cubicBezTo>
                  <a:pt x="10946" y="9812"/>
                  <a:pt x="10946" y="9828"/>
                  <a:pt x="10956" y="9828"/>
                </a:cubicBezTo>
                <a:cubicBezTo>
                  <a:pt x="10965" y="9843"/>
                  <a:pt x="10983" y="9859"/>
                  <a:pt x="11001" y="9874"/>
                </a:cubicBezTo>
                <a:cubicBezTo>
                  <a:pt x="11029" y="9905"/>
                  <a:pt x="11065" y="9936"/>
                  <a:pt x="11102" y="9967"/>
                </a:cubicBezTo>
                <a:cubicBezTo>
                  <a:pt x="11102" y="9967"/>
                  <a:pt x="11120" y="9952"/>
                  <a:pt x="11120" y="9952"/>
                </a:cubicBezTo>
                <a:cubicBezTo>
                  <a:pt x="11120" y="9936"/>
                  <a:pt x="11129" y="9921"/>
                  <a:pt x="11129" y="9905"/>
                </a:cubicBezTo>
                <a:cubicBezTo>
                  <a:pt x="11129" y="9890"/>
                  <a:pt x="11120" y="9874"/>
                  <a:pt x="11120" y="9859"/>
                </a:cubicBezTo>
                <a:cubicBezTo>
                  <a:pt x="11120" y="9828"/>
                  <a:pt x="11139" y="9796"/>
                  <a:pt x="11157" y="9812"/>
                </a:cubicBezTo>
                <a:cubicBezTo>
                  <a:pt x="11175" y="9812"/>
                  <a:pt x="11184" y="9796"/>
                  <a:pt x="11194" y="9765"/>
                </a:cubicBezTo>
                <a:cubicBezTo>
                  <a:pt x="11203" y="9734"/>
                  <a:pt x="11221" y="9688"/>
                  <a:pt x="11230" y="9657"/>
                </a:cubicBezTo>
                <a:cubicBezTo>
                  <a:pt x="11239" y="9626"/>
                  <a:pt x="11239" y="9594"/>
                  <a:pt x="11230" y="9579"/>
                </a:cubicBezTo>
                <a:cubicBezTo>
                  <a:pt x="11221" y="9563"/>
                  <a:pt x="11221" y="9548"/>
                  <a:pt x="11212" y="9548"/>
                </a:cubicBezTo>
                <a:cubicBezTo>
                  <a:pt x="11212" y="9517"/>
                  <a:pt x="11212" y="9501"/>
                  <a:pt x="11221" y="9486"/>
                </a:cubicBezTo>
                <a:cubicBezTo>
                  <a:pt x="11221" y="9455"/>
                  <a:pt x="11239" y="9455"/>
                  <a:pt x="11258" y="9470"/>
                </a:cubicBezTo>
                <a:cubicBezTo>
                  <a:pt x="11267" y="9470"/>
                  <a:pt x="11285" y="9501"/>
                  <a:pt x="11294" y="9517"/>
                </a:cubicBezTo>
                <a:cubicBezTo>
                  <a:pt x="11294" y="9517"/>
                  <a:pt x="11303" y="9517"/>
                  <a:pt x="11303" y="9501"/>
                </a:cubicBezTo>
                <a:cubicBezTo>
                  <a:pt x="11322" y="9486"/>
                  <a:pt x="11313" y="9439"/>
                  <a:pt x="11303" y="9439"/>
                </a:cubicBezTo>
                <a:cubicBezTo>
                  <a:pt x="11267" y="9392"/>
                  <a:pt x="11230" y="9330"/>
                  <a:pt x="11184" y="9315"/>
                </a:cubicBezTo>
                <a:cubicBezTo>
                  <a:pt x="11166" y="9299"/>
                  <a:pt x="11166" y="9284"/>
                  <a:pt x="11157" y="9268"/>
                </a:cubicBezTo>
                <a:cubicBezTo>
                  <a:pt x="11157" y="9253"/>
                  <a:pt x="11157" y="9237"/>
                  <a:pt x="11148" y="9237"/>
                </a:cubicBezTo>
                <a:cubicBezTo>
                  <a:pt x="11139" y="9237"/>
                  <a:pt x="11129" y="9237"/>
                  <a:pt x="11120" y="9237"/>
                </a:cubicBezTo>
                <a:cubicBezTo>
                  <a:pt x="11093" y="9237"/>
                  <a:pt x="11075" y="9206"/>
                  <a:pt x="11056" y="9175"/>
                </a:cubicBezTo>
                <a:cubicBezTo>
                  <a:pt x="11047" y="9159"/>
                  <a:pt x="11038" y="9128"/>
                  <a:pt x="11029" y="9097"/>
                </a:cubicBezTo>
                <a:cubicBezTo>
                  <a:pt x="11011" y="9051"/>
                  <a:pt x="10992" y="9004"/>
                  <a:pt x="10965" y="8973"/>
                </a:cubicBezTo>
                <a:cubicBezTo>
                  <a:pt x="10956" y="8957"/>
                  <a:pt x="10946" y="8942"/>
                  <a:pt x="10937" y="8942"/>
                </a:cubicBezTo>
                <a:cubicBezTo>
                  <a:pt x="10919" y="8911"/>
                  <a:pt x="10919" y="8895"/>
                  <a:pt x="10919" y="8864"/>
                </a:cubicBezTo>
                <a:cubicBezTo>
                  <a:pt x="10919" y="8833"/>
                  <a:pt x="10919" y="8817"/>
                  <a:pt x="10919" y="8802"/>
                </a:cubicBezTo>
                <a:cubicBezTo>
                  <a:pt x="10919" y="8786"/>
                  <a:pt x="10928" y="8771"/>
                  <a:pt x="10928" y="8771"/>
                </a:cubicBezTo>
                <a:cubicBezTo>
                  <a:pt x="10946" y="8755"/>
                  <a:pt x="10956" y="8740"/>
                  <a:pt x="10965" y="8740"/>
                </a:cubicBezTo>
                <a:cubicBezTo>
                  <a:pt x="10974" y="8740"/>
                  <a:pt x="10983" y="8740"/>
                  <a:pt x="10983" y="8755"/>
                </a:cubicBezTo>
                <a:cubicBezTo>
                  <a:pt x="10983" y="8771"/>
                  <a:pt x="10983" y="8786"/>
                  <a:pt x="10992" y="8817"/>
                </a:cubicBezTo>
                <a:cubicBezTo>
                  <a:pt x="10992" y="8833"/>
                  <a:pt x="11001" y="8849"/>
                  <a:pt x="11011" y="8849"/>
                </a:cubicBezTo>
                <a:cubicBezTo>
                  <a:pt x="11029" y="8833"/>
                  <a:pt x="11038" y="8864"/>
                  <a:pt x="11056" y="8864"/>
                </a:cubicBezTo>
                <a:cubicBezTo>
                  <a:pt x="11065" y="8864"/>
                  <a:pt x="11075" y="8880"/>
                  <a:pt x="11084" y="8895"/>
                </a:cubicBezTo>
                <a:cubicBezTo>
                  <a:pt x="11093" y="8957"/>
                  <a:pt x="11120" y="8988"/>
                  <a:pt x="11148" y="9019"/>
                </a:cubicBezTo>
                <a:cubicBezTo>
                  <a:pt x="11175" y="9051"/>
                  <a:pt x="11194" y="9082"/>
                  <a:pt x="11221" y="9082"/>
                </a:cubicBezTo>
                <a:cubicBezTo>
                  <a:pt x="11239" y="9097"/>
                  <a:pt x="11248" y="9128"/>
                  <a:pt x="11267" y="9128"/>
                </a:cubicBezTo>
                <a:cubicBezTo>
                  <a:pt x="11285" y="9128"/>
                  <a:pt x="11303" y="9159"/>
                  <a:pt x="11313" y="9175"/>
                </a:cubicBezTo>
                <a:cubicBezTo>
                  <a:pt x="11331" y="9206"/>
                  <a:pt x="11340" y="9237"/>
                  <a:pt x="11358" y="9253"/>
                </a:cubicBezTo>
                <a:cubicBezTo>
                  <a:pt x="11367" y="9268"/>
                  <a:pt x="11367" y="9284"/>
                  <a:pt x="11367" y="9299"/>
                </a:cubicBezTo>
                <a:cubicBezTo>
                  <a:pt x="11367" y="9330"/>
                  <a:pt x="11367" y="9361"/>
                  <a:pt x="11367" y="9392"/>
                </a:cubicBezTo>
                <a:cubicBezTo>
                  <a:pt x="11367" y="9439"/>
                  <a:pt x="11367" y="9470"/>
                  <a:pt x="11395" y="9501"/>
                </a:cubicBezTo>
                <a:cubicBezTo>
                  <a:pt x="11395" y="9501"/>
                  <a:pt x="11395" y="9517"/>
                  <a:pt x="11395" y="9517"/>
                </a:cubicBezTo>
                <a:cubicBezTo>
                  <a:pt x="11386" y="9563"/>
                  <a:pt x="11404" y="9579"/>
                  <a:pt x="11422" y="9594"/>
                </a:cubicBezTo>
                <a:cubicBezTo>
                  <a:pt x="11432" y="9610"/>
                  <a:pt x="11441" y="9626"/>
                  <a:pt x="11459" y="9641"/>
                </a:cubicBezTo>
                <a:cubicBezTo>
                  <a:pt x="11459" y="9688"/>
                  <a:pt x="11486" y="9703"/>
                  <a:pt x="11486" y="9750"/>
                </a:cubicBezTo>
                <a:cubicBezTo>
                  <a:pt x="11496" y="9765"/>
                  <a:pt x="11496" y="9765"/>
                  <a:pt x="11486" y="9781"/>
                </a:cubicBezTo>
                <a:cubicBezTo>
                  <a:pt x="11486" y="9781"/>
                  <a:pt x="11486" y="9796"/>
                  <a:pt x="11486" y="9812"/>
                </a:cubicBezTo>
                <a:cubicBezTo>
                  <a:pt x="11505" y="9828"/>
                  <a:pt x="11532" y="9859"/>
                  <a:pt x="11532" y="9905"/>
                </a:cubicBezTo>
                <a:cubicBezTo>
                  <a:pt x="11532" y="9921"/>
                  <a:pt x="11541" y="9936"/>
                  <a:pt x="11551" y="9936"/>
                </a:cubicBezTo>
                <a:cubicBezTo>
                  <a:pt x="11569" y="9952"/>
                  <a:pt x="11587" y="9952"/>
                  <a:pt x="11615" y="9952"/>
                </a:cubicBezTo>
                <a:cubicBezTo>
                  <a:pt x="11624" y="9952"/>
                  <a:pt x="11624" y="9952"/>
                  <a:pt x="11624" y="9936"/>
                </a:cubicBezTo>
                <a:cubicBezTo>
                  <a:pt x="11615" y="9890"/>
                  <a:pt x="11642" y="9859"/>
                  <a:pt x="11642" y="9812"/>
                </a:cubicBezTo>
                <a:cubicBezTo>
                  <a:pt x="11642" y="9812"/>
                  <a:pt x="11642" y="9812"/>
                  <a:pt x="11642" y="9812"/>
                </a:cubicBezTo>
                <a:cubicBezTo>
                  <a:pt x="11669" y="9828"/>
                  <a:pt x="11679" y="9796"/>
                  <a:pt x="11697" y="9781"/>
                </a:cubicBezTo>
                <a:cubicBezTo>
                  <a:pt x="11706" y="9781"/>
                  <a:pt x="11706" y="9781"/>
                  <a:pt x="11706" y="9765"/>
                </a:cubicBezTo>
                <a:cubicBezTo>
                  <a:pt x="11697" y="9734"/>
                  <a:pt x="11688" y="9703"/>
                  <a:pt x="11669" y="9672"/>
                </a:cubicBezTo>
                <a:cubicBezTo>
                  <a:pt x="11660" y="9672"/>
                  <a:pt x="11651" y="9657"/>
                  <a:pt x="11642" y="9641"/>
                </a:cubicBezTo>
                <a:cubicBezTo>
                  <a:pt x="11624" y="9594"/>
                  <a:pt x="11605" y="9548"/>
                  <a:pt x="11587" y="9501"/>
                </a:cubicBezTo>
                <a:cubicBezTo>
                  <a:pt x="11578" y="9501"/>
                  <a:pt x="11578" y="9486"/>
                  <a:pt x="11578" y="9470"/>
                </a:cubicBezTo>
                <a:cubicBezTo>
                  <a:pt x="11578" y="9470"/>
                  <a:pt x="11587" y="9470"/>
                  <a:pt x="11587" y="9455"/>
                </a:cubicBezTo>
                <a:cubicBezTo>
                  <a:pt x="11587" y="9455"/>
                  <a:pt x="11596" y="9455"/>
                  <a:pt x="11596" y="9455"/>
                </a:cubicBezTo>
                <a:cubicBezTo>
                  <a:pt x="11605" y="9470"/>
                  <a:pt x="11605" y="9470"/>
                  <a:pt x="11605" y="9470"/>
                </a:cubicBezTo>
                <a:cubicBezTo>
                  <a:pt x="11633" y="9517"/>
                  <a:pt x="11651" y="9501"/>
                  <a:pt x="11660" y="9455"/>
                </a:cubicBezTo>
                <a:cubicBezTo>
                  <a:pt x="11669" y="9439"/>
                  <a:pt x="11669" y="9424"/>
                  <a:pt x="11679" y="9408"/>
                </a:cubicBezTo>
                <a:cubicBezTo>
                  <a:pt x="11679" y="9392"/>
                  <a:pt x="11688" y="9392"/>
                  <a:pt x="11688" y="9392"/>
                </a:cubicBezTo>
                <a:cubicBezTo>
                  <a:pt x="11697" y="9408"/>
                  <a:pt x="11706" y="9408"/>
                  <a:pt x="11715" y="9392"/>
                </a:cubicBezTo>
                <a:cubicBezTo>
                  <a:pt x="11734" y="9377"/>
                  <a:pt x="11752" y="9377"/>
                  <a:pt x="11761" y="9377"/>
                </a:cubicBezTo>
                <a:cubicBezTo>
                  <a:pt x="11788" y="9377"/>
                  <a:pt x="11807" y="9408"/>
                  <a:pt x="11807" y="9455"/>
                </a:cubicBezTo>
                <a:cubicBezTo>
                  <a:pt x="11807" y="9501"/>
                  <a:pt x="11807" y="9563"/>
                  <a:pt x="11798" y="9610"/>
                </a:cubicBezTo>
                <a:cubicBezTo>
                  <a:pt x="11788" y="9626"/>
                  <a:pt x="11798" y="9641"/>
                  <a:pt x="11807" y="9641"/>
                </a:cubicBezTo>
                <a:cubicBezTo>
                  <a:pt x="11816" y="9641"/>
                  <a:pt x="11825" y="9641"/>
                  <a:pt x="11834" y="9641"/>
                </a:cubicBezTo>
                <a:cubicBezTo>
                  <a:pt x="11834" y="9641"/>
                  <a:pt x="11834" y="9641"/>
                  <a:pt x="11843" y="9641"/>
                </a:cubicBezTo>
                <a:cubicBezTo>
                  <a:pt x="11843" y="9641"/>
                  <a:pt x="11843" y="9641"/>
                  <a:pt x="11843" y="9641"/>
                </a:cubicBezTo>
                <a:cubicBezTo>
                  <a:pt x="11843" y="9657"/>
                  <a:pt x="11843" y="9672"/>
                  <a:pt x="11843" y="9672"/>
                </a:cubicBezTo>
                <a:cubicBezTo>
                  <a:pt x="11834" y="9703"/>
                  <a:pt x="11816" y="9688"/>
                  <a:pt x="11807" y="9703"/>
                </a:cubicBezTo>
                <a:cubicBezTo>
                  <a:pt x="11798" y="9703"/>
                  <a:pt x="11798" y="9719"/>
                  <a:pt x="11798" y="9719"/>
                </a:cubicBezTo>
                <a:cubicBezTo>
                  <a:pt x="11798" y="9719"/>
                  <a:pt x="11798" y="9734"/>
                  <a:pt x="11807" y="9734"/>
                </a:cubicBezTo>
                <a:cubicBezTo>
                  <a:pt x="11816" y="9750"/>
                  <a:pt x="11825" y="9750"/>
                  <a:pt x="11834" y="9765"/>
                </a:cubicBezTo>
                <a:cubicBezTo>
                  <a:pt x="11834" y="9765"/>
                  <a:pt x="11843" y="9781"/>
                  <a:pt x="11853" y="9781"/>
                </a:cubicBezTo>
                <a:cubicBezTo>
                  <a:pt x="11862" y="9796"/>
                  <a:pt x="11843" y="9812"/>
                  <a:pt x="11853" y="9828"/>
                </a:cubicBezTo>
                <a:cubicBezTo>
                  <a:pt x="11862" y="9843"/>
                  <a:pt x="11880" y="9859"/>
                  <a:pt x="11889" y="9874"/>
                </a:cubicBezTo>
                <a:cubicBezTo>
                  <a:pt x="11889" y="9905"/>
                  <a:pt x="11907" y="9921"/>
                  <a:pt x="11917" y="9936"/>
                </a:cubicBezTo>
                <a:cubicBezTo>
                  <a:pt x="11926" y="9952"/>
                  <a:pt x="11935" y="9952"/>
                  <a:pt x="11944" y="9952"/>
                </a:cubicBezTo>
                <a:cubicBezTo>
                  <a:pt x="11972" y="9936"/>
                  <a:pt x="11990" y="9952"/>
                  <a:pt x="11999" y="9983"/>
                </a:cubicBezTo>
                <a:cubicBezTo>
                  <a:pt x="12008" y="9998"/>
                  <a:pt x="12017" y="9998"/>
                  <a:pt x="12026" y="10014"/>
                </a:cubicBezTo>
                <a:cubicBezTo>
                  <a:pt x="12026" y="10014"/>
                  <a:pt x="12036" y="10014"/>
                  <a:pt x="12036" y="10014"/>
                </a:cubicBezTo>
                <a:cubicBezTo>
                  <a:pt x="12063" y="10014"/>
                  <a:pt x="12091" y="10014"/>
                  <a:pt x="12109" y="9967"/>
                </a:cubicBezTo>
                <a:cubicBezTo>
                  <a:pt x="12127" y="9936"/>
                  <a:pt x="12136" y="9936"/>
                  <a:pt x="12155" y="9952"/>
                </a:cubicBezTo>
                <a:cubicBezTo>
                  <a:pt x="12182" y="9952"/>
                  <a:pt x="12191" y="9967"/>
                  <a:pt x="12209" y="9998"/>
                </a:cubicBezTo>
                <a:cubicBezTo>
                  <a:pt x="12228" y="10030"/>
                  <a:pt x="12255" y="10030"/>
                  <a:pt x="12283" y="10014"/>
                </a:cubicBezTo>
                <a:cubicBezTo>
                  <a:pt x="12310" y="10014"/>
                  <a:pt x="12338" y="9983"/>
                  <a:pt x="12356" y="9952"/>
                </a:cubicBezTo>
                <a:cubicBezTo>
                  <a:pt x="12365" y="9936"/>
                  <a:pt x="12374" y="9921"/>
                  <a:pt x="12383" y="9936"/>
                </a:cubicBezTo>
                <a:cubicBezTo>
                  <a:pt x="12402" y="9952"/>
                  <a:pt x="12429" y="9936"/>
                  <a:pt x="12447" y="9952"/>
                </a:cubicBezTo>
                <a:cubicBezTo>
                  <a:pt x="12447" y="9952"/>
                  <a:pt x="12447" y="9952"/>
                  <a:pt x="12447" y="9936"/>
                </a:cubicBezTo>
                <a:cubicBezTo>
                  <a:pt x="12447" y="9936"/>
                  <a:pt x="12447" y="9936"/>
                  <a:pt x="12447" y="9936"/>
                </a:cubicBezTo>
                <a:cubicBezTo>
                  <a:pt x="12447" y="9952"/>
                  <a:pt x="12447" y="9952"/>
                  <a:pt x="12447" y="9952"/>
                </a:cubicBezTo>
                <a:cubicBezTo>
                  <a:pt x="12447" y="9952"/>
                  <a:pt x="12447" y="9952"/>
                  <a:pt x="12447" y="9952"/>
                </a:cubicBezTo>
                <a:cubicBezTo>
                  <a:pt x="12438" y="9998"/>
                  <a:pt x="12438" y="10045"/>
                  <a:pt x="12447" y="10092"/>
                </a:cubicBezTo>
                <a:cubicBezTo>
                  <a:pt x="12447" y="10138"/>
                  <a:pt x="12447" y="10185"/>
                  <a:pt x="12438" y="10232"/>
                </a:cubicBezTo>
                <a:cubicBezTo>
                  <a:pt x="12438" y="10263"/>
                  <a:pt x="12429" y="10294"/>
                  <a:pt x="12420" y="10325"/>
                </a:cubicBezTo>
                <a:cubicBezTo>
                  <a:pt x="12411" y="10371"/>
                  <a:pt x="12402" y="10418"/>
                  <a:pt x="12393" y="10465"/>
                </a:cubicBezTo>
                <a:cubicBezTo>
                  <a:pt x="12393" y="10511"/>
                  <a:pt x="12374" y="10558"/>
                  <a:pt x="12356" y="10589"/>
                </a:cubicBezTo>
                <a:cubicBezTo>
                  <a:pt x="12347" y="10605"/>
                  <a:pt x="12338" y="10620"/>
                  <a:pt x="12328" y="10620"/>
                </a:cubicBezTo>
                <a:cubicBezTo>
                  <a:pt x="12292" y="10620"/>
                  <a:pt x="12246" y="10636"/>
                  <a:pt x="12209" y="10605"/>
                </a:cubicBezTo>
                <a:cubicBezTo>
                  <a:pt x="12200" y="10589"/>
                  <a:pt x="12182" y="10589"/>
                  <a:pt x="12164" y="10589"/>
                </a:cubicBezTo>
                <a:cubicBezTo>
                  <a:pt x="12127" y="10589"/>
                  <a:pt x="12100" y="10605"/>
                  <a:pt x="12063" y="10636"/>
                </a:cubicBezTo>
                <a:cubicBezTo>
                  <a:pt x="12054" y="10651"/>
                  <a:pt x="12036" y="10651"/>
                  <a:pt x="12017" y="10636"/>
                </a:cubicBezTo>
                <a:cubicBezTo>
                  <a:pt x="11962" y="10620"/>
                  <a:pt x="11907" y="10589"/>
                  <a:pt x="11843" y="10589"/>
                </a:cubicBezTo>
                <a:cubicBezTo>
                  <a:pt x="11825" y="10573"/>
                  <a:pt x="11807" y="10573"/>
                  <a:pt x="11788" y="10558"/>
                </a:cubicBezTo>
                <a:cubicBezTo>
                  <a:pt x="11761" y="10527"/>
                  <a:pt x="11734" y="10527"/>
                  <a:pt x="11706" y="10511"/>
                </a:cubicBezTo>
                <a:cubicBezTo>
                  <a:pt x="11679" y="10511"/>
                  <a:pt x="11660" y="10496"/>
                  <a:pt x="11642" y="10465"/>
                </a:cubicBezTo>
                <a:cubicBezTo>
                  <a:pt x="11633" y="10449"/>
                  <a:pt x="11624" y="10434"/>
                  <a:pt x="11615" y="10434"/>
                </a:cubicBezTo>
                <a:cubicBezTo>
                  <a:pt x="11569" y="10418"/>
                  <a:pt x="11523" y="10418"/>
                  <a:pt x="11477" y="10449"/>
                </a:cubicBezTo>
                <a:cubicBezTo>
                  <a:pt x="11450" y="10480"/>
                  <a:pt x="11422" y="10542"/>
                  <a:pt x="11441" y="10605"/>
                </a:cubicBezTo>
                <a:cubicBezTo>
                  <a:pt x="11441" y="10620"/>
                  <a:pt x="11441" y="10636"/>
                  <a:pt x="11450" y="10651"/>
                </a:cubicBezTo>
                <a:cubicBezTo>
                  <a:pt x="11450" y="10667"/>
                  <a:pt x="11441" y="10682"/>
                  <a:pt x="11441" y="10698"/>
                </a:cubicBezTo>
                <a:cubicBezTo>
                  <a:pt x="11432" y="10713"/>
                  <a:pt x="11432" y="10729"/>
                  <a:pt x="11422" y="10729"/>
                </a:cubicBezTo>
                <a:cubicBezTo>
                  <a:pt x="11404" y="10760"/>
                  <a:pt x="11386" y="10760"/>
                  <a:pt x="11367" y="10744"/>
                </a:cubicBezTo>
                <a:cubicBezTo>
                  <a:pt x="11358" y="10744"/>
                  <a:pt x="11349" y="10729"/>
                  <a:pt x="11340" y="10713"/>
                </a:cubicBezTo>
                <a:cubicBezTo>
                  <a:pt x="11331" y="10698"/>
                  <a:pt x="11322" y="10682"/>
                  <a:pt x="11303" y="10667"/>
                </a:cubicBezTo>
                <a:cubicBezTo>
                  <a:pt x="11267" y="10636"/>
                  <a:pt x="11239" y="10620"/>
                  <a:pt x="11194" y="10620"/>
                </a:cubicBezTo>
                <a:cubicBezTo>
                  <a:pt x="11184" y="10620"/>
                  <a:pt x="11166" y="10605"/>
                  <a:pt x="11157" y="10573"/>
                </a:cubicBezTo>
                <a:cubicBezTo>
                  <a:pt x="11157" y="10558"/>
                  <a:pt x="11157" y="10542"/>
                  <a:pt x="11148" y="10527"/>
                </a:cubicBezTo>
                <a:cubicBezTo>
                  <a:pt x="11148" y="10496"/>
                  <a:pt x="11129" y="10480"/>
                  <a:pt x="11120" y="10465"/>
                </a:cubicBezTo>
                <a:cubicBezTo>
                  <a:pt x="11075" y="10449"/>
                  <a:pt x="11029" y="10418"/>
                  <a:pt x="10974" y="10434"/>
                </a:cubicBezTo>
                <a:cubicBezTo>
                  <a:pt x="10946" y="10434"/>
                  <a:pt x="10928" y="10418"/>
                  <a:pt x="10901" y="10403"/>
                </a:cubicBezTo>
                <a:cubicBezTo>
                  <a:pt x="10901" y="10387"/>
                  <a:pt x="10892" y="10387"/>
                  <a:pt x="10892" y="10387"/>
                </a:cubicBezTo>
                <a:cubicBezTo>
                  <a:pt x="10873" y="10356"/>
                  <a:pt x="10855" y="10340"/>
                  <a:pt x="10827" y="10325"/>
                </a:cubicBezTo>
                <a:cubicBezTo>
                  <a:pt x="10818" y="10309"/>
                  <a:pt x="10809" y="10278"/>
                  <a:pt x="10818" y="10263"/>
                </a:cubicBezTo>
                <a:cubicBezTo>
                  <a:pt x="10827" y="10247"/>
                  <a:pt x="10837" y="10232"/>
                  <a:pt x="10855" y="10200"/>
                </a:cubicBezTo>
                <a:cubicBezTo>
                  <a:pt x="10864" y="10169"/>
                  <a:pt x="10864" y="10138"/>
                  <a:pt x="10855" y="10107"/>
                </a:cubicBezTo>
                <a:cubicBezTo>
                  <a:pt x="10855" y="10076"/>
                  <a:pt x="10846" y="10061"/>
                  <a:pt x="10837" y="10045"/>
                </a:cubicBezTo>
                <a:cubicBezTo>
                  <a:pt x="10837" y="10045"/>
                  <a:pt x="10837" y="10030"/>
                  <a:pt x="10837" y="10030"/>
                </a:cubicBezTo>
                <a:cubicBezTo>
                  <a:pt x="10837" y="9998"/>
                  <a:pt x="10846" y="9967"/>
                  <a:pt x="10855" y="9952"/>
                </a:cubicBezTo>
                <a:cubicBezTo>
                  <a:pt x="10855" y="9936"/>
                  <a:pt x="10846" y="9921"/>
                  <a:pt x="10837" y="9921"/>
                </a:cubicBezTo>
                <a:cubicBezTo>
                  <a:pt x="10827" y="9936"/>
                  <a:pt x="10818" y="9936"/>
                  <a:pt x="10800" y="9905"/>
                </a:cubicBezTo>
                <a:cubicBezTo>
                  <a:pt x="10791" y="9874"/>
                  <a:pt x="10763" y="9874"/>
                  <a:pt x="10745" y="9890"/>
                </a:cubicBezTo>
                <a:cubicBezTo>
                  <a:pt x="10727" y="9890"/>
                  <a:pt x="10708" y="9905"/>
                  <a:pt x="10681" y="9921"/>
                </a:cubicBezTo>
                <a:cubicBezTo>
                  <a:pt x="10672" y="9921"/>
                  <a:pt x="10663" y="9921"/>
                  <a:pt x="10644" y="9921"/>
                </a:cubicBezTo>
                <a:cubicBezTo>
                  <a:pt x="10626" y="9905"/>
                  <a:pt x="10608" y="9936"/>
                  <a:pt x="10580" y="9921"/>
                </a:cubicBezTo>
                <a:cubicBezTo>
                  <a:pt x="10562" y="9905"/>
                  <a:pt x="10544" y="9936"/>
                  <a:pt x="10525" y="9936"/>
                </a:cubicBezTo>
                <a:cubicBezTo>
                  <a:pt x="10507" y="9936"/>
                  <a:pt x="10489" y="9936"/>
                  <a:pt x="10480" y="9936"/>
                </a:cubicBezTo>
                <a:cubicBezTo>
                  <a:pt x="10434" y="9921"/>
                  <a:pt x="10397" y="9936"/>
                  <a:pt x="10361" y="9952"/>
                </a:cubicBezTo>
                <a:cubicBezTo>
                  <a:pt x="10333" y="9967"/>
                  <a:pt x="10315" y="9967"/>
                  <a:pt x="10297" y="9967"/>
                </a:cubicBezTo>
                <a:cubicBezTo>
                  <a:pt x="10278" y="9967"/>
                  <a:pt x="10260" y="9967"/>
                  <a:pt x="10242" y="9983"/>
                </a:cubicBezTo>
                <a:cubicBezTo>
                  <a:pt x="10214" y="10014"/>
                  <a:pt x="10187" y="10045"/>
                  <a:pt x="10150" y="10061"/>
                </a:cubicBezTo>
                <a:cubicBezTo>
                  <a:pt x="10132" y="10076"/>
                  <a:pt x="10114" y="10092"/>
                  <a:pt x="10095" y="10123"/>
                </a:cubicBezTo>
                <a:cubicBezTo>
                  <a:pt x="10068" y="10154"/>
                  <a:pt x="10040" y="10154"/>
                  <a:pt x="10022" y="10138"/>
                </a:cubicBezTo>
                <a:cubicBezTo>
                  <a:pt x="9995" y="10123"/>
                  <a:pt x="9976" y="10123"/>
                  <a:pt x="9958" y="10123"/>
                </a:cubicBezTo>
                <a:cubicBezTo>
                  <a:pt x="9940" y="10138"/>
                  <a:pt x="9912" y="10138"/>
                  <a:pt x="9894" y="10123"/>
                </a:cubicBezTo>
                <a:cubicBezTo>
                  <a:pt x="9885" y="10123"/>
                  <a:pt x="9876" y="10123"/>
                  <a:pt x="9866" y="10107"/>
                </a:cubicBezTo>
                <a:cubicBezTo>
                  <a:pt x="9857" y="10107"/>
                  <a:pt x="9857" y="10092"/>
                  <a:pt x="9857" y="10092"/>
                </a:cubicBezTo>
                <a:cubicBezTo>
                  <a:pt x="9830" y="10045"/>
                  <a:pt x="9812" y="10061"/>
                  <a:pt x="9802" y="10107"/>
                </a:cubicBezTo>
                <a:cubicBezTo>
                  <a:pt x="9793" y="10138"/>
                  <a:pt x="9793" y="10154"/>
                  <a:pt x="9784" y="10185"/>
                </a:cubicBezTo>
                <a:cubicBezTo>
                  <a:pt x="9775" y="10247"/>
                  <a:pt x="9757" y="10294"/>
                  <a:pt x="9720" y="10325"/>
                </a:cubicBezTo>
                <a:cubicBezTo>
                  <a:pt x="9693" y="10340"/>
                  <a:pt x="9665" y="10371"/>
                  <a:pt x="9638" y="10403"/>
                </a:cubicBezTo>
                <a:cubicBezTo>
                  <a:pt x="9619" y="10434"/>
                  <a:pt x="9592" y="10465"/>
                  <a:pt x="9592" y="10511"/>
                </a:cubicBezTo>
                <a:cubicBezTo>
                  <a:pt x="9592" y="10542"/>
                  <a:pt x="9583" y="10558"/>
                  <a:pt x="9574" y="10573"/>
                </a:cubicBezTo>
                <a:cubicBezTo>
                  <a:pt x="9564" y="10605"/>
                  <a:pt x="9555" y="10636"/>
                  <a:pt x="9555" y="10682"/>
                </a:cubicBezTo>
                <a:cubicBezTo>
                  <a:pt x="9555" y="10713"/>
                  <a:pt x="9555" y="10729"/>
                  <a:pt x="9555" y="10760"/>
                </a:cubicBezTo>
                <a:cubicBezTo>
                  <a:pt x="9564" y="10791"/>
                  <a:pt x="9555" y="10807"/>
                  <a:pt x="9546" y="10822"/>
                </a:cubicBezTo>
                <a:cubicBezTo>
                  <a:pt x="9537" y="10853"/>
                  <a:pt x="9528" y="10884"/>
                  <a:pt x="9519" y="10900"/>
                </a:cubicBezTo>
                <a:cubicBezTo>
                  <a:pt x="9509" y="10915"/>
                  <a:pt x="9500" y="10931"/>
                  <a:pt x="9491" y="10946"/>
                </a:cubicBezTo>
                <a:cubicBezTo>
                  <a:pt x="9482" y="10962"/>
                  <a:pt x="9464" y="10962"/>
                  <a:pt x="9455" y="10977"/>
                </a:cubicBezTo>
                <a:cubicBezTo>
                  <a:pt x="9436" y="11009"/>
                  <a:pt x="9418" y="11024"/>
                  <a:pt x="9400" y="11024"/>
                </a:cubicBezTo>
                <a:cubicBezTo>
                  <a:pt x="9372" y="11024"/>
                  <a:pt x="9363" y="11055"/>
                  <a:pt x="9354" y="11086"/>
                </a:cubicBezTo>
                <a:cubicBezTo>
                  <a:pt x="9345" y="11086"/>
                  <a:pt x="9336" y="11102"/>
                  <a:pt x="9336" y="11117"/>
                </a:cubicBezTo>
                <a:cubicBezTo>
                  <a:pt x="9326" y="11164"/>
                  <a:pt x="9308" y="11179"/>
                  <a:pt x="9290" y="11195"/>
                </a:cubicBezTo>
                <a:cubicBezTo>
                  <a:pt x="9272" y="11226"/>
                  <a:pt x="9253" y="11257"/>
                  <a:pt x="9244" y="11288"/>
                </a:cubicBezTo>
                <a:cubicBezTo>
                  <a:pt x="9226" y="11350"/>
                  <a:pt x="9207" y="11428"/>
                  <a:pt x="9180" y="11475"/>
                </a:cubicBezTo>
                <a:cubicBezTo>
                  <a:pt x="9171" y="11490"/>
                  <a:pt x="9162" y="11506"/>
                  <a:pt x="9162" y="11521"/>
                </a:cubicBezTo>
                <a:cubicBezTo>
                  <a:pt x="9143" y="11584"/>
                  <a:pt x="9116" y="11661"/>
                  <a:pt x="9098" y="11723"/>
                </a:cubicBezTo>
                <a:cubicBezTo>
                  <a:pt x="9079" y="11754"/>
                  <a:pt x="9079" y="11786"/>
                  <a:pt x="9079" y="11817"/>
                </a:cubicBezTo>
                <a:cubicBezTo>
                  <a:pt x="9070" y="11848"/>
                  <a:pt x="9079" y="11879"/>
                  <a:pt x="9098" y="11910"/>
                </a:cubicBezTo>
                <a:cubicBezTo>
                  <a:pt x="9116" y="11925"/>
                  <a:pt x="9125" y="11956"/>
                  <a:pt x="9116" y="11988"/>
                </a:cubicBezTo>
                <a:cubicBezTo>
                  <a:pt x="9116" y="12019"/>
                  <a:pt x="9116" y="12050"/>
                  <a:pt x="9116" y="12081"/>
                </a:cubicBezTo>
                <a:cubicBezTo>
                  <a:pt x="9134" y="12158"/>
                  <a:pt x="9134" y="12236"/>
                  <a:pt x="9116" y="12314"/>
                </a:cubicBezTo>
                <a:cubicBezTo>
                  <a:pt x="9107" y="12329"/>
                  <a:pt x="9107" y="12329"/>
                  <a:pt x="9107" y="12345"/>
                </a:cubicBezTo>
                <a:cubicBezTo>
                  <a:pt x="9098" y="12423"/>
                  <a:pt x="9088" y="12500"/>
                  <a:pt x="9052" y="12563"/>
                </a:cubicBezTo>
                <a:cubicBezTo>
                  <a:pt x="9052" y="12563"/>
                  <a:pt x="9052" y="12578"/>
                  <a:pt x="9052" y="12594"/>
                </a:cubicBezTo>
                <a:cubicBezTo>
                  <a:pt x="9061" y="12609"/>
                  <a:pt x="9070" y="12640"/>
                  <a:pt x="9079" y="12656"/>
                </a:cubicBezTo>
                <a:cubicBezTo>
                  <a:pt x="9088" y="12687"/>
                  <a:pt x="9088" y="12702"/>
                  <a:pt x="9088" y="12733"/>
                </a:cubicBezTo>
                <a:cubicBezTo>
                  <a:pt x="9070" y="12780"/>
                  <a:pt x="9079" y="12811"/>
                  <a:pt x="9088" y="12842"/>
                </a:cubicBezTo>
                <a:cubicBezTo>
                  <a:pt x="9098" y="12873"/>
                  <a:pt x="9116" y="12904"/>
                  <a:pt x="9134" y="12920"/>
                </a:cubicBezTo>
                <a:cubicBezTo>
                  <a:pt x="9143" y="12920"/>
                  <a:pt x="9162" y="12935"/>
                  <a:pt x="9180" y="12935"/>
                </a:cubicBezTo>
                <a:cubicBezTo>
                  <a:pt x="9180" y="12935"/>
                  <a:pt x="9180" y="12935"/>
                  <a:pt x="9180" y="12935"/>
                </a:cubicBezTo>
                <a:cubicBezTo>
                  <a:pt x="9180" y="12935"/>
                  <a:pt x="9180" y="12935"/>
                  <a:pt x="9180" y="12935"/>
                </a:cubicBezTo>
                <a:cubicBezTo>
                  <a:pt x="9180" y="12935"/>
                  <a:pt x="9180" y="12935"/>
                  <a:pt x="9180" y="12935"/>
                </a:cubicBezTo>
                <a:cubicBezTo>
                  <a:pt x="9180" y="12935"/>
                  <a:pt x="9180" y="12935"/>
                  <a:pt x="9180" y="12935"/>
                </a:cubicBezTo>
                <a:cubicBezTo>
                  <a:pt x="9180" y="12967"/>
                  <a:pt x="9180" y="12998"/>
                  <a:pt x="9198" y="13013"/>
                </a:cubicBezTo>
                <a:cubicBezTo>
                  <a:pt x="9207" y="13029"/>
                  <a:pt x="9217" y="13044"/>
                  <a:pt x="9226" y="13075"/>
                </a:cubicBezTo>
                <a:cubicBezTo>
                  <a:pt x="9226" y="13091"/>
                  <a:pt x="9235" y="13106"/>
                  <a:pt x="9244" y="13106"/>
                </a:cubicBezTo>
                <a:cubicBezTo>
                  <a:pt x="9272" y="13122"/>
                  <a:pt x="9290" y="13153"/>
                  <a:pt x="9299" y="13184"/>
                </a:cubicBezTo>
                <a:cubicBezTo>
                  <a:pt x="9308" y="13200"/>
                  <a:pt x="9317" y="13215"/>
                  <a:pt x="9317" y="13231"/>
                </a:cubicBezTo>
                <a:cubicBezTo>
                  <a:pt x="9317" y="13293"/>
                  <a:pt x="9336" y="13339"/>
                  <a:pt x="9354" y="13386"/>
                </a:cubicBezTo>
                <a:cubicBezTo>
                  <a:pt x="9363" y="13433"/>
                  <a:pt x="9391" y="13464"/>
                  <a:pt x="9418" y="13495"/>
                </a:cubicBezTo>
                <a:cubicBezTo>
                  <a:pt x="9445" y="13510"/>
                  <a:pt x="9464" y="13526"/>
                  <a:pt x="9482" y="13557"/>
                </a:cubicBezTo>
                <a:cubicBezTo>
                  <a:pt x="9528" y="13604"/>
                  <a:pt x="9564" y="13666"/>
                  <a:pt x="9619" y="13728"/>
                </a:cubicBezTo>
                <a:cubicBezTo>
                  <a:pt x="9638" y="13744"/>
                  <a:pt x="9665" y="13759"/>
                  <a:pt x="9693" y="13775"/>
                </a:cubicBezTo>
                <a:cubicBezTo>
                  <a:pt x="9693" y="13775"/>
                  <a:pt x="9702" y="13775"/>
                  <a:pt x="9711" y="13775"/>
                </a:cubicBezTo>
                <a:cubicBezTo>
                  <a:pt x="9729" y="13759"/>
                  <a:pt x="9747" y="13744"/>
                  <a:pt x="9766" y="13728"/>
                </a:cubicBezTo>
                <a:cubicBezTo>
                  <a:pt x="9793" y="13712"/>
                  <a:pt x="9821" y="13697"/>
                  <a:pt x="9857" y="13697"/>
                </a:cubicBezTo>
                <a:cubicBezTo>
                  <a:pt x="9876" y="13697"/>
                  <a:pt x="9894" y="13697"/>
                  <a:pt x="9921" y="13697"/>
                </a:cubicBezTo>
                <a:cubicBezTo>
                  <a:pt x="9949" y="13681"/>
                  <a:pt x="9985" y="13681"/>
                  <a:pt x="10013" y="13712"/>
                </a:cubicBezTo>
                <a:cubicBezTo>
                  <a:pt x="10022" y="13712"/>
                  <a:pt x="10031" y="13712"/>
                  <a:pt x="10031" y="13728"/>
                </a:cubicBezTo>
                <a:cubicBezTo>
                  <a:pt x="10049" y="13728"/>
                  <a:pt x="10068" y="13728"/>
                  <a:pt x="10086" y="13728"/>
                </a:cubicBezTo>
                <a:cubicBezTo>
                  <a:pt x="10095" y="13712"/>
                  <a:pt x="10114" y="13697"/>
                  <a:pt x="10132" y="13697"/>
                </a:cubicBezTo>
                <a:cubicBezTo>
                  <a:pt x="10150" y="13681"/>
                  <a:pt x="10168" y="13666"/>
                  <a:pt x="10178" y="13650"/>
                </a:cubicBezTo>
                <a:cubicBezTo>
                  <a:pt x="10196" y="13635"/>
                  <a:pt x="10223" y="13619"/>
                  <a:pt x="10242" y="13604"/>
                </a:cubicBezTo>
                <a:cubicBezTo>
                  <a:pt x="10269" y="13588"/>
                  <a:pt x="10287" y="13573"/>
                  <a:pt x="10315" y="13573"/>
                </a:cubicBezTo>
                <a:cubicBezTo>
                  <a:pt x="10342" y="13573"/>
                  <a:pt x="10379" y="13542"/>
                  <a:pt x="10416" y="13542"/>
                </a:cubicBezTo>
                <a:cubicBezTo>
                  <a:pt x="10425" y="13557"/>
                  <a:pt x="10434" y="13557"/>
                  <a:pt x="10434" y="13557"/>
                </a:cubicBezTo>
                <a:cubicBezTo>
                  <a:pt x="10471" y="13573"/>
                  <a:pt x="10489" y="13604"/>
                  <a:pt x="10507" y="13666"/>
                </a:cubicBezTo>
                <a:cubicBezTo>
                  <a:pt x="10516" y="13681"/>
                  <a:pt x="10516" y="13712"/>
                  <a:pt x="10525" y="13744"/>
                </a:cubicBezTo>
                <a:cubicBezTo>
                  <a:pt x="10535" y="13790"/>
                  <a:pt x="10562" y="13806"/>
                  <a:pt x="10589" y="13806"/>
                </a:cubicBezTo>
                <a:cubicBezTo>
                  <a:pt x="10599" y="13806"/>
                  <a:pt x="10608" y="13806"/>
                  <a:pt x="10617" y="13806"/>
                </a:cubicBezTo>
                <a:cubicBezTo>
                  <a:pt x="10644" y="13790"/>
                  <a:pt x="10681" y="13790"/>
                  <a:pt x="10718" y="13775"/>
                </a:cubicBezTo>
                <a:cubicBezTo>
                  <a:pt x="10736" y="13759"/>
                  <a:pt x="10754" y="13759"/>
                  <a:pt x="10763" y="13790"/>
                </a:cubicBezTo>
                <a:cubicBezTo>
                  <a:pt x="10773" y="13806"/>
                  <a:pt x="10782" y="13821"/>
                  <a:pt x="10782" y="13837"/>
                </a:cubicBezTo>
                <a:cubicBezTo>
                  <a:pt x="10818" y="13868"/>
                  <a:pt x="10818" y="13914"/>
                  <a:pt x="10818" y="13961"/>
                </a:cubicBezTo>
                <a:cubicBezTo>
                  <a:pt x="10818" y="13992"/>
                  <a:pt x="10809" y="14023"/>
                  <a:pt x="10809" y="14054"/>
                </a:cubicBezTo>
                <a:cubicBezTo>
                  <a:pt x="10800" y="14085"/>
                  <a:pt x="10791" y="14101"/>
                  <a:pt x="10791" y="14132"/>
                </a:cubicBezTo>
                <a:cubicBezTo>
                  <a:pt x="10782" y="14163"/>
                  <a:pt x="10791" y="14194"/>
                  <a:pt x="10782" y="14225"/>
                </a:cubicBezTo>
                <a:cubicBezTo>
                  <a:pt x="10782" y="14272"/>
                  <a:pt x="10773" y="14318"/>
                  <a:pt x="10754" y="14365"/>
                </a:cubicBezTo>
                <a:cubicBezTo>
                  <a:pt x="10754" y="14365"/>
                  <a:pt x="10754" y="14381"/>
                  <a:pt x="10754" y="14381"/>
                </a:cubicBezTo>
                <a:cubicBezTo>
                  <a:pt x="10754" y="14381"/>
                  <a:pt x="10754" y="14396"/>
                  <a:pt x="10754" y="14396"/>
                </a:cubicBezTo>
                <a:cubicBezTo>
                  <a:pt x="10791" y="14536"/>
                  <a:pt x="10800" y="14567"/>
                  <a:pt x="10873" y="14676"/>
                </a:cubicBezTo>
                <a:cubicBezTo>
                  <a:pt x="10882" y="14707"/>
                  <a:pt x="10892" y="14723"/>
                  <a:pt x="10901" y="14738"/>
                </a:cubicBezTo>
                <a:cubicBezTo>
                  <a:pt x="10928" y="14769"/>
                  <a:pt x="10937" y="14800"/>
                  <a:pt x="10946" y="14847"/>
                </a:cubicBezTo>
                <a:cubicBezTo>
                  <a:pt x="10956" y="14862"/>
                  <a:pt x="10965" y="14893"/>
                  <a:pt x="10965" y="14909"/>
                </a:cubicBezTo>
                <a:cubicBezTo>
                  <a:pt x="10974" y="14956"/>
                  <a:pt x="10983" y="15018"/>
                  <a:pt x="11001" y="15064"/>
                </a:cubicBezTo>
                <a:cubicBezTo>
                  <a:pt x="11020" y="15111"/>
                  <a:pt x="11020" y="15173"/>
                  <a:pt x="11029" y="15235"/>
                </a:cubicBezTo>
                <a:cubicBezTo>
                  <a:pt x="11038" y="15251"/>
                  <a:pt x="11029" y="15266"/>
                  <a:pt x="11029" y="15282"/>
                </a:cubicBezTo>
                <a:cubicBezTo>
                  <a:pt x="11029" y="15297"/>
                  <a:pt x="11020" y="15313"/>
                  <a:pt x="11029" y="15329"/>
                </a:cubicBezTo>
                <a:cubicBezTo>
                  <a:pt x="11029" y="15375"/>
                  <a:pt x="11038" y="15406"/>
                  <a:pt x="11047" y="15453"/>
                </a:cubicBezTo>
                <a:cubicBezTo>
                  <a:pt x="11056" y="15468"/>
                  <a:pt x="11056" y="15484"/>
                  <a:pt x="11065" y="15499"/>
                </a:cubicBezTo>
                <a:cubicBezTo>
                  <a:pt x="11075" y="15562"/>
                  <a:pt x="11075" y="15639"/>
                  <a:pt x="11029" y="15702"/>
                </a:cubicBezTo>
                <a:cubicBezTo>
                  <a:pt x="11020" y="15717"/>
                  <a:pt x="11001" y="15748"/>
                  <a:pt x="10992" y="15779"/>
                </a:cubicBezTo>
                <a:cubicBezTo>
                  <a:pt x="10974" y="15810"/>
                  <a:pt x="10965" y="15841"/>
                  <a:pt x="10965" y="15872"/>
                </a:cubicBezTo>
                <a:cubicBezTo>
                  <a:pt x="10956" y="15935"/>
                  <a:pt x="10946" y="15981"/>
                  <a:pt x="10937" y="16043"/>
                </a:cubicBezTo>
                <a:cubicBezTo>
                  <a:pt x="10928" y="16074"/>
                  <a:pt x="10919" y="16106"/>
                  <a:pt x="10919" y="16137"/>
                </a:cubicBezTo>
                <a:cubicBezTo>
                  <a:pt x="10919" y="16183"/>
                  <a:pt x="10919" y="16245"/>
                  <a:pt x="10919" y="16292"/>
                </a:cubicBezTo>
                <a:cubicBezTo>
                  <a:pt x="10919" y="16323"/>
                  <a:pt x="10928" y="16354"/>
                  <a:pt x="10937" y="16370"/>
                </a:cubicBezTo>
                <a:cubicBezTo>
                  <a:pt x="10965" y="16416"/>
                  <a:pt x="10992" y="16478"/>
                  <a:pt x="11001" y="16556"/>
                </a:cubicBezTo>
                <a:cubicBezTo>
                  <a:pt x="11020" y="16634"/>
                  <a:pt x="11038" y="16696"/>
                  <a:pt x="11056" y="16758"/>
                </a:cubicBezTo>
                <a:cubicBezTo>
                  <a:pt x="11075" y="16820"/>
                  <a:pt x="11084" y="16867"/>
                  <a:pt x="11084" y="16914"/>
                </a:cubicBezTo>
                <a:cubicBezTo>
                  <a:pt x="11084" y="16976"/>
                  <a:pt x="11093" y="17038"/>
                  <a:pt x="11102" y="17085"/>
                </a:cubicBezTo>
                <a:cubicBezTo>
                  <a:pt x="11102" y="17116"/>
                  <a:pt x="11111" y="17131"/>
                  <a:pt x="11111" y="17162"/>
                </a:cubicBezTo>
                <a:cubicBezTo>
                  <a:pt x="11111" y="17224"/>
                  <a:pt x="11120" y="17287"/>
                  <a:pt x="11129" y="17349"/>
                </a:cubicBezTo>
                <a:cubicBezTo>
                  <a:pt x="11139" y="17411"/>
                  <a:pt x="11157" y="17473"/>
                  <a:pt x="11175" y="17520"/>
                </a:cubicBezTo>
                <a:cubicBezTo>
                  <a:pt x="11194" y="17551"/>
                  <a:pt x="11203" y="17582"/>
                  <a:pt x="11221" y="17613"/>
                </a:cubicBezTo>
                <a:cubicBezTo>
                  <a:pt x="11230" y="17644"/>
                  <a:pt x="11239" y="17675"/>
                  <a:pt x="11248" y="17706"/>
                </a:cubicBezTo>
                <a:cubicBezTo>
                  <a:pt x="11258" y="17784"/>
                  <a:pt x="11267" y="17846"/>
                  <a:pt x="11285" y="17908"/>
                </a:cubicBezTo>
                <a:cubicBezTo>
                  <a:pt x="11294" y="17924"/>
                  <a:pt x="11294" y="17955"/>
                  <a:pt x="11303" y="17970"/>
                </a:cubicBezTo>
                <a:cubicBezTo>
                  <a:pt x="11313" y="18001"/>
                  <a:pt x="11313" y="18048"/>
                  <a:pt x="11294" y="18079"/>
                </a:cubicBezTo>
                <a:cubicBezTo>
                  <a:pt x="11285" y="18095"/>
                  <a:pt x="11285" y="18110"/>
                  <a:pt x="11294" y="18126"/>
                </a:cubicBezTo>
                <a:cubicBezTo>
                  <a:pt x="11303" y="18157"/>
                  <a:pt x="11303" y="18203"/>
                  <a:pt x="11313" y="18250"/>
                </a:cubicBezTo>
                <a:cubicBezTo>
                  <a:pt x="11313" y="18250"/>
                  <a:pt x="11313" y="18266"/>
                  <a:pt x="11313" y="18266"/>
                </a:cubicBezTo>
                <a:cubicBezTo>
                  <a:pt x="11340" y="18297"/>
                  <a:pt x="11377" y="18328"/>
                  <a:pt x="11404" y="18343"/>
                </a:cubicBezTo>
                <a:cubicBezTo>
                  <a:pt x="11404" y="18359"/>
                  <a:pt x="11413" y="18343"/>
                  <a:pt x="11422" y="18343"/>
                </a:cubicBezTo>
                <a:cubicBezTo>
                  <a:pt x="11450" y="18328"/>
                  <a:pt x="11477" y="18297"/>
                  <a:pt x="11505" y="18312"/>
                </a:cubicBezTo>
                <a:cubicBezTo>
                  <a:pt x="11523" y="18312"/>
                  <a:pt x="11532" y="18297"/>
                  <a:pt x="11551" y="18297"/>
                </a:cubicBezTo>
                <a:cubicBezTo>
                  <a:pt x="11569" y="18281"/>
                  <a:pt x="11587" y="18266"/>
                  <a:pt x="11615" y="18266"/>
                </a:cubicBezTo>
                <a:cubicBezTo>
                  <a:pt x="11642" y="18266"/>
                  <a:pt x="11669" y="18250"/>
                  <a:pt x="11697" y="18281"/>
                </a:cubicBezTo>
                <a:cubicBezTo>
                  <a:pt x="11697" y="18281"/>
                  <a:pt x="11715" y="18281"/>
                  <a:pt x="11715" y="18281"/>
                </a:cubicBezTo>
                <a:cubicBezTo>
                  <a:pt x="11743" y="18250"/>
                  <a:pt x="11770" y="18281"/>
                  <a:pt x="11788" y="18234"/>
                </a:cubicBezTo>
                <a:cubicBezTo>
                  <a:pt x="11798" y="18234"/>
                  <a:pt x="11807" y="18219"/>
                  <a:pt x="11816" y="18219"/>
                </a:cubicBezTo>
                <a:cubicBezTo>
                  <a:pt x="11853" y="18219"/>
                  <a:pt x="11889" y="18188"/>
                  <a:pt x="11917" y="18157"/>
                </a:cubicBezTo>
                <a:cubicBezTo>
                  <a:pt x="11962" y="18110"/>
                  <a:pt x="11999" y="18048"/>
                  <a:pt x="12036" y="17986"/>
                </a:cubicBezTo>
                <a:cubicBezTo>
                  <a:pt x="12063" y="17939"/>
                  <a:pt x="12091" y="17893"/>
                  <a:pt x="12109" y="17846"/>
                </a:cubicBezTo>
                <a:cubicBezTo>
                  <a:pt x="12127" y="17799"/>
                  <a:pt x="12145" y="17753"/>
                  <a:pt x="12164" y="17706"/>
                </a:cubicBezTo>
                <a:cubicBezTo>
                  <a:pt x="12173" y="17675"/>
                  <a:pt x="12191" y="17644"/>
                  <a:pt x="12200" y="17628"/>
                </a:cubicBezTo>
                <a:cubicBezTo>
                  <a:pt x="12237" y="17597"/>
                  <a:pt x="12255" y="17551"/>
                  <a:pt x="12264" y="17489"/>
                </a:cubicBezTo>
                <a:cubicBezTo>
                  <a:pt x="12274" y="17442"/>
                  <a:pt x="12283" y="17395"/>
                  <a:pt x="12292" y="17349"/>
                </a:cubicBezTo>
                <a:cubicBezTo>
                  <a:pt x="12292" y="17333"/>
                  <a:pt x="12292" y="17302"/>
                  <a:pt x="12283" y="17287"/>
                </a:cubicBezTo>
                <a:cubicBezTo>
                  <a:pt x="12274" y="17255"/>
                  <a:pt x="12283" y="17240"/>
                  <a:pt x="12292" y="17209"/>
                </a:cubicBezTo>
                <a:cubicBezTo>
                  <a:pt x="12310" y="17193"/>
                  <a:pt x="12328" y="17162"/>
                  <a:pt x="12356" y="17162"/>
                </a:cubicBezTo>
                <a:cubicBezTo>
                  <a:pt x="12383" y="17147"/>
                  <a:pt x="12411" y="17131"/>
                  <a:pt x="12429" y="17100"/>
                </a:cubicBezTo>
                <a:cubicBezTo>
                  <a:pt x="12447" y="17085"/>
                  <a:pt x="12466" y="17053"/>
                  <a:pt x="12466" y="17022"/>
                </a:cubicBezTo>
                <a:cubicBezTo>
                  <a:pt x="12466" y="16976"/>
                  <a:pt x="12475" y="16929"/>
                  <a:pt x="12475" y="16883"/>
                </a:cubicBezTo>
                <a:cubicBezTo>
                  <a:pt x="12475" y="16867"/>
                  <a:pt x="12475" y="16836"/>
                  <a:pt x="12475" y="16820"/>
                </a:cubicBezTo>
                <a:cubicBezTo>
                  <a:pt x="12466" y="16743"/>
                  <a:pt x="12447" y="16680"/>
                  <a:pt x="12438" y="16603"/>
                </a:cubicBezTo>
                <a:cubicBezTo>
                  <a:pt x="12438" y="16587"/>
                  <a:pt x="12438" y="16556"/>
                  <a:pt x="12447" y="16541"/>
                </a:cubicBezTo>
                <a:cubicBezTo>
                  <a:pt x="12502" y="16463"/>
                  <a:pt x="12566" y="16385"/>
                  <a:pt x="12621" y="16308"/>
                </a:cubicBezTo>
                <a:cubicBezTo>
                  <a:pt x="12640" y="16276"/>
                  <a:pt x="12658" y="16261"/>
                  <a:pt x="12676" y="16245"/>
                </a:cubicBezTo>
                <a:cubicBezTo>
                  <a:pt x="12695" y="16230"/>
                  <a:pt x="12722" y="16214"/>
                  <a:pt x="12740" y="16199"/>
                </a:cubicBezTo>
                <a:cubicBezTo>
                  <a:pt x="12786" y="16152"/>
                  <a:pt x="12814" y="16090"/>
                  <a:pt x="12832" y="15997"/>
                </a:cubicBezTo>
                <a:cubicBezTo>
                  <a:pt x="12841" y="15966"/>
                  <a:pt x="12850" y="15935"/>
                  <a:pt x="12850" y="15888"/>
                </a:cubicBezTo>
                <a:cubicBezTo>
                  <a:pt x="12841" y="15841"/>
                  <a:pt x="12850" y="15810"/>
                  <a:pt x="12850" y="15764"/>
                </a:cubicBezTo>
                <a:cubicBezTo>
                  <a:pt x="12850" y="15733"/>
                  <a:pt x="12850" y="15702"/>
                  <a:pt x="12850" y="15670"/>
                </a:cubicBezTo>
                <a:cubicBezTo>
                  <a:pt x="12841" y="15608"/>
                  <a:pt x="12841" y="15562"/>
                  <a:pt x="12850" y="15499"/>
                </a:cubicBezTo>
                <a:cubicBezTo>
                  <a:pt x="12859" y="15484"/>
                  <a:pt x="12850" y="15453"/>
                  <a:pt x="12832" y="15437"/>
                </a:cubicBezTo>
                <a:cubicBezTo>
                  <a:pt x="12804" y="15406"/>
                  <a:pt x="12795" y="15360"/>
                  <a:pt x="12786" y="15313"/>
                </a:cubicBezTo>
                <a:cubicBezTo>
                  <a:pt x="12777" y="15251"/>
                  <a:pt x="12777" y="15189"/>
                  <a:pt x="12777" y="15127"/>
                </a:cubicBezTo>
                <a:cubicBezTo>
                  <a:pt x="12777" y="15111"/>
                  <a:pt x="12777" y="15095"/>
                  <a:pt x="12777" y="15095"/>
                </a:cubicBezTo>
                <a:cubicBezTo>
                  <a:pt x="12786" y="15064"/>
                  <a:pt x="12786" y="15033"/>
                  <a:pt x="12777" y="15018"/>
                </a:cubicBezTo>
                <a:cubicBezTo>
                  <a:pt x="12740" y="14987"/>
                  <a:pt x="12740" y="14940"/>
                  <a:pt x="12759" y="14878"/>
                </a:cubicBezTo>
                <a:cubicBezTo>
                  <a:pt x="12768" y="14847"/>
                  <a:pt x="12777" y="14800"/>
                  <a:pt x="12795" y="14769"/>
                </a:cubicBezTo>
                <a:cubicBezTo>
                  <a:pt x="12814" y="14723"/>
                  <a:pt x="12823" y="14676"/>
                  <a:pt x="12841" y="14629"/>
                </a:cubicBezTo>
                <a:cubicBezTo>
                  <a:pt x="12850" y="14598"/>
                  <a:pt x="12850" y="14583"/>
                  <a:pt x="12868" y="14567"/>
                </a:cubicBezTo>
                <a:cubicBezTo>
                  <a:pt x="12896" y="14536"/>
                  <a:pt x="12914" y="14505"/>
                  <a:pt x="12933" y="14458"/>
                </a:cubicBezTo>
                <a:cubicBezTo>
                  <a:pt x="12978" y="14365"/>
                  <a:pt x="13033" y="14272"/>
                  <a:pt x="13097" y="14179"/>
                </a:cubicBezTo>
                <a:cubicBezTo>
                  <a:pt x="13125" y="14132"/>
                  <a:pt x="13152" y="14070"/>
                  <a:pt x="13198" y="14039"/>
                </a:cubicBezTo>
                <a:cubicBezTo>
                  <a:pt x="13207" y="14039"/>
                  <a:pt x="13207" y="14023"/>
                  <a:pt x="13216" y="14023"/>
                </a:cubicBezTo>
                <a:cubicBezTo>
                  <a:pt x="13317" y="13883"/>
                  <a:pt x="13390" y="13728"/>
                  <a:pt x="13445" y="13526"/>
                </a:cubicBezTo>
                <a:cubicBezTo>
                  <a:pt x="13463" y="13448"/>
                  <a:pt x="13482" y="13386"/>
                  <a:pt x="13509" y="13308"/>
                </a:cubicBezTo>
                <a:cubicBezTo>
                  <a:pt x="13527" y="13277"/>
                  <a:pt x="13546" y="13215"/>
                  <a:pt x="13555" y="13169"/>
                </a:cubicBezTo>
                <a:cubicBezTo>
                  <a:pt x="13564" y="13091"/>
                  <a:pt x="13564" y="13029"/>
                  <a:pt x="13564" y="12951"/>
                </a:cubicBezTo>
                <a:cubicBezTo>
                  <a:pt x="13564" y="12935"/>
                  <a:pt x="13546" y="12904"/>
                  <a:pt x="13537" y="12920"/>
                </a:cubicBezTo>
                <a:cubicBezTo>
                  <a:pt x="13527" y="12920"/>
                  <a:pt x="13527" y="12920"/>
                  <a:pt x="13527" y="12920"/>
                </a:cubicBezTo>
                <a:cubicBezTo>
                  <a:pt x="13491" y="12967"/>
                  <a:pt x="13454" y="12982"/>
                  <a:pt x="13418" y="12982"/>
                </a:cubicBezTo>
                <a:cubicBezTo>
                  <a:pt x="13372" y="12998"/>
                  <a:pt x="13317" y="12998"/>
                  <a:pt x="13262" y="13044"/>
                </a:cubicBezTo>
                <a:cubicBezTo>
                  <a:pt x="13262" y="13044"/>
                  <a:pt x="13253" y="13044"/>
                  <a:pt x="13244" y="13044"/>
                </a:cubicBezTo>
                <a:cubicBezTo>
                  <a:pt x="13207" y="13044"/>
                  <a:pt x="13180" y="13060"/>
                  <a:pt x="13161" y="13075"/>
                </a:cubicBezTo>
                <a:cubicBezTo>
                  <a:pt x="13152" y="13091"/>
                  <a:pt x="13143" y="13091"/>
                  <a:pt x="13134" y="13091"/>
                </a:cubicBezTo>
                <a:cubicBezTo>
                  <a:pt x="13125" y="13091"/>
                  <a:pt x="13116" y="13091"/>
                  <a:pt x="13106" y="13091"/>
                </a:cubicBezTo>
                <a:cubicBezTo>
                  <a:pt x="13097" y="13075"/>
                  <a:pt x="13088" y="13075"/>
                  <a:pt x="13088" y="13060"/>
                </a:cubicBezTo>
                <a:cubicBezTo>
                  <a:pt x="13070" y="13029"/>
                  <a:pt x="13052" y="12998"/>
                  <a:pt x="13033" y="12967"/>
                </a:cubicBezTo>
                <a:cubicBezTo>
                  <a:pt x="13024" y="12951"/>
                  <a:pt x="13024" y="12935"/>
                  <a:pt x="13024" y="12935"/>
                </a:cubicBezTo>
                <a:cubicBezTo>
                  <a:pt x="13042" y="12873"/>
                  <a:pt x="13042" y="12858"/>
                  <a:pt x="13024" y="12842"/>
                </a:cubicBezTo>
                <a:cubicBezTo>
                  <a:pt x="13006" y="12811"/>
                  <a:pt x="12997" y="12796"/>
                  <a:pt x="12978" y="12765"/>
                </a:cubicBezTo>
                <a:cubicBezTo>
                  <a:pt x="12960" y="12718"/>
                  <a:pt x="12923" y="12671"/>
                  <a:pt x="12896" y="12625"/>
                </a:cubicBezTo>
                <a:cubicBezTo>
                  <a:pt x="12887" y="12594"/>
                  <a:pt x="12859" y="12578"/>
                  <a:pt x="12841" y="12547"/>
                </a:cubicBezTo>
                <a:cubicBezTo>
                  <a:pt x="12804" y="12516"/>
                  <a:pt x="12768" y="12469"/>
                  <a:pt x="12759" y="12392"/>
                </a:cubicBezTo>
                <a:cubicBezTo>
                  <a:pt x="12749" y="12360"/>
                  <a:pt x="12749" y="12314"/>
                  <a:pt x="12740" y="12283"/>
                </a:cubicBezTo>
                <a:cubicBezTo>
                  <a:pt x="12731" y="12236"/>
                  <a:pt x="12713" y="12205"/>
                  <a:pt x="12695" y="12190"/>
                </a:cubicBezTo>
                <a:cubicBezTo>
                  <a:pt x="12676" y="12158"/>
                  <a:pt x="12667" y="12143"/>
                  <a:pt x="12649" y="12112"/>
                </a:cubicBezTo>
                <a:cubicBezTo>
                  <a:pt x="12631" y="12096"/>
                  <a:pt x="12621" y="12065"/>
                  <a:pt x="12621" y="12050"/>
                </a:cubicBezTo>
                <a:cubicBezTo>
                  <a:pt x="12621" y="11972"/>
                  <a:pt x="12612" y="11894"/>
                  <a:pt x="12603" y="11817"/>
                </a:cubicBezTo>
                <a:cubicBezTo>
                  <a:pt x="12594" y="11739"/>
                  <a:pt x="12566" y="11692"/>
                  <a:pt x="12530" y="11661"/>
                </a:cubicBezTo>
                <a:cubicBezTo>
                  <a:pt x="12521" y="11646"/>
                  <a:pt x="12521" y="11646"/>
                  <a:pt x="12512" y="11646"/>
                </a:cubicBezTo>
                <a:cubicBezTo>
                  <a:pt x="12502" y="11630"/>
                  <a:pt x="12502" y="11615"/>
                  <a:pt x="12493" y="11615"/>
                </a:cubicBezTo>
                <a:cubicBezTo>
                  <a:pt x="12493" y="11599"/>
                  <a:pt x="12493" y="11584"/>
                  <a:pt x="12493" y="11568"/>
                </a:cubicBezTo>
                <a:cubicBezTo>
                  <a:pt x="12493" y="11521"/>
                  <a:pt x="12484" y="11475"/>
                  <a:pt x="12466" y="11444"/>
                </a:cubicBezTo>
                <a:cubicBezTo>
                  <a:pt x="12466" y="11428"/>
                  <a:pt x="12457" y="11413"/>
                  <a:pt x="12447" y="11382"/>
                </a:cubicBezTo>
                <a:cubicBezTo>
                  <a:pt x="12420" y="11304"/>
                  <a:pt x="12383" y="11226"/>
                  <a:pt x="12374" y="11117"/>
                </a:cubicBezTo>
                <a:cubicBezTo>
                  <a:pt x="12365" y="11102"/>
                  <a:pt x="12365" y="11086"/>
                  <a:pt x="12356" y="11071"/>
                </a:cubicBezTo>
                <a:cubicBezTo>
                  <a:pt x="12356" y="11055"/>
                  <a:pt x="12356" y="11040"/>
                  <a:pt x="12365" y="11040"/>
                </a:cubicBezTo>
                <a:cubicBezTo>
                  <a:pt x="12374" y="11040"/>
                  <a:pt x="12393" y="11055"/>
                  <a:pt x="12402" y="11040"/>
                </a:cubicBezTo>
                <a:cubicBezTo>
                  <a:pt x="12402" y="11024"/>
                  <a:pt x="12411" y="11009"/>
                  <a:pt x="12429" y="11009"/>
                </a:cubicBezTo>
                <a:cubicBezTo>
                  <a:pt x="12438" y="11009"/>
                  <a:pt x="12447" y="11024"/>
                  <a:pt x="12457" y="11040"/>
                </a:cubicBezTo>
                <a:cubicBezTo>
                  <a:pt x="12466" y="11055"/>
                  <a:pt x="12466" y="11071"/>
                  <a:pt x="12475" y="11086"/>
                </a:cubicBezTo>
                <a:cubicBezTo>
                  <a:pt x="12512" y="11148"/>
                  <a:pt x="12530" y="11226"/>
                  <a:pt x="12557" y="11288"/>
                </a:cubicBezTo>
                <a:cubicBezTo>
                  <a:pt x="12576" y="11335"/>
                  <a:pt x="12585" y="11366"/>
                  <a:pt x="12594" y="11413"/>
                </a:cubicBezTo>
                <a:cubicBezTo>
                  <a:pt x="12594" y="11444"/>
                  <a:pt x="12603" y="11459"/>
                  <a:pt x="12621" y="11475"/>
                </a:cubicBezTo>
                <a:cubicBezTo>
                  <a:pt x="12658" y="11490"/>
                  <a:pt x="12676" y="11521"/>
                  <a:pt x="12685" y="11584"/>
                </a:cubicBezTo>
                <a:cubicBezTo>
                  <a:pt x="12695" y="11599"/>
                  <a:pt x="12695" y="11615"/>
                  <a:pt x="12704" y="11630"/>
                </a:cubicBezTo>
                <a:cubicBezTo>
                  <a:pt x="12713" y="11661"/>
                  <a:pt x="12713" y="11692"/>
                  <a:pt x="12713" y="11723"/>
                </a:cubicBezTo>
                <a:cubicBezTo>
                  <a:pt x="12713" y="11739"/>
                  <a:pt x="12713" y="11754"/>
                  <a:pt x="12713" y="11770"/>
                </a:cubicBezTo>
                <a:cubicBezTo>
                  <a:pt x="12722" y="11832"/>
                  <a:pt x="12740" y="11894"/>
                  <a:pt x="12777" y="11941"/>
                </a:cubicBezTo>
                <a:cubicBezTo>
                  <a:pt x="12786" y="11956"/>
                  <a:pt x="12804" y="11956"/>
                  <a:pt x="12814" y="11972"/>
                </a:cubicBezTo>
                <a:cubicBezTo>
                  <a:pt x="12832" y="12003"/>
                  <a:pt x="12850" y="12034"/>
                  <a:pt x="12859" y="12081"/>
                </a:cubicBezTo>
                <a:cubicBezTo>
                  <a:pt x="12868" y="12143"/>
                  <a:pt x="12887" y="12190"/>
                  <a:pt x="12905" y="12221"/>
                </a:cubicBezTo>
                <a:cubicBezTo>
                  <a:pt x="12923" y="12252"/>
                  <a:pt x="12942" y="12298"/>
                  <a:pt x="12960" y="12329"/>
                </a:cubicBezTo>
                <a:cubicBezTo>
                  <a:pt x="12978" y="12376"/>
                  <a:pt x="12987" y="12423"/>
                  <a:pt x="12987" y="12485"/>
                </a:cubicBezTo>
                <a:cubicBezTo>
                  <a:pt x="12978" y="12500"/>
                  <a:pt x="12978" y="12516"/>
                  <a:pt x="12987" y="12531"/>
                </a:cubicBezTo>
                <a:cubicBezTo>
                  <a:pt x="13006" y="12594"/>
                  <a:pt x="13006" y="12671"/>
                  <a:pt x="13024" y="12733"/>
                </a:cubicBezTo>
                <a:cubicBezTo>
                  <a:pt x="13024" y="12749"/>
                  <a:pt x="13033" y="12780"/>
                  <a:pt x="13042" y="12796"/>
                </a:cubicBezTo>
                <a:cubicBezTo>
                  <a:pt x="13042" y="12827"/>
                  <a:pt x="13061" y="12827"/>
                  <a:pt x="13070" y="12827"/>
                </a:cubicBezTo>
                <a:cubicBezTo>
                  <a:pt x="13088" y="12827"/>
                  <a:pt x="13097" y="12827"/>
                  <a:pt x="13116" y="12827"/>
                </a:cubicBezTo>
                <a:cubicBezTo>
                  <a:pt x="13134" y="12827"/>
                  <a:pt x="13152" y="12811"/>
                  <a:pt x="13161" y="12796"/>
                </a:cubicBezTo>
                <a:cubicBezTo>
                  <a:pt x="13180" y="12749"/>
                  <a:pt x="13198" y="12749"/>
                  <a:pt x="13225" y="12749"/>
                </a:cubicBezTo>
                <a:cubicBezTo>
                  <a:pt x="13253" y="12749"/>
                  <a:pt x="13280" y="12749"/>
                  <a:pt x="13308" y="12718"/>
                </a:cubicBezTo>
                <a:cubicBezTo>
                  <a:pt x="13326" y="12702"/>
                  <a:pt x="13344" y="12687"/>
                  <a:pt x="13363" y="12687"/>
                </a:cubicBezTo>
                <a:cubicBezTo>
                  <a:pt x="13381" y="12687"/>
                  <a:pt x="13390" y="12671"/>
                  <a:pt x="13399" y="12656"/>
                </a:cubicBezTo>
                <a:cubicBezTo>
                  <a:pt x="13418" y="12625"/>
                  <a:pt x="13436" y="12609"/>
                  <a:pt x="13454" y="12594"/>
                </a:cubicBezTo>
                <a:cubicBezTo>
                  <a:pt x="13482" y="12578"/>
                  <a:pt x="13509" y="12578"/>
                  <a:pt x="13537" y="12547"/>
                </a:cubicBezTo>
                <a:cubicBezTo>
                  <a:pt x="13555" y="12547"/>
                  <a:pt x="13573" y="12516"/>
                  <a:pt x="13601" y="12500"/>
                </a:cubicBezTo>
                <a:cubicBezTo>
                  <a:pt x="13610" y="12500"/>
                  <a:pt x="13619" y="12485"/>
                  <a:pt x="13619" y="12469"/>
                </a:cubicBezTo>
                <a:cubicBezTo>
                  <a:pt x="13628" y="12423"/>
                  <a:pt x="13646" y="12392"/>
                  <a:pt x="13665" y="12376"/>
                </a:cubicBezTo>
                <a:cubicBezTo>
                  <a:pt x="13701" y="12360"/>
                  <a:pt x="13729" y="12345"/>
                  <a:pt x="13765" y="12345"/>
                </a:cubicBezTo>
                <a:cubicBezTo>
                  <a:pt x="13793" y="12329"/>
                  <a:pt x="13811" y="12314"/>
                  <a:pt x="13811" y="12267"/>
                </a:cubicBezTo>
                <a:cubicBezTo>
                  <a:pt x="13820" y="12252"/>
                  <a:pt x="13820" y="12236"/>
                  <a:pt x="13839" y="12236"/>
                </a:cubicBezTo>
                <a:cubicBezTo>
                  <a:pt x="13866" y="12221"/>
                  <a:pt x="13884" y="12205"/>
                  <a:pt x="13894" y="12143"/>
                </a:cubicBezTo>
                <a:cubicBezTo>
                  <a:pt x="13903" y="12127"/>
                  <a:pt x="13912" y="12112"/>
                  <a:pt x="13930" y="12112"/>
                </a:cubicBezTo>
                <a:cubicBezTo>
                  <a:pt x="13939" y="12096"/>
                  <a:pt x="13948" y="12096"/>
                  <a:pt x="13958" y="12096"/>
                </a:cubicBezTo>
                <a:cubicBezTo>
                  <a:pt x="13967" y="12081"/>
                  <a:pt x="13967" y="12065"/>
                  <a:pt x="13967" y="12065"/>
                </a:cubicBezTo>
                <a:cubicBezTo>
                  <a:pt x="13976" y="12034"/>
                  <a:pt x="13967" y="12003"/>
                  <a:pt x="13976" y="11972"/>
                </a:cubicBezTo>
                <a:cubicBezTo>
                  <a:pt x="13976" y="11956"/>
                  <a:pt x="13976" y="11941"/>
                  <a:pt x="13994" y="11925"/>
                </a:cubicBezTo>
                <a:cubicBezTo>
                  <a:pt x="14031" y="11879"/>
                  <a:pt x="14058" y="11817"/>
                  <a:pt x="14077" y="11739"/>
                </a:cubicBezTo>
                <a:cubicBezTo>
                  <a:pt x="14086" y="11708"/>
                  <a:pt x="14086" y="11677"/>
                  <a:pt x="14058" y="11646"/>
                </a:cubicBezTo>
                <a:cubicBezTo>
                  <a:pt x="14049" y="11615"/>
                  <a:pt x="14031" y="11584"/>
                  <a:pt x="14022" y="11552"/>
                </a:cubicBezTo>
                <a:cubicBezTo>
                  <a:pt x="14013" y="11537"/>
                  <a:pt x="14003" y="11521"/>
                  <a:pt x="13985" y="11506"/>
                </a:cubicBezTo>
                <a:cubicBezTo>
                  <a:pt x="13958" y="11506"/>
                  <a:pt x="13939" y="11506"/>
                  <a:pt x="13921" y="11490"/>
                </a:cubicBezTo>
                <a:cubicBezTo>
                  <a:pt x="13912" y="11490"/>
                  <a:pt x="13894" y="11475"/>
                  <a:pt x="13884" y="11459"/>
                </a:cubicBezTo>
                <a:cubicBezTo>
                  <a:pt x="13866" y="11428"/>
                  <a:pt x="13848" y="11397"/>
                  <a:pt x="13848" y="11350"/>
                </a:cubicBezTo>
                <a:cubicBezTo>
                  <a:pt x="13848" y="11304"/>
                  <a:pt x="13839" y="11257"/>
                  <a:pt x="13839" y="11226"/>
                </a:cubicBezTo>
                <a:cubicBezTo>
                  <a:pt x="13839" y="11226"/>
                  <a:pt x="13839" y="11211"/>
                  <a:pt x="13839" y="11211"/>
                </a:cubicBezTo>
                <a:cubicBezTo>
                  <a:pt x="13829" y="11211"/>
                  <a:pt x="13820" y="11211"/>
                  <a:pt x="13820" y="11226"/>
                </a:cubicBezTo>
                <a:cubicBezTo>
                  <a:pt x="13793" y="11273"/>
                  <a:pt x="13756" y="11335"/>
                  <a:pt x="13729" y="11397"/>
                </a:cubicBezTo>
                <a:cubicBezTo>
                  <a:pt x="13711" y="11444"/>
                  <a:pt x="13683" y="11475"/>
                  <a:pt x="13656" y="11459"/>
                </a:cubicBezTo>
                <a:cubicBezTo>
                  <a:pt x="13628" y="11459"/>
                  <a:pt x="13601" y="11459"/>
                  <a:pt x="13573" y="11475"/>
                </a:cubicBezTo>
                <a:cubicBezTo>
                  <a:pt x="13564" y="11490"/>
                  <a:pt x="13555" y="11475"/>
                  <a:pt x="13546" y="11459"/>
                </a:cubicBezTo>
                <a:cubicBezTo>
                  <a:pt x="13537" y="11444"/>
                  <a:pt x="13527" y="11428"/>
                  <a:pt x="13527" y="11413"/>
                </a:cubicBezTo>
                <a:cubicBezTo>
                  <a:pt x="13527" y="11366"/>
                  <a:pt x="13518" y="11319"/>
                  <a:pt x="13518" y="11273"/>
                </a:cubicBezTo>
                <a:cubicBezTo>
                  <a:pt x="13518" y="11257"/>
                  <a:pt x="13518" y="11257"/>
                  <a:pt x="13509" y="11242"/>
                </a:cubicBezTo>
                <a:cubicBezTo>
                  <a:pt x="13509" y="11242"/>
                  <a:pt x="13509" y="11226"/>
                  <a:pt x="13500" y="11226"/>
                </a:cubicBezTo>
                <a:cubicBezTo>
                  <a:pt x="13500" y="11226"/>
                  <a:pt x="13491" y="11242"/>
                  <a:pt x="13491" y="11242"/>
                </a:cubicBezTo>
                <a:cubicBezTo>
                  <a:pt x="13482" y="11257"/>
                  <a:pt x="13482" y="11273"/>
                  <a:pt x="13473" y="11288"/>
                </a:cubicBezTo>
                <a:cubicBezTo>
                  <a:pt x="13463" y="11304"/>
                  <a:pt x="13454" y="11304"/>
                  <a:pt x="13445" y="11288"/>
                </a:cubicBezTo>
                <a:cubicBezTo>
                  <a:pt x="13436" y="11273"/>
                  <a:pt x="13427" y="11242"/>
                  <a:pt x="13427" y="11211"/>
                </a:cubicBezTo>
                <a:cubicBezTo>
                  <a:pt x="13427" y="11164"/>
                  <a:pt x="13408" y="11133"/>
                  <a:pt x="13390" y="11102"/>
                </a:cubicBezTo>
                <a:cubicBezTo>
                  <a:pt x="13381" y="11071"/>
                  <a:pt x="13363" y="11055"/>
                  <a:pt x="13354" y="11024"/>
                </a:cubicBezTo>
                <a:cubicBezTo>
                  <a:pt x="13344" y="11024"/>
                  <a:pt x="13335" y="11009"/>
                  <a:pt x="13335" y="11009"/>
                </a:cubicBezTo>
                <a:cubicBezTo>
                  <a:pt x="13317" y="10962"/>
                  <a:pt x="13299" y="10915"/>
                  <a:pt x="13289" y="10869"/>
                </a:cubicBezTo>
                <a:cubicBezTo>
                  <a:pt x="13280" y="10853"/>
                  <a:pt x="13289" y="10838"/>
                  <a:pt x="13289" y="10822"/>
                </a:cubicBezTo>
                <a:cubicBezTo>
                  <a:pt x="13289" y="10807"/>
                  <a:pt x="13289" y="10791"/>
                  <a:pt x="13289" y="10775"/>
                </a:cubicBezTo>
                <a:cubicBezTo>
                  <a:pt x="13299" y="10760"/>
                  <a:pt x="13299" y="10760"/>
                  <a:pt x="13308" y="10760"/>
                </a:cubicBezTo>
                <a:cubicBezTo>
                  <a:pt x="13317" y="10744"/>
                  <a:pt x="13335" y="10744"/>
                  <a:pt x="13354" y="10744"/>
                </a:cubicBezTo>
                <a:cubicBezTo>
                  <a:pt x="13363" y="10744"/>
                  <a:pt x="13381" y="10744"/>
                  <a:pt x="13399" y="10760"/>
                </a:cubicBezTo>
                <a:cubicBezTo>
                  <a:pt x="13408" y="10775"/>
                  <a:pt x="13408" y="10791"/>
                  <a:pt x="13418" y="10807"/>
                </a:cubicBezTo>
                <a:cubicBezTo>
                  <a:pt x="13436" y="10869"/>
                  <a:pt x="13463" y="10915"/>
                  <a:pt x="13482" y="10977"/>
                </a:cubicBezTo>
                <a:cubicBezTo>
                  <a:pt x="13491" y="10993"/>
                  <a:pt x="13500" y="11009"/>
                  <a:pt x="13518" y="11024"/>
                </a:cubicBezTo>
                <a:cubicBezTo>
                  <a:pt x="13527" y="11024"/>
                  <a:pt x="13527" y="11024"/>
                  <a:pt x="13537" y="11024"/>
                </a:cubicBezTo>
                <a:cubicBezTo>
                  <a:pt x="13555" y="11040"/>
                  <a:pt x="13573" y="11055"/>
                  <a:pt x="13582" y="11071"/>
                </a:cubicBezTo>
                <a:cubicBezTo>
                  <a:pt x="13592" y="11102"/>
                  <a:pt x="13610" y="11102"/>
                  <a:pt x="13619" y="11117"/>
                </a:cubicBezTo>
                <a:cubicBezTo>
                  <a:pt x="13646" y="11148"/>
                  <a:pt x="13683" y="11164"/>
                  <a:pt x="13720" y="11179"/>
                </a:cubicBezTo>
                <a:cubicBezTo>
                  <a:pt x="13729" y="11179"/>
                  <a:pt x="13738" y="11179"/>
                  <a:pt x="13756" y="11164"/>
                </a:cubicBezTo>
                <a:cubicBezTo>
                  <a:pt x="13775" y="11148"/>
                  <a:pt x="13793" y="11133"/>
                  <a:pt x="13811" y="11117"/>
                </a:cubicBezTo>
                <a:cubicBezTo>
                  <a:pt x="13839" y="11102"/>
                  <a:pt x="13857" y="11117"/>
                  <a:pt x="13866" y="11148"/>
                </a:cubicBezTo>
                <a:cubicBezTo>
                  <a:pt x="13875" y="11179"/>
                  <a:pt x="13884" y="11211"/>
                  <a:pt x="13884" y="11242"/>
                </a:cubicBezTo>
                <a:cubicBezTo>
                  <a:pt x="13894" y="11273"/>
                  <a:pt x="13912" y="11273"/>
                  <a:pt x="13921" y="11288"/>
                </a:cubicBezTo>
                <a:cubicBezTo>
                  <a:pt x="14003" y="11288"/>
                  <a:pt x="14077" y="11319"/>
                  <a:pt x="14150" y="11335"/>
                </a:cubicBezTo>
                <a:cubicBezTo>
                  <a:pt x="14177" y="11350"/>
                  <a:pt x="14196" y="11350"/>
                  <a:pt x="14223" y="11350"/>
                </a:cubicBezTo>
                <a:cubicBezTo>
                  <a:pt x="14269" y="11335"/>
                  <a:pt x="14315" y="11319"/>
                  <a:pt x="14360" y="11335"/>
                </a:cubicBezTo>
                <a:cubicBezTo>
                  <a:pt x="14369" y="11335"/>
                  <a:pt x="14379" y="11335"/>
                  <a:pt x="14388" y="11319"/>
                </a:cubicBezTo>
                <a:cubicBezTo>
                  <a:pt x="14424" y="11304"/>
                  <a:pt x="14452" y="11304"/>
                  <a:pt x="14488" y="11304"/>
                </a:cubicBezTo>
                <a:cubicBezTo>
                  <a:pt x="14498" y="11304"/>
                  <a:pt x="14507" y="11319"/>
                  <a:pt x="14516" y="11335"/>
                </a:cubicBezTo>
                <a:cubicBezTo>
                  <a:pt x="14516" y="11350"/>
                  <a:pt x="14525" y="11366"/>
                  <a:pt x="14534" y="11382"/>
                </a:cubicBezTo>
                <a:cubicBezTo>
                  <a:pt x="14543" y="11382"/>
                  <a:pt x="14553" y="11413"/>
                  <a:pt x="14553" y="11428"/>
                </a:cubicBezTo>
                <a:cubicBezTo>
                  <a:pt x="14562" y="11475"/>
                  <a:pt x="14580" y="11506"/>
                  <a:pt x="14607" y="11506"/>
                </a:cubicBezTo>
                <a:cubicBezTo>
                  <a:pt x="14626" y="11506"/>
                  <a:pt x="14635" y="11537"/>
                  <a:pt x="14653" y="11568"/>
                </a:cubicBezTo>
                <a:cubicBezTo>
                  <a:pt x="14672" y="11615"/>
                  <a:pt x="14699" y="11630"/>
                  <a:pt x="14736" y="11630"/>
                </a:cubicBezTo>
                <a:cubicBezTo>
                  <a:pt x="14736" y="11630"/>
                  <a:pt x="14745" y="11630"/>
                  <a:pt x="14754" y="11630"/>
                </a:cubicBezTo>
                <a:cubicBezTo>
                  <a:pt x="14754" y="11630"/>
                  <a:pt x="14754" y="11630"/>
                  <a:pt x="14754" y="11630"/>
                </a:cubicBezTo>
                <a:cubicBezTo>
                  <a:pt x="14754" y="11630"/>
                  <a:pt x="14754" y="11630"/>
                  <a:pt x="14754" y="11630"/>
                </a:cubicBezTo>
                <a:cubicBezTo>
                  <a:pt x="14754" y="11630"/>
                  <a:pt x="14754" y="11630"/>
                  <a:pt x="14754" y="11630"/>
                </a:cubicBezTo>
                <a:cubicBezTo>
                  <a:pt x="14754" y="11630"/>
                  <a:pt x="14754" y="11630"/>
                  <a:pt x="14754" y="11630"/>
                </a:cubicBezTo>
                <a:cubicBezTo>
                  <a:pt x="14745" y="11661"/>
                  <a:pt x="14726" y="11677"/>
                  <a:pt x="14699" y="11661"/>
                </a:cubicBezTo>
                <a:cubicBezTo>
                  <a:pt x="14699" y="11661"/>
                  <a:pt x="14690" y="11677"/>
                  <a:pt x="14690" y="11677"/>
                </a:cubicBezTo>
                <a:cubicBezTo>
                  <a:pt x="14690" y="11677"/>
                  <a:pt x="14690" y="11692"/>
                  <a:pt x="14690" y="11692"/>
                </a:cubicBezTo>
                <a:cubicBezTo>
                  <a:pt x="14717" y="11739"/>
                  <a:pt x="14736" y="11786"/>
                  <a:pt x="14763" y="11817"/>
                </a:cubicBezTo>
                <a:cubicBezTo>
                  <a:pt x="14809" y="11894"/>
                  <a:pt x="14827" y="11894"/>
                  <a:pt x="14882" y="11832"/>
                </a:cubicBezTo>
                <a:cubicBezTo>
                  <a:pt x="14900" y="11817"/>
                  <a:pt x="14919" y="11786"/>
                  <a:pt x="14919" y="11739"/>
                </a:cubicBezTo>
                <a:cubicBezTo>
                  <a:pt x="14919" y="11739"/>
                  <a:pt x="14919" y="11739"/>
                  <a:pt x="14919" y="11739"/>
                </a:cubicBezTo>
                <a:cubicBezTo>
                  <a:pt x="14919" y="11739"/>
                  <a:pt x="14919" y="11739"/>
                  <a:pt x="14919" y="11739"/>
                </a:cubicBezTo>
                <a:cubicBezTo>
                  <a:pt x="14919" y="11739"/>
                  <a:pt x="14919" y="11739"/>
                  <a:pt x="14919" y="11739"/>
                </a:cubicBezTo>
                <a:cubicBezTo>
                  <a:pt x="14919" y="11739"/>
                  <a:pt x="14919" y="11739"/>
                  <a:pt x="14919" y="11739"/>
                </a:cubicBezTo>
                <a:cubicBezTo>
                  <a:pt x="14919" y="11739"/>
                  <a:pt x="14919" y="11754"/>
                  <a:pt x="14919" y="11754"/>
                </a:cubicBezTo>
                <a:cubicBezTo>
                  <a:pt x="14937" y="11817"/>
                  <a:pt x="14946" y="11863"/>
                  <a:pt x="14946" y="11925"/>
                </a:cubicBezTo>
                <a:cubicBezTo>
                  <a:pt x="14946" y="11956"/>
                  <a:pt x="14946" y="11988"/>
                  <a:pt x="14946" y="12019"/>
                </a:cubicBezTo>
                <a:cubicBezTo>
                  <a:pt x="14964" y="12081"/>
                  <a:pt x="14974" y="12143"/>
                  <a:pt x="14983" y="12205"/>
                </a:cubicBezTo>
                <a:cubicBezTo>
                  <a:pt x="14992" y="12283"/>
                  <a:pt x="15010" y="12329"/>
                  <a:pt x="15010" y="12407"/>
                </a:cubicBezTo>
                <a:cubicBezTo>
                  <a:pt x="15010" y="12423"/>
                  <a:pt x="15019" y="12423"/>
                  <a:pt x="15019" y="12438"/>
                </a:cubicBezTo>
                <a:cubicBezTo>
                  <a:pt x="15038" y="12485"/>
                  <a:pt x="15047" y="12516"/>
                  <a:pt x="15065" y="12563"/>
                </a:cubicBezTo>
                <a:cubicBezTo>
                  <a:pt x="15083" y="12609"/>
                  <a:pt x="15093" y="12656"/>
                  <a:pt x="15102" y="12702"/>
                </a:cubicBezTo>
                <a:cubicBezTo>
                  <a:pt x="15111" y="12733"/>
                  <a:pt x="15111" y="12765"/>
                  <a:pt x="15120" y="12780"/>
                </a:cubicBezTo>
                <a:cubicBezTo>
                  <a:pt x="15129" y="12842"/>
                  <a:pt x="15138" y="12889"/>
                  <a:pt x="15166" y="12920"/>
                </a:cubicBezTo>
                <a:cubicBezTo>
                  <a:pt x="15175" y="12951"/>
                  <a:pt x="15184" y="12982"/>
                  <a:pt x="15193" y="12998"/>
                </a:cubicBezTo>
                <a:cubicBezTo>
                  <a:pt x="15212" y="13060"/>
                  <a:pt x="15230" y="13122"/>
                  <a:pt x="15239" y="13200"/>
                </a:cubicBezTo>
                <a:cubicBezTo>
                  <a:pt x="15239" y="13231"/>
                  <a:pt x="15248" y="13277"/>
                  <a:pt x="15266" y="13308"/>
                </a:cubicBezTo>
                <a:cubicBezTo>
                  <a:pt x="15276" y="13324"/>
                  <a:pt x="15276" y="13324"/>
                  <a:pt x="15285" y="13339"/>
                </a:cubicBezTo>
                <a:cubicBezTo>
                  <a:pt x="15303" y="13371"/>
                  <a:pt x="15340" y="13371"/>
                  <a:pt x="15349" y="13324"/>
                </a:cubicBezTo>
                <a:cubicBezTo>
                  <a:pt x="15358" y="13324"/>
                  <a:pt x="15358" y="13308"/>
                  <a:pt x="15367" y="13293"/>
                </a:cubicBezTo>
                <a:cubicBezTo>
                  <a:pt x="15367" y="13277"/>
                  <a:pt x="15376" y="13262"/>
                  <a:pt x="15395" y="13246"/>
                </a:cubicBezTo>
                <a:cubicBezTo>
                  <a:pt x="15404" y="13231"/>
                  <a:pt x="15413" y="13215"/>
                  <a:pt x="15422" y="13184"/>
                </a:cubicBezTo>
                <a:cubicBezTo>
                  <a:pt x="15431" y="13153"/>
                  <a:pt x="15440" y="13122"/>
                  <a:pt x="15459" y="13106"/>
                </a:cubicBezTo>
                <a:cubicBezTo>
                  <a:pt x="15477" y="13091"/>
                  <a:pt x="15477" y="13075"/>
                  <a:pt x="15477" y="13044"/>
                </a:cubicBezTo>
                <a:cubicBezTo>
                  <a:pt x="15477" y="13029"/>
                  <a:pt x="15468" y="12998"/>
                  <a:pt x="15468" y="12982"/>
                </a:cubicBezTo>
                <a:cubicBezTo>
                  <a:pt x="15468" y="12951"/>
                  <a:pt x="15468" y="12920"/>
                  <a:pt x="15477" y="12904"/>
                </a:cubicBezTo>
                <a:cubicBezTo>
                  <a:pt x="15477" y="12889"/>
                  <a:pt x="15477" y="12873"/>
                  <a:pt x="15486" y="12858"/>
                </a:cubicBezTo>
                <a:cubicBezTo>
                  <a:pt x="15495" y="12811"/>
                  <a:pt x="15495" y="12780"/>
                  <a:pt x="15486" y="12733"/>
                </a:cubicBezTo>
                <a:cubicBezTo>
                  <a:pt x="15477" y="12718"/>
                  <a:pt x="15477" y="12687"/>
                  <a:pt x="15477" y="12671"/>
                </a:cubicBezTo>
                <a:cubicBezTo>
                  <a:pt x="15477" y="12625"/>
                  <a:pt x="15477" y="12563"/>
                  <a:pt x="15477" y="12516"/>
                </a:cubicBezTo>
                <a:cubicBezTo>
                  <a:pt x="15477" y="12485"/>
                  <a:pt x="15486" y="12469"/>
                  <a:pt x="15504" y="12454"/>
                </a:cubicBezTo>
                <a:cubicBezTo>
                  <a:pt x="15514" y="12454"/>
                  <a:pt x="15523" y="12454"/>
                  <a:pt x="15532" y="12454"/>
                </a:cubicBezTo>
                <a:cubicBezTo>
                  <a:pt x="15541" y="12407"/>
                  <a:pt x="15568" y="12392"/>
                  <a:pt x="15587" y="12376"/>
                </a:cubicBezTo>
                <a:cubicBezTo>
                  <a:pt x="15596" y="12376"/>
                  <a:pt x="15605" y="12360"/>
                  <a:pt x="15605" y="12345"/>
                </a:cubicBezTo>
                <a:cubicBezTo>
                  <a:pt x="15614" y="12314"/>
                  <a:pt x="15614" y="12298"/>
                  <a:pt x="15623" y="12283"/>
                </a:cubicBezTo>
                <a:cubicBezTo>
                  <a:pt x="15660" y="12252"/>
                  <a:pt x="15678" y="12190"/>
                  <a:pt x="15706" y="12158"/>
                </a:cubicBezTo>
                <a:cubicBezTo>
                  <a:pt x="15724" y="12143"/>
                  <a:pt x="15733" y="12127"/>
                  <a:pt x="15742" y="12096"/>
                </a:cubicBezTo>
                <a:cubicBezTo>
                  <a:pt x="15752" y="12065"/>
                  <a:pt x="15761" y="12050"/>
                  <a:pt x="15779" y="12019"/>
                </a:cubicBezTo>
                <a:cubicBezTo>
                  <a:pt x="15788" y="12003"/>
                  <a:pt x="15797" y="12003"/>
                  <a:pt x="15806" y="11988"/>
                </a:cubicBezTo>
                <a:cubicBezTo>
                  <a:pt x="15852" y="11956"/>
                  <a:pt x="15880" y="11894"/>
                  <a:pt x="15880" y="11817"/>
                </a:cubicBezTo>
                <a:cubicBezTo>
                  <a:pt x="15880" y="11786"/>
                  <a:pt x="15898" y="11770"/>
                  <a:pt x="15907" y="11754"/>
                </a:cubicBezTo>
                <a:cubicBezTo>
                  <a:pt x="15925" y="11739"/>
                  <a:pt x="15944" y="11739"/>
                  <a:pt x="15971" y="11739"/>
                </a:cubicBezTo>
                <a:cubicBezTo>
                  <a:pt x="16017" y="11739"/>
                  <a:pt x="16063" y="11723"/>
                  <a:pt x="16108" y="11677"/>
                </a:cubicBezTo>
                <a:cubicBezTo>
                  <a:pt x="16118" y="11661"/>
                  <a:pt x="16145" y="11661"/>
                  <a:pt x="16163" y="11630"/>
                </a:cubicBezTo>
                <a:cubicBezTo>
                  <a:pt x="16163" y="11630"/>
                  <a:pt x="16173" y="11630"/>
                  <a:pt x="16173" y="11646"/>
                </a:cubicBezTo>
                <a:cubicBezTo>
                  <a:pt x="16182" y="11661"/>
                  <a:pt x="16182" y="11692"/>
                  <a:pt x="16191" y="11723"/>
                </a:cubicBezTo>
                <a:cubicBezTo>
                  <a:pt x="16209" y="11817"/>
                  <a:pt x="16237" y="11879"/>
                  <a:pt x="16282" y="11925"/>
                </a:cubicBezTo>
                <a:cubicBezTo>
                  <a:pt x="16292" y="11925"/>
                  <a:pt x="16301" y="11941"/>
                  <a:pt x="16310" y="11941"/>
                </a:cubicBezTo>
                <a:cubicBezTo>
                  <a:pt x="16319" y="11956"/>
                  <a:pt x="16319" y="11972"/>
                  <a:pt x="16319" y="12003"/>
                </a:cubicBezTo>
                <a:cubicBezTo>
                  <a:pt x="16310" y="12050"/>
                  <a:pt x="16319" y="12050"/>
                  <a:pt x="16337" y="12081"/>
                </a:cubicBezTo>
                <a:cubicBezTo>
                  <a:pt x="16356" y="12081"/>
                  <a:pt x="16365" y="12096"/>
                  <a:pt x="16374" y="12127"/>
                </a:cubicBezTo>
                <a:cubicBezTo>
                  <a:pt x="16374" y="12127"/>
                  <a:pt x="16374" y="12127"/>
                  <a:pt x="16374" y="12143"/>
                </a:cubicBezTo>
                <a:cubicBezTo>
                  <a:pt x="16392" y="12190"/>
                  <a:pt x="16401" y="12252"/>
                  <a:pt x="16392" y="12314"/>
                </a:cubicBezTo>
                <a:cubicBezTo>
                  <a:pt x="16383" y="12345"/>
                  <a:pt x="16392" y="12360"/>
                  <a:pt x="16392" y="12392"/>
                </a:cubicBezTo>
                <a:cubicBezTo>
                  <a:pt x="16392" y="12407"/>
                  <a:pt x="16411" y="12438"/>
                  <a:pt x="16420" y="12438"/>
                </a:cubicBezTo>
                <a:cubicBezTo>
                  <a:pt x="16447" y="12423"/>
                  <a:pt x="16475" y="12423"/>
                  <a:pt x="16502" y="12392"/>
                </a:cubicBezTo>
                <a:cubicBezTo>
                  <a:pt x="16520" y="12376"/>
                  <a:pt x="16539" y="12345"/>
                  <a:pt x="16557" y="12329"/>
                </a:cubicBezTo>
                <a:close/>
                <a:moveTo>
                  <a:pt x="17939" y="10371"/>
                </a:moveTo>
                <a:cubicBezTo>
                  <a:pt x="17948" y="10371"/>
                  <a:pt x="17948" y="10371"/>
                  <a:pt x="17948" y="10387"/>
                </a:cubicBezTo>
                <a:cubicBezTo>
                  <a:pt x="17948" y="10387"/>
                  <a:pt x="17948" y="10387"/>
                  <a:pt x="17948" y="10403"/>
                </a:cubicBezTo>
                <a:cubicBezTo>
                  <a:pt x="17948" y="10403"/>
                  <a:pt x="17948" y="10403"/>
                  <a:pt x="17948" y="10403"/>
                </a:cubicBezTo>
                <a:cubicBezTo>
                  <a:pt x="17948" y="10403"/>
                  <a:pt x="17948" y="10403"/>
                  <a:pt x="17948" y="10403"/>
                </a:cubicBezTo>
                <a:cubicBezTo>
                  <a:pt x="17948" y="10403"/>
                  <a:pt x="17948" y="10403"/>
                  <a:pt x="17948" y="10403"/>
                </a:cubicBezTo>
                <a:cubicBezTo>
                  <a:pt x="17948" y="10403"/>
                  <a:pt x="17948" y="10403"/>
                  <a:pt x="17948" y="10403"/>
                </a:cubicBezTo>
                <a:cubicBezTo>
                  <a:pt x="17939" y="10403"/>
                  <a:pt x="17939" y="10387"/>
                  <a:pt x="17939" y="10387"/>
                </a:cubicBezTo>
                <a:cubicBezTo>
                  <a:pt x="17930" y="10387"/>
                  <a:pt x="17939" y="10371"/>
                  <a:pt x="17939" y="10371"/>
                </a:cubicBezTo>
                <a:close/>
                <a:moveTo>
                  <a:pt x="17802" y="10076"/>
                </a:moveTo>
                <a:cubicBezTo>
                  <a:pt x="17811" y="10092"/>
                  <a:pt x="17811" y="10092"/>
                  <a:pt x="17811" y="10092"/>
                </a:cubicBezTo>
                <a:cubicBezTo>
                  <a:pt x="17811" y="10092"/>
                  <a:pt x="17811" y="10092"/>
                  <a:pt x="17802" y="10092"/>
                </a:cubicBezTo>
                <a:cubicBezTo>
                  <a:pt x="17802" y="10092"/>
                  <a:pt x="17802" y="10092"/>
                  <a:pt x="17802" y="10092"/>
                </a:cubicBezTo>
                <a:cubicBezTo>
                  <a:pt x="17793" y="10092"/>
                  <a:pt x="17802" y="10076"/>
                  <a:pt x="17802" y="10076"/>
                </a:cubicBezTo>
                <a:close/>
                <a:moveTo>
                  <a:pt x="17728" y="10698"/>
                </a:moveTo>
                <a:cubicBezTo>
                  <a:pt x="17728" y="10698"/>
                  <a:pt x="17728" y="10698"/>
                  <a:pt x="17728" y="10698"/>
                </a:cubicBezTo>
                <a:cubicBezTo>
                  <a:pt x="17738" y="10698"/>
                  <a:pt x="17738" y="10713"/>
                  <a:pt x="17738" y="10729"/>
                </a:cubicBezTo>
                <a:cubicBezTo>
                  <a:pt x="17738" y="10729"/>
                  <a:pt x="17728" y="10729"/>
                  <a:pt x="17728" y="10729"/>
                </a:cubicBezTo>
                <a:cubicBezTo>
                  <a:pt x="17728" y="10713"/>
                  <a:pt x="17728" y="10713"/>
                  <a:pt x="17719" y="10698"/>
                </a:cubicBezTo>
                <a:cubicBezTo>
                  <a:pt x="17719" y="10698"/>
                  <a:pt x="17728" y="10698"/>
                  <a:pt x="17728" y="10698"/>
                </a:cubicBezTo>
                <a:close/>
                <a:moveTo>
                  <a:pt x="18424" y="8087"/>
                </a:moveTo>
                <a:cubicBezTo>
                  <a:pt x="18424" y="8087"/>
                  <a:pt x="18442" y="8103"/>
                  <a:pt x="18442" y="8103"/>
                </a:cubicBezTo>
                <a:cubicBezTo>
                  <a:pt x="18442" y="8118"/>
                  <a:pt x="18442" y="8134"/>
                  <a:pt x="18442" y="8149"/>
                </a:cubicBezTo>
                <a:cubicBezTo>
                  <a:pt x="18442" y="8149"/>
                  <a:pt x="18433" y="8165"/>
                  <a:pt x="18433" y="8180"/>
                </a:cubicBezTo>
                <a:cubicBezTo>
                  <a:pt x="18433" y="8180"/>
                  <a:pt x="18424" y="8180"/>
                  <a:pt x="18424" y="8180"/>
                </a:cubicBezTo>
                <a:cubicBezTo>
                  <a:pt x="18415" y="8165"/>
                  <a:pt x="18406" y="8149"/>
                  <a:pt x="18406" y="8118"/>
                </a:cubicBezTo>
                <a:cubicBezTo>
                  <a:pt x="18406" y="8103"/>
                  <a:pt x="18415" y="8087"/>
                  <a:pt x="18424" y="8087"/>
                </a:cubicBezTo>
                <a:close/>
                <a:moveTo>
                  <a:pt x="19843" y="3006"/>
                </a:moveTo>
                <a:cubicBezTo>
                  <a:pt x="19852" y="3006"/>
                  <a:pt x="19861" y="2990"/>
                  <a:pt x="19870" y="2990"/>
                </a:cubicBezTo>
                <a:cubicBezTo>
                  <a:pt x="19870" y="2990"/>
                  <a:pt x="19879" y="2990"/>
                  <a:pt x="19879" y="2990"/>
                </a:cubicBezTo>
                <a:cubicBezTo>
                  <a:pt x="19879" y="3006"/>
                  <a:pt x="19879" y="3006"/>
                  <a:pt x="19879" y="3006"/>
                </a:cubicBezTo>
                <a:cubicBezTo>
                  <a:pt x="19870" y="3021"/>
                  <a:pt x="19861" y="3037"/>
                  <a:pt x="19852" y="3037"/>
                </a:cubicBezTo>
                <a:cubicBezTo>
                  <a:pt x="19852" y="3037"/>
                  <a:pt x="19843" y="3037"/>
                  <a:pt x="19834" y="3021"/>
                </a:cubicBezTo>
                <a:cubicBezTo>
                  <a:pt x="19834" y="3006"/>
                  <a:pt x="19834" y="3006"/>
                  <a:pt x="19843" y="3006"/>
                </a:cubicBezTo>
                <a:close/>
                <a:moveTo>
                  <a:pt x="18497" y="2213"/>
                </a:moveTo>
                <a:cubicBezTo>
                  <a:pt x="18497" y="2213"/>
                  <a:pt x="18497" y="2213"/>
                  <a:pt x="18497" y="2213"/>
                </a:cubicBezTo>
                <a:cubicBezTo>
                  <a:pt x="18506" y="2213"/>
                  <a:pt x="18506" y="2213"/>
                  <a:pt x="18506" y="2229"/>
                </a:cubicBezTo>
                <a:cubicBezTo>
                  <a:pt x="18506" y="2229"/>
                  <a:pt x="18506" y="2229"/>
                  <a:pt x="18506" y="2229"/>
                </a:cubicBezTo>
                <a:cubicBezTo>
                  <a:pt x="18497" y="2229"/>
                  <a:pt x="18497" y="2213"/>
                  <a:pt x="18497" y="2213"/>
                </a:cubicBezTo>
                <a:cubicBezTo>
                  <a:pt x="18497" y="2213"/>
                  <a:pt x="18497" y="2213"/>
                  <a:pt x="18497" y="2213"/>
                </a:cubicBezTo>
                <a:cubicBezTo>
                  <a:pt x="18488" y="2213"/>
                  <a:pt x="18488" y="2213"/>
                  <a:pt x="18488" y="2198"/>
                </a:cubicBezTo>
                <a:cubicBezTo>
                  <a:pt x="18488" y="2198"/>
                  <a:pt x="18497" y="2213"/>
                  <a:pt x="18497" y="2213"/>
                </a:cubicBezTo>
                <a:close/>
                <a:moveTo>
                  <a:pt x="17774" y="6487"/>
                </a:moveTo>
                <a:cubicBezTo>
                  <a:pt x="17774" y="6471"/>
                  <a:pt x="17774" y="6471"/>
                  <a:pt x="17774" y="6471"/>
                </a:cubicBezTo>
                <a:cubicBezTo>
                  <a:pt x="17783" y="6471"/>
                  <a:pt x="17783" y="6471"/>
                  <a:pt x="17783" y="6471"/>
                </a:cubicBezTo>
                <a:cubicBezTo>
                  <a:pt x="17783" y="6471"/>
                  <a:pt x="17783" y="6471"/>
                  <a:pt x="17783" y="6471"/>
                </a:cubicBezTo>
                <a:cubicBezTo>
                  <a:pt x="17783" y="6471"/>
                  <a:pt x="17783" y="6471"/>
                  <a:pt x="17774" y="6471"/>
                </a:cubicBezTo>
                <a:cubicBezTo>
                  <a:pt x="17774" y="6487"/>
                  <a:pt x="17774" y="6487"/>
                  <a:pt x="17774" y="6487"/>
                </a:cubicBezTo>
                <a:cubicBezTo>
                  <a:pt x="17765" y="6487"/>
                  <a:pt x="17765" y="6487"/>
                  <a:pt x="17765" y="6487"/>
                </a:cubicBezTo>
                <a:lnTo>
                  <a:pt x="17774" y="6487"/>
                </a:lnTo>
                <a:close/>
                <a:moveTo>
                  <a:pt x="17454" y="10729"/>
                </a:moveTo>
                <a:cubicBezTo>
                  <a:pt x="17454" y="10729"/>
                  <a:pt x="17454" y="10729"/>
                  <a:pt x="17454" y="10729"/>
                </a:cubicBezTo>
                <a:cubicBezTo>
                  <a:pt x="17463" y="10729"/>
                  <a:pt x="17472" y="10729"/>
                  <a:pt x="17481" y="10713"/>
                </a:cubicBezTo>
                <a:cubicBezTo>
                  <a:pt x="17491" y="10713"/>
                  <a:pt x="17491" y="10713"/>
                  <a:pt x="17491" y="10729"/>
                </a:cubicBezTo>
                <a:cubicBezTo>
                  <a:pt x="17491" y="10729"/>
                  <a:pt x="17491" y="10744"/>
                  <a:pt x="17481" y="10744"/>
                </a:cubicBezTo>
                <a:cubicBezTo>
                  <a:pt x="17472" y="10760"/>
                  <a:pt x="17463" y="10744"/>
                  <a:pt x="17454" y="10729"/>
                </a:cubicBezTo>
                <a:cubicBezTo>
                  <a:pt x="17454" y="10729"/>
                  <a:pt x="17454" y="10729"/>
                  <a:pt x="17445" y="10729"/>
                </a:cubicBezTo>
                <a:cubicBezTo>
                  <a:pt x="17445" y="10729"/>
                  <a:pt x="17445" y="10729"/>
                  <a:pt x="17445" y="10729"/>
                </a:cubicBezTo>
                <a:cubicBezTo>
                  <a:pt x="17454" y="10729"/>
                  <a:pt x="17454" y="10729"/>
                  <a:pt x="17454" y="10729"/>
                </a:cubicBezTo>
                <a:close/>
                <a:moveTo>
                  <a:pt x="17417" y="1965"/>
                </a:moveTo>
                <a:cubicBezTo>
                  <a:pt x="17417" y="1949"/>
                  <a:pt x="17417" y="1949"/>
                  <a:pt x="17417" y="1949"/>
                </a:cubicBezTo>
                <a:cubicBezTo>
                  <a:pt x="17417" y="1965"/>
                  <a:pt x="17417" y="1965"/>
                  <a:pt x="17417" y="1965"/>
                </a:cubicBezTo>
                <a:cubicBezTo>
                  <a:pt x="17417" y="1965"/>
                  <a:pt x="17417" y="1965"/>
                  <a:pt x="17417" y="1965"/>
                </a:cubicBezTo>
                <a:cubicBezTo>
                  <a:pt x="17436" y="1980"/>
                  <a:pt x="17436" y="1996"/>
                  <a:pt x="17436" y="2011"/>
                </a:cubicBezTo>
                <a:cubicBezTo>
                  <a:pt x="17436" y="2027"/>
                  <a:pt x="17426" y="2042"/>
                  <a:pt x="17426" y="2058"/>
                </a:cubicBezTo>
                <a:cubicBezTo>
                  <a:pt x="17426" y="2058"/>
                  <a:pt x="17417" y="2058"/>
                  <a:pt x="17417" y="2058"/>
                </a:cubicBezTo>
                <a:cubicBezTo>
                  <a:pt x="17417" y="2058"/>
                  <a:pt x="17417" y="2058"/>
                  <a:pt x="17417" y="2058"/>
                </a:cubicBezTo>
                <a:cubicBezTo>
                  <a:pt x="17417" y="2027"/>
                  <a:pt x="17417" y="1996"/>
                  <a:pt x="17417" y="1965"/>
                </a:cubicBezTo>
                <a:cubicBezTo>
                  <a:pt x="17417" y="1965"/>
                  <a:pt x="17417" y="1965"/>
                  <a:pt x="17417" y="1965"/>
                </a:cubicBezTo>
                <a:close/>
                <a:moveTo>
                  <a:pt x="17344" y="7621"/>
                </a:moveTo>
                <a:cubicBezTo>
                  <a:pt x="17344" y="7621"/>
                  <a:pt x="17344" y="7621"/>
                  <a:pt x="17344" y="7621"/>
                </a:cubicBezTo>
                <a:cubicBezTo>
                  <a:pt x="17344" y="7605"/>
                  <a:pt x="17344" y="7605"/>
                  <a:pt x="17344" y="7590"/>
                </a:cubicBezTo>
                <a:cubicBezTo>
                  <a:pt x="17344" y="7590"/>
                  <a:pt x="17353" y="7605"/>
                  <a:pt x="17353" y="7605"/>
                </a:cubicBezTo>
                <a:cubicBezTo>
                  <a:pt x="17353" y="7605"/>
                  <a:pt x="17344" y="7621"/>
                  <a:pt x="17344" y="7621"/>
                </a:cubicBezTo>
                <a:close/>
                <a:moveTo>
                  <a:pt x="17353" y="1887"/>
                </a:moveTo>
                <a:cubicBezTo>
                  <a:pt x="17353" y="1887"/>
                  <a:pt x="17362" y="1902"/>
                  <a:pt x="17362" y="1902"/>
                </a:cubicBezTo>
                <a:cubicBezTo>
                  <a:pt x="17362" y="1902"/>
                  <a:pt x="17362" y="1902"/>
                  <a:pt x="17362" y="1902"/>
                </a:cubicBezTo>
                <a:cubicBezTo>
                  <a:pt x="17353" y="1918"/>
                  <a:pt x="17353" y="1933"/>
                  <a:pt x="17344" y="1933"/>
                </a:cubicBezTo>
                <a:cubicBezTo>
                  <a:pt x="17344" y="1933"/>
                  <a:pt x="17344" y="1933"/>
                  <a:pt x="17335" y="1949"/>
                </a:cubicBezTo>
                <a:cubicBezTo>
                  <a:pt x="17335" y="1949"/>
                  <a:pt x="17326" y="1933"/>
                  <a:pt x="17326" y="1933"/>
                </a:cubicBezTo>
                <a:cubicBezTo>
                  <a:pt x="17326" y="1902"/>
                  <a:pt x="17335" y="1887"/>
                  <a:pt x="17353" y="1887"/>
                </a:cubicBezTo>
                <a:close/>
                <a:moveTo>
                  <a:pt x="17088" y="2369"/>
                </a:moveTo>
                <a:cubicBezTo>
                  <a:pt x="17097" y="2369"/>
                  <a:pt x="17106" y="2384"/>
                  <a:pt x="17115" y="2384"/>
                </a:cubicBezTo>
                <a:cubicBezTo>
                  <a:pt x="17115" y="2384"/>
                  <a:pt x="17115" y="2384"/>
                  <a:pt x="17115" y="2400"/>
                </a:cubicBezTo>
                <a:cubicBezTo>
                  <a:pt x="17115" y="2400"/>
                  <a:pt x="17115" y="2415"/>
                  <a:pt x="17106" y="2415"/>
                </a:cubicBezTo>
                <a:cubicBezTo>
                  <a:pt x="17097" y="2415"/>
                  <a:pt x="17088" y="2415"/>
                  <a:pt x="17079" y="2384"/>
                </a:cubicBezTo>
                <a:cubicBezTo>
                  <a:pt x="17079" y="2384"/>
                  <a:pt x="17079" y="2369"/>
                  <a:pt x="17088" y="2369"/>
                </a:cubicBezTo>
                <a:close/>
                <a:moveTo>
                  <a:pt x="17060" y="12780"/>
                </a:moveTo>
                <a:cubicBezTo>
                  <a:pt x="17060" y="12780"/>
                  <a:pt x="17069" y="12780"/>
                  <a:pt x="17069" y="12780"/>
                </a:cubicBezTo>
                <a:cubicBezTo>
                  <a:pt x="17060" y="12780"/>
                  <a:pt x="17060" y="12780"/>
                  <a:pt x="17060" y="12780"/>
                </a:cubicBezTo>
                <a:cubicBezTo>
                  <a:pt x="17060" y="12780"/>
                  <a:pt x="17060" y="12780"/>
                  <a:pt x="17060" y="12780"/>
                </a:cubicBezTo>
                <a:close/>
                <a:moveTo>
                  <a:pt x="15413" y="1794"/>
                </a:moveTo>
                <a:cubicBezTo>
                  <a:pt x="15413" y="1794"/>
                  <a:pt x="15413" y="1809"/>
                  <a:pt x="15422" y="1809"/>
                </a:cubicBezTo>
                <a:cubicBezTo>
                  <a:pt x="15413" y="1809"/>
                  <a:pt x="15413" y="1809"/>
                  <a:pt x="15413" y="1794"/>
                </a:cubicBezTo>
                <a:cubicBezTo>
                  <a:pt x="15413" y="1794"/>
                  <a:pt x="15413" y="1794"/>
                  <a:pt x="15413" y="1794"/>
                </a:cubicBezTo>
                <a:close/>
                <a:moveTo>
                  <a:pt x="10727" y="5896"/>
                </a:moveTo>
                <a:cubicBezTo>
                  <a:pt x="10727" y="5896"/>
                  <a:pt x="10727" y="5896"/>
                  <a:pt x="10727" y="5896"/>
                </a:cubicBezTo>
                <a:cubicBezTo>
                  <a:pt x="10736" y="5896"/>
                  <a:pt x="10736" y="5896"/>
                  <a:pt x="10736" y="5896"/>
                </a:cubicBezTo>
                <a:lnTo>
                  <a:pt x="10727" y="5896"/>
                </a:lnTo>
                <a:close/>
                <a:moveTo>
                  <a:pt x="10937" y="6735"/>
                </a:moveTo>
                <a:cubicBezTo>
                  <a:pt x="10937" y="6751"/>
                  <a:pt x="10928" y="6766"/>
                  <a:pt x="10910" y="6782"/>
                </a:cubicBezTo>
                <a:cubicBezTo>
                  <a:pt x="10901" y="6782"/>
                  <a:pt x="10892" y="6782"/>
                  <a:pt x="10873" y="6782"/>
                </a:cubicBezTo>
                <a:cubicBezTo>
                  <a:pt x="10873" y="6782"/>
                  <a:pt x="10873" y="6782"/>
                  <a:pt x="10873" y="6782"/>
                </a:cubicBezTo>
                <a:cubicBezTo>
                  <a:pt x="10873" y="6782"/>
                  <a:pt x="10873" y="6782"/>
                  <a:pt x="10873" y="6782"/>
                </a:cubicBezTo>
                <a:cubicBezTo>
                  <a:pt x="10873" y="6782"/>
                  <a:pt x="10873" y="6782"/>
                  <a:pt x="10873" y="6782"/>
                </a:cubicBezTo>
                <a:cubicBezTo>
                  <a:pt x="10873" y="6782"/>
                  <a:pt x="10873" y="6782"/>
                  <a:pt x="10873" y="6782"/>
                </a:cubicBezTo>
                <a:cubicBezTo>
                  <a:pt x="10873" y="6751"/>
                  <a:pt x="10873" y="6720"/>
                  <a:pt x="10901" y="6704"/>
                </a:cubicBezTo>
                <a:cubicBezTo>
                  <a:pt x="10901" y="6704"/>
                  <a:pt x="10901" y="6689"/>
                  <a:pt x="10910" y="6673"/>
                </a:cubicBezTo>
                <a:cubicBezTo>
                  <a:pt x="10919" y="6657"/>
                  <a:pt x="10919" y="6657"/>
                  <a:pt x="10928" y="6657"/>
                </a:cubicBezTo>
                <a:cubicBezTo>
                  <a:pt x="10928" y="6673"/>
                  <a:pt x="10937" y="6673"/>
                  <a:pt x="10937" y="6689"/>
                </a:cubicBezTo>
                <a:cubicBezTo>
                  <a:pt x="10937" y="6704"/>
                  <a:pt x="10937" y="6720"/>
                  <a:pt x="10937" y="6735"/>
                </a:cubicBezTo>
                <a:close/>
                <a:moveTo>
                  <a:pt x="10992" y="6797"/>
                </a:moveTo>
                <a:cubicBezTo>
                  <a:pt x="10992" y="6797"/>
                  <a:pt x="10992" y="6813"/>
                  <a:pt x="10992" y="6813"/>
                </a:cubicBezTo>
                <a:cubicBezTo>
                  <a:pt x="10983" y="6813"/>
                  <a:pt x="10983" y="6813"/>
                  <a:pt x="10983" y="6813"/>
                </a:cubicBezTo>
                <a:cubicBezTo>
                  <a:pt x="10983" y="6813"/>
                  <a:pt x="10983" y="6828"/>
                  <a:pt x="10983" y="6828"/>
                </a:cubicBezTo>
                <a:cubicBezTo>
                  <a:pt x="10983" y="6813"/>
                  <a:pt x="10983" y="6813"/>
                  <a:pt x="10983" y="6797"/>
                </a:cubicBezTo>
                <a:cubicBezTo>
                  <a:pt x="10983" y="6797"/>
                  <a:pt x="10983" y="6797"/>
                  <a:pt x="10992" y="6797"/>
                </a:cubicBezTo>
                <a:cubicBezTo>
                  <a:pt x="10992" y="6797"/>
                  <a:pt x="10992" y="6782"/>
                  <a:pt x="10992" y="6782"/>
                </a:cubicBezTo>
                <a:cubicBezTo>
                  <a:pt x="10992" y="6782"/>
                  <a:pt x="10992" y="6782"/>
                  <a:pt x="10992" y="6782"/>
                </a:cubicBezTo>
                <a:cubicBezTo>
                  <a:pt x="10992" y="6797"/>
                  <a:pt x="10992" y="6797"/>
                  <a:pt x="10992" y="6797"/>
                </a:cubicBezTo>
                <a:close/>
                <a:moveTo>
                  <a:pt x="11120" y="6595"/>
                </a:moveTo>
                <a:cubicBezTo>
                  <a:pt x="11120" y="6595"/>
                  <a:pt x="11120" y="6595"/>
                  <a:pt x="11129" y="6595"/>
                </a:cubicBezTo>
                <a:cubicBezTo>
                  <a:pt x="11129" y="6595"/>
                  <a:pt x="11139" y="6595"/>
                  <a:pt x="11139" y="6611"/>
                </a:cubicBezTo>
                <a:cubicBezTo>
                  <a:pt x="11139" y="6611"/>
                  <a:pt x="11139" y="6611"/>
                  <a:pt x="11139" y="6611"/>
                </a:cubicBezTo>
                <a:cubicBezTo>
                  <a:pt x="11139" y="6611"/>
                  <a:pt x="11129" y="6611"/>
                  <a:pt x="11120" y="6611"/>
                </a:cubicBezTo>
                <a:cubicBezTo>
                  <a:pt x="11120" y="6611"/>
                  <a:pt x="11111" y="6611"/>
                  <a:pt x="11120" y="6595"/>
                </a:cubicBezTo>
                <a:close/>
                <a:moveTo>
                  <a:pt x="11239" y="4560"/>
                </a:moveTo>
                <a:cubicBezTo>
                  <a:pt x="11239" y="4560"/>
                  <a:pt x="11239" y="4560"/>
                  <a:pt x="11230" y="4560"/>
                </a:cubicBezTo>
                <a:cubicBezTo>
                  <a:pt x="11230" y="4575"/>
                  <a:pt x="11221" y="4575"/>
                  <a:pt x="11221" y="4560"/>
                </a:cubicBezTo>
                <a:cubicBezTo>
                  <a:pt x="11221" y="4560"/>
                  <a:pt x="11221" y="4544"/>
                  <a:pt x="11221" y="4544"/>
                </a:cubicBezTo>
                <a:cubicBezTo>
                  <a:pt x="11221" y="4544"/>
                  <a:pt x="11230" y="4529"/>
                  <a:pt x="11230" y="4529"/>
                </a:cubicBezTo>
                <a:cubicBezTo>
                  <a:pt x="11239" y="4529"/>
                  <a:pt x="11248" y="4560"/>
                  <a:pt x="11239" y="4560"/>
                </a:cubicBezTo>
                <a:close/>
                <a:moveTo>
                  <a:pt x="11322" y="4466"/>
                </a:moveTo>
                <a:cubicBezTo>
                  <a:pt x="11322" y="4482"/>
                  <a:pt x="11322" y="4482"/>
                  <a:pt x="11322" y="4482"/>
                </a:cubicBezTo>
                <a:cubicBezTo>
                  <a:pt x="11322" y="4482"/>
                  <a:pt x="11322" y="4497"/>
                  <a:pt x="11313" y="4497"/>
                </a:cubicBezTo>
                <a:cubicBezTo>
                  <a:pt x="11313" y="4497"/>
                  <a:pt x="11313" y="4482"/>
                  <a:pt x="11313" y="4482"/>
                </a:cubicBezTo>
                <a:cubicBezTo>
                  <a:pt x="11313" y="4482"/>
                  <a:pt x="11322" y="4482"/>
                  <a:pt x="11322" y="4482"/>
                </a:cubicBezTo>
                <a:cubicBezTo>
                  <a:pt x="11322" y="4466"/>
                  <a:pt x="11322" y="4466"/>
                  <a:pt x="11322" y="4466"/>
                </a:cubicBezTo>
                <a:cubicBezTo>
                  <a:pt x="11331" y="4466"/>
                  <a:pt x="11331" y="4466"/>
                  <a:pt x="11331" y="4466"/>
                </a:cubicBezTo>
                <a:lnTo>
                  <a:pt x="11322" y="4466"/>
                </a:lnTo>
                <a:close/>
                <a:moveTo>
                  <a:pt x="11441" y="4404"/>
                </a:moveTo>
                <a:cubicBezTo>
                  <a:pt x="11441" y="4404"/>
                  <a:pt x="11441" y="4420"/>
                  <a:pt x="11441" y="4420"/>
                </a:cubicBezTo>
                <a:cubicBezTo>
                  <a:pt x="11432" y="4420"/>
                  <a:pt x="11432" y="4420"/>
                  <a:pt x="11432" y="4420"/>
                </a:cubicBezTo>
                <a:cubicBezTo>
                  <a:pt x="11432" y="4435"/>
                  <a:pt x="11432" y="4466"/>
                  <a:pt x="11432" y="4482"/>
                </a:cubicBezTo>
                <a:cubicBezTo>
                  <a:pt x="11432" y="4482"/>
                  <a:pt x="11432" y="4482"/>
                  <a:pt x="11432" y="4482"/>
                </a:cubicBezTo>
                <a:cubicBezTo>
                  <a:pt x="11432" y="4482"/>
                  <a:pt x="11422" y="4482"/>
                  <a:pt x="11422" y="4482"/>
                </a:cubicBezTo>
                <a:cubicBezTo>
                  <a:pt x="11422" y="4451"/>
                  <a:pt x="11432" y="4435"/>
                  <a:pt x="11432" y="4420"/>
                </a:cubicBezTo>
                <a:cubicBezTo>
                  <a:pt x="11432" y="4420"/>
                  <a:pt x="11432" y="4420"/>
                  <a:pt x="11432" y="4404"/>
                </a:cubicBezTo>
                <a:cubicBezTo>
                  <a:pt x="11441" y="4404"/>
                  <a:pt x="11441" y="4404"/>
                  <a:pt x="11441" y="4404"/>
                </a:cubicBezTo>
                <a:cubicBezTo>
                  <a:pt x="11441" y="4404"/>
                  <a:pt x="11441" y="4404"/>
                  <a:pt x="11441" y="4404"/>
                </a:cubicBezTo>
                <a:cubicBezTo>
                  <a:pt x="11441" y="4404"/>
                  <a:pt x="11441" y="4404"/>
                  <a:pt x="11441" y="4404"/>
                </a:cubicBezTo>
                <a:close/>
                <a:moveTo>
                  <a:pt x="11569" y="6191"/>
                </a:moveTo>
                <a:cubicBezTo>
                  <a:pt x="11578" y="6176"/>
                  <a:pt x="11578" y="6176"/>
                  <a:pt x="11578" y="6176"/>
                </a:cubicBezTo>
                <a:cubicBezTo>
                  <a:pt x="11578" y="6191"/>
                  <a:pt x="11578" y="6191"/>
                  <a:pt x="11578" y="6191"/>
                </a:cubicBezTo>
                <a:lnTo>
                  <a:pt x="11569" y="6191"/>
                </a:lnTo>
                <a:close/>
                <a:moveTo>
                  <a:pt x="11587" y="4746"/>
                </a:moveTo>
                <a:cubicBezTo>
                  <a:pt x="11587" y="4731"/>
                  <a:pt x="11596" y="4731"/>
                  <a:pt x="11596" y="4715"/>
                </a:cubicBezTo>
                <a:cubicBezTo>
                  <a:pt x="11596" y="4715"/>
                  <a:pt x="11596" y="4715"/>
                  <a:pt x="11596" y="4715"/>
                </a:cubicBezTo>
                <a:cubicBezTo>
                  <a:pt x="11596" y="4699"/>
                  <a:pt x="11596" y="4699"/>
                  <a:pt x="11596" y="4699"/>
                </a:cubicBezTo>
                <a:cubicBezTo>
                  <a:pt x="11596" y="4715"/>
                  <a:pt x="11596" y="4715"/>
                  <a:pt x="11596" y="4715"/>
                </a:cubicBezTo>
                <a:cubicBezTo>
                  <a:pt x="11596" y="4715"/>
                  <a:pt x="11596" y="4715"/>
                  <a:pt x="11596" y="4715"/>
                </a:cubicBezTo>
                <a:cubicBezTo>
                  <a:pt x="11596" y="4731"/>
                  <a:pt x="11605" y="4746"/>
                  <a:pt x="11605" y="4746"/>
                </a:cubicBezTo>
                <a:cubicBezTo>
                  <a:pt x="11605" y="4762"/>
                  <a:pt x="11596" y="4762"/>
                  <a:pt x="11596" y="4762"/>
                </a:cubicBezTo>
                <a:cubicBezTo>
                  <a:pt x="11596" y="4777"/>
                  <a:pt x="11587" y="4777"/>
                  <a:pt x="11587" y="4762"/>
                </a:cubicBezTo>
                <a:cubicBezTo>
                  <a:pt x="11587" y="4762"/>
                  <a:pt x="11578" y="4746"/>
                  <a:pt x="11587" y="4746"/>
                </a:cubicBezTo>
                <a:close/>
                <a:moveTo>
                  <a:pt x="11615" y="5989"/>
                </a:moveTo>
                <a:cubicBezTo>
                  <a:pt x="11615" y="5989"/>
                  <a:pt x="11605" y="5989"/>
                  <a:pt x="11605" y="5989"/>
                </a:cubicBezTo>
                <a:cubicBezTo>
                  <a:pt x="11596" y="5989"/>
                  <a:pt x="11587" y="5989"/>
                  <a:pt x="11587" y="5974"/>
                </a:cubicBezTo>
                <a:cubicBezTo>
                  <a:pt x="11587" y="5974"/>
                  <a:pt x="11596" y="5958"/>
                  <a:pt x="11596" y="5958"/>
                </a:cubicBezTo>
                <a:cubicBezTo>
                  <a:pt x="11596" y="5958"/>
                  <a:pt x="11605" y="5974"/>
                  <a:pt x="11605" y="5974"/>
                </a:cubicBezTo>
                <a:cubicBezTo>
                  <a:pt x="11615" y="5974"/>
                  <a:pt x="11615" y="5974"/>
                  <a:pt x="11615" y="5974"/>
                </a:cubicBezTo>
                <a:cubicBezTo>
                  <a:pt x="11615" y="5974"/>
                  <a:pt x="11615" y="5989"/>
                  <a:pt x="11624" y="5989"/>
                </a:cubicBezTo>
                <a:cubicBezTo>
                  <a:pt x="11615" y="5989"/>
                  <a:pt x="11615" y="5989"/>
                  <a:pt x="11615" y="5989"/>
                </a:cubicBezTo>
                <a:close/>
                <a:moveTo>
                  <a:pt x="11651" y="5694"/>
                </a:moveTo>
                <a:cubicBezTo>
                  <a:pt x="11651" y="5694"/>
                  <a:pt x="11642" y="5710"/>
                  <a:pt x="11642" y="5710"/>
                </a:cubicBezTo>
                <a:cubicBezTo>
                  <a:pt x="11633" y="5694"/>
                  <a:pt x="11633" y="5694"/>
                  <a:pt x="11624" y="5678"/>
                </a:cubicBezTo>
                <a:cubicBezTo>
                  <a:pt x="11624" y="5678"/>
                  <a:pt x="11633" y="5663"/>
                  <a:pt x="11633" y="5663"/>
                </a:cubicBezTo>
                <a:cubicBezTo>
                  <a:pt x="11642" y="5663"/>
                  <a:pt x="11651" y="5663"/>
                  <a:pt x="11651" y="5678"/>
                </a:cubicBezTo>
                <a:cubicBezTo>
                  <a:pt x="11651" y="5694"/>
                  <a:pt x="11651" y="5694"/>
                  <a:pt x="11651" y="5694"/>
                </a:cubicBezTo>
                <a:close/>
                <a:moveTo>
                  <a:pt x="11734" y="6083"/>
                </a:moveTo>
                <a:cubicBezTo>
                  <a:pt x="11734" y="6098"/>
                  <a:pt x="11734" y="6098"/>
                  <a:pt x="11734" y="6098"/>
                </a:cubicBezTo>
                <a:cubicBezTo>
                  <a:pt x="11724" y="6083"/>
                  <a:pt x="11724" y="6083"/>
                  <a:pt x="11724" y="6083"/>
                </a:cubicBezTo>
                <a:lnTo>
                  <a:pt x="11734" y="6083"/>
                </a:lnTo>
                <a:close/>
                <a:moveTo>
                  <a:pt x="11752" y="6207"/>
                </a:moveTo>
                <a:cubicBezTo>
                  <a:pt x="11752" y="6207"/>
                  <a:pt x="11743" y="6222"/>
                  <a:pt x="11752" y="6238"/>
                </a:cubicBezTo>
                <a:cubicBezTo>
                  <a:pt x="11752" y="6253"/>
                  <a:pt x="11752" y="6269"/>
                  <a:pt x="11743" y="6269"/>
                </a:cubicBezTo>
                <a:cubicBezTo>
                  <a:pt x="11743" y="6269"/>
                  <a:pt x="11734" y="6269"/>
                  <a:pt x="11724" y="6253"/>
                </a:cubicBezTo>
                <a:cubicBezTo>
                  <a:pt x="11715" y="6253"/>
                  <a:pt x="11715" y="6222"/>
                  <a:pt x="11715" y="6207"/>
                </a:cubicBezTo>
                <a:cubicBezTo>
                  <a:pt x="11724" y="6191"/>
                  <a:pt x="11743" y="6176"/>
                  <a:pt x="11752" y="6160"/>
                </a:cubicBezTo>
                <a:cubicBezTo>
                  <a:pt x="11752" y="6160"/>
                  <a:pt x="11752" y="6160"/>
                  <a:pt x="11752" y="6160"/>
                </a:cubicBezTo>
                <a:cubicBezTo>
                  <a:pt x="11761" y="6176"/>
                  <a:pt x="11761" y="6176"/>
                  <a:pt x="11761" y="6176"/>
                </a:cubicBezTo>
                <a:cubicBezTo>
                  <a:pt x="11761" y="6191"/>
                  <a:pt x="11761" y="6191"/>
                  <a:pt x="11752" y="6207"/>
                </a:cubicBezTo>
                <a:close/>
                <a:moveTo>
                  <a:pt x="11770" y="5880"/>
                </a:moveTo>
                <a:cubicBezTo>
                  <a:pt x="11779" y="5865"/>
                  <a:pt x="11779" y="5865"/>
                  <a:pt x="11779" y="5865"/>
                </a:cubicBezTo>
                <a:cubicBezTo>
                  <a:pt x="11779" y="5865"/>
                  <a:pt x="11788" y="5865"/>
                  <a:pt x="11788" y="5880"/>
                </a:cubicBezTo>
                <a:cubicBezTo>
                  <a:pt x="11798" y="5880"/>
                  <a:pt x="11798" y="5880"/>
                  <a:pt x="11798" y="5880"/>
                </a:cubicBezTo>
                <a:cubicBezTo>
                  <a:pt x="11798" y="5880"/>
                  <a:pt x="11788" y="5896"/>
                  <a:pt x="11788" y="5896"/>
                </a:cubicBezTo>
                <a:cubicBezTo>
                  <a:pt x="11788" y="5880"/>
                  <a:pt x="11779" y="5880"/>
                  <a:pt x="11770" y="5880"/>
                </a:cubicBezTo>
                <a:close/>
                <a:moveTo>
                  <a:pt x="11798" y="6051"/>
                </a:moveTo>
                <a:cubicBezTo>
                  <a:pt x="11798" y="6051"/>
                  <a:pt x="11798" y="6051"/>
                  <a:pt x="11798" y="6036"/>
                </a:cubicBezTo>
                <a:cubicBezTo>
                  <a:pt x="11798" y="6036"/>
                  <a:pt x="11798" y="6036"/>
                  <a:pt x="11798" y="6036"/>
                </a:cubicBezTo>
                <a:cubicBezTo>
                  <a:pt x="11798" y="6036"/>
                  <a:pt x="11798" y="6036"/>
                  <a:pt x="11798" y="6051"/>
                </a:cubicBezTo>
                <a:cubicBezTo>
                  <a:pt x="11798" y="6051"/>
                  <a:pt x="11798" y="6051"/>
                  <a:pt x="11798" y="6051"/>
                </a:cubicBezTo>
                <a:close/>
                <a:moveTo>
                  <a:pt x="11734" y="6735"/>
                </a:moveTo>
                <a:cubicBezTo>
                  <a:pt x="11734" y="6735"/>
                  <a:pt x="11724" y="6735"/>
                  <a:pt x="11724" y="6735"/>
                </a:cubicBezTo>
                <a:cubicBezTo>
                  <a:pt x="11715" y="6751"/>
                  <a:pt x="11715" y="6735"/>
                  <a:pt x="11715" y="6735"/>
                </a:cubicBezTo>
                <a:cubicBezTo>
                  <a:pt x="11706" y="6720"/>
                  <a:pt x="11706" y="6704"/>
                  <a:pt x="11715" y="6689"/>
                </a:cubicBezTo>
                <a:cubicBezTo>
                  <a:pt x="11715" y="6689"/>
                  <a:pt x="11724" y="6689"/>
                  <a:pt x="11724" y="6689"/>
                </a:cubicBezTo>
                <a:cubicBezTo>
                  <a:pt x="11734" y="6704"/>
                  <a:pt x="11734" y="6720"/>
                  <a:pt x="11734" y="6735"/>
                </a:cubicBezTo>
                <a:close/>
                <a:moveTo>
                  <a:pt x="11761" y="6844"/>
                </a:moveTo>
                <a:cubicBezTo>
                  <a:pt x="11752" y="6828"/>
                  <a:pt x="11752" y="6828"/>
                  <a:pt x="11752" y="6828"/>
                </a:cubicBezTo>
                <a:cubicBezTo>
                  <a:pt x="11761" y="6828"/>
                  <a:pt x="11761" y="6828"/>
                  <a:pt x="11761" y="6828"/>
                </a:cubicBezTo>
                <a:cubicBezTo>
                  <a:pt x="11761" y="6844"/>
                  <a:pt x="11761" y="6844"/>
                  <a:pt x="11761" y="6844"/>
                </a:cubicBezTo>
                <a:close/>
                <a:moveTo>
                  <a:pt x="10132" y="13293"/>
                </a:moveTo>
                <a:cubicBezTo>
                  <a:pt x="10141" y="13293"/>
                  <a:pt x="10141" y="13293"/>
                  <a:pt x="10141" y="13293"/>
                </a:cubicBezTo>
                <a:cubicBezTo>
                  <a:pt x="10141" y="13293"/>
                  <a:pt x="10141" y="13293"/>
                  <a:pt x="10141" y="13308"/>
                </a:cubicBezTo>
                <a:cubicBezTo>
                  <a:pt x="10141" y="13293"/>
                  <a:pt x="10141" y="13293"/>
                  <a:pt x="10132" y="13293"/>
                </a:cubicBezTo>
                <a:close/>
                <a:moveTo>
                  <a:pt x="10150" y="13308"/>
                </a:moveTo>
                <a:cubicBezTo>
                  <a:pt x="10150" y="13308"/>
                  <a:pt x="10150" y="13308"/>
                  <a:pt x="10150" y="13308"/>
                </a:cubicBezTo>
                <a:cubicBezTo>
                  <a:pt x="10150" y="13308"/>
                  <a:pt x="10150" y="13308"/>
                  <a:pt x="10159" y="13308"/>
                </a:cubicBezTo>
                <a:cubicBezTo>
                  <a:pt x="10159" y="13324"/>
                  <a:pt x="10159" y="13324"/>
                  <a:pt x="10159" y="13324"/>
                </a:cubicBezTo>
                <a:lnTo>
                  <a:pt x="10150" y="13308"/>
                </a:lnTo>
                <a:close/>
                <a:moveTo>
                  <a:pt x="10196" y="13417"/>
                </a:moveTo>
                <a:cubicBezTo>
                  <a:pt x="10196" y="13417"/>
                  <a:pt x="10196" y="13402"/>
                  <a:pt x="10196" y="13402"/>
                </a:cubicBezTo>
                <a:cubicBezTo>
                  <a:pt x="10196" y="13386"/>
                  <a:pt x="10196" y="13386"/>
                  <a:pt x="10205" y="13386"/>
                </a:cubicBezTo>
                <a:cubicBezTo>
                  <a:pt x="10205" y="13402"/>
                  <a:pt x="10205" y="13402"/>
                  <a:pt x="10205" y="13402"/>
                </a:cubicBezTo>
                <a:cubicBezTo>
                  <a:pt x="10205" y="13417"/>
                  <a:pt x="10205" y="13417"/>
                  <a:pt x="10196" y="13417"/>
                </a:cubicBezTo>
                <a:close/>
                <a:moveTo>
                  <a:pt x="11807" y="17830"/>
                </a:moveTo>
                <a:cubicBezTo>
                  <a:pt x="11807" y="17815"/>
                  <a:pt x="11807" y="17815"/>
                  <a:pt x="11807" y="17815"/>
                </a:cubicBezTo>
                <a:cubicBezTo>
                  <a:pt x="11807" y="17830"/>
                  <a:pt x="11807" y="17830"/>
                  <a:pt x="11807" y="17830"/>
                </a:cubicBezTo>
                <a:close/>
                <a:moveTo>
                  <a:pt x="12026" y="16168"/>
                </a:moveTo>
                <a:cubicBezTo>
                  <a:pt x="12026" y="16168"/>
                  <a:pt x="12026" y="16152"/>
                  <a:pt x="12026" y="16152"/>
                </a:cubicBezTo>
                <a:cubicBezTo>
                  <a:pt x="12036" y="16168"/>
                  <a:pt x="12036" y="16168"/>
                  <a:pt x="12036" y="16168"/>
                </a:cubicBezTo>
                <a:cubicBezTo>
                  <a:pt x="12026" y="16168"/>
                  <a:pt x="12026" y="16168"/>
                  <a:pt x="12026" y="16168"/>
                </a:cubicBezTo>
                <a:close/>
                <a:moveTo>
                  <a:pt x="12100" y="14489"/>
                </a:moveTo>
                <a:cubicBezTo>
                  <a:pt x="12100" y="14505"/>
                  <a:pt x="12100" y="14505"/>
                  <a:pt x="12100" y="14505"/>
                </a:cubicBezTo>
                <a:cubicBezTo>
                  <a:pt x="12100" y="14489"/>
                  <a:pt x="12100" y="14489"/>
                  <a:pt x="12100" y="14489"/>
                </a:cubicBezTo>
                <a:close/>
                <a:moveTo>
                  <a:pt x="12072" y="15297"/>
                </a:moveTo>
                <a:cubicBezTo>
                  <a:pt x="12063" y="15297"/>
                  <a:pt x="12063" y="15313"/>
                  <a:pt x="12054" y="15313"/>
                </a:cubicBezTo>
                <a:cubicBezTo>
                  <a:pt x="12054" y="15313"/>
                  <a:pt x="12054" y="15297"/>
                  <a:pt x="12054" y="15297"/>
                </a:cubicBezTo>
                <a:cubicBezTo>
                  <a:pt x="12054" y="15282"/>
                  <a:pt x="12063" y="15282"/>
                  <a:pt x="12072" y="15282"/>
                </a:cubicBezTo>
                <a:cubicBezTo>
                  <a:pt x="12072" y="15282"/>
                  <a:pt x="12072" y="15282"/>
                  <a:pt x="12072" y="15282"/>
                </a:cubicBezTo>
                <a:cubicBezTo>
                  <a:pt x="12072" y="15297"/>
                  <a:pt x="12072" y="15297"/>
                  <a:pt x="12072" y="15297"/>
                </a:cubicBezTo>
                <a:close/>
                <a:moveTo>
                  <a:pt x="12127" y="15531"/>
                </a:moveTo>
                <a:cubicBezTo>
                  <a:pt x="12127" y="15531"/>
                  <a:pt x="12127" y="15531"/>
                  <a:pt x="12127" y="15531"/>
                </a:cubicBezTo>
                <a:cubicBezTo>
                  <a:pt x="12118" y="15531"/>
                  <a:pt x="12118" y="15546"/>
                  <a:pt x="12118" y="15546"/>
                </a:cubicBezTo>
                <a:cubicBezTo>
                  <a:pt x="12118" y="15546"/>
                  <a:pt x="12118" y="15546"/>
                  <a:pt x="12118" y="15546"/>
                </a:cubicBezTo>
                <a:cubicBezTo>
                  <a:pt x="12118" y="15531"/>
                  <a:pt x="12118" y="15531"/>
                  <a:pt x="12127" y="15531"/>
                </a:cubicBezTo>
                <a:cubicBezTo>
                  <a:pt x="12127" y="15531"/>
                  <a:pt x="12127" y="15531"/>
                  <a:pt x="12127" y="15515"/>
                </a:cubicBezTo>
                <a:cubicBezTo>
                  <a:pt x="12127" y="15515"/>
                  <a:pt x="12127" y="15515"/>
                  <a:pt x="12127" y="15515"/>
                </a:cubicBezTo>
                <a:lnTo>
                  <a:pt x="12127" y="15531"/>
                </a:lnTo>
                <a:close/>
                <a:moveTo>
                  <a:pt x="12200" y="15235"/>
                </a:moveTo>
                <a:cubicBezTo>
                  <a:pt x="12200" y="15235"/>
                  <a:pt x="12200" y="15235"/>
                  <a:pt x="12200" y="15235"/>
                </a:cubicBezTo>
                <a:cubicBezTo>
                  <a:pt x="12191" y="15204"/>
                  <a:pt x="12191" y="15189"/>
                  <a:pt x="12191" y="15173"/>
                </a:cubicBezTo>
                <a:cubicBezTo>
                  <a:pt x="12191" y="15173"/>
                  <a:pt x="12191" y="15173"/>
                  <a:pt x="12191" y="15173"/>
                </a:cubicBezTo>
                <a:cubicBezTo>
                  <a:pt x="12191" y="15173"/>
                  <a:pt x="12191" y="15158"/>
                  <a:pt x="12191" y="15158"/>
                </a:cubicBezTo>
                <a:cubicBezTo>
                  <a:pt x="12173" y="15142"/>
                  <a:pt x="12173" y="15111"/>
                  <a:pt x="12164" y="15095"/>
                </a:cubicBezTo>
                <a:cubicBezTo>
                  <a:pt x="12155" y="15080"/>
                  <a:pt x="12145" y="15064"/>
                  <a:pt x="12136" y="15049"/>
                </a:cubicBezTo>
                <a:cubicBezTo>
                  <a:pt x="12127" y="15033"/>
                  <a:pt x="12118" y="15002"/>
                  <a:pt x="12118" y="14987"/>
                </a:cubicBezTo>
                <a:cubicBezTo>
                  <a:pt x="12109" y="14909"/>
                  <a:pt x="12091" y="14831"/>
                  <a:pt x="12100" y="14754"/>
                </a:cubicBezTo>
                <a:cubicBezTo>
                  <a:pt x="12100" y="14738"/>
                  <a:pt x="12100" y="14738"/>
                  <a:pt x="12109" y="14738"/>
                </a:cubicBezTo>
                <a:cubicBezTo>
                  <a:pt x="12109" y="14738"/>
                  <a:pt x="12118" y="14738"/>
                  <a:pt x="12118" y="14754"/>
                </a:cubicBezTo>
                <a:cubicBezTo>
                  <a:pt x="12127" y="14800"/>
                  <a:pt x="12127" y="14847"/>
                  <a:pt x="12136" y="14909"/>
                </a:cubicBezTo>
                <a:cubicBezTo>
                  <a:pt x="12127" y="14956"/>
                  <a:pt x="12136" y="15002"/>
                  <a:pt x="12164" y="15033"/>
                </a:cubicBezTo>
                <a:cubicBezTo>
                  <a:pt x="12182" y="15049"/>
                  <a:pt x="12182" y="15080"/>
                  <a:pt x="12182" y="15095"/>
                </a:cubicBezTo>
                <a:cubicBezTo>
                  <a:pt x="12191" y="15127"/>
                  <a:pt x="12191" y="15142"/>
                  <a:pt x="12191" y="15158"/>
                </a:cubicBezTo>
                <a:cubicBezTo>
                  <a:pt x="12191" y="15158"/>
                  <a:pt x="12191" y="15173"/>
                  <a:pt x="12191" y="15173"/>
                </a:cubicBezTo>
                <a:cubicBezTo>
                  <a:pt x="12191" y="15173"/>
                  <a:pt x="12191" y="15173"/>
                  <a:pt x="12191" y="15173"/>
                </a:cubicBezTo>
                <a:cubicBezTo>
                  <a:pt x="12200" y="15173"/>
                  <a:pt x="12209" y="15204"/>
                  <a:pt x="12209" y="15220"/>
                </a:cubicBezTo>
                <a:cubicBezTo>
                  <a:pt x="12209" y="15220"/>
                  <a:pt x="12209" y="15235"/>
                  <a:pt x="12200" y="15235"/>
                </a:cubicBezTo>
                <a:close/>
                <a:moveTo>
                  <a:pt x="12219" y="14070"/>
                </a:moveTo>
                <a:cubicBezTo>
                  <a:pt x="12219" y="14085"/>
                  <a:pt x="12219" y="14085"/>
                  <a:pt x="12219" y="14085"/>
                </a:cubicBezTo>
                <a:cubicBezTo>
                  <a:pt x="12219" y="14070"/>
                  <a:pt x="12219" y="14070"/>
                  <a:pt x="12219" y="14070"/>
                </a:cubicBezTo>
                <a:cubicBezTo>
                  <a:pt x="12228" y="14070"/>
                  <a:pt x="12228" y="14070"/>
                  <a:pt x="12228" y="14070"/>
                </a:cubicBezTo>
                <a:lnTo>
                  <a:pt x="12219" y="14070"/>
                </a:lnTo>
                <a:close/>
                <a:moveTo>
                  <a:pt x="12640" y="12889"/>
                </a:moveTo>
                <a:cubicBezTo>
                  <a:pt x="12640" y="12889"/>
                  <a:pt x="12649" y="12889"/>
                  <a:pt x="12649" y="12904"/>
                </a:cubicBezTo>
                <a:cubicBezTo>
                  <a:pt x="12649" y="12904"/>
                  <a:pt x="12649" y="12920"/>
                  <a:pt x="12640" y="12904"/>
                </a:cubicBezTo>
                <a:cubicBezTo>
                  <a:pt x="12640" y="12904"/>
                  <a:pt x="12640" y="12904"/>
                  <a:pt x="12631" y="12904"/>
                </a:cubicBezTo>
                <a:cubicBezTo>
                  <a:pt x="12631" y="12889"/>
                  <a:pt x="12640" y="12889"/>
                  <a:pt x="12640" y="12889"/>
                </a:cubicBezTo>
                <a:close/>
                <a:moveTo>
                  <a:pt x="12319" y="10962"/>
                </a:moveTo>
                <a:cubicBezTo>
                  <a:pt x="12319" y="10962"/>
                  <a:pt x="12328" y="10962"/>
                  <a:pt x="12328" y="10962"/>
                </a:cubicBezTo>
                <a:cubicBezTo>
                  <a:pt x="12328" y="10962"/>
                  <a:pt x="12328" y="10977"/>
                  <a:pt x="12319" y="10977"/>
                </a:cubicBezTo>
                <a:cubicBezTo>
                  <a:pt x="12319" y="10977"/>
                  <a:pt x="12319" y="10977"/>
                  <a:pt x="12319" y="10977"/>
                </a:cubicBezTo>
                <a:cubicBezTo>
                  <a:pt x="12319" y="10962"/>
                  <a:pt x="12319" y="10962"/>
                  <a:pt x="12319" y="10962"/>
                </a:cubicBezTo>
                <a:close/>
                <a:moveTo>
                  <a:pt x="12283" y="10900"/>
                </a:moveTo>
                <a:cubicBezTo>
                  <a:pt x="12283" y="10900"/>
                  <a:pt x="12292" y="10900"/>
                  <a:pt x="12292" y="10900"/>
                </a:cubicBezTo>
                <a:cubicBezTo>
                  <a:pt x="12292" y="10900"/>
                  <a:pt x="12292" y="10900"/>
                  <a:pt x="12292" y="10900"/>
                </a:cubicBezTo>
                <a:cubicBezTo>
                  <a:pt x="12292" y="10900"/>
                  <a:pt x="12292" y="10900"/>
                  <a:pt x="12292" y="10900"/>
                </a:cubicBezTo>
                <a:cubicBezTo>
                  <a:pt x="12283" y="10900"/>
                  <a:pt x="12283" y="10900"/>
                  <a:pt x="12283" y="10900"/>
                </a:cubicBezTo>
                <a:close/>
                <a:moveTo>
                  <a:pt x="12447" y="15468"/>
                </a:moveTo>
                <a:cubicBezTo>
                  <a:pt x="12447" y="15499"/>
                  <a:pt x="12447" y="15531"/>
                  <a:pt x="12457" y="15546"/>
                </a:cubicBezTo>
                <a:cubicBezTo>
                  <a:pt x="12466" y="15577"/>
                  <a:pt x="12466" y="15624"/>
                  <a:pt x="12457" y="15655"/>
                </a:cubicBezTo>
                <a:cubicBezTo>
                  <a:pt x="12447" y="15686"/>
                  <a:pt x="12447" y="15717"/>
                  <a:pt x="12457" y="15764"/>
                </a:cubicBezTo>
                <a:cubicBezTo>
                  <a:pt x="12457" y="15779"/>
                  <a:pt x="12457" y="15810"/>
                  <a:pt x="12466" y="15841"/>
                </a:cubicBezTo>
                <a:cubicBezTo>
                  <a:pt x="12466" y="15841"/>
                  <a:pt x="12466" y="15857"/>
                  <a:pt x="12457" y="15857"/>
                </a:cubicBezTo>
                <a:cubicBezTo>
                  <a:pt x="12457" y="15872"/>
                  <a:pt x="12447" y="15857"/>
                  <a:pt x="12447" y="15857"/>
                </a:cubicBezTo>
                <a:cubicBezTo>
                  <a:pt x="12429" y="15810"/>
                  <a:pt x="12420" y="15748"/>
                  <a:pt x="12420" y="15702"/>
                </a:cubicBezTo>
                <a:cubicBezTo>
                  <a:pt x="12411" y="15686"/>
                  <a:pt x="12411" y="15655"/>
                  <a:pt x="12420" y="15639"/>
                </a:cubicBezTo>
                <a:cubicBezTo>
                  <a:pt x="12429" y="15593"/>
                  <a:pt x="12429" y="15546"/>
                  <a:pt x="12420" y="15499"/>
                </a:cubicBezTo>
                <a:cubicBezTo>
                  <a:pt x="12420" y="15468"/>
                  <a:pt x="12420" y="15453"/>
                  <a:pt x="12420" y="15422"/>
                </a:cubicBezTo>
                <a:cubicBezTo>
                  <a:pt x="12420" y="15422"/>
                  <a:pt x="12420" y="15406"/>
                  <a:pt x="12420" y="15406"/>
                </a:cubicBezTo>
                <a:cubicBezTo>
                  <a:pt x="12429" y="15406"/>
                  <a:pt x="12438" y="15422"/>
                  <a:pt x="12438" y="15422"/>
                </a:cubicBezTo>
                <a:cubicBezTo>
                  <a:pt x="12438" y="15437"/>
                  <a:pt x="12438" y="15453"/>
                  <a:pt x="12447" y="15468"/>
                </a:cubicBezTo>
                <a:close/>
                <a:moveTo>
                  <a:pt x="12365" y="14116"/>
                </a:moveTo>
                <a:cubicBezTo>
                  <a:pt x="12374" y="14116"/>
                  <a:pt x="12374" y="14116"/>
                  <a:pt x="12374" y="14116"/>
                </a:cubicBezTo>
                <a:cubicBezTo>
                  <a:pt x="12365" y="14116"/>
                  <a:pt x="12365" y="14116"/>
                  <a:pt x="12365" y="14116"/>
                </a:cubicBezTo>
                <a:close/>
                <a:moveTo>
                  <a:pt x="12383" y="14256"/>
                </a:moveTo>
                <a:cubicBezTo>
                  <a:pt x="12402" y="14256"/>
                  <a:pt x="12420" y="14272"/>
                  <a:pt x="12429" y="14303"/>
                </a:cubicBezTo>
                <a:cubicBezTo>
                  <a:pt x="12429" y="14303"/>
                  <a:pt x="12438" y="14318"/>
                  <a:pt x="12429" y="14318"/>
                </a:cubicBezTo>
                <a:cubicBezTo>
                  <a:pt x="12420" y="14381"/>
                  <a:pt x="12402" y="14427"/>
                  <a:pt x="12383" y="14458"/>
                </a:cubicBezTo>
                <a:cubicBezTo>
                  <a:pt x="12374" y="14474"/>
                  <a:pt x="12374" y="14489"/>
                  <a:pt x="12374" y="14505"/>
                </a:cubicBezTo>
                <a:cubicBezTo>
                  <a:pt x="12374" y="14520"/>
                  <a:pt x="12374" y="14536"/>
                  <a:pt x="12365" y="14536"/>
                </a:cubicBezTo>
                <a:cubicBezTo>
                  <a:pt x="12365" y="14536"/>
                  <a:pt x="12356" y="14552"/>
                  <a:pt x="12347" y="14552"/>
                </a:cubicBezTo>
                <a:cubicBezTo>
                  <a:pt x="12347" y="14552"/>
                  <a:pt x="12338" y="14552"/>
                  <a:pt x="12338" y="14552"/>
                </a:cubicBezTo>
                <a:cubicBezTo>
                  <a:pt x="12328" y="14552"/>
                  <a:pt x="12319" y="14552"/>
                  <a:pt x="12319" y="14552"/>
                </a:cubicBezTo>
                <a:cubicBezTo>
                  <a:pt x="12310" y="14552"/>
                  <a:pt x="12301" y="14552"/>
                  <a:pt x="12283" y="14552"/>
                </a:cubicBezTo>
                <a:cubicBezTo>
                  <a:pt x="12283" y="14552"/>
                  <a:pt x="12283" y="14536"/>
                  <a:pt x="12274" y="14536"/>
                </a:cubicBezTo>
                <a:cubicBezTo>
                  <a:pt x="12274" y="14520"/>
                  <a:pt x="12274" y="14505"/>
                  <a:pt x="12274" y="14505"/>
                </a:cubicBezTo>
                <a:cubicBezTo>
                  <a:pt x="12283" y="14458"/>
                  <a:pt x="12292" y="14396"/>
                  <a:pt x="12283" y="14350"/>
                </a:cubicBezTo>
                <a:cubicBezTo>
                  <a:pt x="12283" y="14334"/>
                  <a:pt x="12292" y="14318"/>
                  <a:pt x="12292" y="14303"/>
                </a:cubicBezTo>
                <a:cubicBezTo>
                  <a:pt x="12292" y="14287"/>
                  <a:pt x="12301" y="14287"/>
                  <a:pt x="12310" y="14272"/>
                </a:cubicBezTo>
                <a:cubicBezTo>
                  <a:pt x="12328" y="14272"/>
                  <a:pt x="12356" y="14256"/>
                  <a:pt x="12383" y="14256"/>
                </a:cubicBezTo>
                <a:close/>
                <a:moveTo>
                  <a:pt x="12328" y="6642"/>
                </a:moveTo>
                <a:cubicBezTo>
                  <a:pt x="12328" y="6642"/>
                  <a:pt x="12328" y="6642"/>
                  <a:pt x="12328" y="6642"/>
                </a:cubicBezTo>
                <a:cubicBezTo>
                  <a:pt x="12338" y="6642"/>
                  <a:pt x="12338" y="6642"/>
                  <a:pt x="12338" y="6642"/>
                </a:cubicBezTo>
                <a:cubicBezTo>
                  <a:pt x="12338" y="6642"/>
                  <a:pt x="12338" y="6642"/>
                  <a:pt x="12338" y="6642"/>
                </a:cubicBezTo>
                <a:cubicBezTo>
                  <a:pt x="12347" y="6673"/>
                  <a:pt x="12365" y="6689"/>
                  <a:pt x="12374" y="6704"/>
                </a:cubicBezTo>
                <a:cubicBezTo>
                  <a:pt x="12383" y="6720"/>
                  <a:pt x="12374" y="6735"/>
                  <a:pt x="12374" y="6751"/>
                </a:cubicBezTo>
                <a:cubicBezTo>
                  <a:pt x="12356" y="6751"/>
                  <a:pt x="12347" y="6751"/>
                  <a:pt x="12338" y="6735"/>
                </a:cubicBezTo>
                <a:cubicBezTo>
                  <a:pt x="12328" y="6720"/>
                  <a:pt x="12328" y="6704"/>
                  <a:pt x="12328" y="6689"/>
                </a:cubicBezTo>
                <a:cubicBezTo>
                  <a:pt x="12338" y="6689"/>
                  <a:pt x="12338" y="6689"/>
                  <a:pt x="12338" y="6689"/>
                </a:cubicBezTo>
                <a:cubicBezTo>
                  <a:pt x="12338" y="6673"/>
                  <a:pt x="12338" y="6657"/>
                  <a:pt x="12338" y="6642"/>
                </a:cubicBezTo>
                <a:cubicBezTo>
                  <a:pt x="12338" y="6642"/>
                  <a:pt x="12338" y="6642"/>
                  <a:pt x="12338" y="6642"/>
                </a:cubicBezTo>
                <a:cubicBezTo>
                  <a:pt x="12338" y="6642"/>
                  <a:pt x="12338" y="6642"/>
                  <a:pt x="12328" y="6642"/>
                </a:cubicBezTo>
                <a:cubicBezTo>
                  <a:pt x="12328" y="6642"/>
                  <a:pt x="12328" y="6642"/>
                  <a:pt x="12319" y="6642"/>
                </a:cubicBezTo>
                <a:cubicBezTo>
                  <a:pt x="12319" y="6626"/>
                  <a:pt x="12319" y="6626"/>
                  <a:pt x="12328" y="6642"/>
                </a:cubicBezTo>
                <a:close/>
                <a:moveTo>
                  <a:pt x="12283" y="6393"/>
                </a:moveTo>
                <a:cubicBezTo>
                  <a:pt x="12283" y="6393"/>
                  <a:pt x="12283" y="6393"/>
                  <a:pt x="12292" y="6393"/>
                </a:cubicBezTo>
                <a:cubicBezTo>
                  <a:pt x="12292" y="6409"/>
                  <a:pt x="12292" y="6409"/>
                  <a:pt x="12283" y="6409"/>
                </a:cubicBezTo>
                <a:cubicBezTo>
                  <a:pt x="12283" y="6409"/>
                  <a:pt x="12283" y="6409"/>
                  <a:pt x="12283" y="6409"/>
                </a:cubicBezTo>
                <a:cubicBezTo>
                  <a:pt x="12283" y="6409"/>
                  <a:pt x="12283" y="6393"/>
                  <a:pt x="12283" y="6393"/>
                </a:cubicBezTo>
                <a:close/>
                <a:moveTo>
                  <a:pt x="12292" y="8398"/>
                </a:moveTo>
                <a:cubicBezTo>
                  <a:pt x="12292" y="8398"/>
                  <a:pt x="12292" y="8413"/>
                  <a:pt x="12292" y="8413"/>
                </a:cubicBezTo>
                <a:cubicBezTo>
                  <a:pt x="12292" y="8413"/>
                  <a:pt x="12292" y="8413"/>
                  <a:pt x="12283" y="8398"/>
                </a:cubicBezTo>
                <a:cubicBezTo>
                  <a:pt x="12283" y="8398"/>
                  <a:pt x="12283" y="8398"/>
                  <a:pt x="12292" y="8398"/>
                </a:cubicBezTo>
                <a:cubicBezTo>
                  <a:pt x="12292" y="8398"/>
                  <a:pt x="12292" y="8398"/>
                  <a:pt x="12292" y="8398"/>
                </a:cubicBezTo>
                <a:close/>
                <a:moveTo>
                  <a:pt x="12100" y="6067"/>
                </a:moveTo>
                <a:cubicBezTo>
                  <a:pt x="12109" y="6067"/>
                  <a:pt x="12118" y="6067"/>
                  <a:pt x="12127" y="6051"/>
                </a:cubicBezTo>
                <a:cubicBezTo>
                  <a:pt x="12127" y="6036"/>
                  <a:pt x="12136" y="6036"/>
                  <a:pt x="12136" y="6036"/>
                </a:cubicBezTo>
                <a:cubicBezTo>
                  <a:pt x="12136" y="6036"/>
                  <a:pt x="12136" y="6036"/>
                  <a:pt x="12136" y="6036"/>
                </a:cubicBezTo>
                <a:cubicBezTo>
                  <a:pt x="12145" y="6098"/>
                  <a:pt x="12164" y="6129"/>
                  <a:pt x="12173" y="6176"/>
                </a:cubicBezTo>
                <a:cubicBezTo>
                  <a:pt x="12182" y="6191"/>
                  <a:pt x="12182" y="6207"/>
                  <a:pt x="12191" y="6222"/>
                </a:cubicBezTo>
                <a:cubicBezTo>
                  <a:pt x="12182" y="6238"/>
                  <a:pt x="12182" y="6253"/>
                  <a:pt x="12173" y="6269"/>
                </a:cubicBezTo>
                <a:cubicBezTo>
                  <a:pt x="12173" y="6269"/>
                  <a:pt x="12164" y="6269"/>
                  <a:pt x="12164" y="6269"/>
                </a:cubicBezTo>
                <a:cubicBezTo>
                  <a:pt x="12155" y="6285"/>
                  <a:pt x="12155" y="6269"/>
                  <a:pt x="12155" y="6253"/>
                </a:cubicBezTo>
                <a:cubicBezTo>
                  <a:pt x="12155" y="6222"/>
                  <a:pt x="12136" y="6191"/>
                  <a:pt x="12118" y="6176"/>
                </a:cubicBezTo>
                <a:cubicBezTo>
                  <a:pt x="12100" y="6160"/>
                  <a:pt x="12091" y="6145"/>
                  <a:pt x="12081" y="6114"/>
                </a:cubicBezTo>
                <a:cubicBezTo>
                  <a:pt x="12081" y="6083"/>
                  <a:pt x="12081" y="6067"/>
                  <a:pt x="12100" y="6067"/>
                </a:cubicBezTo>
                <a:close/>
                <a:moveTo>
                  <a:pt x="12145" y="8180"/>
                </a:moveTo>
                <a:cubicBezTo>
                  <a:pt x="12145" y="8180"/>
                  <a:pt x="12136" y="8180"/>
                  <a:pt x="12136" y="8180"/>
                </a:cubicBezTo>
                <a:cubicBezTo>
                  <a:pt x="12136" y="8180"/>
                  <a:pt x="12136" y="8180"/>
                  <a:pt x="12136" y="8180"/>
                </a:cubicBezTo>
                <a:cubicBezTo>
                  <a:pt x="12136" y="8180"/>
                  <a:pt x="12136" y="8165"/>
                  <a:pt x="12136" y="8165"/>
                </a:cubicBezTo>
                <a:cubicBezTo>
                  <a:pt x="12145" y="8180"/>
                  <a:pt x="12145" y="8180"/>
                  <a:pt x="12145" y="8180"/>
                </a:cubicBezTo>
                <a:close/>
                <a:moveTo>
                  <a:pt x="12054" y="5772"/>
                </a:moveTo>
                <a:cubicBezTo>
                  <a:pt x="12063" y="5772"/>
                  <a:pt x="12063" y="5772"/>
                  <a:pt x="12063" y="5772"/>
                </a:cubicBezTo>
                <a:cubicBezTo>
                  <a:pt x="12072" y="5787"/>
                  <a:pt x="12072" y="5787"/>
                  <a:pt x="12072" y="5803"/>
                </a:cubicBezTo>
                <a:cubicBezTo>
                  <a:pt x="12072" y="5803"/>
                  <a:pt x="12063" y="5803"/>
                  <a:pt x="12063" y="5803"/>
                </a:cubicBezTo>
                <a:cubicBezTo>
                  <a:pt x="12063" y="5803"/>
                  <a:pt x="12054" y="5803"/>
                  <a:pt x="12054" y="5787"/>
                </a:cubicBezTo>
                <a:cubicBezTo>
                  <a:pt x="12054" y="5787"/>
                  <a:pt x="12054" y="5772"/>
                  <a:pt x="12054" y="5772"/>
                </a:cubicBezTo>
                <a:close/>
                <a:moveTo>
                  <a:pt x="11889" y="5010"/>
                </a:moveTo>
                <a:cubicBezTo>
                  <a:pt x="11889" y="4995"/>
                  <a:pt x="11889" y="4995"/>
                  <a:pt x="11889" y="4995"/>
                </a:cubicBezTo>
                <a:cubicBezTo>
                  <a:pt x="11889" y="4995"/>
                  <a:pt x="11889" y="5010"/>
                  <a:pt x="11889" y="5010"/>
                </a:cubicBezTo>
                <a:cubicBezTo>
                  <a:pt x="11889" y="5026"/>
                  <a:pt x="11889" y="5026"/>
                  <a:pt x="11880" y="5010"/>
                </a:cubicBezTo>
                <a:cubicBezTo>
                  <a:pt x="11880" y="5010"/>
                  <a:pt x="11880" y="5010"/>
                  <a:pt x="11889" y="5010"/>
                </a:cubicBezTo>
                <a:close/>
                <a:moveTo>
                  <a:pt x="11871" y="5399"/>
                </a:moveTo>
                <a:cubicBezTo>
                  <a:pt x="11871" y="5399"/>
                  <a:pt x="11871" y="5399"/>
                  <a:pt x="11871" y="5399"/>
                </a:cubicBezTo>
                <a:cubicBezTo>
                  <a:pt x="11871" y="5399"/>
                  <a:pt x="11871" y="5399"/>
                  <a:pt x="11880" y="5399"/>
                </a:cubicBezTo>
                <a:cubicBezTo>
                  <a:pt x="11871" y="5399"/>
                  <a:pt x="11871" y="5399"/>
                  <a:pt x="11871" y="5399"/>
                </a:cubicBezTo>
                <a:cubicBezTo>
                  <a:pt x="11871" y="5399"/>
                  <a:pt x="11871" y="5399"/>
                  <a:pt x="11871" y="5399"/>
                </a:cubicBezTo>
                <a:cubicBezTo>
                  <a:pt x="11871" y="5383"/>
                  <a:pt x="11871" y="5383"/>
                  <a:pt x="11871" y="5383"/>
                </a:cubicBezTo>
                <a:lnTo>
                  <a:pt x="11871" y="5399"/>
                </a:lnTo>
                <a:close/>
                <a:moveTo>
                  <a:pt x="11862" y="6269"/>
                </a:moveTo>
                <a:cubicBezTo>
                  <a:pt x="11853" y="6269"/>
                  <a:pt x="11853" y="6253"/>
                  <a:pt x="11853" y="6253"/>
                </a:cubicBezTo>
                <a:cubicBezTo>
                  <a:pt x="11862" y="6222"/>
                  <a:pt x="11871" y="6191"/>
                  <a:pt x="11889" y="6176"/>
                </a:cubicBezTo>
                <a:cubicBezTo>
                  <a:pt x="11889" y="6176"/>
                  <a:pt x="11889" y="6176"/>
                  <a:pt x="11898" y="6176"/>
                </a:cubicBezTo>
                <a:cubicBezTo>
                  <a:pt x="11898" y="6176"/>
                  <a:pt x="11907" y="6176"/>
                  <a:pt x="11907" y="6176"/>
                </a:cubicBezTo>
                <a:cubicBezTo>
                  <a:pt x="11926" y="6207"/>
                  <a:pt x="11944" y="6222"/>
                  <a:pt x="11962" y="6253"/>
                </a:cubicBezTo>
                <a:cubicBezTo>
                  <a:pt x="11962" y="6253"/>
                  <a:pt x="11962" y="6253"/>
                  <a:pt x="11972" y="6269"/>
                </a:cubicBezTo>
                <a:cubicBezTo>
                  <a:pt x="12008" y="6331"/>
                  <a:pt x="11999" y="6378"/>
                  <a:pt x="11953" y="6424"/>
                </a:cubicBezTo>
                <a:cubicBezTo>
                  <a:pt x="11953" y="6424"/>
                  <a:pt x="11953" y="6424"/>
                  <a:pt x="11953" y="6440"/>
                </a:cubicBezTo>
                <a:cubicBezTo>
                  <a:pt x="11935" y="6440"/>
                  <a:pt x="11926" y="6440"/>
                  <a:pt x="11926" y="6424"/>
                </a:cubicBezTo>
                <a:cubicBezTo>
                  <a:pt x="11898" y="6378"/>
                  <a:pt x="11880" y="6331"/>
                  <a:pt x="11862" y="6269"/>
                </a:cubicBezTo>
                <a:close/>
                <a:moveTo>
                  <a:pt x="11962" y="9424"/>
                </a:moveTo>
                <a:cubicBezTo>
                  <a:pt x="11962" y="9424"/>
                  <a:pt x="11953" y="9439"/>
                  <a:pt x="11944" y="9439"/>
                </a:cubicBezTo>
                <a:cubicBezTo>
                  <a:pt x="11944" y="9439"/>
                  <a:pt x="11935" y="9439"/>
                  <a:pt x="11926" y="9439"/>
                </a:cubicBezTo>
                <a:cubicBezTo>
                  <a:pt x="11926" y="9439"/>
                  <a:pt x="11917" y="9439"/>
                  <a:pt x="11917" y="9439"/>
                </a:cubicBezTo>
                <a:cubicBezTo>
                  <a:pt x="11907" y="9439"/>
                  <a:pt x="11898" y="9439"/>
                  <a:pt x="11889" y="9439"/>
                </a:cubicBezTo>
                <a:cubicBezTo>
                  <a:pt x="11880" y="9439"/>
                  <a:pt x="11871" y="9424"/>
                  <a:pt x="11871" y="9424"/>
                </a:cubicBezTo>
                <a:cubicBezTo>
                  <a:pt x="11880" y="9408"/>
                  <a:pt x="11880" y="9392"/>
                  <a:pt x="11889" y="9392"/>
                </a:cubicBezTo>
                <a:cubicBezTo>
                  <a:pt x="11907" y="9361"/>
                  <a:pt x="11935" y="9361"/>
                  <a:pt x="11953" y="9377"/>
                </a:cubicBezTo>
                <a:cubicBezTo>
                  <a:pt x="11972" y="9377"/>
                  <a:pt x="11972" y="9392"/>
                  <a:pt x="11962" y="9424"/>
                </a:cubicBezTo>
                <a:close/>
                <a:moveTo>
                  <a:pt x="12731" y="9284"/>
                </a:moveTo>
                <a:cubicBezTo>
                  <a:pt x="12722" y="9284"/>
                  <a:pt x="12713" y="9299"/>
                  <a:pt x="12704" y="9315"/>
                </a:cubicBezTo>
                <a:cubicBezTo>
                  <a:pt x="12685" y="9330"/>
                  <a:pt x="12667" y="9330"/>
                  <a:pt x="12649" y="9330"/>
                </a:cubicBezTo>
                <a:cubicBezTo>
                  <a:pt x="12631" y="9315"/>
                  <a:pt x="12603" y="9315"/>
                  <a:pt x="12585" y="9330"/>
                </a:cubicBezTo>
                <a:cubicBezTo>
                  <a:pt x="12566" y="9346"/>
                  <a:pt x="12548" y="9330"/>
                  <a:pt x="12530" y="9330"/>
                </a:cubicBezTo>
                <a:cubicBezTo>
                  <a:pt x="12502" y="9315"/>
                  <a:pt x="12475" y="9299"/>
                  <a:pt x="12438" y="9284"/>
                </a:cubicBezTo>
                <a:cubicBezTo>
                  <a:pt x="12438" y="9268"/>
                  <a:pt x="12429" y="9268"/>
                  <a:pt x="12420" y="9253"/>
                </a:cubicBezTo>
                <a:cubicBezTo>
                  <a:pt x="12420" y="9253"/>
                  <a:pt x="12411" y="9237"/>
                  <a:pt x="12411" y="9237"/>
                </a:cubicBezTo>
                <a:cubicBezTo>
                  <a:pt x="12383" y="9237"/>
                  <a:pt x="12356" y="9206"/>
                  <a:pt x="12328" y="9206"/>
                </a:cubicBezTo>
                <a:cubicBezTo>
                  <a:pt x="12274" y="9190"/>
                  <a:pt x="12219" y="9206"/>
                  <a:pt x="12173" y="9237"/>
                </a:cubicBezTo>
                <a:cubicBezTo>
                  <a:pt x="12155" y="9253"/>
                  <a:pt x="12136" y="9268"/>
                  <a:pt x="12118" y="9299"/>
                </a:cubicBezTo>
                <a:cubicBezTo>
                  <a:pt x="12109" y="9315"/>
                  <a:pt x="12100" y="9330"/>
                  <a:pt x="12081" y="9315"/>
                </a:cubicBezTo>
                <a:cubicBezTo>
                  <a:pt x="12054" y="9299"/>
                  <a:pt x="12026" y="9315"/>
                  <a:pt x="11999" y="9315"/>
                </a:cubicBezTo>
                <a:cubicBezTo>
                  <a:pt x="11953" y="9315"/>
                  <a:pt x="11926" y="9284"/>
                  <a:pt x="11907" y="9222"/>
                </a:cubicBezTo>
                <a:cubicBezTo>
                  <a:pt x="11907" y="9206"/>
                  <a:pt x="11898" y="9175"/>
                  <a:pt x="11889" y="9159"/>
                </a:cubicBezTo>
                <a:cubicBezTo>
                  <a:pt x="11889" y="9144"/>
                  <a:pt x="11889" y="9128"/>
                  <a:pt x="11889" y="9113"/>
                </a:cubicBezTo>
                <a:cubicBezTo>
                  <a:pt x="11898" y="9097"/>
                  <a:pt x="11898" y="9051"/>
                  <a:pt x="11917" y="9035"/>
                </a:cubicBezTo>
                <a:cubicBezTo>
                  <a:pt x="11926" y="9019"/>
                  <a:pt x="11935" y="8988"/>
                  <a:pt x="11935" y="8957"/>
                </a:cubicBezTo>
                <a:cubicBezTo>
                  <a:pt x="11935" y="8926"/>
                  <a:pt x="11935" y="8895"/>
                  <a:pt x="11935" y="8864"/>
                </a:cubicBezTo>
                <a:cubicBezTo>
                  <a:pt x="11944" y="8849"/>
                  <a:pt x="11944" y="8833"/>
                  <a:pt x="11953" y="8833"/>
                </a:cubicBezTo>
                <a:cubicBezTo>
                  <a:pt x="11981" y="8817"/>
                  <a:pt x="11990" y="8802"/>
                  <a:pt x="11990" y="8755"/>
                </a:cubicBezTo>
                <a:cubicBezTo>
                  <a:pt x="11990" y="8740"/>
                  <a:pt x="11990" y="8724"/>
                  <a:pt x="11999" y="8709"/>
                </a:cubicBezTo>
                <a:cubicBezTo>
                  <a:pt x="12017" y="8662"/>
                  <a:pt x="12036" y="8631"/>
                  <a:pt x="12054" y="8584"/>
                </a:cubicBezTo>
                <a:cubicBezTo>
                  <a:pt x="12054" y="8569"/>
                  <a:pt x="12072" y="8569"/>
                  <a:pt x="12091" y="8569"/>
                </a:cubicBezTo>
                <a:cubicBezTo>
                  <a:pt x="12091" y="8584"/>
                  <a:pt x="12091" y="8584"/>
                  <a:pt x="12091" y="8584"/>
                </a:cubicBezTo>
                <a:cubicBezTo>
                  <a:pt x="12118" y="8615"/>
                  <a:pt x="12155" y="8647"/>
                  <a:pt x="12191" y="8647"/>
                </a:cubicBezTo>
                <a:cubicBezTo>
                  <a:pt x="12200" y="8647"/>
                  <a:pt x="12200" y="8662"/>
                  <a:pt x="12200" y="8678"/>
                </a:cubicBezTo>
                <a:cubicBezTo>
                  <a:pt x="12191" y="8693"/>
                  <a:pt x="12182" y="8693"/>
                  <a:pt x="12173" y="8709"/>
                </a:cubicBezTo>
                <a:cubicBezTo>
                  <a:pt x="12173" y="8724"/>
                  <a:pt x="12173" y="8740"/>
                  <a:pt x="12182" y="8740"/>
                </a:cubicBezTo>
                <a:cubicBezTo>
                  <a:pt x="12182" y="8755"/>
                  <a:pt x="12191" y="8755"/>
                  <a:pt x="12191" y="8755"/>
                </a:cubicBezTo>
                <a:cubicBezTo>
                  <a:pt x="12209" y="8771"/>
                  <a:pt x="12219" y="8786"/>
                  <a:pt x="12219" y="8817"/>
                </a:cubicBezTo>
                <a:cubicBezTo>
                  <a:pt x="12228" y="8849"/>
                  <a:pt x="12246" y="8864"/>
                  <a:pt x="12264" y="8849"/>
                </a:cubicBezTo>
                <a:cubicBezTo>
                  <a:pt x="12264" y="8849"/>
                  <a:pt x="12274" y="8849"/>
                  <a:pt x="12283" y="8833"/>
                </a:cubicBezTo>
                <a:cubicBezTo>
                  <a:pt x="12301" y="8833"/>
                  <a:pt x="12310" y="8817"/>
                  <a:pt x="12328" y="8802"/>
                </a:cubicBezTo>
                <a:cubicBezTo>
                  <a:pt x="12347" y="8786"/>
                  <a:pt x="12365" y="8771"/>
                  <a:pt x="12383" y="8771"/>
                </a:cubicBezTo>
                <a:cubicBezTo>
                  <a:pt x="12393" y="8771"/>
                  <a:pt x="12393" y="8771"/>
                  <a:pt x="12402" y="8755"/>
                </a:cubicBezTo>
                <a:cubicBezTo>
                  <a:pt x="12411" y="8755"/>
                  <a:pt x="12411" y="8740"/>
                  <a:pt x="12411" y="8724"/>
                </a:cubicBezTo>
                <a:cubicBezTo>
                  <a:pt x="12411" y="8709"/>
                  <a:pt x="12402" y="8709"/>
                  <a:pt x="12393" y="8709"/>
                </a:cubicBezTo>
                <a:cubicBezTo>
                  <a:pt x="12393" y="8709"/>
                  <a:pt x="12383" y="8709"/>
                  <a:pt x="12383" y="8709"/>
                </a:cubicBezTo>
                <a:cubicBezTo>
                  <a:pt x="12328" y="8724"/>
                  <a:pt x="12319" y="8709"/>
                  <a:pt x="12292" y="8631"/>
                </a:cubicBezTo>
                <a:cubicBezTo>
                  <a:pt x="12283" y="8631"/>
                  <a:pt x="12283" y="8631"/>
                  <a:pt x="12283" y="8631"/>
                </a:cubicBezTo>
                <a:cubicBezTo>
                  <a:pt x="12283" y="8631"/>
                  <a:pt x="12283" y="8631"/>
                  <a:pt x="12283" y="8631"/>
                </a:cubicBezTo>
                <a:cubicBezTo>
                  <a:pt x="12292" y="8631"/>
                  <a:pt x="12292" y="8631"/>
                  <a:pt x="12292" y="8631"/>
                </a:cubicBezTo>
                <a:cubicBezTo>
                  <a:pt x="12292" y="8631"/>
                  <a:pt x="12292" y="8631"/>
                  <a:pt x="12292" y="8631"/>
                </a:cubicBezTo>
                <a:cubicBezTo>
                  <a:pt x="12310" y="8600"/>
                  <a:pt x="12338" y="8569"/>
                  <a:pt x="12365" y="8553"/>
                </a:cubicBezTo>
                <a:cubicBezTo>
                  <a:pt x="12383" y="8553"/>
                  <a:pt x="12402" y="8538"/>
                  <a:pt x="12420" y="8522"/>
                </a:cubicBezTo>
                <a:cubicBezTo>
                  <a:pt x="12447" y="8476"/>
                  <a:pt x="12475" y="8460"/>
                  <a:pt x="12512" y="8476"/>
                </a:cubicBezTo>
                <a:cubicBezTo>
                  <a:pt x="12512" y="8476"/>
                  <a:pt x="12521" y="8476"/>
                  <a:pt x="12521" y="8476"/>
                </a:cubicBezTo>
                <a:cubicBezTo>
                  <a:pt x="12521" y="8476"/>
                  <a:pt x="12521" y="8476"/>
                  <a:pt x="12530" y="8476"/>
                </a:cubicBezTo>
                <a:cubicBezTo>
                  <a:pt x="12530" y="8460"/>
                  <a:pt x="12530" y="8460"/>
                  <a:pt x="12530" y="8460"/>
                </a:cubicBezTo>
                <a:cubicBezTo>
                  <a:pt x="12530" y="8476"/>
                  <a:pt x="12530" y="8476"/>
                  <a:pt x="12530" y="8476"/>
                </a:cubicBezTo>
                <a:cubicBezTo>
                  <a:pt x="12530" y="8476"/>
                  <a:pt x="12521" y="8476"/>
                  <a:pt x="12521" y="8476"/>
                </a:cubicBezTo>
                <a:cubicBezTo>
                  <a:pt x="12512" y="8491"/>
                  <a:pt x="12502" y="8522"/>
                  <a:pt x="12484" y="8538"/>
                </a:cubicBezTo>
                <a:cubicBezTo>
                  <a:pt x="12475" y="8553"/>
                  <a:pt x="12475" y="8569"/>
                  <a:pt x="12484" y="8584"/>
                </a:cubicBezTo>
                <a:cubicBezTo>
                  <a:pt x="12484" y="8600"/>
                  <a:pt x="12484" y="8615"/>
                  <a:pt x="12484" y="8631"/>
                </a:cubicBezTo>
                <a:cubicBezTo>
                  <a:pt x="12466" y="8662"/>
                  <a:pt x="12457" y="8709"/>
                  <a:pt x="12438" y="8724"/>
                </a:cubicBezTo>
                <a:cubicBezTo>
                  <a:pt x="12438" y="8740"/>
                  <a:pt x="12429" y="8755"/>
                  <a:pt x="12438" y="8755"/>
                </a:cubicBezTo>
                <a:cubicBezTo>
                  <a:pt x="12447" y="8786"/>
                  <a:pt x="12466" y="8817"/>
                  <a:pt x="12493" y="8833"/>
                </a:cubicBezTo>
                <a:cubicBezTo>
                  <a:pt x="12530" y="8849"/>
                  <a:pt x="12557" y="8880"/>
                  <a:pt x="12585" y="8926"/>
                </a:cubicBezTo>
                <a:cubicBezTo>
                  <a:pt x="12612" y="8973"/>
                  <a:pt x="12649" y="9019"/>
                  <a:pt x="12685" y="9051"/>
                </a:cubicBezTo>
                <a:cubicBezTo>
                  <a:pt x="12731" y="9082"/>
                  <a:pt x="12749" y="9144"/>
                  <a:pt x="12749" y="9206"/>
                </a:cubicBezTo>
                <a:cubicBezTo>
                  <a:pt x="12749" y="9237"/>
                  <a:pt x="12749" y="9268"/>
                  <a:pt x="12731" y="9284"/>
                </a:cubicBezTo>
                <a:close/>
                <a:moveTo>
                  <a:pt x="13052" y="7170"/>
                </a:moveTo>
                <a:cubicBezTo>
                  <a:pt x="13052" y="7155"/>
                  <a:pt x="13052" y="7155"/>
                  <a:pt x="13052" y="7155"/>
                </a:cubicBezTo>
                <a:cubicBezTo>
                  <a:pt x="13061" y="7170"/>
                  <a:pt x="13061" y="7170"/>
                  <a:pt x="13061" y="7170"/>
                </a:cubicBezTo>
                <a:lnTo>
                  <a:pt x="13052" y="7170"/>
                </a:lnTo>
                <a:close/>
                <a:moveTo>
                  <a:pt x="13592" y="9859"/>
                </a:moveTo>
                <a:cubicBezTo>
                  <a:pt x="13555" y="9874"/>
                  <a:pt x="13518" y="9874"/>
                  <a:pt x="13482" y="9890"/>
                </a:cubicBezTo>
                <a:cubicBezTo>
                  <a:pt x="13482" y="9890"/>
                  <a:pt x="13473" y="9890"/>
                  <a:pt x="13463" y="9890"/>
                </a:cubicBezTo>
                <a:cubicBezTo>
                  <a:pt x="13427" y="9890"/>
                  <a:pt x="13390" y="9874"/>
                  <a:pt x="13363" y="9828"/>
                </a:cubicBezTo>
                <a:cubicBezTo>
                  <a:pt x="13354" y="9812"/>
                  <a:pt x="13335" y="9796"/>
                  <a:pt x="13326" y="9796"/>
                </a:cubicBezTo>
                <a:cubicBezTo>
                  <a:pt x="13317" y="9796"/>
                  <a:pt x="13299" y="9796"/>
                  <a:pt x="13289" y="9781"/>
                </a:cubicBezTo>
                <a:cubicBezTo>
                  <a:pt x="13289" y="9781"/>
                  <a:pt x="13280" y="9765"/>
                  <a:pt x="13271" y="9765"/>
                </a:cubicBezTo>
                <a:cubicBezTo>
                  <a:pt x="13262" y="9703"/>
                  <a:pt x="13244" y="9641"/>
                  <a:pt x="13262" y="9579"/>
                </a:cubicBezTo>
                <a:cubicBezTo>
                  <a:pt x="13271" y="9548"/>
                  <a:pt x="13271" y="9517"/>
                  <a:pt x="13280" y="9486"/>
                </a:cubicBezTo>
                <a:cubicBezTo>
                  <a:pt x="13280" y="9439"/>
                  <a:pt x="13289" y="9408"/>
                  <a:pt x="13317" y="9392"/>
                </a:cubicBezTo>
                <a:cubicBezTo>
                  <a:pt x="13317" y="9392"/>
                  <a:pt x="13317" y="9377"/>
                  <a:pt x="13317" y="9361"/>
                </a:cubicBezTo>
                <a:cubicBezTo>
                  <a:pt x="13308" y="9361"/>
                  <a:pt x="13308" y="9361"/>
                  <a:pt x="13299" y="9346"/>
                </a:cubicBezTo>
                <a:cubicBezTo>
                  <a:pt x="13271" y="9330"/>
                  <a:pt x="13253" y="9299"/>
                  <a:pt x="13244" y="9268"/>
                </a:cubicBezTo>
                <a:cubicBezTo>
                  <a:pt x="13235" y="9222"/>
                  <a:pt x="13216" y="9175"/>
                  <a:pt x="13189" y="9144"/>
                </a:cubicBezTo>
                <a:cubicBezTo>
                  <a:pt x="13152" y="9113"/>
                  <a:pt x="13134" y="9051"/>
                  <a:pt x="13125" y="8988"/>
                </a:cubicBezTo>
                <a:cubicBezTo>
                  <a:pt x="13116" y="8926"/>
                  <a:pt x="13097" y="8880"/>
                  <a:pt x="13070" y="8833"/>
                </a:cubicBezTo>
                <a:cubicBezTo>
                  <a:pt x="13061" y="8817"/>
                  <a:pt x="13052" y="8786"/>
                  <a:pt x="13061" y="8771"/>
                </a:cubicBezTo>
                <a:cubicBezTo>
                  <a:pt x="13061" y="8740"/>
                  <a:pt x="13070" y="8709"/>
                  <a:pt x="13079" y="8693"/>
                </a:cubicBezTo>
                <a:cubicBezTo>
                  <a:pt x="13079" y="8662"/>
                  <a:pt x="13088" y="8647"/>
                  <a:pt x="13106" y="8647"/>
                </a:cubicBezTo>
                <a:cubicBezTo>
                  <a:pt x="13134" y="8615"/>
                  <a:pt x="13152" y="8600"/>
                  <a:pt x="13171" y="8553"/>
                </a:cubicBezTo>
                <a:cubicBezTo>
                  <a:pt x="13180" y="8538"/>
                  <a:pt x="13180" y="8538"/>
                  <a:pt x="13189" y="8522"/>
                </a:cubicBezTo>
                <a:cubicBezTo>
                  <a:pt x="13216" y="8491"/>
                  <a:pt x="13253" y="8460"/>
                  <a:pt x="13280" y="8445"/>
                </a:cubicBezTo>
                <a:cubicBezTo>
                  <a:pt x="13289" y="8429"/>
                  <a:pt x="13299" y="8429"/>
                  <a:pt x="13299" y="8429"/>
                </a:cubicBezTo>
                <a:cubicBezTo>
                  <a:pt x="13326" y="8445"/>
                  <a:pt x="13354" y="8460"/>
                  <a:pt x="13381" y="8445"/>
                </a:cubicBezTo>
                <a:cubicBezTo>
                  <a:pt x="13390" y="8445"/>
                  <a:pt x="13399" y="8460"/>
                  <a:pt x="13408" y="8476"/>
                </a:cubicBezTo>
                <a:cubicBezTo>
                  <a:pt x="13418" y="8507"/>
                  <a:pt x="13418" y="8522"/>
                  <a:pt x="13418" y="8553"/>
                </a:cubicBezTo>
                <a:cubicBezTo>
                  <a:pt x="13418" y="8569"/>
                  <a:pt x="13408" y="8600"/>
                  <a:pt x="13408" y="8631"/>
                </a:cubicBezTo>
                <a:cubicBezTo>
                  <a:pt x="13408" y="8647"/>
                  <a:pt x="13408" y="8647"/>
                  <a:pt x="13399" y="8647"/>
                </a:cubicBezTo>
                <a:cubicBezTo>
                  <a:pt x="13381" y="8662"/>
                  <a:pt x="13372" y="8647"/>
                  <a:pt x="13354" y="8662"/>
                </a:cubicBezTo>
                <a:cubicBezTo>
                  <a:pt x="13326" y="8662"/>
                  <a:pt x="13317" y="8678"/>
                  <a:pt x="13317" y="8740"/>
                </a:cubicBezTo>
                <a:cubicBezTo>
                  <a:pt x="13317" y="8771"/>
                  <a:pt x="13317" y="8786"/>
                  <a:pt x="13308" y="8786"/>
                </a:cubicBezTo>
                <a:cubicBezTo>
                  <a:pt x="13299" y="8786"/>
                  <a:pt x="13299" y="8786"/>
                  <a:pt x="13299" y="8786"/>
                </a:cubicBezTo>
                <a:cubicBezTo>
                  <a:pt x="13271" y="8802"/>
                  <a:pt x="13271" y="8802"/>
                  <a:pt x="13280" y="8833"/>
                </a:cubicBezTo>
                <a:cubicBezTo>
                  <a:pt x="13299" y="8864"/>
                  <a:pt x="13317" y="8895"/>
                  <a:pt x="13326" y="8926"/>
                </a:cubicBezTo>
                <a:cubicBezTo>
                  <a:pt x="13344" y="8988"/>
                  <a:pt x="13381" y="9035"/>
                  <a:pt x="13418" y="9051"/>
                </a:cubicBezTo>
                <a:cubicBezTo>
                  <a:pt x="13427" y="9051"/>
                  <a:pt x="13436" y="9066"/>
                  <a:pt x="13436" y="9082"/>
                </a:cubicBezTo>
                <a:cubicBezTo>
                  <a:pt x="13436" y="9097"/>
                  <a:pt x="13436" y="9097"/>
                  <a:pt x="13436" y="9113"/>
                </a:cubicBezTo>
                <a:cubicBezTo>
                  <a:pt x="13427" y="9159"/>
                  <a:pt x="13436" y="9190"/>
                  <a:pt x="13454" y="9222"/>
                </a:cubicBezTo>
                <a:cubicBezTo>
                  <a:pt x="13473" y="9268"/>
                  <a:pt x="13473" y="9315"/>
                  <a:pt x="13473" y="9361"/>
                </a:cubicBezTo>
                <a:cubicBezTo>
                  <a:pt x="13473" y="9377"/>
                  <a:pt x="13473" y="9392"/>
                  <a:pt x="13473" y="9408"/>
                </a:cubicBezTo>
                <a:cubicBezTo>
                  <a:pt x="13482" y="9439"/>
                  <a:pt x="13491" y="9455"/>
                  <a:pt x="13509" y="9455"/>
                </a:cubicBezTo>
                <a:cubicBezTo>
                  <a:pt x="13518" y="9455"/>
                  <a:pt x="13518" y="9455"/>
                  <a:pt x="13527" y="9470"/>
                </a:cubicBezTo>
                <a:cubicBezTo>
                  <a:pt x="13537" y="9486"/>
                  <a:pt x="13527" y="9501"/>
                  <a:pt x="13527" y="9517"/>
                </a:cubicBezTo>
                <a:cubicBezTo>
                  <a:pt x="13527" y="9517"/>
                  <a:pt x="13527" y="9517"/>
                  <a:pt x="13527" y="9517"/>
                </a:cubicBezTo>
                <a:cubicBezTo>
                  <a:pt x="13527" y="9532"/>
                  <a:pt x="13537" y="9548"/>
                  <a:pt x="13537" y="9548"/>
                </a:cubicBezTo>
                <a:cubicBezTo>
                  <a:pt x="13555" y="9579"/>
                  <a:pt x="13573" y="9610"/>
                  <a:pt x="13564" y="9641"/>
                </a:cubicBezTo>
                <a:cubicBezTo>
                  <a:pt x="13564" y="9719"/>
                  <a:pt x="13582" y="9781"/>
                  <a:pt x="13592" y="9843"/>
                </a:cubicBezTo>
                <a:cubicBezTo>
                  <a:pt x="13601" y="9859"/>
                  <a:pt x="13592" y="9859"/>
                  <a:pt x="13592" y="9859"/>
                </a:cubicBezTo>
                <a:close/>
                <a:moveTo>
                  <a:pt x="13765" y="4109"/>
                </a:moveTo>
                <a:cubicBezTo>
                  <a:pt x="13756" y="4093"/>
                  <a:pt x="13756" y="4093"/>
                  <a:pt x="13756" y="4093"/>
                </a:cubicBezTo>
                <a:cubicBezTo>
                  <a:pt x="13765" y="4093"/>
                  <a:pt x="13765" y="4093"/>
                  <a:pt x="13765" y="4093"/>
                </a:cubicBezTo>
                <a:lnTo>
                  <a:pt x="13765" y="4109"/>
                </a:lnTo>
                <a:close/>
                <a:moveTo>
                  <a:pt x="13903" y="8755"/>
                </a:moveTo>
                <a:cubicBezTo>
                  <a:pt x="13894" y="8771"/>
                  <a:pt x="13866" y="8802"/>
                  <a:pt x="13857" y="8786"/>
                </a:cubicBezTo>
                <a:cubicBezTo>
                  <a:pt x="13839" y="8786"/>
                  <a:pt x="13820" y="8771"/>
                  <a:pt x="13802" y="8755"/>
                </a:cubicBezTo>
                <a:cubicBezTo>
                  <a:pt x="13793" y="8755"/>
                  <a:pt x="13784" y="8740"/>
                  <a:pt x="13784" y="8724"/>
                </a:cubicBezTo>
                <a:cubicBezTo>
                  <a:pt x="13784" y="8631"/>
                  <a:pt x="13829" y="8553"/>
                  <a:pt x="13875" y="8553"/>
                </a:cubicBezTo>
                <a:cubicBezTo>
                  <a:pt x="13894" y="8569"/>
                  <a:pt x="13903" y="8569"/>
                  <a:pt x="13903" y="8584"/>
                </a:cubicBezTo>
                <a:cubicBezTo>
                  <a:pt x="13912" y="8600"/>
                  <a:pt x="13912" y="8631"/>
                  <a:pt x="13921" y="8647"/>
                </a:cubicBezTo>
                <a:cubicBezTo>
                  <a:pt x="13912" y="8678"/>
                  <a:pt x="13903" y="8724"/>
                  <a:pt x="13903" y="8755"/>
                </a:cubicBezTo>
                <a:close/>
                <a:moveTo>
                  <a:pt x="14241" y="4451"/>
                </a:moveTo>
                <a:cubicBezTo>
                  <a:pt x="14232" y="4451"/>
                  <a:pt x="14232" y="4451"/>
                  <a:pt x="14232" y="4451"/>
                </a:cubicBezTo>
                <a:cubicBezTo>
                  <a:pt x="14214" y="4404"/>
                  <a:pt x="14186" y="4373"/>
                  <a:pt x="14168" y="4327"/>
                </a:cubicBezTo>
                <a:cubicBezTo>
                  <a:pt x="14168" y="4311"/>
                  <a:pt x="14168" y="4311"/>
                  <a:pt x="14168" y="4311"/>
                </a:cubicBezTo>
                <a:cubicBezTo>
                  <a:pt x="14177" y="4311"/>
                  <a:pt x="14177" y="4295"/>
                  <a:pt x="14186" y="4295"/>
                </a:cubicBezTo>
                <a:cubicBezTo>
                  <a:pt x="14196" y="4295"/>
                  <a:pt x="14205" y="4311"/>
                  <a:pt x="14214" y="4327"/>
                </a:cubicBezTo>
                <a:cubicBezTo>
                  <a:pt x="14223" y="4342"/>
                  <a:pt x="14232" y="4358"/>
                  <a:pt x="14241" y="4373"/>
                </a:cubicBezTo>
                <a:cubicBezTo>
                  <a:pt x="14251" y="4389"/>
                  <a:pt x="14251" y="4435"/>
                  <a:pt x="14241" y="4451"/>
                </a:cubicBezTo>
                <a:close/>
                <a:moveTo>
                  <a:pt x="14260" y="4560"/>
                </a:moveTo>
                <a:cubicBezTo>
                  <a:pt x="14260" y="4560"/>
                  <a:pt x="14251" y="4560"/>
                  <a:pt x="14251" y="4560"/>
                </a:cubicBezTo>
                <a:cubicBezTo>
                  <a:pt x="14251" y="4544"/>
                  <a:pt x="14260" y="4544"/>
                  <a:pt x="14260" y="4560"/>
                </a:cubicBezTo>
                <a:cubicBezTo>
                  <a:pt x="14260" y="4560"/>
                  <a:pt x="14260" y="4560"/>
                  <a:pt x="14260" y="4560"/>
                </a:cubicBezTo>
                <a:close/>
                <a:moveTo>
                  <a:pt x="14379" y="9237"/>
                </a:moveTo>
                <a:cubicBezTo>
                  <a:pt x="14379" y="9237"/>
                  <a:pt x="14379" y="9237"/>
                  <a:pt x="14379" y="9237"/>
                </a:cubicBezTo>
                <a:cubicBezTo>
                  <a:pt x="14379" y="9237"/>
                  <a:pt x="14379" y="9237"/>
                  <a:pt x="14379" y="9237"/>
                </a:cubicBezTo>
                <a:close/>
                <a:moveTo>
                  <a:pt x="14415" y="3891"/>
                </a:moveTo>
                <a:cubicBezTo>
                  <a:pt x="14415" y="3907"/>
                  <a:pt x="14406" y="3923"/>
                  <a:pt x="14406" y="3907"/>
                </a:cubicBezTo>
                <a:cubicBezTo>
                  <a:pt x="14397" y="3907"/>
                  <a:pt x="14397" y="3891"/>
                  <a:pt x="14397" y="3891"/>
                </a:cubicBezTo>
                <a:cubicBezTo>
                  <a:pt x="14406" y="3876"/>
                  <a:pt x="14415" y="3876"/>
                  <a:pt x="14415" y="3876"/>
                </a:cubicBezTo>
                <a:cubicBezTo>
                  <a:pt x="14415" y="3876"/>
                  <a:pt x="14424" y="3876"/>
                  <a:pt x="14424" y="3891"/>
                </a:cubicBezTo>
                <a:cubicBezTo>
                  <a:pt x="14424" y="3891"/>
                  <a:pt x="14415" y="3891"/>
                  <a:pt x="14415" y="3891"/>
                </a:cubicBezTo>
                <a:close/>
                <a:moveTo>
                  <a:pt x="14754" y="2011"/>
                </a:moveTo>
                <a:cubicBezTo>
                  <a:pt x="14763" y="2027"/>
                  <a:pt x="14763" y="2027"/>
                  <a:pt x="14772" y="2042"/>
                </a:cubicBezTo>
                <a:cubicBezTo>
                  <a:pt x="14772" y="2042"/>
                  <a:pt x="14772" y="2042"/>
                  <a:pt x="14772" y="2042"/>
                </a:cubicBezTo>
                <a:cubicBezTo>
                  <a:pt x="14772" y="2042"/>
                  <a:pt x="14772" y="2042"/>
                  <a:pt x="14772" y="2042"/>
                </a:cubicBezTo>
                <a:cubicBezTo>
                  <a:pt x="14763" y="2027"/>
                  <a:pt x="14763" y="2027"/>
                  <a:pt x="14754" y="2011"/>
                </a:cubicBezTo>
                <a:cubicBezTo>
                  <a:pt x="14754" y="2011"/>
                  <a:pt x="14754" y="2011"/>
                  <a:pt x="14754" y="2011"/>
                </a:cubicBezTo>
                <a:cubicBezTo>
                  <a:pt x="14754" y="2011"/>
                  <a:pt x="14754" y="2011"/>
                  <a:pt x="14754" y="2011"/>
                </a:cubicBezTo>
                <a:close/>
                <a:moveTo>
                  <a:pt x="14754" y="7030"/>
                </a:moveTo>
                <a:cubicBezTo>
                  <a:pt x="14754" y="7030"/>
                  <a:pt x="14754" y="7030"/>
                  <a:pt x="14754" y="7046"/>
                </a:cubicBezTo>
                <a:cubicBezTo>
                  <a:pt x="14754" y="7046"/>
                  <a:pt x="14754" y="7046"/>
                  <a:pt x="14745" y="7046"/>
                </a:cubicBezTo>
                <a:cubicBezTo>
                  <a:pt x="14745" y="7046"/>
                  <a:pt x="14736" y="7046"/>
                  <a:pt x="14736" y="7046"/>
                </a:cubicBezTo>
                <a:cubicBezTo>
                  <a:pt x="14736" y="7046"/>
                  <a:pt x="14726" y="7046"/>
                  <a:pt x="14726" y="7046"/>
                </a:cubicBezTo>
                <a:cubicBezTo>
                  <a:pt x="14736" y="7030"/>
                  <a:pt x="14745" y="7030"/>
                  <a:pt x="14754" y="7030"/>
                </a:cubicBezTo>
                <a:close/>
                <a:moveTo>
                  <a:pt x="14772" y="8413"/>
                </a:moveTo>
                <a:cubicBezTo>
                  <a:pt x="14754" y="8445"/>
                  <a:pt x="14745" y="8476"/>
                  <a:pt x="14736" y="8522"/>
                </a:cubicBezTo>
                <a:cubicBezTo>
                  <a:pt x="14736" y="8522"/>
                  <a:pt x="14726" y="8538"/>
                  <a:pt x="14726" y="8538"/>
                </a:cubicBezTo>
                <a:cubicBezTo>
                  <a:pt x="14717" y="8538"/>
                  <a:pt x="14708" y="8522"/>
                  <a:pt x="14708" y="8507"/>
                </a:cubicBezTo>
                <a:cubicBezTo>
                  <a:pt x="14708" y="8507"/>
                  <a:pt x="14708" y="8507"/>
                  <a:pt x="14708" y="8507"/>
                </a:cubicBezTo>
                <a:cubicBezTo>
                  <a:pt x="14708" y="8460"/>
                  <a:pt x="14717" y="8429"/>
                  <a:pt x="14726" y="8398"/>
                </a:cubicBezTo>
                <a:cubicBezTo>
                  <a:pt x="14736" y="8382"/>
                  <a:pt x="14745" y="8367"/>
                  <a:pt x="14754" y="8351"/>
                </a:cubicBezTo>
                <a:cubicBezTo>
                  <a:pt x="14763" y="8351"/>
                  <a:pt x="14772" y="8351"/>
                  <a:pt x="14781" y="8351"/>
                </a:cubicBezTo>
                <a:cubicBezTo>
                  <a:pt x="14781" y="8351"/>
                  <a:pt x="14791" y="8351"/>
                  <a:pt x="14791" y="8367"/>
                </a:cubicBezTo>
                <a:cubicBezTo>
                  <a:pt x="14781" y="8382"/>
                  <a:pt x="14781" y="8398"/>
                  <a:pt x="14772" y="8413"/>
                </a:cubicBezTo>
                <a:close/>
                <a:moveTo>
                  <a:pt x="14873" y="1576"/>
                </a:moveTo>
                <a:cubicBezTo>
                  <a:pt x="14873" y="1560"/>
                  <a:pt x="14873" y="1560"/>
                  <a:pt x="14873" y="1560"/>
                </a:cubicBezTo>
                <a:cubicBezTo>
                  <a:pt x="14873" y="1560"/>
                  <a:pt x="14873" y="1560"/>
                  <a:pt x="14873" y="1560"/>
                </a:cubicBezTo>
                <a:lnTo>
                  <a:pt x="14873" y="1576"/>
                </a:lnTo>
                <a:close/>
                <a:moveTo>
                  <a:pt x="15047" y="2353"/>
                </a:moveTo>
                <a:cubicBezTo>
                  <a:pt x="15047" y="2353"/>
                  <a:pt x="15047" y="2353"/>
                  <a:pt x="15047" y="2353"/>
                </a:cubicBezTo>
                <a:cubicBezTo>
                  <a:pt x="15038" y="2369"/>
                  <a:pt x="15038" y="2400"/>
                  <a:pt x="15038" y="2431"/>
                </a:cubicBezTo>
                <a:cubicBezTo>
                  <a:pt x="15028" y="2446"/>
                  <a:pt x="15028" y="2446"/>
                  <a:pt x="15019" y="2446"/>
                </a:cubicBezTo>
                <a:cubicBezTo>
                  <a:pt x="15001" y="2462"/>
                  <a:pt x="15001" y="2477"/>
                  <a:pt x="14992" y="2508"/>
                </a:cubicBezTo>
                <a:cubicBezTo>
                  <a:pt x="14992" y="2508"/>
                  <a:pt x="14992" y="2508"/>
                  <a:pt x="15001" y="2508"/>
                </a:cubicBezTo>
                <a:cubicBezTo>
                  <a:pt x="15001" y="2508"/>
                  <a:pt x="15010" y="2524"/>
                  <a:pt x="15010" y="2539"/>
                </a:cubicBezTo>
                <a:cubicBezTo>
                  <a:pt x="15019" y="2539"/>
                  <a:pt x="15028" y="2555"/>
                  <a:pt x="15028" y="2555"/>
                </a:cubicBezTo>
                <a:cubicBezTo>
                  <a:pt x="15028" y="2571"/>
                  <a:pt x="15028" y="2571"/>
                  <a:pt x="15028" y="2571"/>
                </a:cubicBezTo>
                <a:cubicBezTo>
                  <a:pt x="15028" y="2555"/>
                  <a:pt x="15028" y="2555"/>
                  <a:pt x="15028" y="2555"/>
                </a:cubicBezTo>
                <a:cubicBezTo>
                  <a:pt x="15019" y="2555"/>
                  <a:pt x="15019" y="2539"/>
                  <a:pt x="15010" y="2539"/>
                </a:cubicBezTo>
                <a:cubicBezTo>
                  <a:pt x="15001" y="2524"/>
                  <a:pt x="15001" y="2524"/>
                  <a:pt x="14992" y="2508"/>
                </a:cubicBezTo>
                <a:cubicBezTo>
                  <a:pt x="14992" y="2508"/>
                  <a:pt x="14992" y="2508"/>
                  <a:pt x="14992" y="2508"/>
                </a:cubicBezTo>
                <a:cubicBezTo>
                  <a:pt x="14983" y="2477"/>
                  <a:pt x="14964" y="2477"/>
                  <a:pt x="14955" y="2462"/>
                </a:cubicBezTo>
                <a:cubicBezTo>
                  <a:pt x="14946" y="2431"/>
                  <a:pt x="14946" y="2400"/>
                  <a:pt x="14937" y="2384"/>
                </a:cubicBezTo>
                <a:cubicBezTo>
                  <a:pt x="14937" y="2369"/>
                  <a:pt x="14937" y="2353"/>
                  <a:pt x="14937" y="2353"/>
                </a:cubicBezTo>
                <a:cubicBezTo>
                  <a:pt x="14937" y="2337"/>
                  <a:pt x="14937" y="2337"/>
                  <a:pt x="14937" y="2337"/>
                </a:cubicBezTo>
                <a:cubicBezTo>
                  <a:pt x="14928" y="2337"/>
                  <a:pt x="14928" y="2337"/>
                  <a:pt x="14928" y="2337"/>
                </a:cubicBezTo>
                <a:cubicBezTo>
                  <a:pt x="14937" y="2337"/>
                  <a:pt x="14937" y="2337"/>
                  <a:pt x="14937" y="2337"/>
                </a:cubicBezTo>
                <a:cubicBezTo>
                  <a:pt x="14937" y="2337"/>
                  <a:pt x="14937" y="2337"/>
                  <a:pt x="14937" y="2353"/>
                </a:cubicBezTo>
                <a:cubicBezTo>
                  <a:pt x="14946" y="2353"/>
                  <a:pt x="14955" y="2369"/>
                  <a:pt x="14964" y="2369"/>
                </a:cubicBezTo>
                <a:cubicBezTo>
                  <a:pt x="14974" y="2384"/>
                  <a:pt x="14992" y="2384"/>
                  <a:pt x="15010" y="2369"/>
                </a:cubicBezTo>
                <a:cubicBezTo>
                  <a:pt x="15019" y="2353"/>
                  <a:pt x="15028" y="2353"/>
                  <a:pt x="15047" y="2353"/>
                </a:cubicBezTo>
                <a:cubicBezTo>
                  <a:pt x="15047" y="2353"/>
                  <a:pt x="15047" y="2337"/>
                  <a:pt x="15047" y="2337"/>
                </a:cubicBezTo>
                <a:cubicBezTo>
                  <a:pt x="15047" y="2337"/>
                  <a:pt x="15047" y="2337"/>
                  <a:pt x="15047" y="2337"/>
                </a:cubicBezTo>
                <a:cubicBezTo>
                  <a:pt x="15047" y="2337"/>
                  <a:pt x="15047" y="2337"/>
                  <a:pt x="15047" y="2353"/>
                </a:cubicBezTo>
                <a:close/>
                <a:moveTo>
                  <a:pt x="15138" y="2244"/>
                </a:moveTo>
                <a:cubicBezTo>
                  <a:pt x="15120" y="2260"/>
                  <a:pt x="15102" y="2275"/>
                  <a:pt x="15083" y="2306"/>
                </a:cubicBezTo>
                <a:cubicBezTo>
                  <a:pt x="15074" y="2306"/>
                  <a:pt x="15074" y="2306"/>
                  <a:pt x="15065" y="2306"/>
                </a:cubicBezTo>
                <a:cubicBezTo>
                  <a:pt x="15065" y="2322"/>
                  <a:pt x="15065" y="2322"/>
                  <a:pt x="15065" y="2322"/>
                </a:cubicBezTo>
                <a:cubicBezTo>
                  <a:pt x="15065" y="2322"/>
                  <a:pt x="15056" y="2322"/>
                  <a:pt x="15056" y="2322"/>
                </a:cubicBezTo>
                <a:cubicBezTo>
                  <a:pt x="15056" y="2322"/>
                  <a:pt x="15056" y="2322"/>
                  <a:pt x="15056" y="2306"/>
                </a:cubicBezTo>
                <a:cubicBezTo>
                  <a:pt x="15065" y="2306"/>
                  <a:pt x="15065" y="2306"/>
                  <a:pt x="15065" y="2306"/>
                </a:cubicBezTo>
                <a:cubicBezTo>
                  <a:pt x="15065" y="2306"/>
                  <a:pt x="15074" y="2291"/>
                  <a:pt x="15074" y="2275"/>
                </a:cubicBezTo>
                <a:cubicBezTo>
                  <a:pt x="15093" y="2244"/>
                  <a:pt x="15102" y="2229"/>
                  <a:pt x="15111" y="2213"/>
                </a:cubicBezTo>
                <a:cubicBezTo>
                  <a:pt x="15111" y="2213"/>
                  <a:pt x="15111" y="2213"/>
                  <a:pt x="15111" y="2213"/>
                </a:cubicBezTo>
                <a:cubicBezTo>
                  <a:pt x="15111" y="2213"/>
                  <a:pt x="15111" y="2198"/>
                  <a:pt x="15111" y="2198"/>
                </a:cubicBezTo>
                <a:cubicBezTo>
                  <a:pt x="15093" y="2198"/>
                  <a:pt x="15074" y="2198"/>
                  <a:pt x="15074" y="2167"/>
                </a:cubicBezTo>
                <a:cubicBezTo>
                  <a:pt x="15074" y="2151"/>
                  <a:pt x="15074" y="2151"/>
                  <a:pt x="15074" y="2151"/>
                </a:cubicBezTo>
                <a:cubicBezTo>
                  <a:pt x="15074" y="2135"/>
                  <a:pt x="15083" y="2151"/>
                  <a:pt x="15083" y="2151"/>
                </a:cubicBezTo>
                <a:cubicBezTo>
                  <a:pt x="15083" y="2151"/>
                  <a:pt x="15093" y="2151"/>
                  <a:pt x="15093" y="2167"/>
                </a:cubicBezTo>
                <a:cubicBezTo>
                  <a:pt x="15102" y="2182"/>
                  <a:pt x="15102" y="2198"/>
                  <a:pt x="15111" y="2198"/>
                </a:cubicBezTo>
                <a:cubicBezTo>
                  <a:pt x="15111" y="2198"/>
                  <a:pt x="15111" y="2198"/>
                  <a:pt x="15111" y="2198"/>
                </a:cubicBezTo>
                <a:cubicBezTo>
                  <a:pt x="15111" y="2198"/>
                  <a:pt x="15111" y="2213"/>
                  <a:pt x="15111" y="2213"/>
                </a:cubicBezTo>
                <a:cubicBezTo>
                  <a:pt x="15120" y="2213"/>
                  <a:pt x="15129" y="2213"/>
                  <a:pt x="15129" y="2213"/>
                </a:cubicBezTo>
                <a:cubicBezTo>
                  <a:pt x="15138" y="2213"/>
                  <a:pt x="15138" y="2229"/>
                  <a:pt x="15147" y="2229"/>
                </a:cubicBezTo>
                <a:cubicBezTo>
                  <a:pt x="15147" y="2229"/>
                  <a:pt x="15138" y="2244"/>
                  <a:pt x="15138" y="2244"/>
                </a:cubicBezTo>
                <a:close/>
                <a:moveTo>
                  <a:pt x="15257" y="2229"/>
                </a:moveTo>
                <a:cubicBezTo>
                  <a:pt x="15248" y="2229"/>
                  <a:pt x="15248" y="2229"/>
                  <a:pt x="15248" y="2229"/>
                </a:cubicBezTo>
                <a:cubicBezTo>
                  <a:pt x="15257" y="2213"/>
                  <a:pt x="15257" y="2213"/>
                  <a:pt x="15257" y="2213"/>
                </a:cubicBezTo>
                <a:lnTo>
                  <a:pt x="15257" y="2229"/>
                </a:lnTo>
                <a:close/>
                <a:moveTo>
                  <a:pt x="15367" y="8118"/>
                </a:moveTo>
                <a:cubicBezTo>
                  <a:pt x="15367" y="8134"/>
                  <a:pt x="15358" y="8134"/>
                  <a:pt x="15349" y="8134"/>
                </a:cubicBezTo>
                <a:cubicBezTo>
                  <a:pt x="15321" y="8118"/>
                  <a:pt x="15294" y="8103"/>
                  <a:pt x="15276" y="8087"/>
                </a:cubicBezTo>
                <a:cubicBezTo>
                  <a:pt x="15266" y="8072"/>
                  <a:pt x="15266" y="8056"/>
                  <a:pt x="15266" y="8040"/>
                </a:cubicBezTo>
                <a:cubicBezTo>
                  <a:pt x="15266" y="8025"/>
                  <a:pt x="15266" y="8009"/>
                  <a:pt x="15266" y="7994"/>
                </a:cubicBezTo>
                <a:cubicBezTo>
                  <a:pt x="15276" y="7994"/>
                  <a:pt x="15285" y="8009"/>
                  <a:pt x="15285" y="8025"/>
                </a:cubicBezTo>
                <a:cubicBezTo>
                  <a:pt x="15294" y="8040"/>
                  <a:pt x="15312" y="8056"/>
                  <a:pt x="15331" y="8072"/>
                </a:cubicBezTo>
                <a:cubicBezTo>
                  <a:pt x="15340" y="8072"/>
                  <a:pt x="15358" y="8087"/>
                  <a:pt x="15367" y="8103"/>
                </a:cubicBezTo>
                <a:cubicBezTo>
                  <a:pt x="15367" y="8103"/>
                  <a:pt x="15367" y="8103"/>
                  <a:pt x="15367" y="8103"/>
                </a:cubicBezTo>
                <a:cubicBezTo>
                  <a:pt x="15367" y="8118"/>
                  <a:pt x="15367" y="8118"/>
                  <a:pt x="15367" y="8118"/>
                </a:cubicBezTo>
                <a:close/>
                <a:moveTo>
                  <a:pt x="15367" y="2757"/>
                </a:moveTo>
                <a:cubicBezTo>
                  <a:pt x="15367" y="2757"/>
                  <a:pt x="15367" y="2757"/>
                  <a:pt x="15367" y="2757"/>
                </a:cubicBezTo>
                <a:cubicBezTo>
                  <a:pt x="15367" y="2742"/>
                  <a:pt x="15367" y="2742"/>
                  <a:pt x="15367" y="2742"/>
                </a:cubicBezTo>
                <a:cubicBezTo>
                  <a:pt x="15367" y="2742"/>
                  <a:pt x="15367" y="2742"/>
                  <a:pt x="15367" y="2742"/>
                </a:cubicBezTo>
                <a:cubicBezTo>
                  <a:pt x="15367" y="2757"/>
                  <a:pt x="15367" y="2757"/>
                  <a:pt x="15367" y="2757"/>
                </a:cubicBezTo>
                <a:cubicBezTo>
                  <a:pt x="15367" y="2757"/>
                  <a:pt x="15367" y="2757"/>
                  <a:pt x="15367" y="2757"/>
                </a:cubicBezTo>
                <a:cubicBezTo>
                  <a:pt x="15367" y="2757"/>
                  <a:pt x="15367" y="2757"/>
                  <a:pt x="15367" y="2757"/>
                </a:cubicBezTo>
                <a:close/>
                <a:moveTo>
                  <a:pt x="15797" y="7683"/>
                </a:moveTo>
                <a:cubicBezTo>
                  <a:pt x="15788" y="7699"/>
                  <a:pt x="15779" y="7699"/>
                  <a:pt x="15779" y="7683"/>
                </a:cubicBezTo>
                <a:cubicBezTo>
                  <a:pt x="15770" y="7668"/>
                  <a:pt x="15770" y="7652"/>
                  <a:pt x="15770" y="7652"/>
                </a:cubicBezTo>
                <a:cubicBezTo>
                  <a:pt x="15770" y="7636"/>
                  <a:pt x="15779" y="7636"/>
                  <a:pt x="15779" y="7621"/>
                </a:cubicBezTo>
                <a:cubicBezTo>
                  <a:pt x="15788" y="7621"/>
                  <a:pt x="15797" y="7621"/>
                  <a:pt x="15797" y="7636"/>
                </a:cubicBezTo>
                <a:cubicBezTo>
                  <a:pt x="15806" y="7652"/>
                  <a:pt x="15806" y="7652"/>
                  <a:pt x="15806" y="7668"/>
                </a:cubicBezTo>
                <a:cubicBezTo>
                  <a:pt x="15797" y="7668"/>
                  <a:pt x="15797" y="7683"/>
                  <a:pt x="15797" y="7683"/>
                </a:cubicBezTo>
                <a:close/>
                <a:moveTo>
                  <a:pt x="15834" y="8025"/>
                </a:moveTo>
                <a:cubicBezTo>
                  <a:pt x="15834" y="8025"/>
                  <a:pt x="15825" y="8025"/>
                  <a:pt x="15825" y="8025"/>
                </a:cubicBezTo>
                <a:cubicBezTo>
                  <a:pt x="15825" y="8040"/>
                  <a:pt x="15816" y="8040"/>
                  <a:pt x="15816" y="8040"/>
                </a:cubicBezTo>
                <a:cubicBezTo>
                  <a:pt x="15816" y="8040"/>
                  <a:pt x="15816" y="8025"/>
                  <a:pt x="15816" y="8025"/>
                </a:cubicBezTo>
                <a:cubicBezTo>
                  <a:pt x="15816" y="8025"/>
                  <a:pt x="15816" y="8009"/>
                  <a:pt x="15816" y="8009"/>
                </a:cubicBezTo>
                <a:cubicBezTo>
                  <a:pt x="15816" y="7994"/>
                  <a:pt x="15825" y="7978"/>
                  <a:pt x="15825" y="7994"/>
                </a:cubicBezTo>
                <a:cubicBezTo>
                  <a:pt x="15834" y="8009"/>
                  <a:pt x="15834" y="8009"/>
                  <a:pt x="15834" y="8025"/>
                </a:cubicBezTo>
                <a:close/>
                <a:moveTo>
                  <a:pt x="15861" y="7854"/>
                </a:moveTo>
                <a:cubicBezTo>
                  <a:pt x="15861" y="7838"/>
                  <a:pt x="15861" y="7838"/>
                  <a:pt x="15861" y="7838"/>
                </a:cubicBezTo>
                <a:cubicBezTo>
                  <a:pt x="15861" y="7854"/>
                  <a:pt x="15861" y="7854"/>
                  <a:pt x="15861" y="7854"/>
                </a:cubicBezTo>
                <a:cubicBezTo>
                  <a:pt x="15861" y="7854"/>
                  <a:pt x="15861" y="7854"/>
                  <a:pt x="15861" y="7854"/>
                </a:cubicBezTo>
                <a:close/>
                <a:moveTo>
                  <a:pt x="16182" y="6626"/>
                </a:moveTo>
                <a:cubicBezTo>
                  <a:pt x="16182" y="6626"/>
                  <a:pt x="16173" y="6642"/>
                  <a:pt x="16173" y="6626"/>
                </a:cubicBezTo>
                <a:cubicBezTo>
                  <a:pt x="16163" y="6611"/>
                  <a:pt x="16145" y="6595"/>
                  <a:pt x="16145" y="6564"/>
                </a:cubicBezTo>
                <a:cubicBezTo>
                  <a:pt x="16136" y="6549"/>
                  <a:pt x="16145" y="6549"/>
                  <a:pt x="16145" y="6549"/>
                </a:cubicBezTo>
                <a:cubicBezTo>
                  <a:pt x="16145" y="6533"/>
                  <a:pt x="16145" y="6533"/>
                  <a:pt x="16154" y="6549"/>
                </a:cubicBezTo>
                <a:cubicBezTo>
                  <a:pt x="16154" y="6549"/>
                  <a:pt x="16163" y="6564"/>
                  <a:pt x="16163" y="6580"/>
                </a:cubicBezTo>
                <a:cubicBezTo>
                  <a:pt x="16173" y="6595"/>
                  <a:pt x="16173" y="6611"/>
                  <a:pt x="16182" y="6626"/>
                </a:cubicBezTo>
                <a:cubicBezTo>
                  <a:pt x="16182" y="6626"/>
                  <a:pt x="16182" y="6626"/>
                  <a:pt x="16182" y="6626"/>
                </a:cubicBezTo>
                <a:close/>
                <a:moveTo>
                  <a:pt x="16182" y="6502"/>
                </a:moveTo>
                <a:cubicBezTo>
                  <a:pt x="16173" y="6502"/>
                  <a:pt x="16182" y="6487"/>
                  <a:pt x="16182" y="6487"/>
                </a:cubicBezTo>
                <a:cubicBezTo>
                  <a:pt x="16182" y="6487"/>
                  <a:pt x="16191" y="6502"/>
                  <a:pt x="16191" y="6502"/>
                </a:cubicBezTo>
                <a:cubicBezTo>
                  <a:pt x="16182" y="6502"/>
                  <a:pt x="16182" y="6502"/>
                  <a:pt x="16182" y="6502"/>
                </a:cubicBezTo>
                <a:close/>
                <a:moveTo>
                  <a:pt x="16246" y="7466"/>
                </a:moveTo>
                <a:cubicBezTo>
                  <a:pt x="16246" y="7466"/>
                  <a:pt x="16237" y="7481"/>
                  <a:pt x="16237" y="7481"/>
                </a:cubicBezTo>
                <a:cubicBezTo>
                  <a:pt x="16237" y="7466"/>
                  <a:pt x="16237" y="7466"/>
                  <a:pt x="16237" y="7466"/>
                </a:cubicBezTo>
                <a:cubicBezTo>
                  <a:pt x="16237" y="7450"/>
                  <a:pt x="16227" y="7434"/>
                  <a:pt x="16227" y="7434"/>
                </a:cubicBezTo>
                <a:cubicBezTo>
                  <a:pt x="16227" y="7434"/>
                  <a:pt x="16237" y="7419"/>
                  <a:pt x="16237" y="7419"/>
                </a:cubicBezTo>
                <a:cubicBezTo>
                  <a:pt x="16237" y="7419"/>
                  <a:pt x="16246" y="7419"/>
                  <a:pt x="16246" y="7434"/>
                </a:cubicBezTo>
                <a:cubicBezTo>
                  <a:pt x="16246" y="7450"/>
                  <a:pt x="16246" y="7450"/>
                  <a:pt x="16246" y="7466"/>
                </a:cubicBezTo>
                <a:close/>
                <a:moveTo>
                  <a:pt x="16456" y="7310"/>
                </a:moveTo>
                <a:cubicBezTo>
                  <a:pt x="16456" y="7310"/>
                  <a:pt x="16456" y="7310"/>
                  <a:pt x="16456" y="7310"/>
                </a:cubicBezTo>
                <a:cubicBezTo>
                  <a:pt x="16465" y="7279"/>
                  <a:pt x="16465" y="7264"/>
                  <a:pt x="16475" y="7248"/>
                </a:cubicBezTo>
                <a:cubicBezTo>
                  <a:pt x="16475" y="7248"/>
                  <a:pt x="16475" y="7248"/>
                  <a:pt x="16475" y="7248"/>
                </a:cubicBezTo>
                <a:cubicBezTo>
                  <a:pt x="16465" y="7248"/>
                  <a:pt x="16465" y="7248"/>
                  <a:pt x="16475" y="7232"/>
                </a:cubicBezTo>
                <a:cubicBezTo>
                  <a:pt x="16475" y="7232"/>
                  <a:pt x="16475" y="7248"/>
                  <a:pt x="16475" y="7248"/>
                </a:cubicBezTo>
                <a:cubicBezTo>
                  <a:pt x="16475" y="7248"/>
                  <a:pt x="16475" y="7248"/>
                  <a:pt x="16475" y="7248"/>
                </a:cubicBezTo>
                <a:cubicBezTo>
                  <a:pt x="16484" y="7264"/>
                  <a:pt x="16493" y="7264"/>
                  <a:pt x="16502" y="7264"/>
                </a:cubicBezTo>
                <a:cubicBezTo>
                  <a:pt x="16511" y="7248"/>
                  <a:pt x="16520" y="7232"/>
                  <a:pt x="16520" y="7232"/>
                </a:cubicBezTo>
                <a:cubicBezTo>
                  <a:pt x="16529" y="7186"/>
                  <a:pt x="16539" y="7139"/>
                  <a:pt x="16557" y="7108"/>
                </a:cubicBezTo>
                <a:cubicBezTo>
                  <a:pt x="16557" y="7093"/>
                  <a:pt x="16566" y="7077"/>
                  <a:pt x="16566" y="7062"/>
                </a:cubicBezTo>
                <a:cubicBezTo>
                  <a:pt x="16575" y="7030"/>
                  <a:pt x="16575" y="6999"/>
                  <a:pt x="16584" y="6968"/>
                </a:cubicBezTo>
                <a:cubicBezTo>
                  <a:pt x="16621" y="6844"/>
                  <a:pt x="16630" y="6704"/>
                  <a:pt x="16621" y="6580"/>
                </a:cubicBezTo>
                <a:cubicBezTo>
                  <a:pt x="16612" y="6564"/>
                  <a:pt x="16621" y="6549"/>
                  <a:pt x="16621" y="6549"/>
                </a:cubicBezTo>
                <a:cubicBezTo>
                  <a:pt x="16621" y="6549"/>
                  <a:pt x="16621" y="6533"/>
                  <a:pt x="16621" y="6533"/>
                </a:cubicBezTo>
                <a:cubicBezTo>
                  <a:pt x="16630" y="6533"/>
                  <a:pt x="16639" y="6533"/>
                  <a:pt x="16639" y="6549"/>
                </a:cubicBezTo>
                <a:cubicBezTo>
                  <a:pt x="16648" y="6595"/>
                  <a:pt x="16658" y="6642"/>
                  <a:pt x="16658" y="6704"/>
                </a:cubicBezTo>
                <a:cubicBezTo>
                  <a:pt x="16667" y="6735"/>
                  <a:pt x="16667" y="6766"/>
                  <a:pt x="16676" y="6797"/>
                </a:cubicBezTo>
                <a:cubicBezTo>
                  <a:pt x="16685" y="6828"/>
                  <a:pt x="16676" y="6859"/>
                  <a:pt x="16667" y="6875"/>
                </a:cubicBezTo>
                <a:cubicBezTo>
                  <a:pt x="16658" y="6891"/>
                  <a:pt x="16648" y="6906"/>
                  <a:pt x="16658" y="6937"/>
                </a:cubicBezTo>
                <a:cubicBezTo>
                  <a:pt x="16667" y="6953"/>
                  <a:pt x="16667" y="6953"/>
                  <a:pt x="16658" y="6984"/>
                </a:cubicBezTo>
                <a:cubicBezTo>
                  <a:pt x="16639" y="7046"/>
                  <a:pt x="16612" y="7108"/>
                  <a:pt x="16575" y="7155"/>
                </a:cubicBezTo>
                <a:cubicBezTo>
                  <a:pt x="16557" y="7170"/>
                  <a:pt x="16548" y="7201"/>
                  <a:pt x="16548" y="7232"/>
                </a:cubicBezTo>
                <a:cubicBezTo>
                  <a:pt x="16548" y="7264"/>
                  <a:pt x="16539" y="7279"/>
                  <a:pt x="16520" y="7295"/>
                </a:cubicBezTo>
                <a:cubicBezTo>
                  <a:pt x="16502" y="7310"/>
                  <a:pt x="16493" y="7326"/>
                  <a:pt x="16465" y="7326"/>
                </a:cubicBezTo>
                <a:cubicBezTo>
                  <a:pt x="16465" y="7326"/>
                  <a:pt x="16456" y="7326"/>
                  <a:pt x="16456" y="7310"/>
                </a:cubicBezTo>
                <a:close/>
                <a:moveTo>
                  <a:pt x="16795" y="13215"/>
                </a:moveTo>
                <a:cubicBezTo>
                  <a:pt x="16795" y="13215"/>
                  <a:pt x="16795" y="13215"/>
                  <a:pt x="16795" y="13215"/>
                </a:cubicBezTo>
                <a:cubicBezTo>
                  <a:pt x="16795" y="13215"/>
                  <a:pt x="16795" y="13215"/>
                  <a:pt x="16795" y="13215"/>
                </a:cubicBezTo>
                <a:close/>
                <a:moveTo>
                  <a:pt x="11486" y="9750"/>
                </a:moveTo>
                <a:cubicBezTo>
                  <a:pt x="11486" y="9750"/>
                  <a:pt x="11486" y="9750"/>
                  <a:pt x="11486" y="9750"/>
                </a:cubicBezTo>
                <a:cubicBezTo>
                  <a:pt x="11486" y="9750"/>
                  <a:pt x="11486" y="9750"/>
                  <a:pt x="11486" y="9750"/>
                </a:cubicBezTo>
                <a:cubicBezTo>
                  <a:pt x="11486" y="9750"/>
                  <a:pt x="11486" y="9750"/>
                  <a:pt x="11486" y="9750"/>
                </a:cubicBezTo>
                <a:cubicBezTo>
                  <a:pt x="11486" y="9750"/>
                  <a:pt x="11486" y="9750"/>
                  <a:pt x="11486" y="9750"/>
                </a:cubicBezTo>
                <a:close/>
                <a:moveTo>
                  <a:pt x="6947" y="14272"/>
                </a:moveTo>
                <a:cubicBezTo>
                  <a:pt x="6947" y="14272"/>
                  <a:pt x="6947" y="14272"/>
                  <a:pt x="6947" y="14272"/>
                </a:cubicBezTo>
                <a:cubicBezTo>
                  <a:pt x="6947" y="14272"/>
                  <a:pt x="6947" y="14272"/>
                  <a:pt x="6947" y="14272"/>
                </a:cubicBezTo>
                <a:cubicBezTo>
                  <a:pt x="6947" y="14272"/>
                  <a:pt x="6947" y="14272"/>
                  <a:pt x="6947" y="14272"/>
                </a:cubicBezTo>
                <a:cubicBezTo>
                  <a:pt x="6947" y="14272"/>
                  <a:pt x="6947" y="14272"/>
                  <a:pt x="6947" y="14272"/>
                </a:cubicBezTo>
                <a:close/>
                <a:moveTo>
                  <a:pt x="5217" y="3814"/>
                </a:moveTo>
                <a:cubicBezTo>
                  <a:pt x="5217" y="3814"/>
                  <a:pt x="5217" y="3814"/>
                  <a:pt x="5217" y="3814"/>
                </a:cubicBezTo>
                <a:cubicBezTo>
                  <a:pt x="5217" y="3814"/>
                  <a:pt x="5217" y="3814"/>
                  <a:pt x="5217" y="3814"/>
                </a:cubicBezTo>
                <a:cubicBezTo>
                  <a:pt x="5217" y="3814"/>
                  <a:pt x="5217" y="3814"/>
                  <a:pt x="5217" y="3814"/>
                </a:cubicBezTo>
                <a:cubicBezTo>
                  <a:pt x="5217" y="3814"/>
                  <a:pt x="5217" y="3814"/>
                  <a:pt x="5217" y="3814"/>
                </a:cubicBezTo>
                <a:close/>
                <a:moveTo>
                  <a:pt x="5482" y="4855"/>
                </a:moveTo>
                <a:cubicBezTo>
                  <a:pt x="5482" y="4855"/>
                  <a:pt x="5482" y="4855"/>
                  <a:pt x="5482" y="4855"/>
                </a:cubicBezTo>
                <a:cubicBezTo>
                  <a:pt x="5492" y="4855"/>
                  <a:pt x="5492" y="4855"/>
                  <a:pt x="5492" y="4855"/>
                </a:cubicBezTo>
                <a:cubicBezTo>
                  <a:pt x="5482" y="4870"/>
                  <a:pt x="5482" y="4902"/>
                  <a:pt x="5473" y="4933"/>
                </a:cubicBezTo>
                <a:cubicBezTo>
                  <a:pt x="5455" y="5010"/>
                  <a:pt x="5427" y="5072"/>
                  <a:pt x="5418" y="5166"/>
                </a:cubicBezTo>
                <a:cubicBezTo>
                  <a:pt x="5409" y="5181"/>
                  <a:pt x="5409" y="5197"/>
                  <a:pt x="5400" y="5197"/>
                </a:cubicBezTo>
                <a:cubicBezTo>
                  <a:pt x="5391" y="5212"/>
                  <a:pt x="5382" y="5212"/>
                  <a:pt x="5382" y="5228"/>
                </a:cubicBezTo>
                <a:cubicBezTo>
                  <a:pt x="5373" y="5243"/>
                  <a:pt x="5373" y="5274"/>
                  <a:pt x="5382" y="5290"/>
                </a:cubicBezTo>
                <a:cubicBezTo>
                  <a:pt x="5391" y="5290"/>
                  <a:pt x="5400" y="5290"/>
                  <a:pt x="5400" y="5290"/>
                </a:cubicBezTo>
                <a:cubicBezTo>
                  <a:pt x="5409" y="5306"/>
                  <a:pt x="5418" y="5321"/>
                  <a:pt x="5418" y="5337"/>
                </a:cubicBezTo>
                <a:cubicBezTo>
                  <a:pt x="5418" y="5352"/>
                  <a:pt x="5418" y="5352"/>
                  <a:pt x="5418" y="5368"/>
                </a:cubicBezTo>
                <a:cubicBezTo>
                  <a:pt x="5418" y="5399"/>
                  <a:pt x="5427" y="5414"/>
                  <a:pt x="5446" y="5399"/>
                </a:cubicBezTo>
                <a:cubicBezTo>
                  <a:pt x="5455" y="5399"/>
                  <a:pt x="5473" y="5399"/>
                  <a:pt x="5473" y="5383"/>
                </a:cubicBezTo>
                <a:cubicBezTo>
                  <a:pt x="5501" y="5337"/>
                  <a:pt x="5546" y="5321"/>
                  <a:pt x="5565" y="5243"/>
                </a:cubicBezTo>
                <a:cubicBezTo>
                  <a:pt x="5565" y="5243"/>
                  <a:pt x="5574" y="5243"/>
                  <a:pt x="5574" y="5243"/>
                </a:cubicBezTo>
                <a:cubicBezTo>
                  <a:pt x="5592" y="5259"/>
                  <a:pt x="5611" y="5274"/>
                  <a:pt x="5611" y="5306"/>
                </a:cubicBezTo>
                <a:cubicBezTo>
                  <a:pt x="5611" y="5321"/>
                  <a:pt x="5611" y="5337"/>
                  <a:pt x="5620" y="5352"/>
                </a:cubicBezTo>
                <a:cubicBezTo>
                  <a:pt x="5638" y="5352"/>
                  <a:pt x="5656" y="5368"/>
                  <a:pt x="5684" y="5383"/>
                </a:cubicBezTo>
                <a:cubicBezTo>
                  <a:pt x="5684" y="5383"/>
                  <a:pt x="5693" y="5383"/>
                  <a:pt x="5693" y="5383"/>
                </a:cubicBezTo>
                <a:cubicBezTo>
                  <a:pt x="5702" y="5368"/>
                  <a:pt x="5720" y="5352"/>
                  <a:pt x="5720" y="5337"/>
                </a:cubicBezTo>
                <a:cubicBezTo>
                  <a:pt x="5729" y="5321"/>
                  <a:pt x="5729" y="5290"/>
                  <a:pt x="5711" y="5274"/>
                </a:cubicBezTo>
                <a:cubicBezTo>
                  <a:pt x="5711" y="5274"/>
                  <a:pt x="5711" y="5274"/>
                  <a:pt x="5711" y="5274"/>
                </a:cubicBezTo>
                <a:cubicBezTo>
                  <a:pt x="5693" y="5259"/>
                  <a:pt x="5684" y="5243"/>
                  <a:pt x="5684" y="5212"/>
                </a:cubicBezTo>
                <a:cubicBezTo>
                  <a:pt x="5684" y="5166"/>
                  <a:pt x="5675" y="5135"/>
                  <a:pt x="5656" y="5119"/>
                </a:cubicBezTo>
                <a:cubicBezTo>
                  <a:pt x="5647" y="5104"/>
                  <a:pt x="5638" y="5072"/>
                  <a:pt x="5638" y="5057"/>
                </a:cubicBezTo>
                <a:cubicBezTo>
                  <a:pt x="5620" y="5010"/>
                  <a:pt x="5583" y="4995"/>
                  <a:pt x="5574" y="4933"/>
                </a:cubicBezTo>
                <a:cubicBezTo>
                  <a:pt x="5574" y="4933"/>
                  <a:pt x="5565" y="4933"/>
                  <a:pt x="5556" y="4933"/>
                </a:cubicBezTo>
                <a:cubicBezTo>
                  <a:pt x="5537" y="4917"/>
                  <a:pt x="5537" y="4917"/>
                  <a:pt x="5556" y="4902"/>
                </a:cubicBezTo>
                <a:cubicBezTo>
                  <a:pt x="5556" y="4886"/>
                  <a:pt x="5574" y="4870"/>
                  <a:pt x="5574" y="4855"/>
                </a:cubicBezTo>
                <a:cubicBezTo>
                  <a:pt x="5583" y="4839"/>
                  <a:pt x="5574" y="4824"/>
                  <a:pt x="5574" y="4824"/>
                </a:cubicBezTo>
                <a:cubicBezTo>
                  <a:pt x="5574" y="4808"/>
                  <a:pt x="5565" y="4808"/>
                  <a:pt x="5565" y="4824"/>
                </a:cubicBezTo>
                <a:cubicBezTo>
                  <a:pt x="5556" y="4824"/>
                  <a:pt x="5546" y="4839"/>
                  <a:pt x="5537" y="4824"/>
                </a:cubicBezTo>
                <a:cubicBezTo>
                  <a:pt x="5519" y="4824"/>
                  <a:pt x="5510" y="4824"/>
                  <a:pt x="5501" y="4824"/>
                </a:cubicBezTo>
                <a:cubicBezTo>
                  <a:pt x="5501" y="4824"/>
                  <a:pt x="5492" y="4839"/>
                  <a:pt x="5492" y="4855"/>
                </a:cubicBezTo>
                <a:cubicBezTo>
                  <a:pt x="5492" y="4855"/>
                  <a:pt x="5482" y="4855"/>
                  <a:pt x="5482" y="4855"/>
                </a:cubicBezTo>
                <a:close/>
                <a:moveTo>
                  <a:pt x="5922" y="21373"/>
                </a:moveTo>
                <a:cubicBezTo>
                  <a:pt x="5922" y="21373"/>
                  <a:pt x="5922" y="21373"/>
                  <a:pt x="5922" y="21373"/>
                </a:cubicBezTo>
                <a:cubicBezTo>
                  <a:pt x="5922" y="21373"/>
                  <a:pt x="5922" y="21373"/>
                  <a:pt x="5922" y="21373"/>
                </a:cubicBezTo>
                <a:cubicBezTo>
                  <a:pt x="5922" y="21373"/>
                  <a:pt x="5922" y="21373"/>
                  <a:pt x="5922" y="21373"/>
                </a:cubicBezTo>
                <a:cubicBezTo>
                  <a:pt x="5922" y="21373"/>
                  <a:pt x="5922" y="21373"/>
                  <a:pt x="5922" y="21373"/>
                </a:cubicBezTo>
                <a:close/>
                <a:moveTo>
                  <a:pt x="5839" y="3954"/>
                </a:moveTo>
                <a:cubicBezTo>
                  <a:pt x="5839" y="3954"/>
                  <a:pt x="5839" y="3954"/>
                  <a:pt x="5839" y="3954"/>
                </a:cubicBezTo>
                <a:cubicBezTo>
                  <a:pt x="5839" y="3954"/>
                  <a:pt x="5839" y="3954"/>
                  <a:pt x="5839" y="3954"/>
                </a:cubicBezTo>
                <a:cubicBezTo>
                  <a:pt x="5839" y="3954"/>
                  <a:pt x="5839" y="3954"/>
                  <a:pt x="5839" y="3954"/>
                </a:cubicBezTo>
                <a:cubicBezTo>
                  <a:pt x="5839" y="3954"/>
                  <a:pt x="5839" y="3954"/>
                  <a:pt x="5839" y="3954"/>
                </a:cubicBezTo>
                <a:close/>
                <a:moveTo>
                  <a:pt x="6352" y="8553"/>
                </a:moveTo>
                <a:cubicBezTo>
                  <a:pt x="6352" y="8553"/>
                  <a:pt x="6352" y="8553"/>
                  <a:pt x="6352" y="8553"/>
                </a:cubicBezTo>
                <a:cubicBezTo>
                  <a:pt x="6352" y="8553"/>
                  <a:pt x="6352" y="8553"/>
                  <a:pt x="6352" y="8553"/>
                </a:cubicBezTo>
                <a:cubicBezTo>
                  <a:pt x="6352" y="8553"/>
                  <a:pt x="6352" y="8553"/>
                  <a:pt x="6352" y="8553"/>
                </a:cubicBezTo>
                <a:cubicBezTo>
                  <a:pt x="6352" y="8553"/>
                  <a:pt x="6352" y="8553"/>
                  <a:pt x="6352" y="8553"/>
                </a:cubicBezTo>
                <a:close/>
                <a:moveTo>
                  <a:pt x="6050" y="21544"/>
                </a:moveTo>
                <a:cubicBezTo>
                  <a:pt x="6050" y="21544"/>
                  <a:pt x="6050" y="21544"/>
                  <a:pt x="6050" y="21544"/>
                </a:cubicBezTo>
                <a:cubicBezTo>
                  <a:pt x="6050" y="21544"/>
                  <a:pt x="6050" y="21544"/>
                  <a:pt x="6050" y="21544"/>
                </a:cubicBezTo>
                <a:close/>
                <a:moveTo>
                  <a:pt x="1702" y="4902"/>
                </a:moveTo>
                <a:cubicBezTo>
                  <a:pt x="1702" y="4902"/>
                  <a:pt x="1702" y="4902"/>
                  <a:pt x="1702" y="4902"/>
                </a:cubicBezTo>
                <a:cubicBezTo>
                  <a:pt x="1702" y="4902"/>
                  <a:pt x="1702" y="4902"/>
                  <a:pt x="1702" y="4902"/>
                </a:cubicBezTo>
                <a:cubicBezTo>
                  <a:pt x="1702" y="4902"/>
                  <a:pt x="1702" y="4902"/>
                  <a:pt x="1702" y="4902"/>
                </a:cubicBezTo>
                <a:cubicBezTo>
                  <a:pt x="1702" y="4902"/>
                  <a:pt x="1702" y="4902"/>
                  <a:pt x="1702" y="4902"/>
                </a:cubicBezTo>
                <a:close/>
                <a:moveTo>
                  <a:pt x="7889" y="14893"/>
                </a:moveTo>
                <a:cubicBezTo>
                  <a:pt x="7889" y="14893"/>
                  <a:pt x="7880" y="14878"/>
                  <a:pt x="7871" y="14878"/>
                </a:cubicBezTo>
                <a:cubicBezTo>
                  <a:pt x="7862" y="14862"/>
                  <a:pt x="7853" y="14847"/>
                  <a:pt x="7835" y="14862"/>
                </a:cubicBezTo>
                <a:cubicBezTo>
                  <a:pt x="7816" y="14862"/>
                  <a:pt x="7798" y="14847"/>
                  <a:pt x="7780" y="14816"/>
                </a:cubicBezTo>
                <a:cubicBezTo>
                  <a:pt x="7761" y="14800"/>
                  <a:pt x="7725" y="14785"/>
                  <a:pt x="7716" y="14738"/>
                </a:cubicBezTo>
                <a:cubicBezTo>
                  <a:pt x="7688" y="14676"/>
                  <a:pt x="7652" y="14645"/>
                  <a:pt x="7615" y="14614"/>
                </a:cubicBezTo>
                <a:cubicBezTo>
                  <a:pt x="7597" y="14598"/>
                  <a:pt x="7578" y="14598"/>
                  <a:pt x="7560" y="14598"/>
                </a:cubicBezTo>
                <a:cubicBezTo>
                  <a:pt x="7496" y="14598"/>
                  <a:pt x="7432" y="14583"/>
                  <a:pt x="7368" y="14552"/>
                </a:cubicBezTo>
                <a:cubicBezTo>
                  <a:pt x="7359" y="14552"/>
                  <a:pt x="7349" y="14552"/>
                  <a:pt x="7349" y="14552"/>
                </a:cubicBezTo>
                <a:cubicBezTo>
                  <a:pt x="7340" y="14552"/>
                  <a:pt x="7331" y="14567"/>
                  <a:pt x="7313" y="14583"/>
                </a:cubicBezTo>
                <a:cubicBezTo>
                  <a:pt x="7313" y="14583"/>
                  <a:pt x="7304" y="14583"/>
                  <a:pt x="7295" y="14567"/>
                </a:cubicBezTo>
                <a:cubicBezTo>
                  <a:pt x="7295" y="14536"/>
                  <a:pt x="7295" y="14520"/>
                  <a:pt x="7285" y="14489"/>
                </a:cubicBezTo>
                <a:cubicBezTo>
                  <a:pt x="7276" y="14489"/>
                  <a:pt x="7267" y="14458"/>
                  <a:pt x="7258" y="14458"/>
                </a:cubicBezTo>
                <a:cubicBezTo>
                  <a:pt x="7221" y="14458"/>
                  <a:pt x="7194" y="14427"/>
                  <a:pt x="7166" y="14396"/>
                </a:cubicBezTo>
                <a:cubicBezTo>
                  <a:pt x="7139" y="14381"/>
                  <a:pt x="7121" y="14365"/>
                  <a:pt x="7093" y="14365"/>
                </a:cubicBezTo>
                <a:cubicBezTo>
                  <a:pt x="7066" y="14365"/>
                  <a:pt x="7047" y="14365"/>
                  <a:pt x="7038" y="14412"/>
                </a:cubicBezTo>
                <a:cubicBezTo>
                  <a:pt x="7038" y="14412"/>
                  <a:pt x="7029" y="14412"/>
                  <a:pt x="7029" y="14412"/>
                </a:cubicBezTo>
                <a:cubicBezTo>
                  <a:pt x="7020" y="14412"/>
                  <a:pt x="7020" y="14412"/>
                  <a:pt x="7020" y="14396"/>
                </a:cubicBezTo>
                <a:cubicBezTo>
                  <a:pt x="7029" y="14396"/>
                  <a:pt x="7029" y="14381"/>
                  <a:pt x="7029" y="14365"/>
                </a:cubicBezTo>
                <a:cubicBezTo>
                  <a:pt x="7029" y="14334"/>
                  <a:pt x="7020" y="14318"/>
                  <a:pt x="7011" y="14303"/>
                </a:cubicBezTo>
                <a:cubicBezTo>
                  <a:pt x="6983" y="14287"/>
                  <a:pt x="6965" y="14287"/>
                  <a:pt x="6947" y="14272"/>
                </a:cubicBezTo>
                <a:cubicBezTo>
                  <a:pt x="6947" y="14287"/>
                  <a:pt x="6947" y="14287"/>
                  <a:pt x="6947" y="14303"/>
                </a:cubicBezTo>
                <a:cubicBezTo>
                  <a:pt x="6947" y="14303"/>
                  <a:pt x="6947" y="14303"/>
                  <a:pt x="6947" y="14303"/>
                </a:cubicBezTo>
                <a:cubicBezTo>
                  <a:pt x="6947" y="14303"/>
                  <a:pt x="6947" y="14303"/>
                  <a:pt x="6947" y="14303"/>
                </a:cubicBezTo>
                <a:cubicBezTo>
                  <a:pt x="6947" y="14303"/>
                  <a:pt x="6947" y="14303"/>
                  <a:pt x="6947" y="14303"/>
                </a:cubicBezTo>
                <a:cubicBezTo>
                  <a:pt x="6947" y="14303"/>
                  <a:pt x="6947" y="14303"/>
                  <a:pt x="6947" y="14303"/>
                </a:cubicBezTo>
                <a:cubicBezTo>
                  <a:pt x="6919" y="14287"/>
                  <a:pt x="6901" y="14287"/>
                  <a:pt x="6883" y="14318"/>
                </a:cubicBezTo>
                <a:cubicBezTo>
                  <a:pt x="6874" y="14303"/>
                  <a:pt x="6864" y="14303"/>
                  <a:pt x="6855" y="14303"/>
                </a:cubicBezTo>
                <a:cubicBezTo>
                  <a:pt x="6864" y="14272"/>
                  <a:pt x="6892" y="14256"/>
                  <a:pt x="6910" y="14241"/>
                </a:cubicBezTo>
                <a:cubicBezTo>
                  <a:pt x="6919" y="14210"/>
                  <a:pt x="6928" y="14179"/>
                  <a:pt x="6928" y="14148"/>
                </a:cubicBezTo>
                <a:cubicBezTo>
                  <a:pt x="6928" y="14116"/>
                  <a:pt x="6928" y="14101"/>
                  <a:pt x="6919" y="14070"/>
                </a:cubicBezTo>
                <a:cubicBezTo>
                  <a:pt x="6910" y="14054"/>
                  <a:pt x="6910" y="14023"/>
                  <a:pt x="6892" y="14008"/>
                </a:cubicBezTo>
                <a:cubicBezTo>
                  <a:pt x="6874" y="13977"/>
                  <a:pt x="6855" y="13914"/>
                  <a:pt x="6855" y="13868"/>
                </a:cubicBezTo>
                <a:cubicBezTo>
                  <a:pt x="6846" y="13837"/>
                  <a:pt x="6846" y="13821"/>
                  <a:pt x="6828" y="13790"/>
                </a:cubicBezTo>
                <a:cubicBezTo>
                  <a:pt x="6791" y="13728"/>
                  <a:pt x="6745" y="13650"/>
                  <a:pt x="6681" y="13619"/>
                </a:cubicBezTo>
                <a:cubicBezTo>
                  <a:pt x="6672" y="13619"/>
                  <a:pt x="6663" y="13619"/>
                  <a:pt x="6654" y="13604"/>
                </a:cubicBezTo>
                <a:cubicBezTo>
                  <a:pt x="6626" y="13588"/>
                  <a:pt x="6599" y="13588"/>
                  <a:pt x="6572" y="13588"/>
                </a:cubicBezTo>
                <a:cubicBezTo>
                  <a:pt x="6544" y="13588"/>
                  <a:pt x="6517" y="13588"/>
                  <a:pt x="6480" y="13588"/>
                </a:cubicBezTo>
                <a:cubicBezTo>
                  <a:pt x="6480" y="13588"/>
                  <a:pt x="6471" y="13573"/>
                  <a:pt x="6462" y="13573"/>
                </a:cubicBezTo>
                <a:cubicBezTo>
                  <a:pt x="6434" y="13542"/>
                  <a:pt x="6416" y="13495"/>
                  <a:pt x="6379" y="13495"/>
                </a:cubicBezTo>
                <a:cubicBezTo>
                  <a:pt x="6379" y="13495"/>
                  <a:pt x="6370" y="13479"/>
                  <a:pt x="6370" y="13464"/>
                </a:cubicBezTo>
                <a:cubicBezTo>
                  <a:pt x="6370" y="13448"/>
                  <a:pt x="6361" y="13433"/>
                  <a:pt x="6352" y="13417"/>
                </a:cubicBezTo>
                <a:cubicBezTo>
                  <a:pt x="6334" y="13386"/>
                  <a:pt x="6315" y="13355"/>
                  <a:pt x="6297" y="13324"/>
                </a:cubicBezTo>
                <a:cubicBezTo>
                  <a:pt x="6288" y="13308"/>
                  <a:pt x="6269" y="13293"/>
                  <a:pt x="6260" y="13293"/>
                </a:cubicBezTo>
                <a:cubicBezTo>
                  <a:pt x="6242" y="13277"/>
                  <a:pt x="6233" y="13277"/>
                  <a:pt x="6215" y="13277"/>
                </a:cubicBezTo>
                <a:cubicBezTo>
                  <a:pt x="6205" y="13277"/>
                  <a:pt x="6205" y="13277"/>
                  <a:pt x="6205" y="13262"/>
                </a:cubicBezTo>
                <a:cubicBezTo>
                  <a:pt x="6205" y="13215"/>
                  <a:pt x="6187" y="13184"/>
                  <a:pt x="6169" y="13169"/>
                </a:cubicBezTo>
                <a:cubicBezTo>
                  <a:pt x="6151" y="13153"/>
                  <a:pt x="6132" y="13137"/>
                  <a:pt x="6114" y="13122"/>
                </a:cubicBezTo>
                <a:cubicBezTo>
                  <a:pt x="6105" y="13122"/>
                  <a:pt x="6096" y="13106"/>
                  <a:pt x="6096" y="13106"/>
                </a:cubicBezTo>
                <a:cubicBezTo>
                  <a:pt x="6096" y="13075"/>
                  <a:pt x="6105" y="13075"/>
                  <a:pt x="6114" y="13075"/>
                </a:cubicBezTo>
                <a:cubicBezTo>
                  <a:pt x="6114" y="13075"/>
                  <a:pt x="6114" y="13075"/>
                  <a:pt x="6114" y="13075"/>
                </a:cubicBezTo>
                <a:cubicBezTo>
                  <a:pt x="6123" y="13075"/>
                  <a:pt x="6123" y="13060"/>
                  <a:pt x="6123" y="13060"/>
                </a:cubicBezTo>
                <a:cubicBezTo>
                  <a:pt x="6123" y="13044"/>
                  <a:pt x="6123" y="13044"/>
                  <a:pt x="6114" y="13044"/>
                </a:cubicBezTo>
                <a:cubicBezTo>
                  <a:pt x="6096" y="13029"/>
                  <a:pt x="6068" y="13044"/>
                  <a:pt x="6050" y="13044"/>
                </a:cubicBezTo>
                <a:cubicBezTo>
                  <a:pt x="6032" y="13044"/>
                  <a:pt x="6022" y="13029"/>
                  <a:pt x="6013" y="13013"/>
                </a:cubicBezTo>
                <a:cubicBezTo>
                  <a:pt x="6004" y="13013"/>
                  <a:pt x="5995" y="13013"/>
                  <a:pt x="5995" y="13013"/>
                </a:cubicBezTo>
                <a:cubicBezTo>
                  <a:pt x="5995" y="13029"/>
                  <a:pt x="5995" y="13044"/>
                  <a:pt x="5986" y="13060"/>
                </a:cubicBezTo>
                <a:cubicBezTo>
                  <a:pt x="5967" y="13091"/>
                  <a:pt x="5922" y="13122"/>
                  <a:pt x="5894" y="13091"/>
                </a:cubicBezTo>
                <a:cubicBezTo>
                  <a:pt x="5876" y="13060"/>
                  <a:pt x="5858" y="13060"/>
                  <a:pt x="5830" y="13060"/>
                </a:cubicBezTo>
                <a:cubicBezTo>
                  <a:pt x="5812" y="13060"/>
                  <a:pt x="5784" y="13075"/>
                  <a:pt x="5757" y="13075"/>
                </a:cubicBezTo>
                <a:cubicBezTo>
                  <a:pt x="5748" y="13075"/>
                  <a:pt x="5739" y="13060"/>
                  <a:pt x="5739" y="13044"/>
                </a:cubicBezTo>
                <a:cubicBezTo>
                  <a:pt x="5739" y="13044"/>
                  <a:pt x="5739" y="13029"/>
                  <a:pt x="5739" y="13029"/>
                </a:cubicBezTo>
                <a:cubicBezTo>
                  <a:pt x="5729" y="12998"/>
                  <a:pt x="5720" y="12982"/>
                  <a:pt x="5702" y="12982"/>
                </a:cubicBezTo>
                <a:cubicBezTo>
                  <a:pt x="5693" y="12967"/>
                  <a:pt x="5684" y="12967"/>
                  <a:pt x="5675" y="12967"/>
                </a:cubicBezTo>
                <a:cubicBezTo>
                  <a:pt x="5647" y="12967"/>
                  <a:pt x="5638" y="12935"/>
                  <a:pt x="5629" y="12904"/>
                </a:cubicBezTo>
                <a:cubicBezTo>
                  <a:pt x="5629" y="12889"/>
                  <a:pt x="5629" y="12889"/>
                  <a:pt x="5620" y="12889"/>
                </a:cubicBezTo>
                <a:cubicBezTo>
                  <a:pt x="5611" y="12889"/>
                  <a:pt x="5592" y="12889"/>
                  <a:pt x="5592" y="12904"/>
                </a:cubicBezTo>
                <a:cubicBezTo>
                  <a:pt x="5592" y="12920"/>
                  <a:pt x="5583" y="12920"/>
                  <a:pt x="5583" y="12935"/>
                </a:cubicBezTo>
                <a:cubicBezTo>
                  <a:pt x="5583" y="12967"/>
                  <a:pt x="5574" y="12982"/>
                  <a:pt x="5556" y="12998"/>
                </a:cubicBezTo>
                <a:cubicBezTo>
                  <a:pt x="5546" y="12998"/>
                  <a:pt x="5528" y="13013"/>
                  <a:pt x="5519" y="13013"/>
                </a:cubicBezTo>
                <a:cubicBezTo>
                  <a:pt x="5510" y="13029"/>
                  <a:pt x="5510" y="13013"/>
                  <a:pt x="5501" y="12998"/>
                </a:cubicBezTo>
                <a:cubicBezTo>
                  <a:pt x="5501" y="12998"/>
                  <a:pt x="5492" y="12982"/>
                  <a:pt x="5501" y="12967"/>
                </a:cubicBezTo>
                <a:cubicBezTo>
                  <a:pt x="5510" y="12951"/>
                  <a:pt x="5519" y="12935"/>
                  <a:pt x="5537" y="12904"/>
                </a:cubicBezTo>
                <a:cubicBezTo>
                  <a:pt x="5537" y="12904"/>
                  <a:pt x="5537" y="12873"/>
                  <a:pt x="5528" y="12858"/>
                </a:cubicBezTo>
                <a:cubicBezTo>
                  <a:pt x="5519" y="12858"/>
                  <a:pt x="5510" y="12858"/>
                  <a:pt x="5501" y="12858"/>
                </a:cubicBezTo>
                <a:cubicBezTo>
                  <a:pt x="5482" y="12858"/>
                  <a:pt x="5464" y="12873"/>
                  <a:pt x="5455" y="12889"/>
                </a:cubicBezTo>
                <a:cubicBezTo>
                  <a:pt x="5437" y="12920"/>
                  <a:pt x="5418" y="12951"/>
                  <a:pt x="5391" y="12967"/>
                </a:cubicBezTo>
                <a:cubicBezTo>
                  <a:pt x="5363" y="12967"/>
                  <a:pt x="5336" y="12967"/>
                  <a:pt x="5318" y="12998"/>
                </a:cubicBezTo>
                <a:cubicBezTo>
                  <a:pt x="5318" y="13013"/>
                  <a:pt x="5308" y="12998"/>
                  <a:pt x="5299" y="12998"/>
                </a:cubicBezTo>
                <a:cubicBezTo>
                  <a:pt x="5281" y="12998"/>
                  <a:pt x="5272" y="13013"/>
                  <a:pt x="5263" y="13029"/>
                </a:cubicBezTo>
                <a:cubicBezTo>
                  <a:pt x="5244" y="13060"/>
                  <a:pt x="5235" y="13091"/>
                  <a:pt x="5226" y="13122"/>
                </a:cubicBezTo>
                <a:cubicBezTo>
                  <a:pt x="5226" y="13153"/>
                  <a:pt x="5217" y="13184"/>
                  <a:pt x="5199" y="13200"/>
                </a:cubicBezTo>
                <a:cubicBezTo>
                  <a:pt x="5189" y="13215"/>
                  <a:pt x="5171" y="13246"/>
                  <a:pt x="5162" y="13262"/>
                </a:cubicBezTo>
                <a:cubicBezTo>
                  <a:pt x="5153" y="13277"/>
                  <a:pt x="5153" y="13293"/>
                  <a:pt x="5153" y="13308"/>
                </a:cubicBezTo>
                <a:cubicBezTo>
                  <a:pt x="5153" y="13308"/>
                  <a:pt x="5153" y="13308"/>
                  <a:pt x="5153" y="13308"/>
                </a:cubicBezTo>
                <a:cubicBezTo>
                  <a:pt x="5153" y="13324"/>
                  <a:pt x="5153" y="13324"/>
                  <a:pt x="5153" y="13324"/>
                </a:cubicBezTo>
                <a:cubicBezTo>
                  <a:pt x="5153" y="13308"/>
                  <a:pt x="5153" y="13308"/>
                  <a:pt x="5153" y="13308"/>
                </a:cubicBezTo>
                <a:cubicBezTo>
                  <a:pt x="5153" y="13308"/>
                  <a:pt x="5153" y="13308"/>
                  <a:pt x="5153" y="13308"/>
                </a:cubicBezTo>
                <a:cubicBezTo>
                  <a:pt x="5144" y="13308"/>
                  <a:pt x="5144" y="13308"/>
                  <a:pt x="5135" y="13308"/>
                </a:cubicBezTo>
                <a:cubicBezTo>
                  <a:pt x="5125" y="13277"/>
                  <a:pt x="5107" y="13262"/>
                  <a:pt x="5098" y="13246"/>
                </a:cubicBezTo>
                <a:cubicBezTo>
                  <a:pt x="5080" y="13215"/>
                  <a:pt x="5061" y="13200"/>
                  <a:pt x="5034" y="13184"/>
                </a:cubicBezTo>
                <a:cubicBezTo>
                  <a:pt x="4997" y="13169"/>
                  <a:pt x="4970" y="13169"/>
                  <a:pt x="4942" y="13200"/>
                </a:cubicBezTo>
                <a:cubicBezTo>
                  <a:pt x="4933" y="13215"/>
                  <a:pt x="4924" y="13215"/>
                  <a:pt x="4915" y="13231"/>
                </a:cubicBezTo>
                <a:cubicBezTo>
                  <a:pt x="4887" y="13246"/>
                  <a:pt x="4869" y="13262"/>
                  <a:pt x="4842" y="13231"/>
                </a:cubicBezTo>
                <a:cubicBezTo>
                  <a:pt x="4805" y="13231"/>
                  <a:pt x="4778" y="13184"/>
                  <a:pt x="4750" y="13122"/>
                </a:cubicBezTo>
                <a:cubicBezTo>
                  <a:pt x="4732" y="13091"/>
                  <a:pt x="4723" y="13060"/>
                  <a:pt x="4714" y="13029"/>
                </a:cubicBezTo>
                <a:cubicBezTo>
                  <a:pt x="4704" y="13013"/>
                  <a:pt x="4704" y="12998"/>
                  <a:pt x="4704" y="12982"/>
                </a:cubicBezTo>
                <a:cubicBezTo>
                  <a:pt x="4704" y="12935"/>
                  <a:pt x="4704" y="12889"/>
                  <a:pt x="4723" y="12858"/>
                </a:cubicBezTo>
                <a:cubicBezTo>
                  <a:pt x="4732" y="12842"/>
                  <a:pt x="4732" y="12827"/>
                  <a:pt x="4732" y="12811"/>
                </a:cubicBezTo>
                <a:cubicBezTo>
                  <a:pt x="4732" y="12765"/>
                  <a:pt x="4741" y="12718"/>
                  <a:pt x="4750" y="12671"/>
                </a:cubicBezTo>
                <a:cubicBezTo>
                  <a:pt x="4759" y="12625"/>
                  <a:pt x="4750" y="12578"/>
                  <a:pt x="4750" y="12547"/>
                </a:cubicBezTo>
                <a:cubicBezTo>
                  <a:pt x="4750" y="12531"/>
                  <a:pt x="4750" y="12516"/>
                  <a:pt x="4750" y="12516"/>
                </a:cubicBezTo>
                <a:cubicBezTo>
                  <a:pt x="4741" y="12516"/>
                  <a:pt x="4723" y="12500"/>
                  <a:pt x="4714" y="12500"/>
                </a:cubicBezTo>
                <a:cubicBezTo>
                  <a:pt x="4714" y="12500"/>
                  <a:pt x="4714" y="12500"/>
                  <a:pt x="4714" y="12500"/>
                </a:cubicBezTo>
                <a:cubicBezTo>
                  <a:pt x="4714" y="12500"/>
                  <a:pt x="4714" y="12500"/>
                  <a:pt x="4723" y="12500"/>
                </a:cubicBezTo>
                <a:cubicBezTo>
                  <a:pt x="4714" y="12500"/>
                  <a:pt x="4714" y="12500"/>
                  <a:pt x="4714" y="12500"/>
                </a:cubicBezTo>
                <a:cubicBezTo>
                  <a:pt x="4714" y="12500"/>
                  <a:pt x="4714" y="12500"/>
                  <a:pt x="4714" y="12500"/>
                </a:cubicBezTo>
                <a:cubicBezTo>
                  <a:pt x="4695" y="12469"/>
                  <a:pt x="4677" y="12454"/>
                  <a:pt x="4659" y="12454"/>
                </a:cubicBezTo>
                <a:cubicBezTo>
                  <a:pt x="4631" y="12454"/>
                  <a:pt x="4604" y="12438"/>
                  <a:pt x="4585" y="12438"/>
                </a:cubicBezTo>
                <a:cubicBezTo>
                  <a:pt x="4558" y="12423"/>
                  <a:pt x="4531" y="12454"/>
                  <a:pt x="4503" y="12454"/>
                </a:cubicBezTo>
                <a:cubicBezTo>
                  <a:pt x="4485" y="12438"/>
                  <a:pt x="4466" y="12454"/>
                  <a:pt x="4439" y="12454"/>
                </a:cubicBezTo>
                <a:cubicBezTo>
                  <a:pt x="4430" y="12454"/>
                  <a:pt x="4412" y="12454"/>
                  <a:pt x="4402" y="12438"/>
                </a:cubicBezTo>
                <a:cubicBezTo>
                  <a:pt x="4393" y="12438"/>
                  <a:pt x="4393" y="12423"/>
                  <a:pt x="4393" y="12423"/>
                </a:cubicBezTo>
                <a:cubicBezTo>
                  <a:pt x="4421" y="12376"/>
                  <a:pt x="4430" y="12329"/>
                  <a:pt x="4430" y="12283"/>
                </a:cubicBezTo>
                <a:cubicBezTo>
                  <a:pt x="4430" y="12252"/>
                  <a:pt x="4430" y="12221"/>
                  <a:pt x="4439" y="12190"/>
                </a:cubicBezTo>
                <a:cubicBezTo>
                  <a:pt x="4439" y="12190"/>
                  <a:pt x="4439" y="12174"/>
                  <a:pt x="4448" y="12174"/>
                </a:cubicBezTo>
                <a:cubicBezTo>
                  <a:pt x="4466" y="12174"/>
                  <a:pt x="4476" y="12143"/>
                  <a:pt x="4485" y="12127"/>
                </a:cubicBezTo>
                <a:cubicBezTo>
                  <a:pt x="4485" y="12096"/>
                  <a:pt x="4494" y="12050"/>
                  <a:pt x="4485" y="12034"/>
                </a:cubicBezTo>
                <a:cubicBezTo>
                  <a:pt x="4485" y="11988"/>
                  <a:pt x="4494" y="11941"/>
                  <a:pt x="4512" y="11910"/>
                </a:cubicBezTo>
                <a:cubicBezTo>
                  <a:pt x="4521" y="11894"/>
                  <a:pt x="4531" y="11879"/>
                  <a:pt x="4540" y="11848"/>
                </a:cubicBezTo>
                <a:cubicBezTo>
                  <a:pt x="4549" y="11848"/>
                  <a:pt x="4549" y="11832"/>
                  <a:pt x="4549" y="11817"/>
                </a:cubicBezTo>
                <a:cubicBezTo>
                  <a:pt x="4558" y="11786"/>
                  <a:pt x="4540" y="11754"/>
                  <a:pt x="4521" y="11754"/>
                </a:cubicBezTo>
                <a:cubicBezTo>
                  <a:pt x="4494" y="11754"/>
                  <a:pt x="4457" y="11739"/>
                  <a:pt x="4430" y="11770"/>
                </a:cubicBezTo>
                <a:cubicBezTo>
                  <a:pt x="4402" y="11786"/>
                  <a:pt x="4384" y="11786"/>
                  <a:pt x="4357" y="11786"/>
                </a:cubicBezTo>
                <a:cubicBezTo>
                  <a:pt x="4329" y="11786"/>
                  <a:pt x="4311" y="11817"/>
                  <a:pt x="4302" y="11848"/>
                </a:cubicBezTo>
                <a:cubicBezTo>
                  <a:pt x="4302" y="11863"/>
                  <a:pt x="4293" y="11894"/>
                  <a:pt x="4293" y="11910"/>
                </a:cubicBezTo>
                <a:cubicBezTo>
                  <a:pt x="4283" y="11972"/>
                  <a:pt x="4265" y="12034"/>
                  <a:pt x="4238" y="12081"/>
                </a:cubicBezTo>
                <a:cubicBezTo>
                  <a:pt x="4219" y="12143"/>
                  <a:pt x="4201" y="12143"/>
                  <a:pt x="4174" y="12127"/>
                </a:cubicBezTo>
                <a:cubicBezTo>
                  <a:pt x="4164" y="12112"/>
                  <a:pt x="4155" y="12112"/>
                  <a:pt x="4137" y="12127"/>
                </a:cubicBezTo>
                <a:cubicBezTo>
                  <a:pt x="4109" y="12127"/>
                  <a:pt x="4091" y="12158"/>
                  <a:pt x="4064" y="12158"/>
                </a:cubicBezTo>
                <a:cubicBezTo>
                  <a:pt x="4045" y="12174"/>
                  <a:pt x="4018" y="12174"/>
                  <a:pt x="4000" y="12143"/>
                </a:cubicBezTo>
                <a:cubicBezTo>
                  <a:pt x="3991" y="12112"/>
                  <a:pt x="3972" y="12096"/>
                  <a:pt x="3954" y="12096"/>
                </a:cubicBezTo>
                <a:cubicBezTo>
                  <a:pt x="3936" y="12081"/>
                  <a:pt x="3917" y="12050"/>
                  <a:pt x="3908" y="12019"/>
                </a:cubicBezTo>
                <a:cubicBezTo>
                  <a:pt x="3899" y="11972"/>
                  <a:pt x="3890" y="11925"/>
                  <a:pt x="3862" y="11894"/>
                </a:cubicBezTo>
                <a:cubicBezTo>
                  <a:pt x="3853" y="11879"/>
                  <a:pt x="3853" y="11848"/>
                  <a:pt x="3853" y="11832"/>
                </a:cubicBezTo>
                <a:cubicBezTo>
                  <a:pt x="3844" y="11786"/>
                  <a:pt x="3844" y="11754"/>
                  <a:pt x="3835" y="11708"/>
                </a:cubicBezTo>
                <a:cubicBezTo>
                  <a:pt x="3835" y="11677"/>
                  <a:pt x="3835" y="11661"/>
                  <a:pt x="3835" y="11630"/>
                </a:cubicBezTo>
                <a:cubicBezTo>
                  <a:pt x="3835" y="11537"/>
                  <a:pt x="3844" y="11444"/>
                  <a:pt x="3853" y="11350"/>
                </a:cubicBezTo>
                <a:cubicBezTo>
                  <a:pt x="3862" y="11335"/>
                  <a:pt x="3862" y="11304"/>
                  <a:pt x="3872" y="11304"/>
                </a:cubicBezTo>
                <a:cubicBezTo>
                  <a:pt x="3890" y="11257"/>
                  <a:pt x="3890" y="11211"/>
                  <a:pt x="3890" y="11164"/>
                </a:cubicBezTo>
                <a:cubicBezTo>
                  <a:pt x="3881" y="11102"/>
                  <a:pt x="3890" y="11040"/>
                  <a:pt x="3908" y="10977"/>
                </a:cubicBezTo>
                <a:cubicBezTo>
                  <a:pt x="3917" y="10931"/>
                  <a:pt x="3936" y="10884"/>
                  <a:pt x="3972" y="10869"/>
                </a:cubicBezTo>
                <a:cubicBezTo>
                  <a:pt x="4009" y="10869"/>
                  <a:pt x="4036" y="10838"/>
                  <a:pt x="4073" y="10791"/>
                </a:cubicBezTo>
                <a:cubicBezTo>
                  <a:pt x="4091" y="10760"/>
                  <a:pt x="4119" y="10760"/>
                  <a:pt x="4137" y="10744"/>
                </a:cubicBezTo>
                <a:cubicBezTo>
                  <a:pt x="4155" y="10729"/>
                  <a:pt x="4183" y="10729"/>
                  <a:pt x="4201" y="10744"/>
                </a:cubicBezTo>
                <a:cubicBezTo>
                  <a:pt x="4219" y="10760"/>
                  <a:pt x="4238" y="10760"/>
                  <a:pt x="4247" y="10744"/>
                </a:cubicBezTo>
                <a:cubicBezTo>
                  <a:pt x="4265" y="10744"/>
                  <a:pt x="4283" y="10744"/>
                  <a:pt x="4293" y="10775"/>
                </a:cubicBezTo>
                <a:cubicBezTo>
                  <a:pt x="4311" y="10822"/>
                  <a:pt x="4338" y="10822"/>
                  <a:pt x="4366" y="10807"/>
                </a:cubicBezTo>
                <a:cubicBezTo>
                  <a:pt x="4384" y="10807"/>
                  <a:pt x="4393" y="10791"/>
                  <a:pt x="4412" y="10791"/>
                </a:cubicBezTo>
                <a:cubicBezTo>
                  <a:pt x="4412" y="10760"/>
                  <a:pt x="4421" y="10729"/>
                  <a:pt x="4421" y="10713"/>
                </a:cubicBezTo>
                <a:cubicBezTo>
                  <a:pt x="4421" y="10682"/>
                  <a:pt x="4439" y="10667"/>
                  <a:pt x="4448" y="10667"/>
                </a:cubicBezTo>
                <a:cubicBezTo>
                  <a:pt x="4457" y="10651"/>
                  <a:pt x="4466" y="10651"/>
                  <a:pt x="4476" y="10651"/>
                </a:cubicBezTo>
                <a:cubicBezTo>
                  <a:pt x="4512" y="10636"/>
                  <a:pt x="4549" y="10651"/>
                  <a:pt x="4595" y="10651"/>
                </a:cubicBezTo>
                <a:cubicBezTo>
                  <a:pt x="4631" y="10651"/>
                  <a:pt x="4668" y="10667"/>
                  <a:pt x="4695" y="10729"/>
                </a:cubicBezTo>
                <a:cubicBezTo>
                  <a:pt x="4704" y="10744"/>
                  <a:pt x="4723" y="10744"/>
                  <a:pt x="4732" y="10729"/>
                </a:cubicBezTo>
                <a:cubicBezTo>
                  <a:pt x="4750" y="10729"/>
                  <a:pt x="4759" y="10713"/>
                  <a:pt x="4768" y="10713"/>
                </a:cubicBezTo>
                <a:cubicBezTo>
                  <a:pt x="4778" y="10698"/>
                  <a:pt x="4787" y="10713"/>
                  <a:pt x="4796" y="10729"/>
                </a:cubicBezTo>
                <a:cubicBezTo>
                  <a:pt x="4814" y="10760"/>
                  <a:pt x="4833" y="10791"/>
                  <a:pt x="4842" y="10822"/>
                </a:cubicBezTo>
                <a:cubicBezTo>
                  <a:pt x="4851" y="10853"/>
                  <a:pt x="4851" y="10869"/>
                  <a:pt x="4851" y="10900"/>
                </a:cubicBezTo>
                <a:cubicBezTo>
                  <a:pt x="4851" y="10900"/>
                  <a:pt x="4842" y="10915"/>
                  <a:pt x="4842" y="10931"/>
                </a:cubicBezTo>
                <a:cubicBezTo>
                  <a:pt x="4833" y="10962"/>
                  <a:pt x="4833" y="10977"/>
                  <a:pt x="4851" y="11009"/>
                </a:cubicBezTo>
                <a:cubicBezTo>
                  <a:pt x="4860" y="11086"/>
                  <a:pt x="4878" y="11148"/>
                  <a:pt x="4897" y="11211"/>
                </a:cubicBezTo>
                <a:cubicBezTo>
                  <a:pt x="4906" y="11257"/>
                  <a:pt x="4924" y="11273"/>
                  <a:pt x="4933" y="11304"/>
                </a:cubicBezTo>
                <a:cubicBezTo>
                  <a:pt x="4952" y="11335"/>
                  <a:pt x="4979" y="11319"/>
                  <a:pt x="4988" y="11304"/>
                </a:cubicBezTo>
                <a:cubicBezTo>
                  <a:pt x="5006" y="11242"/>
                  <a:pt x="5016" y="11179"/>
                  <a:pt x="5016" y="11117"/>
                </a:cubicBezTo>
                <a:cubicBezTo>
                  <a:pt x="5025" y="11102"/>
                  <a:pt x="5025" y="11102"/>
                  <a:pt x="5016" y="11086"/>
                </a:cubicBezTo>
                <a:cubicBezTo>
                  <a:pt x="5016" y="11055"/>
                  <a:pt x="5006" y="11024"/>
                  <a:pt x="4997" y="10993"/>
                </a:cubicBezTo>
                <a:cubicBezTo>
                  <a:pt x="4997" y="10946"/>
                  <a:pt x="4997" y="10915"/>
                  <a:pt x="4997" y="10884"/>
                </a:cubicBezTo>
                <a:cubicBezTo>
                  <a:pt x="4988" y="10869"/>
                  <a:pt x="4988" y="10869"/>
                  <a:pt x="4988" y="10869"/>
                </a:cubicBezTo>
                <a:cubicBezTo>
                  <a:pt x="4970" y="10760"/>
                  <a:pt x="4970" y="10651"/>
                  <a:pt x="4979" y="10542"/>
                </a:cubicBezTo>
                <a:cubicBezTo>
                  <a:pt x="4979" y="10527"/>
                  <a:pt x="4979" y="10511"/>
                  <a:pt x="4988" y="10496"/>
                </a:cubicBezTo>
                <a:cubicBezTo>
                  <a:pt x="5016" y="10449"/>
                  <a:pt x="5043" y="10387"/>
                  <a:pt x="5080" y="10356"/>
                </a:cubicBezTo>
                <a:cubicBezTo>
                  <a:pt x="5089" y="10356"/>
                  <a:pt x="5098" y="10356"/>
                  <a:pt x="5098" y="10356"/>
                </a:cubicBezTo>
                <a:cubicBezTo>
                  <a:pt x="5116" y="10340"/>
                  <a:pt x="5125" y="10325"/>
                  <a:pt x="5135" y="10309"/>
                </a:cubicBezTo>
                <a:cubicBezTo>
                  <a:pt x="5144" y="10294"/>
                  <a:pt x="5153" y="10263"/>
                  <a:pt x="5162" y="10247"/>
                </a:cubicBezTo>
                <a:cubicBezTo>
                  <a:pt x="5171" y="10247"/>
                  <a:pt x="5180" y="10232"/>
                  <a:pt x="5189" y="10216"/>
                </a:cubicBezTo>
                <a:cubicBezTo>
                  <a:pt x="5208" y="10216"/>
                  <a:pt x="5217" y="10185"/>
                  <a:pt x="5235" y="10169"/>
                </a:cubicBezTo>
                <a:cubicBezTo>
                  <a:pt x="5254" y="10138"/>
                  <a:pt x="5281" y="10107"/>
                  <a:pt x="5308" y="10092"/>
                </a:cubicBezTo>
                <a:cubicBezTo>
                  <a:pt x="5327" y="10092"/>
                  <a:pt x="5336" y="10076"/>
                  <a:pt x="5336" y="10045"/>
                </a:cubicBezTo>
                <a:cubicBezTo>
                  <a:pt x="5336" y="10030"/>
                  <a:pt x="5345" y="10030"/>
                  <a:pt x="5345" y="10030"/>
                </a:cubicBezTo>
                <a:cubicBezTo>
                  <a:pt x="5354" y="10014"/>
                  <a:pt x="5363" y="9998"/>
                  <a:pt x="5373" y="9983"/>
                </a:cubicBezTo>
                <a:cubicBezTo>
                  <a:pt x="5382" y="9983"/>
                  <a:pt x="5382" y="9967"/>
                  <a:pt x="5382" y="9952"/>
                </a:cubicBezTo>
                <a:cubicBezTo>
                  <a:pt x="5373" y="9936"/>
                  <a:pt x="5363" y="9921"/>
                  <a:pt x="5373" y="9890"/>
                </a:cubicBezTo>
                <a:cubicBezTo>
                  <a:pt x="5382" y="9859"/>
                  <a:pt x="5382" y="9828"/>
                  <a:pt x="5373" y="9796"/>
                </a:cubicBezTo>
                <a:cubicBezTo>
                  <a:pt x="5363" y="9781"/>
                  <a:pt x="5363" y="9765"/>
                  <a:pt x="5363" y="9750"/>
                </a:cubicBezTo>
                <a:cubicBezTo>
                  <a:pt x="5363" y="9703"/>
                  <a:pt x="5373" y="9672"/>
                  <a:pt x="5373" y="9626"/>
                </a:cubicBezTo>
                <a:cubicBezTo>
                  <a:pt x="5373" y="9626"/>
                  <a:pt x="5373" y="9626"/>
                  <a:pt x="5382" y="9626"/>
                </a:cubicBezTo>
                <a:cubicBezTo>
                  <a:pt x="5382" y="9626"/>
                  <a:pt x="5382" y="9626"/>
                  <a:pt x="5382" y="9626"/>
                </a:cubicBezTo>
                <a:cubicBezTo>
                  <a:pt x="5400" y="9641"/>
                  <a:pt x="5391" y="9672"/>
                  <a:pt x="5391" y="9688"/>
                </a:cubicBezTo>
                <a:cubicBezTo>
                  <a:pt x="5391" y="9703"/>
                  <a:pt x="5400" y="9703"/>
                  <a:pt x="5400" y="9703"/>
                </a:cubicBezTo>
                <a:cubicBezTo>
                  <a:pt x="5400" y="9703"/>
                  <a:pt x="5409" y="9703"/>
                  <a:pt x="5409" y="9703"/>
                </a:cubicBezTo>
                <a:cubicBezTo>
                  <a:pt x="5427" y="9672"/>
                  <a:pt x="5437" y="9641"/>
                  <a:pt x="5455" y="9610"/>
                </a:cubicBezTo>
                <a:cubicBezTo>
                  <a:pt x="5455" y="9594"/>
                  <a:pt x="5455" y="9563"/>
                  <a:pt x="5455" y="9548"/>
                </a:cubicBezTo>
                <a:cubicBezTo>
                  <a:pt x="5464" y="9532"/>
                  <a:pt x="5455" y="9532"/>
                  <a:pt x="5455" y="9517"/>
                </a:cubicBezTo>
                <a:cubicBezTo>
                  <a:pt x="5455" y="9501"/>
                  <a:pt x="5464" y="9501"/>
                  <a:pt x="5473" y="9501"/>
                </a:cubicBezTo>
                <a:cubicBezTo>
                  <a:pt x="5482" y="9501"/>
                  <a:pt x="5492" y="9486"/>
                  <a:pt x="5501" y="9470"/>
                </a:cubicBezTo>
                <a:cubicBezTo>
                  <a:pt x="5528" y="9424"/>
                  <a:pt x="5546" y="9377"/>
                  <a:pt x="5546" y="9330"/>
                </a:cubicBezTo>
                <a:cubicBezTo>
                  <a:pt x="5556" y="9284"/>
                  <a:pt x="5574" y="9268"/>
                  <a:pt x="5592" y="9268"/>
                </a:cubicBezTo>
                <a:cubicBezTo>
                  <a:pt x="5611" y="9268"/>
                  <a:pt x="5629" y="9253"/>
                  <a:pt x="5638" y="9253"/>
                </a:cubicBezTo>
                <a:cubicBezTo>
                  <a:pt x="5647" y="9253"/>
                  <a:pt x="5656" y="9237"/>
                  <a:pt x="5665" y="9237"/>
                </a:cubicBezTo>
                <a:cubicBezTo>
                  <a:pt x="5665" y="9237"/>
                  <a:pt x="5665" y="9222"/>
                  <a:pt x="5665" y="9222"/>
                </a:cubicBezTo>
                <a:cubicBezTo>
                  <a:pt x="5665" y="9222"/>
                  <a:pt x="5665" y="9206"/>
                  <a:pt x="5665" y="9206"/>
                </a:cubicBezTo>
                <a:cubicBezTo>
                  <a:pt x="5656" y="9206"/>
                  <a:pt x="5656" y="9206"/>
                  <a:pt x="5647" y="9206"/>
                </a:cubicBezTo>
                <a:cubicBezTo>
                  <a:pt x="5638" y="9206"/>
                  <a:pt x="5638" y="9206"/>
                  <a:pt x="5638" y="9190"/>
                </a:cubicBezTo>
                <a:cubicBezTo>
                  <a:pt x="5638" y="9190"/>
                  <a:pt x="5647" y="9190"/>
                  <a:pt x="5647" y="9190"/>
                </a:cubicBezTo>
                <a:cubicBezTo>
                  <a:pt x="5647" y="9190"/>
                  <a:pt x="5647" y="9190"/>
                  <a:pt x="5656" y="9190"/>
                </a:cubicBezTo>
                <a:cubicBezTo>
                  <a:pt x="5702" y="9190"/>
                  <a:pt x="5739" y="9159"/>
                  <a:pt x="5784" y="9159"/>
                </a:cubicBezTo>
                <a:cubicBezTo>
                  <a:pt x="5794" y="9159"/>
                  <a:pt x="5803" y="9144"/>
                  <a:pt x="5812" y="9144"/>
                </a:cubicBezTo>
                <a:cubicBezTo>
                  <a:pt x="5821" y="9113"/>
                  <a:pt x="5821" y="9113"/>
                  <a:pt x="5803" y="9082"/>
                </a:cubicBezTo>
                <a:cubicBezTo>
                  <a:pt x="5794" y="9066"/>
                  <a:pt x="5784" y="9035"/>
                  <a:pt x="5784" y="9019"/>
                </a:cubicBezTo>
                <a:cubicBezTo>
                  <a:pt x="5794" y="8988"/>
                  <a:pt x="5794" y="8957"/>
                  <a:pt x="5803" y="8926"/>
                </a:cubicBezTo>
                <a:cubicBezTo>
                  <a:pt x="5812" y="8880"/>
                  <a:pt x="5839" y="8833"/>
                  <a:pt x="5867" y="8817"/>
                </a:cubicBezTo>
                <a:cubicBezTo>
                  <a:pt x="5885" y="8802"/>
                  <a:pt x="5903" y="8786"/>
                  <a:pt x="5922" y="8771"/>
                </a:cubicBezTo>
                <a:cubicBezTo>
                  <a:pt x="5931" y="8755"/>
                  <a:pt x="5940" y="8740"/>
                  <a:pt x="5958" y="8755"/>
                </a:cubicBezTo>
                <a:cubicBezTo>
                  <a:pt x="5986" y="8755"/>
                  <a:pt x="6022" y="8724"/>
                  <a:pt x="6059" y="8709"/>
                </a:cubicBezTo>
                <a:cubicBezTo>
                  <a:pt x="6068" y="8709"/>
                  <a:pt x="6068" y="8693"/>
                  <a:pt x="6077" y="8678"/>
                </a:cubicBezTo>
                <a:cubicBezTo>
                  <a:pt x="6077" y="8662"/>
                  <a:pt x="6086" y="8647"/>
                  <a:pt x="6086" y="8647"/>
                </a:cubicBezTo>
                <a:cubicBezTo>
                  <a:pt x="6114" y="8631"/>
                  <a:pt x="6141" y="8631"/>
                  <a:pt x="6169" y="8615"/>
                </a:cubicBezTo>
                <a:cubicBezTo>
                  <a:pt x="6169" y="8615"/>
                  <a:pt x="6178" y="8631"/>
                  <a:pt x="6178" y="8631"/>
                </a:cubicBezTo>
                <a:cubicBezTo>
                  <a:pt x="6169" y="8631"/>
                  <a:pt x="6169" y="8647"/>
                  <a:pt x="6169" y="8647"/>
                </a:cubicBezTo>
                <a:cubicBezTo>
                  <a:pt x="6160" y="8662"/>
                  <a:pt x="6151" y="8662"/>
                  <a:pt x="6141" y="8662"/>
                </a:cubicBezTo>
                <a:cubicBezTo>
                  <a:pt x="6114" y="8693"/>
                  <a:pt x="6105" y="8709"/>
                  <a:pt x="6096" y="8755"/>
                </a:cubicBezTo>
                <a:cubicBezTo>
                  <a:pt x="6086" y="8771"/>
                  <a:pt x="6086" y="8786"/>
                  <a:pt x="6086" y="8802"/>
                </a:cubicBezTo>
                <a:cubicBezTo>
                  <a:pt x="6086" y="8833"/>
                  <a:pt x="6105" y="8849"/>
                  <a:pt x="6114" y="8864"/>
                </a:cubicBezTo>
                <a:cubicBezTo>
                  <a:pt x="6123" y="8880"/>
                  <a:pt x="6123" y="8880"/>
                  <a:pt x="6132" y="8880"/>
                </a:cubicBezTo>
                <a:cubicBezTo>
                  <a:pt x="6160" y="8849"/>
                  <a:pt x="6196" y="8817"/>
                  <a:pt x="6215" y="8771"/>
                </a:cubicBezTo>
                <a:cubicBezTo>
                  <a:pt x="6224" y="8740"/>
                  <a:pt x="6242" y="8724"/>
                  <a:pt x="6260" y="8740"/>
                </a:cubicBezTo>
                <a:cubicBezTo>
                  <a:pt x="6297" y="8709"/>
                  <a:pt x="6343" y="8693"/>
                  <a:pt x="6379" y="8662"/>
                </a:cubicBezTo>
                <a:cubicBezTo>
                  <a:pt x="6398" y="8662"/>
                  <a:pt x="6407" y="8662"/>
                  <a:pt x="6416" y="8647"/>
                </a:cubicBezTo>
                <a:cubicBezTo>
                  <a:pt x="6425" y="8600"/>
                  <a:pt x="6453" y="8615"/>
                  <a:pt x="6471" y="8600"/>
                </a:cubicBezTo>
                <a:cubicBezTo>
                  <a:pt x="6480" y="8584"/>
                  <a:pt x="6489" y="8584"/>
                  <a:pt x="6489" y="8584"/>
                </a:cubicBezTo>
                <a:cubicBezTo>
                  <a:pt x="6498" y="8569"/>
                  <a:pt x="6498" y="8569"/>
                  <a:pt x="6507" y="8569"/>
                </a:cubicBezTo>
                <a:cubicBezTo>
                  <a:pt x="6507" y="8553"/>
                  <a:pt x="6517" y="8538"/>
                  <a:pt x="6507" y="8522"/>
                </a:cubicBezTo>
                <a:cubicBezTo>
                  <a:pt x="6489" y="8507"/>
                  <a:pt x="6480" y="8476"/>
                  <a:pt x="6489" y="8429"/>
                </a:cubicBezTo>
                <a:cubicBezTo>
                  <a:pt x="6489" y="8429"/>
                  <a:pt x="6489" y="8429"/>
                  <a:pt x="6489" y="8429"/>
                </a:cubicBezTo>
                <a:cubicBezTo>
                  <a:pt x="6489" y="8413"/>
                  <a:pt x="6471" y="8398"/>
                  <a:pt x="6471" y="8413"/>
                </a:cubicBezTo>
                <a:cubicBezTo>
                  <a:pt x="6443" y="8445"/>
                  <a:pt x="6416" y="8491"/>
                  <a:pt x="6398" y="8538"/>
                </a:cubicBezTo>
                <a:cubicBezTo>
                  <a:pt x="6398" y="8569"/>
                  <a:pt x="6388" y="8569"/>
                  <a:pt x="6379" y="8569"/>
                </a:cubicBezTo>
                <a:cubicBezTo>
                  <a:pt x="6370" y="8553"/>
                  <a:pt x="6361" y="8553"/>
                  <a:pt x="6352" y="8553"/>
                </a:cubicBezTo>
                <a:cubicBezTo>
                  <a:pt x="6352" y="8569"/>
                  <a:pt x="6343" y="8569"/>
                  <a:pt x="6334" y="8569"/>
                </a:cubicBezTo>
                <a:cubicBezTo>
                  <a:pt x="6334" y="8569"/>
                  <a:pt x="6324" y="8553"/>
                  <a:pt x="6324" y="8553"/>
                </a:cubicBezTo>
                <a:cubicBezTo>
                  <a:pt x="6315" y="8553"/>
                  <a:pt x="6306" y="8553"/>
                  <a:pt x="6297" y="8553"/>
                </a:cubicBezTo>
                <a:cubicBezTo>
                  <a:pt x="6279" y="8553"/>
                  <a:pt x="6269" y="8522"/>
                  <a:pt x="6269" y="8491"/>
                </a:cubicBezTo>
                <a:cubicBezTo>
                  <a:pt x="6242" y="8491"/>
                  <a:pt x="6224" y="8460"/>
                  <a:pt x="6224" y="8413"/>
                </a:cubicBezTo>
                <a:cubicBezTo>
                  <a:pt x="6224" y="8367"/>
                  <a:pt x="6224" y="8336"/>
                  <a:pt x="6233" y="8289"/>
                </a:cubicBezTo>
                <a:cubicBezTo>
                  <a:pt x="6233" y="8274"/>
                  <a:pt x="6233" y="8258"/>
                  <a:pt x="6215" y="8243"/>
                </a:cubicBezTo>
                <a:cubicBezTo>
                  <a:pt x="6215" y="8243"/>
                  <a:pt x="6205" y="8243"/>
                  <a:pt x="6196" y="8243"/>
                </a:cubicBezTo>
                <a:cubicBezTo>
                  <a:pt x="6196" y="8243"/>
                  <a:pt x="6196" y="8243"/>
                  <a:pt x="6196" y="8243"/>
                </a:cubicBezTo>
                <a:cubicBezTo>
                  <a:pt x="6196" y="8243"/>
                  <a:pt x="6205" y="8227"/>
                  <a:pt x="6205" y="8227"/>
                </a:cubicBezTo>
                <a:cubicBezTo>
                  <a:pt x="6224" y="8211"/>
                  <a:pt x="6242" y="8196"/>
                  <a:pt x="6260" y="8180"/>
                </a:cubicBezTo>
                <a:cubicBezTo>
                  <a:pt x="6269" y="8165"/>
                  <a:pt x="6279" y="8134"/>
                  <a:pt x="6269" y="8118"/>
                </a:cubicBezTo>
                <a:cubicBezTo>
                  <a:pt x="6260" y="8103"/>
                  <a:pt x="6260" y="8087"/>
                  <a:pt x="6251" y="8072"/>
                </a:cubicBezTo>
                <a:cubicBezTo>
                  <a:pt x="6233" y="8040"/>
                  <a:pt x="6205" y="8025"/>
                  <a:pt x="6178" y="8040"/>
                </a:cubicBezTo>
                <a:cubicBezTo>
                  <a:pt x="6105" y="8072"/>
                  <a:pt x="6032" y="8103"/>
                  <a:pt x="5967" y="8165"/>
                </a:cubicBezTo>
                <a:cubicBezTo>
                  <a:pt x="5967" y="8165"/>
                  <a:pt x="5967" y="8180"/>
                  <a:pt x="5967" y="8180"/>
                </a:cubicBezTo>
                <a:cubicBezTo>
                  <a:pt x="5967" y="8180"/>
                  <a:pt x="5967" y="8180"/>
                  <a:pt x="5967" y="8180"/>
                </a:cubicBezTo>
                <a:cubicBezTo>
                  <a:pt x="5958" y="8196"/>
                  <a:pt x="5949" y="8211"/>
                  <a:pt x="5940" y="8227"/>
                </a:cubicBezTo>
                <a:cubicBezTo>
                  <a:pt x="5940" y="8227"/>
                  <a:pt x="5940" y="8227"/>
                  <a:pt x="5940" y="8227"/>
                </a:cubicBezTo>
                <a:cubicBezTo>
                  <a:pt x="5931" y="8243"/>
                  <a:pt x="5913" y="8243"/>
                  <a:pt x="5903" y="8258"/>
                </a:cubicBezTo>
                <a:cubicBezTo>
                  <a:pt x="5903" y="8258"/>
                  <a:pt x="5894" y="8274"/>
                  <a:pt x="5885" y="8274"/>
                </a:cubicBezTo>
                <a:cubicBezTo>
                  <a:pt x="5885" y="8289"/>
                  <a:pt x="5885" y="8289"/>
                  <a:pt x="5885" y="8289"/>
                </a:cubicBezTo>
                <a:cubicBezTo>
                  <a:pt x="5885" y="8274"/>
                  <a:pt x="5885" y="8274"/>
                  <a:pt x="5885" y="8274"/>
                </a:cubicBezTo>
                <a:cubicBezTo>
                  <a:pt x="5894" y="8258"/>
                  <a:pt x="5894" y="8258"/>
                  <a:pt x="5903" y="8243"/>
                </a:cubicBezTo>
                <a:cubicBezTo>
                  <a:pt x="5913" y="8243"/>
                  <a:pt x="5931" y="8227"/>
                  <a:pt x="5940" y="8227"/>
                </a:cubicBezTo>
                <a:cubicBezTo>
                  <a:pt x="5940" y="8227"/>
                  <a:pt x="5940" y="8227"/>
                  <a:pt x="5940" y="8227"/>
                </a:cubicBezTo>
                <a:cubicBezTo>
                  <a:pt x="5940" y="8180"/>
                  <a:pt x="5949" y="8180"/>
                  <a:pt x="5967" y="8180"/>
                </a:cubicBezTo>
                <a:cubicBezTo>
                  <a:pt x="5967" y="8180"/>
                  <a:pt x="5967" y="8180"/>
                  <a:pt x="5967" y="8165"/>
                </a:cubicBezTo>
                <a:cubicBezTo>
                  <a:pt x="5967" y="8165"/>
                  <a:pt x="5967" y="8165"/>
                  <a:pt x="5967" y="8165"/>
                </a:cubicBezTo>
                <a:cubicBezTo>
                  <a:pt x="5967" y="8149"/>
                  <a:pt x="5977" y="8134"/>
                  <a:pt x="5986" y="8118"/>
                </a:cubicBezTo>
                <a:cubicBezTo>
                  <a:pt x="6013" y="8072"/>
                  <a:pt x="6041" y="8040"/>
                  <a:pt x="6077" y="8025"/>
                </a:cubicBezTo>
                <a:cubicBezTo>
                  <a:pt x="6096" y="8025"/>
                  <a:pt x="6114" y="8009"/>
                  <a:pt x="6123" y="7963"/>
                </a:cubicBezTo>
                <a:cubicBezTo>
                  <a:pt x="6123" y="7963"/>
                  <a:pt x="6132" y="7947"/>
                  <a:pt x="6132" y="7947"/>
                </a:cubicBezTo>
                <a:cubicBezTo>
                  <a:pt x="6151" y="7916"/>
                  <a:pt x="6160" y="7901"/>
                  <a:pt x="6178" y="7870"/>
                </a:cubicBezTo>
                <a:cubicBezTo>
                  <a:pt x="6196" y="7854"/>
                  <a:pt x="6215" y="7870"/>
                  <a:pt x="6233" y="7885"/>
                </a:cubicBezTo>
                <a:cubicBezTo>
                  <a:pt x="6315" y="7885"/>
                  <a:pt x="6388" y="7901"/>
                  <a:pt x="6462" y="7916"/>
                </a:cubicBezTo>
                <a:cubicBezTo>
                  <a:pt x="6489" y="7916"/>
                  <a:pt x="6517" y="7901"/>
                  <a:pt x="6553" y="7901"/>
                </a:cubicBezTo>
                <a:cubicBezTo>
                  <a:pt x="6562" y="7916"/>
                  <a:pt x="6572" y="7901"/>
                  <a:pt x="6581" y="7901"/>
                </a:cubicBezTo>
                <a:cubicBezTo>
                  <a:pt x="6581" y="7901"/>
                  <a:pt x="6590" y="7885"/>
                  <a:pt x="6599" y="7885"/>
                </a:cubicBezTo>
                <a:cubicBezTo>
                  <a:pt x="6617" y="7870"/>
                  <a:pt x="6636" y="7838"/>
                  <a:pt x="6654" y="7807"/>
                </a:cubicBezTo>
                <a:cubicBezTo>
                  <a:pt x="6663" y="7776"/>
                  <a:pt x="6681" y="7761"/>
                  <a:pt x="6700" y="7761"/>
                </a:cubicBezTo>
                <a:cubicBezTo>
                  <a:pt x="6709" y="7761"/>
                  <a:pt x="6727" y="7745"/>
                  <a:pt x="6736" y="7745"/>
                </a:cubicBezTo>
                <a:cubicBezTo>
                  <a:pt x="6773" y="7745"/>
                  <a:pt x="6809" y="7714"/>
                  <a:pt x="6837" y="7668"/>
                </a:cubicBezTo>
                <a:cubicBezTo>
                  <a:pt x="6855" y="7652"/>
                  <a:pt x="6864" y="7621"/>
                  <a:pt x="6855" y="7590"/>
                </a:cubicBezTo>
                <a:cubicBezTo>
                  <a:pt x="6846" y="7574"/>
                  <a:pt x="6846" y="7543"/>
                  <a:pt x="6855" y="7528"/>
                </a:cubicBezTo>
                <a:cubicBezTo>
                  <a:pt x="6855" y="7512"/>
                  <a:pt x="6864" y="7497"/>
                  <a:pt x="6864" y="7481"/>
                </a:cubicBezTo>
                <a:cubicBezTo>
                  <a:pt x="6864" y="7466"/>
                  <a:pt x="6864" y="7450"/>
                  <a:pt x="6864" y="7434"/>
                </a:cubicBezTo>
                <a:cubicBezTo>
                  <a:pt x="6846" y="7403"/>
                  <a:pt x="6828" y="7372"/>
                  <a:pt x="6800" y="7388"/>
                </a:cubicBezTo>
                <a:cubicBezTo>
                  <a:pt x="6800" y="7388"/>
                  <a:pt x="6800" y="7388"/>
                  <a:pt x="6800" y="7388"/>
                </a:cubicBezTo>
                <a:cubicBezTo>
                  <a:pt x="6800" y="7388"/>
                  <a:pt x="6800" y="7388"/>
                  <a:pt x="6800" y="7388"/>
                </a:cubicBezTo>
                <a:cubicBezTo>
                  <a:pt x="6800" y="7388"/>
                  <a:pt x="6800" y="7388"/>
                  <a:pt x="6800" y="7388"/>
                </a:cubicBezTo>
                <a:cubicBezTo>
                  <a:pt x="6800" y="7388"/>
                  <a:pt x="6800" y="7388"/>
                  <a:pt x="6800" y="7388"/>
                </a:cubicBezTo>
                <a:cubicBezTo>
                  <a:pt x="6800" y="7372"/>
                  <a:pt x="6800" y="7357"/>
                  <a:pt x="6800" y="7341"/>
                </a:cubicBezTo>
                <a:cubicBezTo>
                  <a:pt x="6800" y="7326"/>
                  <a:pt x="6791" y="7295"/>
                  <a:pt x="6773" y="7295"/>
                </a:cubicBezTo>
                <a:cubicBezTo>
                  <a:pt x="6764" y="7295"/>
                  <a:pt x="6755" y="7295"/>
                  <a:pt x="6745" y="7295"/>
                </a:cubicBezTo>
                <a:cubicBezTo>
                  <a:pt x="6745" y="7295"/>
                  <a:pt x="6745" y="7295"/>
                  <a:pt x="6745" y="7295"/>
                </a:cubicBezTo>
                <a:cubicBezTo>
                  <a:pt x="6745" y="7279"/>
                  <a:pt x="6745" y="7279"/>
                  <a:pt x="6755" y="7279"/>
                </a:cubicBezTo>
                <a:cubicBezTo>
                  <a:pt x="6755" y="7279"/>
                  <a:pt x="6764" y="7264"/>
                  <a:pt x="6773" y="7264"/>
                </a:cubicBezTo>
                <a:cubicBezTo>
                  <a:pt x="6782" y="7248"/>
                  <a:pt x="6782" y="7232"/>
                  <a:pt x="6782" y="7217"/>
                </a:cubicBezTo>
                <a:cubicBezTo>
                  <a:pt x="6773" y="7201"/>
                  <a:pt x="6764" y="7186"/>
                  <a:pt x="6745" y="7186"/>
                </a:cubicBezTo>
                <a:cubicBezTo>
                  <a:pt x="6745" y="7186"/>
                  <a:pt x="6736" y="7186"/>
                  <a:pt x="6727" y="7186"/>
                </a:cubicBezTo>
                <a:cubicBezTo>
                  <a:pt x="6709" y="7139"/>
                  <a:pt x="6681" y="7124"/>
                  <a:pt x="6654" y="7108"/>
                </a:cubicBezTo>
                <a:cubicBezTo>
                  <a:pt x="6654" y="7093"/>
                  <a:pt x="6645" y="7093"/>
                  <a:pt x="6645" y="7093"/>
                </a:cubicBezTo>
                <a:cubicBezTo>
                  <a:pt x="6645" y="7030"/>
                  <a:pt x="6617" y="7015"/>
                  <a:pt x="6599" y="6984"/>
                </a:cubicBezTo>
                <a:cubicBezTo>
                  <a:pt x="6590" y="6968"/>
                  <a:pt x="6581" y="6937"/>
                  <a:pt x="6572" y="6922"/>
                </a:cubicBezTo>
                <a:cubicBezTo>
                  <a:pt x="6562" y="6906"/>
                  <a:pt x="6562" y="6891"/>
                  <a:pt x="6572" y="6875"/>
                </a:cubicBezTo>
                <a:cubicBezTo>
                  <a:pt x="6581" y="6859"/>
                  <a:pt x="6590" y="6844"/>
                  <a:pt x="6599" y="6828"/>
                </a:cubicBezTo>
                <a:cubicBezTo>
                  <a:pt x="6608" y="6813"/>
                  <a:pt x="6608" y="6797"/>
                  <a:pt x="6608" y="6782"/>
                </a:cubicBezTo>
                <a:cubicBezTo>
                  <a:pt x="6590" y="6751"/>
                  <a:pt x="6581" y="6720"/>
                  <a:pt x="6590" y="6673"/>
                </a:cubicBezTo>
                <a:cubicBezTo>
                  <a:pt x="6590" y="6673"/>
                  <a:pt x="6581" y="6657"/>
                  <a:pt x="6581" y="6642"/>
                </a:cubicBezTo>
                <a:cubicBezTo>
                  <a:pt x="6572" y="6626"/>
                  <a:pt x="6572" y="6595"/>
                  <a:pt x="6562" y="6580"/>
                </a:cubicBezTo>
                <a:cubicBezTo>
                  <a:pt x="6553" y="6580"/>
                  <a:pt x="6562" y="6549"/>
                  <a:pt x="6553" y="6533"/>
                </a:cubicBezTo>
                <a:cubicBezTo>
                  <a:pt x="6553" y="6518"/>
                  <a:pt x="6553" y="6487"/>
                  <a:pt x="6553" y="6471"/>
                </a:cubicBezTo>
                <a:cubicBezTo>
                  <a:pt x="6553" y="6440"/>
                  <a:pt x="6544" y="6424"/>
                  <a:pt x="6544" y="6393"/>
                </a:cubicBezTo>
                <a:cubicBezTo>
                  <a:pt x="6526" y="6331"/>
                  <a:pt x="6526" y="6269"/>
                  <a:pt x="6517" y="6207"/>
                </a:cubicBezTo>
                <a:cubicBezTo>
                  <a:pt x="6517" y="6191"/>
                  <a:pt x="6517" y="6176"/>
                  <a:pt x="6507" y="6160"/>
                </a:cubicBezTo>
                <a:cubicBezTo>
                  <a:pt x="6507" y="6145"/>
                  <a:pt x="6507" y="6145"/>
                  <a:pt x="6498" y="6145"/>
                </a:cubicBezTo>
                <a:cubicBezTo>
                  <a:pt x="6498" y="6145"/>
                  <a:pt x="6498" y="6145"/>
                  <a:pt x="6489" y="6145"/>
                </a:cubicBezTo>
                <a:cubicBezTo>
                  <a:pt x="6471" y="6191"/>
                  <a:pt x="6443" y="6238"/>
                  <a:pt x="6434" y="6300"/>
                </a:cubicBezTo>
                <a:cubicBezTo>
                  <a:pt x="6416" y="6362"/>
                  <a:pt x="6398" y="6409"/>
                  <a:pt x="6361" y="6440"/>
                </a:cubicBezTo>
                <a:cubicBezTo>
                  <a:pt x="6352" y="6440"/>
                  <a:pt x="6343" y="6455"/>
                  <a:pt x="6334" y="6471"/>
                </a:cubicBezTo>
                <a:cubicBezTo>
                  <a:pt x="6324" y="6487"/>
                  <a:pt x="6306" y="6487"/>
                  <a:pt x="6297" y="6502"/>
                </a:cubicBezTo>
                <a:cubicBezTo>
                  <a:pt x="6288" y="6502"/>
                  <a:pt x="6269" y="6502"/>
                  <a:pt x="6260" y="6487"/>
                </a:cubicBezTo>
                <a:cubicBezTo>
                  <a:pt x="6251" y="6471"/>
                  <a:pt x="6242" y="6455"/>
                  <a:pt x="6242" y="6440"/>
                </a:cubicBezTo>
                <a:cubicBezTo>
                  <a:pt x="6242" y="6424"/>
                  <a:pt x="6224" y="6409"/>
                  <a:pt x="6215" y="6393"/>
                </a:cubicBezTo>
                <a:cubicBezTo>
                  <a:pt x="6196" y="6378"/>
                  <a:pt x="6196" y="6347"/>
                  <a:pt x="6196" y="6331"/>
                </a:cubicBezTo>
                <a:cubicBezTo>
                  <a:pt x="6196" y="6285"/>
                  <a:pt x="6215" y="6238"/>
                  <a:pt x="6205" y="6191"/>
                </a:cubicBezTo>
                <a:cubicBezTo>
                  <a:pt x="6205" y="6176"/>
                  <a:pt x="6205" y="6160"/>
                  <a:pt x="6215" y="6160"/>
                </a:cubicBezTo>
                <a:cubicBezTo>
                  <a:pt x="6224" y="6114"/>
                  <a:pt x="6233" y="6067"/>
                  <a:pt x="6242" y="6036"/>
                </a:cubicBezTo>
                <a:cubicBezTo>
                  <a:pt x="6251" y="6020"/>
                  <a:pt x="6242" y="6005"/>
                  <a:pt x="6233" y="6005"/>
                </a:cubicBezTo>
                <a:cubicBezTo>
                  <a:pt x="6215" y="5989"/>
                  <a:pt x="6196" y="5958"/>
                  <a:pt x="6169" y="5958"/>
                </a:cubicBezTo>
                <a:cubicBezTo>
                  <a:pt x="6160" y="5958"/>
                  <a:pt x="6151" y="5943"/>
                  <a:pt x="6141" y="5927"/>
                </a:cubicBezTo>
                <a:cubicBezTo>
                  <a:pt x="6132" y="5927"/>
                  <a:pt x="6132" y="5912"/>
                  <a:pt x="6132" y="5896"/>
                </a:cubicBezTo>
                <a:cubicBezTo>
                  <a:pt x="6132" y="5880"/>
                  <a:pt x="6132" y="5865"/>
                  <a:pt x="6132" y="5865"/>
                </a:cubicBezTo>
                <a:cubicBezTo>
                  <a:pt x="6114" y="5834"/>
                  <a:pt x="6105" y="5803"/>
                  <a:pt x="6096" y="5772"/>
                </a:cubicBezTo>
                <a:cubicBezTo>
                  <a:pt x="6096" y="5741"/>
                  <a:pt x="6086" y="5725"/>
                  <a:pt x="6077" y="5710"/>
                </a:cubicBezTo>
                <a:cubicBezTo>
                  <a:pt x="6059" y="5678"/>
                  <a:pt x="6050" y="5663"/>
                  <a:pt x="6022" y="5678"/>
                </a:cubicBezTo>
                <a:cubicBezTo>
                  <a:pt x="6013" y="5678"/>
                  <a:pt x="6004" y="5678"/>
                  <a:pt x="5995" y="5678"/>
                </a:cubicBezTo>
                <a:cubicBezTo>
                  <a:pt x="5958" y="5663"/>
                  <a:pt x="5931" y="5678"/>
                  <a:pt x="5903" y="5632"/>
                </a:cubicBezTo>
                <a:cubicBezTo>
                  <a:pt x="5894" y="5616"/>
                  <a:pt x="5876" y="5616"/>
                  <a:pt x="5867" y="5616"/>
                </a:cubicBezTo>
                <a:cubicBezTo>
                  <a:pt x="5830" y="5601"/>
                  <a:pt x="5794" y="5632"/>
                  <a:pt x="5784" y="5678"/>
                </a:cubicBezTo>
                <a:cubicBezTo>
                  <a:pt x="5775" y="5710"/>
                  <a:pt x="5775" y="5741"/>
                  <a:pt x="5784" y="5772"/>
                </a:cubicBezTo>
                <a:cubicBezTo>
                  <a:pt x="5794" y="5787"/>
                  <a:pt x="5794" y="5818"/>
                  <a:pt x="5784" y="5834"/>
                </a:cubicBezTo>
                <a:cubicBezTo>
                  <a:pt x="5775" y="5865"/>
                  <a:pt x="5757" y="5896"/>
                  <a:pt x="5748" y="5927"/>
                </a:cubicBezTo>
                <a:cubicBezTo>
                  <a:pt x="5739" y="5958"/>
                  <a:pt x="5766" y="6005"/>
                  <a:pt x="5757" y="6036"/>
                </a:cubicBezTo>
                <a:cubicBezTo>
                  <a:pt x="5757" y="6051"/>
                  <a:pt x="5757" y="6083"/>
                  <a:pt x="5757" y="6098"/>
                </a:cubicBezTo>
                <a:cubicBezTo>
                  <a:pt x="5766" y="6129"/>
                  <a:pt x="5757" y="6145"/>
                  <a:pt x="5739" y="6160"/>
                </a:cubicBezTo>
                <a:cubicBezTo>
                  <a:pt x="5739" y="6176"/>
                  <a:pt x="5729" y="6176"/>
                  <a:pt x="5720" y="6191"/>
                </a:cubicBezTo>
                <a:cubicBezTo>
                  <a:pt x="5711" y="6238"/>
                  <a:pt x="5675" y="6269"/>
                  <a:pt x="5656" y="6316"/>
                </a:cubicBezTo>
                <a:cubicBezTo>
                  <a:pt x="5647" y="6347"/>
                  <a:pt x="5647" y="6362"/>
                  <a:pt x="5656" y="6393"/>
                </a:cubicBezTo>
                <a:cubicBezTo>
                  <a:pt x="5665" y="6409"/>
                  <a:pt x="5675" y="6424"/>
                  <a:pt x="5684" y="6440"/>
                </a:cubicBezTo>
                <a:cubicBezTo>
                  <a:pt x="5684" y="6455"/>
                  <a:pt x="5693" y="6471"/>
                  <a:pt x="5693" y="6502"/>
                </a:cubicBezTo>
                <a:cubicBezTo>
                  <a:pt x="5702" y="6549"/>
                  <a:pt x="5702" y="6595"/>
                  <a:pt x="5702" y="6642"/>
                </a:cubicBezTo>
                <a:cubicBezTo>
                  <a:pt x="5711" y="6704"/>
                  <a:pt x="5693" y="6751"/>
                  <a:pt x="5702" y="6797"/>
                </a:cubicBezTo>
                <a:cubicBezTo>
                  <a:pt x="5702" y="6813"/>
                  <a:pt x="5702" y="6813"/>
                  <a:pt x="5693" y="6828"/>
                </a:cubicBezTo>
                <a:cubicBezTo>
                  <a:pt x="5684" y="6844"/>
                  <a:pt x="5675" y="6844"/>
                  <a:pt x="5665" y="6859"/>
                </a:cubicBezTo>
                <a:cubicBezTo>
                  <a:pt x="5629" y="6922"/>
                  <a:pt x="5592" y="6953"/>
                  <a:pt x="5546" y="6984"/>
                </a:cubicBezTo>
                <a:cubicBezTo>
                  <a:pt x="5528" y="6999"/>
                  <a:pt x="5510" y="7015"/>
                  <a:pt x="5492" y="7030"/>
                </a:cubicBezTo>
                <a:cubicBezTo>
                  <a:pt x="5473" y="7030"/>
                  <a:pt x="5464" y="7046"/>
                  <a:pt x="5464" y="7077"/>
                </a:cubicBezTo>
                <a:cubicBezTo>
                  <a:pt x="5464" y="7139"/>
                  <a:pt x="5473" y="7186"/>
                  <a:pt x="5464" y="7232"/>
                </a:cubicBezTo>
                <a:cubicBezTo>
                  <a:pt x="5464" y="7279"/>
                  <a:pt x="5464" y="7310"/>
                  <a:pt x="5455" y="7341"/>
                </a:cubicBezTo>
                <a:cubicBezTo>
                  <a:pt x="5455" y="7388"/>
                  <a:pt x="5464" y="7419"/>
                  <a:pt x="5464" y="7450"/>
                </a:cubicBezTo>
                <a:cubicBezTo>
                  <a:pt x="5464" y="7466"/>
                  <a:pt x="5464" y="7481"/>
                  <a:pt x="5455" y="7497"/>
                </a:cubicBezTo>
                <a:cubicBezTo>
                  <a:pt x="5455" y="7512"/>
                  <a:pt x="5446" y="7543"/>
                  <a:pt x="5437" y="7559"/>
                </a:cubicBezTo>
                <a:cubicBezTo>
                  <a:pt x="5437" y="7574"/>
                  <a:pt x="5427" y="7574"/>
                  <a:pt x="5427" y="7574"/>
                </a:cubicBezTo>
                <a:cubicBezTo>
                  <a:pt x="5400" y="7574"/>
                  <a:pt x="5391" y="7590"/>
                  <a:pt x="5382" y="7605"/>
                </a:cubicBezTo>
                <a:cubicBezTo>
                  <a:pt x="5373" y="7621"/>
                  <a:pt x="5354" y="7621"/>
                  <a:pt x="5354" y="7605"/>
                </a:cubicBezTo>
                <a:cubicBezTo>
                  <a:pt x="5354" y="7590"/>
                  <a:pt x="5345" y="7574"/>
                  <a:pt x="5345" y="7559"/>
                </a:cubicBezTo>
                <a:cubicBezTo>
                  <a:pt x="5336" y="7543"/>
                  <a:pt x="5336" y="7512"/>
                  <a:pt x="5327" y="7497"/>
                </a:cubicBezTo>
                <a:cubicBezTo>
                  <a:pt x="5299" y="7466"/>
                  <a:pt x="5290" y="7403"/>
                  <a:pt x="5272" y="7357"/>
                </a:cubicBezTo>
                <a:cubicBezTo>
                  <a:pt x="5272" y="7341"/>
                  <a:pt x="5272" y="7326"/>
                  <a:pt x="5272" y="7295"/>
                </a:cubicBezTo>
                <a:cubicBezTo>
                  <a:pt x="5290" y="7248"/>
                  <a:pt x="5308" y="7186"/>
                  <a:pt x="5308" y="7108"/>
                </a:cubicBezTo>
                <a:cubicBezTo>
                  <a:pt x="5308" y="7093"/>
                  <a:pt x="5318" y="7062"/>
                  <a:pt x="5318" y="7046"/>
                </a:cubicBezTo>
                <a:cubicBezTo>
                  <a:pt x="5327" y="7015"/>
                  <a:pt x="5327" y="6999"/>
                  <a:pt x="5327" y="6984"/>
                </a:cubicBezTo>
                <a:cubicBezTo>
                  <a:pt x="5336" y="6968"/>
                  <a:pt x="5327" y="6953"/>
                  <a:pt x="5318" y="6953"/>
                </a:cubicBezTo>
                <a:cubicBezTo>
                  <a:pt x="5281" y="6937"/>
                  <a:pt x="5235" y="6906"/>
                  <a:pt x="5199" y="6906"/>
                </a:cubicBezTo>
                <a:cubicBezTo>
                  <a:pt x="5180" y="6906"/>
                  <a:pt x="5171" y="6906"/>
                  <a:pt x="5171" y="6891"/>
                </a:cubicBezTo>
                <a:cubicBezTo>
                  <a:pt x="5144" y="6844"/>
                  <a:pt x="5125" y="6813"/>
                  <a:pt x="5098" y="6782"/>
                </a:cubicBezTo>
                <a:cubicBezTo>
                  <a:pt x="5071" y="6766"/>
                  <a:pt x="5043" y="6735"/>
                  <a:pt x="5034" y="6689"/>
                </a:cubicBezTo>
                <a:cubicBezTo>
                  <a:pt x="5016" y="6626"/>
                  <a:pt x="4997" y="6595"/>
                  <a:pt x="4961" y="6564"/>
                </a:cubicBezTo>
                <a:cubicBezTo>
                  <a:pt x="4942" y="6549"/>
                  <a:pt x="4915" y="6518"/>
                  <a:pt x="4887" y="6502"/>
                </a:cubicBezTo>
                <a:cubicBezTo>
                  <a:pt x="4878" y="6487"/>
                  <a:pt x="4860" y="6487"/>
                  <a:pt x="4851" y="6487"/>
                </a:cubicBezTo>
                <a:cubicBezTo>
                  <a:pt x="4823" y="6502"/>
                  <a:pt x="4805" y="6518"/>
                  <a:pt x="4787" y="6502"/>
                </a:cubicBezTo>
                <a:cubicBezTo>
                  <a:pt x="4787" y="6502"/>
                  <a:pt x="4778" y="6502"/>
                  <a:pt x="4778" y="6502"/>
                </a:cubicBezTo>
                <a:cubicBezTo>
                  <a:pt x="4778" y="6518"/>
                  <a:pt x="4778" y="6518"/>
                  <a:pt x="4778" y="6518"/>
                </a:cubicBezTo>
                <a:cubicBezTo>
                  <a:pt x="4778" y="6502"/>
                  <a:pt x="4778" y="6502"/>
                  <a:pt x="4778" y="6502"/>
                </a:cubicBezTo>
                <a:cubicBezTo>
                  <a:pt x="4778" y="6502"/>
                  <a:pt x="4778" y="6502"/>
                  <a:pt x="4787" y="6502"/>
                </a:cubicBezTo>
                <a:cubicBezTo>
                  <a:pt x="4796" y="6471"/>
                  <a:pt x="4805" y="6440"/>
                  <a:pt x="4805" y="6393"/>
                </a:cubicBezTo>
                <a:cubicBezTo>
                  <a:pt x="4796" y="6347"/>
                  <a:pt x="4805" y="6300"/>
                  <a:pt x="4796" y="6253"/>
                </a:cubicBezTo>
                <a:cubicBezTo>
                  <a:pt x="4796" y="6222"/>
                  <a:pt x="4796" y="6207"/>
                  <a:pt x="4796" y="6191"/>
                </a:cubicBezTo>
                <a:cubicBezTo>
                  <a:pt x="4796" y="6191"/>
                  <a:pt x="4787" y="6176"/>
                  <a:pt x="4787" y="6176"/>
                </a:cubicBezTo>
                <a:cubicBezTo>
                  <a:pt x="4778" y="6176"/>
                  <a:pt x="4759" y="6176"/>
                  <a:pt x="4750" y="6176"/>
                </a:cubicBezTo>
                <a:cubicBezTo>
                  <a:pt x="4741" y="6176"/>
                  <a:pt x="4732" y="6160"/>
                  <a:pt x="4732" y="6145"/>
                </a:cubicBezTo>
                <a:cubicBezTo>
                  <a:pt x="4732" y="6129"/>
                  <a:pt x="4723" y="6114"/>
                  <a:pt x="4732" y="6098"/>
                </a:cubicBezTo>
                <a:cubicBezTo>
                  <a:pt x="4732" y="6083"/>
                  <a:pt x="4741" y="6051"/>
                  <a:pt x="4741" y="6020"/>
                </a:cubicBezTo>
                <a:cubicBezTo>
                  <a:pt x="4759" y="5912"/>
                  <a:pt x="4787" y="5818"/>
                  <a:pt x="4842" y="5741"/>
                </a:cubicBezTo>
                <a:cubicBezTo>
                  <a:pt x="4851" y="5725"/>
                  <a:pt x="4860" y="5694"/>
                  <a:pt x="4869" y="5678"/>
                </a:cubicBezTo>
                <a:cubicBezTo>
                  <a:pt x="4897" y="5616"/>
                  <a:pt x="4924" y="5539"/>
                  <a:pt x="4970" y="5523"/>
                </a:cubicBezTo>
                <a:cubicBezTo>
                  <a:pt x="4988" y="5476"/>
                  <a:pt x="5016" y="5461"/>
                  <a:pt x="5025" y="5399"/>
                </a:cubicBezTo>
                <a:cubicBezTo>
                  <a:pt x="5025" y="5399"/>
                  <a:pt x="5034" y="5383"/>
                  <a:pt x="5043" y="5383"/>
                </a:cubicBezTo>
                <a:cubicBezTo>
                  <a:pt x="5052" y="5383"/>
                  <a:pt x="5061" y="5399"/>
                  <a:pt x="5071" y="5399"/>
                </a:cubicBezTo>
                <a:cubicBezTo>
                  <a:pt x="5098" y="5399"/>
                  <a:pt x="5125" y="5368"/>
                  <a:pt x="5125" y="5321"/>
                </a:cubicBezTo>
                <a:cubicBezTo>
                  <a:pt x="5125" y="5306"/>
                  <a:pt x="5125" y="5274"/>
                  <a:pt x="5116" y="5259"/>
                </a:cubicBezTo>
                <a:cubicBezTo>
                  <a:pt x="5116" y="5259"/>
                  <a:pt x="5116" y="5259"/>
                  <a:pt x="5116" y="5259"/>
                </a:cubicBezTo>
                <a:cubicBezTo>
                  <a:pt x="5116" y="5259"/>
                  <a:pt x="5116" y="5259"/>
                  <a:pt x="5116" y="5259"/>
                </a:cubicBezTo>
                <a:cubicBezTo>
                  <a:pt x="5116" y="5259"/>
                  <a:pt x="5116" y="5259"/>
                  <a:pt x="5116" y="5259"/>
                </a:cubicBezTo>
                <a:cubicBezTo>
                  <a:pt x="5116" y="5259"/>
                  <a:pt x="5116" y="5259"/>
                  <a:pt x="5116" y="5259"/>
                </a:cubicBezTo>
                <a:cubicBezTo>
                  <a:pt x="5153" y="5259"/>
                  <a:pt x="5189" y="5243"/>
                  <a:pt x="5199" y="5181"/>
                </a:cubicBezTo>
                <a:cubicBezTo>
                  <a:pt x="5208" y="5166"/>
                  <a:pt x="5217" y="5166"/>
                  <a:pt x="5217" y="5166"/>
                </a:cubicBezTo>
                <a:cubicBezTo>
                  <a:pt x="5235" y="5181"/>
                  <a:pt x="5244" y="5197"/>
                  <a:pt x="5254" y="5197"/>
                </a:cubicBezTo>
                <a:cubicBezTo>
                  <a:pt x="5272" y="5197"/>
                  <a:pt x="5281" y="5212"/>
                  <a:pt x="5299" y="5181"/>
                </a:cubicBezTo>
                <a:cubicBezTo>
                  <a:pt x="5336" y="5119"/>
                  <a:pt x="5373" y="5057"/>
                  <a:pt x="5418" y="4995"/>
                </a:cubicBezTo>
                <a:cubicBezTo>
                  <a:pt x="5418" y="4995"/>
                  <a:pt x="5418" y="4979"/>
                  <a:pt x="5418" y="4964"/>
                </a:cubicBezTo>
                <a:cubicBezTo>
                  <a:pt x="5418" y="4948"/>
                  <a:pt x="5427" y="4933"/>
                  <a:pt x="5437" y="4917"/>
                </a:cubicBezTo>
                <a:cubicBezTo>
                  <a:pt x="5455" y="4902"/>
                  <a:pt x="5473" y="4870"/>
                  <a:pt x="5482" y="4855"/>
                </a:cubicBezTo>
                <a:cubicBezTo>
                  <a:pt x="5492" y="4839"/>
                  <a:pt x="5501" y="4839"/>
                  <a:pt x="5501" y="4824"/>
                </a:cubicBezTo>
                <a:cubicBezTo>
                  <a:pt x="5501" y="4824"/>
                  <a:pt x="5501" y="4824"/>
                  <a:pt x="5501" y="4824"/>
                </a:cubicBezTo>
                <a:cubicBezTo>
                  <a:pt x="5510" y="4808"/>
                  <a:pt x="5510" y="4808"/>
                  <a:pt x="5510" y="4808"/>
                </a:cubicBezTo>
                <a:cubicBezTo>
                  <a:pt x="5537" y="4777"/>
                  <a:pt x="5537" y="4777"/>
                  <a:pt x="5519" y="4731"/>
                </a:cubicBezTo>
                <a:cubicBezTo>
                  <a:pt x="5519" y="4715"/>
                  <a:pt x="5519" y="4715"/>
                  <a:pt x="5519" y="4715"/>
                </a:cubicBezTo>
                <a:cubicBezTo>
                  <a:pt x="5510" y="4699"/>
                  <a:pt x="5519" y="4699"/>
                  <a:pt x="5519" y="4699"/>
                </a:cubicBezTo>
                <a:cubicBezTo>
                  <a:pt x="5546" y="4684"/>
                  <a:pt x="5574" y="4684"/>
                  <a:pt x="5583" y="4731"/>
                </a:cubicBezTo>
                <a:cubicBezTo>
                  <a:pt x="5583" y="4731"/>
                  <a:pt x="5583" y="4746"/>
                  <a:pt x="5583" y="4746"/>
                </a:cubicBezTo>
                <a:cubicBezTo>
                  <a:pt x="5620" y="4777"/>
                  <a:pt x="5665" y="4777"/>
                  <a:pt x="5702" y="4746"/>
                </a:cubicBezTo>
                <a:cubicBezTo>
                  <a:pt x="5729" y="4731"/>
                  <a:pt x="5757" y="4699"/>
                  <a:pt x="5775" y="4668"/>
                </a:cubicBezTo>
                <a:cubicBezTo>
                  <a:pt x="5784" y="4653"/>
                  <a:pt x="5794" y="4637"/>
                  <a:pt x="5803" y="4637"/>
                </a:cubicBezTo>
                <a:cubicBezTo>
                  <a:pt x="5821" y="4637"/>
                  <a:pt x="5830" y="4606"/>
                  <a:pt x="5839" y="4575"/>
                </a:cubicBezTo>
                <a:cubicBezTo>
                  <a:pt x="5848" y="4560"/>
                  <a:pt x="5848" y="4529"/>
                  <a:pt x="5848" y="4513"/>
                </a:cubicBezTo>
                <a:cubicBezTo>
                  <a:pt x="5839" y="4497"/>
                  <a:pt x="5839" y="4482"/>
                  <a:pt x="5839" y="4466"/>
                </a:cubicBezTo>
                <a:cubicBezTo>
                  <a:pt x="5830" y="4435"/>
                  <a:pt x="5830" y="4404"/>
                  <a:pt x="5830" y="4389"/>
                </a:cubicBezTo>
                <a:cubicBezTo>
                  <a:pt x="5839" y="4358"/>
                  <a:pt x="5839" y="4327"/>
                  <a:pt x="5839" y="4311"/>
                </a:cubicBezTo>
                <a:cubicBezTo>
                  <a:pt x="5839" y="4311"/>
                  <a:pt x="5839" y="4295"/>
                  <a:pt x="5839" y="4295"/>
                </a:cubicBezTo>
                <a:cubicBezTo>
                  <a:pt x="5839" y="4295"/>
                  <a:pt x="5839" y="4295"/>
                  <a:pt x="5839" y="4295"/>
                </a:cubicBezTo>
                <a:cubicBezTo>
                  <a:pt x="5839" y="4295"/>
                  <a:pt x="5839" y="4295"/>
                  <a:pt x="5839" y="4295"/>
                </a:cubicBezTo>
                <a:cubicBezTo>
                  <a:pt x="5839" y="4295"/>
                  <a:pt x="5839" y="4295"/>
                  <a:pt x="5839" y="4311"/>
                </a:cubicBezTo>
                <a:cubicBezTo>
                  <a:pt x="5848" y="4311"/>
                  <a:pt x="5867" y="4311"/>
                  <a:pt x="5876" y="4311"/>
                </a:cubicBezTo>
                <a:cubicBezTo>
                  <a:pt x="5903" y="4311"/>
                  <a:pt x="5913" y="4295"/>
                  <a:pt x="5913" y="4233"/>
                </a:cubicBezTo>
                <a:cubicBezTo>
                  <a:pt x="5913" y="4218"/>
                  <a:pt x="5913" y="4202"/>
                  <a:pt x="5922" y="4187"/>
                </a:cubicBezTo>
                <a:cubicBezTo>
                  <a:pt x="5940" y="4156"/>
                  <a:pt x="5931" y="4140"/>
                  <a:pt x="5922" y="4125"/>
                </a:cubicBezTo>
                <a:cubicBezTo>
                  <a:pt x="5903" y="4109"/>
                  <a:pt x="5885" y="4078"/>
                  <a:pt x="5885" y="4031"/>
                </a:cubicBezTo>
                <a:cubicBezTo>
                  <a:pt x="5885" y="4016"/>
                  <a:pt x="5876" y="3985"/>
                  <a:pt x="5858" y="4000"/>
                </a:cubicBezTo>
                <a:cubicBezTo>
                  <a:pt x="5848" y="4000"/>
                  <a:pt x="5839" y="3969"/>
                  <a:pt x="5839" y="3954"/>
                </a:cubicBezTo>
                <a:cubicBezTo>
                  <a:pt x="5821" y="3954"/>
                  <a:pt x="5803" y="3938"/>
                  <a:pt x="5794" y="3923"/>
                </a:cubicBezTo>
                <a:cubicBezTo>
                  <a:pt x="5794" y="3923"/>
                  <a:pt x="5794" y="3923"/>
                  <a:pt x="5794" y="3923"/>
                </a:cubicBezTo>
                <a:cubicBezTo>
                  <a:pt x="5794" y="3923"/>
                  <a:pt x="5794" y="3923"/>
                  <a:pt x="5794" y="3923"/>
                </a:cubicBezTo>
                <a:cubicBezTo>
                  <a:pt x="5794" y="3923"/>
                  <a:pt x="5794" y="3923"/>
                  <a:pt x="5794" y="3923"/>
                </a:cubicBezTo>
                <a:cubicBezTo>
                  <a:pt x="5784" y="3923"/>
                  <a:pt x="5784" y="3938"/>
                  <a:pt x="5775" y="3938"/>
                </a:cubicBezTo>
                <a:cubicBezTo>
                  <a:pt x="5748" y="3938"/>
                  <a:pt x="5739" y="3954"/>
                  <a:pt x="5729" y="3985"/>
                </a:cubicBezTo>
                <a:cubicBezTo>
                  <a:pt x="5729" y="4031"/>
                  <a:pt x="5711" y="4062"/>
                  <a:pt x="5720" y="4109"/>
                </a:cubicBezTo>
                <a:cubicBezTo>
                  <a:pt x="5720" y="4125"/>
                  <a:pt x="5720" y="4125"/>
                  <a:pt x="5711" y="4140"/>
                </a:cubicBezTo>
                <a:cubicBezTo>
                  <a:pt x="5702" y="4140"/>
                  <a:pt x="5693" y="4171"/>
                  <a:pt x="5684" y="4187"/>
                </a:cubicBezTo>
                <a:cubicBezTo>
                  <a:pt x="5665" y="4187"/>
                  <a:pt x="5656" y="4218"/>
                  <a:pt x="5647" y="4249"/>
                </a:cubicBezTo>
                <a:cubicBezTo>
                  <a:pt x="5638" y="4264"/>
                  <a:pt x="5629" y="4280"/>
                  <a:pt x="5629" y="4311"/>
                </a:cubicBezTo>
                <a:cubicBezTo>
                  <a:pt x="5620" y="4327"/>
                  <a:pt x="5611" y="4327"/>
                  <a:pt x="5601" y="4327"/>
                </a:cubicBezTo>
                <a:cubicBezTo>
                  <a:pt x="5601" y="4327"/>
                  <a:pt x="5601" y="4327"/>
                  <a:pt x="5601" y="4327"/>
                </a:cubicBezTo>
                <a:cubicBezTo>
                  <a:pt x="5601" y="4327"/>
                  <a:pt x="5601" y="4342"/>
                  <a:pt x="5592" y="4342"/>
                </a:cubicBezTo>
                <a:cubicBezTo>
                  <a:pt x="5601" y="4342"/>
                  <a:pt x="5601" y="4327"/>
                  <a:pt x="5601" y="4327"/>
                </a:cubicBezTo>
                <a:cubicBezTo>
                  <a:pt x="5601" y="4327"/>
                  <a:pt x="5601" y="4327"/>
                  <a:pt x="5601" y="4327"/>
                </a:cubicBezTo>
                <a:cubicBezTo>
                  <a:pt x="5592" y="4311"/>
                  <a:pt x="5592" y="4295"/>
                  <a:pt x="5583" y="4295"/>
                </a:cubicBezTo>
                <a:cubicBezTo>
                  <a:pt x="5574" y="4295"/>
                  <a:pt x="5565" y="4311"/>
                  <a:pt x="5556" y="4342"/>
                </a:cubicBezTo>
                <a:cubicBezTo>
                  <a:pt x="5556" y="4358"/>
                  <a:pt x="5556" y="4373"/>
                  <a:pt x="5565" y="4389"/>
                </a:cubicBezTo>
                <a:cubicBezTo>
                  <a:pt x="5565" y="4420"/>
                  <a:pt x="5565" y="4435"/>
                  <a:pt x="5556" y="4451"/>
                </a:cubicBezTo>
                <a:cubicBezTo>
                  <a:pt x="5546" y="4451"/>
                  <a:pt x="5537" y="4466"/>
                  <a:pt x="5528" y="4466"/>
                </a:cubicBezTo>
                <a:cubicBezTo>
                  <a:pt x="5519" y="4451"/>
                  <a:pt x="5510" y="4451"/>
                  <a:pt x="5510" y="4435"/>
                </a:cubicBezTo>
                <a:cubicBezTo>
                  <a:pt x="5501" y="4404"/>
                  <a:pt x="5501" y="4389"/>
                  <a:pt x="5501" y="4358"/>
                </a:cubicBezTo>
                <a:cubicBezTo>
                  <a:pt x="5492" y="4311"/>
                  <a:pt x="5501" y="4264"/>
                  <a:pt x="5528" y="4218"/>
                </a:cubicBezTo>
                <a:cubicBezTo>
                  <a:pt x="5537" y="4218"/>
                  <a:pt x="5537" y="4187"/>
                  <a:pt x="5537" y="4171"/>
                </a:cubicBezTo>
                <a:cubicBezTo>
                  <a:pt x="5546" y="4109"/>
                  <a:pt x="5528" y="4062"/>
                  <a:pt x="5519" y="4000"/>
                </a:cubicBezTo>
                <a:cubicBezTo>
                  <a:pt x="5510" y="4000"/>
                  <a:pt x="5501" y="4000"/>
                  <a:pt x="5492" y="4016"/>
                </a:cubicBezTo>
                <a:cubicBezTo>
                  <a:pt x="5482" y="4047"/>
                  <a:pt x="5464" y="4062"/>
                  <a:pt x="5455" y="4109"/>
                </a:cubicBezTo>
                <a:cubicBezTo>
                  <a:pt x="5446" y="4125"/>
                  <a:pt x="5437" y="4140"/>
                  <a:pt x="5427" y="4156"/>
                </a:cubicBezTo>
                <a:cubicBezTo>
                  <a:pt x="5427" y="4171"/>
                  <a:pt x="5427" y="4171"/>
                  <a:pt x="5418" y="4171"/>
                </a:cubicBezTo>
                <a:cubicBezTo>
                  <a:pt x="5418" y="4171"/>
                  <a:pt x="5409" y="4156"/>
                  <a:pt x="5418" y="4156"/>
                </a:cubicBezTo>
                <a:cubicBezTo>
                  <a:pt x="5427" y="4109"/>
                  <a:pt x="5427" y="4062"/>
                  <a:pt x="5427" y="4016"/>
                </a:cubicBezTo>
                <a:cubicBezTo>
                  <a:pt x="5427" y="4000"/>
                  <a:pt x="5437" y="3985"/>
                  <a:pt x="5446" y="3985"/>
                </a:cubicBezTo>
                <a:cubicBezTo>
                  <a:pt x="5464" y="3969"/>
                  <a:pt x="5464" y="3954"/>
                  <a:pt x="5455" y="3938"/>
                </a:cubicBezTo>
                <a:cubicBezTo>
                  <a:pt x="5437" y="3923"/>
                  <a:pt x="5427" y="3891"/>
                  <a:pt x="5409" y="3891"/>
                </a:cubicBezTo>
                <a:cubicBezTo>
                  <a:pt x="5400" y="3891"/>
                  <a:pt x="5382" y="3876"/>
                  <a:pt x="5373" y="3860"/>
                </a:cubicBezTo>
                <a:cubicBezTo>
                  <a:pt x="5373" y="3860"/>
                  <a:pt x="5363" y="3845"/>
                  <a:pt x="5373" y="3845"/>
                </a:cubicBezTo>
                <a:cubicBezTo>
                  <a:pt x="5382" y="3814"/>
                  <a:pt x="5400" y="3783"/>
                  <a:pt x="5418" y="3767"/>
                </a:cubicBezTo>
                <a:cubicBezTo>
                  <a:pt x="5418" y="3752"/>
                  <a:pt x="5427" y="3752"/>
                  <a:pt x="5427" y="3752"/>
                </a:cubicBezTo>
                <a:cubicBezTo>
                  <a:pt x="5446" y="3736"/>
                  <a:pt x="5455" y="3736"/>
                  <a:pt x="5446" y="3705"/>
                </a:cubicBezTo>
                <a:cubicBezTo>
                  <a:pt x="5437" y="3627"/>
                  <a:pt x="5427" y="3550"/>
                  <a:pt x="5455" y="3456"/>
                </a:cubicBezTo>
                <a:cubicBezTo>
                  <a:pt x="5455" y="3441"/>
                  <a:pt x="5455" y="3425"/>
                  <a:pt x="5455" y="3425"/>
                </a:cubicBezTo>
                <a:cubicBezTo>
                  <a:pt x="5437" y="3363"/>
                  <a:pt x="5446" y="3316"/>
                  <a:pt x="5427" y="3254"/>
                </a:cubicBezTo>
                <a:cubicBezTo>
                  <a:pt x="5427" y="3239"/>
                  <a:pt x="5427" y="3223"/>
                  <a:pt x="5437" y="3223"/>
                </a:cubicBezTo>
                <a:cubicBezTo>
                  <a:pt x="5464" y="3192"/>
                  <a:pt x="5482" y="3161"/>
                  <a:pt x="5501" y="3146"/>
                </a:cubicBezTo>
                <a:cubicBezTo>
                  <a:pt x="5510" y="3130"/>
                  <a:pt x="5519" y="3099"/>
                  <a:pt x="5519" y="3068"/>
                </a:cubicBezTo>
                <a:cubicBezTo>
                  <a:pt x="5519" y="3068"/>
                  <a:pt x="5519" y="3052"/>
                  <a:pt x="5528" y="3052"/>
                </a:cubicBezTo>
                <a:cubicBezTo>
                  <a:pt x="5528" y="3037"/>
                  <a:pt x="5537" y="3037"/>
                  <a:pt x="5537" y="3037"/>
                </a:cubicBezTo>
                <a:cubicBezTo>
                  <a:pt x="5556" y="3037"/>
                  <a:pt x="5565" y="3052"/>
                  <a:pt x="5574" y="3068"/>
                </a:cubicBezTo>
                <a:cubicBezTo>
                  <a:pt x="5592" y="3083"/>
                  <a:pt x="5601" y="3068"/>
                  <a:pt x="5620" y="3052"/>
                </a:cubicBezTo>
                <a:cubicBezTo>
                  <a:pt x="5629" y="3052"/>
                  <a:pt x="5638" y="3037"/>
                  <a:pt x="5647" y="3021"/>
                </a:cubicBezTo>
                <a:cubicBezTo>
                  <a:pt x="5684" y="2959"/>
                  <a:pt x="5720" y="2912"/>
                  <a:pt x="5757" y="2850"/>
                </a:cubicBezTo>
                <a:cubicBezTo>
                  <a:pt x="5766" y="2835"/>
                  <a:pt x="5766" y="2819"/>
                  <a:pt x="5775" y="2804"/>
                </a:cubicBezTo>
                <a:cubicBezTo>
                  <a:pt x="5784" y="2788"/>
                  <a:pt x="5775" y="2742"/>
                  <a:pt x="5766" y="2726"/>
                </a:cubicBezTo>
                <a:cubicBezTo>
                  <a:pt x="5757" y="2726"/>
                  <a:pt x="5757" y="2726"/>
                  <a:pt x="5757" y="2726"/>
                </a:cubicBezTo>
                <a:cubicBezTo>
                  <a:pt x="5720" y="2726"/>
                  <a:pt x="5693" y="2695"/>
                  <a:pt x="5665" y="2664"/>
                </a:cubicBezTo>
                <a:cubicBezTo>
                  <a:pt x="5665" y="2648"/>
                  <a:pt x="5647" y="2648"/>
                  <a:pt x="5638" y="2648"/>
                </a:cubicBezTo>
                <a:cubicBezTo>
                  <a:pt x="5620" y="2633"/>
                  <a:pt x="5592" y="2633"/>
                  <a:pt x="5565" y="2633"/>
                </a:cubicBezTo>
                <a:cubicBezTo>
                  <a:pt x="5565" y="2648"/>
                  <a:pt x="5556" y="2648"/>
                  <a:pt x="5546" y="2664"/>
                </a:cubicBezTo>
                <a:cubicBezTo>
                  <a:pt x="5537" y="2679"/>
                  <a:pt x="5528" y="2710"/>
                  <a:pt x="5510" y="2726"/>
                </a:cubicBezTo>
                <a:cubicBezTo>
                  <a:pt x="5501" y="2742"/>
                  <a:pt x="5492" y="2773"/>
                  <a:pt x="5482" y="2804"/>
                </a:cubicBezTo>
                <a:cubicBezTo>
                  <a:pt x="5464" y="2850"/>
                  <a:pt x="5455" y="2881"/>
                  <a:pt x="5437" y="2928"/>
                </a:cubicBezTo>
                <a:cubicBezTo>
                  <a:pt x="5427" y="2959"/>
                  <a:pt x="5427" y="2990"/>
                  <a:pt x="5427" y="3006"/>
                </a:cubicBezTo>
                <a:cubicBezTo>
                  <a:pt x="5427" y="3068"/>
                  <a:pt x="5409" y="3130"/>
                  <a:pt x="5400" y="3177"/>
                </a:cubicBezTo>
                <a:cubicBezTo>
                  <a:pt x="5391" y="3192"/>
                  <a:pt x="5391" y="3208"/>
                  <a:pt x="5382" y="3208"/>
                </a:cubicBezTo>
                <a:cubicBezTo>
                  <a:pt x="5363" y="3223"/>
                  <a:pt x="5354" y="3239"/>
                  <a:pt x="5336" y="3270"/>
                </a:cubicBezTo>
                <a:cubicBezTo>
                  <a:pt x="5327" y="3285"/>
                  <a:pt x="5327" y="3301"/>
                  <a:pt x="5327" y="3316"/>
                </a:cubicBezTo>
                <a:cubicBezTo>
                  <a:pt x="5327" y="3316"/>
                  <a:pt x="5327" y="3316"/>
                  <a:pt x="5327" y="3316"/>
                </a:cubicBezTo>
                <a:cubicBezTo>
                  <a:pt x="5327" y="3316"/>
                  <a:pt x="5327" y="3332"/>
                  <a:pt x="5327" y="3332"/>
                </a:cubicBezTo>
                <a:cubicBezTo>
                  <a:pt x="5327" y="3332"/>
                  <a:pt x="5327" y="3332"/>
                  <a:pt x="5327" y="3332"/>
                </a:cubicBezTo>
                <a:cubicBezTo>
                  <a:pt x="5327" y="3332"/>
                  <a:pt x="5327" y="3332"/>
                  <a:pt x="5327" y="3332"/>
                </a:cubicBezTo>
                <a:cubicBezTo>
                  <a:pt x="5327" y="3332"/>
                  <a:pt x="5327" y="3332"/>
                  <a:pt x="5327" y="3316"/>
                </a:cubicBezTo>
                <a:cubicBezTo>
                  <a:pt x="5327" y="3316"/>
                  <a:pt x="5327" y="3316"/>
                  <a:pt x="5327" y="3316"/>
                </a:cubicBezTo>
                <a:cubicBezTo>
                  <a:pt x="5318" y="3332"/>
                  <a:pt x="5299" y="3332"/>
                  <a:pt x="5290" y="3348"/>
                </a:cubicBezTo>
                <a:cubicBezTo>
                  <a:pt x="5254" y="3379"/>
                  <a:pt x="5235" y="3441"/>
                  <a:pt x="5226" y="3503"/>
                </a:cubicBezTo>
                <a:cubicBezTo>
                  <a:pt x="5226" y="3534"/>
                  <a:pt x="5226" y="3550"/>
                  <a:pt x="5208" y="3581"/>
                </a:cubicBezTo>
                <a:cubicBezTo>
                  <a:pt x="5208" y="3581"/>
                  <a:pt x="5208" y="3581"/>
                  <a:pt x="5199" y="3596"/>
                </a:cubicBezTo>
                <a:cubicBezTo>
                  <a:pt x="5189" y="3612"/>
                  <a:pt x="5180" y="3643"/>
                  <a:pt x="5180" y="3674"/>
                </a:cubicBezTo>
                <a:cubicBezTo>
                  <a:pt x="5189" y="3705"/>
                  <a:pt x="5189" y="3736"/>
                  <a:pt x="5199" y="3767"/>
                </a:cubicBezTo>
                <a:cubicBezTo>
                  <a:pt x="5208" y="3783"/>
                  <a:pt x="5208" y="3798"/>
                  <a:pt x="5217" y="3814"/>
                </a:cubicBezTo>
                <a:cubicBezTo>
                  <a:pt x="5226" y="3814"/>
                  <a:pt x="5226" y="3814"/>
                  <a:pt x="5235" y="3829"/>
                </a:cubicBezTo>
                <a:cubicBezTo>
                  <a:pt x="5254" y="3845"/>
                  <a:pt x="5263" y="3860"/>
                  <a:pt x="5281" y="3876"/>
                </a:cubicBezTo>
                <a:cubicBezTo>
                  <a:pt x="5281" y="3876"/>
                  <a:pt x="5281" y="3876"/>
                  <a:pt x="5281" y="3891"/>
                </a:cubicBezTo>
                <a:cubicBezTo>
                  <a:pt x="5281" y="3891"/>
                  <a:pt x="5281" y="3891"/>
                  <a:pt x="5272" y="3891"/>
                </a:cubicBezTo>
                <a:cubicBezTo>
                  <a:pt x="5272" y="3907"/>
                  <a:pt x="5263" y="3907"/>
                  <a:pt x="5254" y="3907"/>
                </a:cubicBezTo>
                <a:cubicBezTo>
                  <a:pt x="5244" y="3938"/>
                  <a:pt x="5235" y="3954"/>
                  <a:pt x="5217" y="3985"/>
                </a:cubicBezTo>
                <a:cubicBezTo>
                  <a:pt x="5217" y="4000"/>
                  <a:pt x="5217" y="4016"/>
                  <a:pt x="5226" y="4031"/>
                </a:cubicBezTo>
                <a:cubicBezTo>
                  <a:pt x="5235" y="4031"/>
                  <a:pt x="5235" y="4031"/>
                  <a:pt x="5244" y="4031"/>
                </a:cubicBezTo>
                <a:cubicBezTo>
                  <a:pt x="5244" y="4031"/>
                  <a:pt x="5244" y="4031"/>
                  <a:pt x="5244" y="4031"/>
                </a:cubicBezTo>
                <a:cubicBezTo>
                  <a:pt x="5254" y="4031"/>
                  <a:pt x="5254" y="4031"/>
                  <a:pt x="5254" y="4031"/>
                </a:cubicBezTo>
                <a:cubicBezTo>
                  <a:pt x="5244" y="4031"/>
                  <a:pt x="5244" y="4031"/>
                  <a:pt x="5244" y="4031"/>
                </a:cubicBezTo>
                <a:cubicBezTo>
                  <a:pt x="5244" y="4031"/>
                  <a:pt x="5244" y="4031"/>
                  <a:pt x="5244" y="4031"/>
                </a:cubicBezTo>
                <a:cubicBezTo>
                  <a:pt x="5244" y="4047"/>
                  <a:pt x="5244" y="4062"/>
                  <a:pt x="5235" y="4078"/>
                </a:cubicBezTo>
                <a:cubicBezTo>
                  <a:pt x="5226" y="4109"/>
                  <a:pt x="5208" y="4125"/>
                  <a:pt x="5199" y="4140"/>
                </a:cubicBezTo>
                <a:cubicBezTo>
                  <a:pt x="5180" y="4171"/>
                  <a:pt x="5162" y="4187"/>
                  <a:pt x="5144" y="4187"/>
                </a:cubicBezTo>
                <a:cubicBezTo>
                  <a:pt x="5107" y="4187"/>
                  <a:pt x="5098" y="4218"/>
                  <a:pt x="5089" y="4264"/>
                </a:cubicBezTo>
                <a:cubicBezTo>
                  <a:pt x="5089" y="4295"/>
                  <a:pt x="5089" y="4327"/>
                  <a:pt x="5080" y="4358"/>
                </a:cubicBezTo>
                <a:cubicBezTo>
                  <a:pt x="5080" y="4358"/>
                  <a:pt x="5080" y="4373"/>
                  <a:pt x="5080" y="4373"/>
                </a:cubicBezTo>
                <a:cubicBezTo>
                  <a:pt x="5071" y="4373"/>
                  <a:pt x="5071" y="4373"/>
                  <a:pt x="5071" y="4373"/>
                </a:cubicBezTo>
                <a:cubicBezTo>
                  <a:pt x="5061" y="4358"/>
                  <a:pt x="5061" y="4342"/>
                  <a:pt x="5052" y="4327"/>
                </a:cubicBezTo>
                <a:cubicBezTo>
                  <a:pt x="5043" y="4295"/>
                  <a:pt x="5043" y="4280"/>
                  <a:pt x="5052" y="4264"/>
                </a:cubicBezTo>
                <a:cubicBezTo>
                  <a:pt x="5071" y="4233"/>
                  <a:pt x="5080" y="4202"/>
                  <a:pt x="5098" y="4171"/>
                </a:cubicBezTo>
                <a:cubicBezTo>
                  <a:pt x="5098" y="4156"/>
                  <a:pt x="5098" y="4125"/>
                  <a:pt x="5089" y="4125"/>
                </a:cubicBezTo>
                <a:cubicBezTo>
                  <a:pt x="5061" y="4125"/>
                  <a:pt x="5052" y="4093"/>
                  <a:pt x="5052" y="4062"/>
                </a:cubicBezTo>
                <a:cubicBezTo>
                  <a:pt x="5052" y="4047"/>
                  <a:pt x="5052" y="4047"/>
                  <a:pt x="5043" y="4047"/>
                </a:cubicBezTo>
                <a:cubicBezTo>
                  <a:pt x="5052" y="4047"/>
                  <a:pt x="5052" y="4047"/>
                  <a:pt x="5052" y="4062"/>
                </a:cubicBezTo>
                <a:cubicBezTo>
                  <a:pt x="5052" y="4062"/>
                  <a:pt x="5052" y="4062"/>
                  <a:pt x="5052" y="4062"/>
                </a:cubicBezTo>
                <a:cubicBezTo>
                  <a:pt x="5052" y="4062"/>
                  <a:pt x="5052" y="4062"/>
                  <a:pt x="5052" y="4062"/>
                </a:cubicBezTo>
                <a:cubicBezTo>
                  <a:pt x="5052" y="4062"/>
                  <a:pt x="5052" y="4062"/>
                  <a:pt x="5052" y="4062"/>
                </a:cubicBezTo>
                <a:cubicBezTo>
                  <a:pt x="5061" y="4062"/>
                  <a:pt x="5071" y="4062"/>
                  <a:pt x="5080" y="4078"/>
                </a:cubicBezTo>
                <a:cubicBezTo>
                  <a:pt x="5098" y="4078"/>
                  <a:pt x="5107" y="4078"/>
                  <a:pt x="5116" y="4078"/>
                </a:cubicBezTo>
                <a:cubicBezTo>
                  <a:pt x="5135" y="4062"/>
                  <a:pt x="5144" y="4047"/>
                  <a:pt x="5162" y="4031"/>
                </a:cubicBezTo>
                <a:cubicBezTo>
                  <a:pt x="5171" y="4031"/>
                  <a:pt x="5171" y="4016"/>
                  <a:pt x="5171" y="4016"/>
                </a:cubicBezTo>
                <a:cubicBezTo>
                  <a:pt x="5171" y="3985"/>
                  <a:pt x="5171" y="3954"/>
                  <a:pt x="5171" y="3923"/>
                </a:cubicBezTo>
                <a:cubicBezTo>
                  <a:pt x="5171" y="3891"/>
                  <a:pt x="5171" y="3891"/>
                  <a:pt x="5189" y="3876"/>
                </a:cubicBezTo>
                <a:cubicBezTo>
                  <a:pt x="5208" y="3876"/>
                  <a:pt x="5208" y="3845"/>
                  <a:pt x="5217" y="3814"/>
                </a:cubicBezTo>
                <a:cubicBezTo>
                  <a:pt x="5208" y="3814"/>
                  <a:pt x="5208" y="3814"/>
                  <a:pt x="5199" y="3814"/>
                </a:cubicBezTo>
                <a:cubicBezTo>
                  <a:pt x="5162" y="3814"/>
                  <a:pt x="5135" y="3798"/>
                  <a:pt x="5125" y="3736"/>
                </a:cubicBezTo>
                <a:cubicBezTo>
                  <a:pt x="5125" y="3736"/>
                  <a:pt x="5116" y="3720"/>
                  <a:pt x="5116" y="3720"/>
                </a:cubicBezTo>
                <a:cubicBezTo>
                  <a:pt x="5116" y="3705"/>
                  <a:pt x="5098" y="3705"/>
                  <a:pt x="5098" y="3705"/>
                </a:cubicBezTo>
                <a:cubicBezTo>
                  <a:pt x="5089" y="3720"/>
                  <a:pt x="5080" y="3736"/>
                  <a:pt x="5071" y="3752"/>
                </a:cubicBezTo>
                <a:cubicBezTo>
                  <a:pt x="5043" y="3798"/>
                  <a:pt x="5025" y="3845"/>
                  <a:pt x="4988" y="3845"/>
                </a:cubicBezTo>
                <a:cubicBezTo>
                  <a:pt x="4979" y="3860"/>
                  <a:pt x="4979" y="3860"/>
                  <a:pt x="4970" y="3860"/>
                </a:cubicBezTo>
                <a:cubicBezTo>
                  <a:pt x="4970" y="3876"/>
                  <a:pt x="4970" y="3876"/>
                  <a:pt x="4970" y="3876"/>
                </a:cubicBezTo>
                <a:cubicBezTo>
                  <a:pt x="4961" y="3876"/>
                  <a:pt x="4961" y="3907"/>
                  <a:pt x="4970" y="3907"/>
                </a:cubicBezTo>
                <a:cubicBezTo>
                  <a:pt x="4997" y="3954"/>
                  <a:pt x="5025" y="3969"/>
                  <a:pt x="5043" y="4031"/>
                </a:cubicBezTo>
                <a:cubicBezTo>
                  <a:pt x="5034" y="4031"/>
                  <a:pt x="5034" y="4031"/>
                  <a:pt x="5034" y="4031"/>
                </a:cubicBezTo>
                <a:cubicBezTo>
                  <a:pt x="5034" y="4031"/>
                  <a:pt x="5034" y="4031"/>
                  <a:pt x="5034" y="4031"/>
                </a:cubicBezTo>
                <a:cubicBezTo>
                  <a:pt x="5025" y="4031"/>
                  <a:pt x="5016" y="4047"/>
                  <a:pt x="4997" y="4047"/>
                </a:cubicBezTo>
                <a:cubicBezTo>
                  <a:pt x="4988" y="4047"/>
                  <a:pt x="4979" y="4047"/>
                  <a:pt x="4970" y="4078"/>
                </a:cubicBezTo>
                <a:cubicBezTo>
                  <a:pt x="4961" y="4093"/>
                  <a:pt x="4952" y="4093"/>
                  <a:pt x="4952" y="4109"/>
                </a:cubicBezTo>
                <a:cubicBezTo>
                  <a:pt x="4942" y="4125"/>
                  <a:pt x="4933" y="4125"/>
                  <a:pt x="4933" y="4140"/>
                </a:cubicBezTo>
                <a:cubicBezTo>
                  <a:pt x="4933" y="4156"/>
                  <a:pt x="4933" y="4171"/>
                  <a:pt x="4924" y="4187"/>
                </a:cubicBezTo>
                <a:cubicBezTo>
                  <a:pt x="4915" y="4187"/>
                  <a:pt x="4906" y="4187"/>
                  <a:pt x="4897" y="4187"/>
                </a:cubicBezTo>
                <a:cubicBezTo>
                  <a:pt x="4887" y="4171"/>
                  <a:pt x="4878" y="4171"/>
                  <a:pt x="4869" y="4156"/>
                </a:cubicBezTo>
                <a:cubicBezTo>
                  <a:pt x="4851" y="4140"/>
                  <a:pt x="4833" y="4140"/>
                  <a:pt x="4814" y="4156"/>
                </a:cubicBezTo>
                <a:cubicBezTo>
                  <a:pt x="4805" y="4156"/>
                  <a:pt x="4796" y="4156"/>
                  <a:pt x="4787" y="4171"/>
                </a:cubicBezTo>
                <a:cubicBezTo>
                  <a:pt x="4778" y="4171"/>
                  <a:pt x="4768" y="4171"/>
                  <a:pt x="4759" y="4156"/>
                </a:cubicBezTo>
                <a:cubicBezTo>
                  <a:pt x="4741" y="4140"/>
                  <a:pt x="4723" y="4125"/>
                  <a:pt x="4723" y="4093"/>
                </a:cubicBezTo>
                <a:cubicBezTo>
                  <a:pt x="4704" y="4062"/>
                  <a:pt x="4686" y="4031"/>
                  <a:pt x="4668" y="4031"/>
                </a:cubicBezTo>
                <a:cubicBezTo>
                  <a:pt x="4649" y="4016"/>
                  <a:pt x="4640" y="4016"/>
                  <a:pt x="4640" y="3985"/>
                </a:cubicBezTo>
                <a:cubicBezTo>
                  <a:pt x="4631" y="3954"/>
                  <a:pt x="4622" y="3907"/>
                  <a:pt x="4622" y="3860"/>
                </a:cubicBezTo>
                <a:cubicBezTo>
                  <a:pt x="4622" y="3845"/>
                  <a:pt x="4622" y="3829"/>
                  <a:pt x="4622" y="3814"/>
                </a:cubicBezTo>
                <a:cubicBezTo>
                  <a:pt x="4622" y="3783"/>
                  <a:pt x="4604" y="3752"/>
                  <a:pt x="4585" y="3767"/>
                </a:cubicBezTo>
                <a:cubicBezTo>
                  <a:pt x="4549" y="3767"/>
                  <a:pt x="4512" y="3783"/>
                  <a:pt x="4476" y="3783"/>
                </a:cubicBezTo>
                <a:cubicBezTo>
                  <a:pt x="4457" y="3783"/>
                  <a:pt x="4448" y="3814"/>
                  <a:pt x="4439" y="3845"/>
                </a:cubicBezTo>
                <a:cubicBezTo>
                  <a:pt x="4439" y="3860"/>
                  <a:pt x="4439" y="3876"/>
                  <a:pt x="4448" y="3891"/>
                </a:cubicBezTo>
                <a:cubicBezTo>
                  <a:pt x="4457" y="3907"/>
                  <a:pt x="4466" y="3907"/>
                  <a:pt x="4476" y="3907"/>
                </a:cubicBezTo>
                <a:cubicBezTo>
                  <a:pt x="4476" y="3891"/>
                  <a:pt x="4485" y="3891"/>
                  <a:pt x="4485" y="3891"/>
                </a:cubicBezTo>
                <a:cubicBezTo>
                  <a:pt x="4503" y="3876"/>
                  <a:pt x="4521" y="3876"/>
                  <a:pt x="4531" y="3876"/>
                </a:cubicBezTo>
                <a:cubicBezTo>
                  <a:pt x="4549" y="3876"/>
                  <a:pt x="4567" y="3860"/>
                  <a:pt x="4576" y="3845"/>
                </a:cubicBezTo>
                <a:cubicBezTo>
                  <a:pt x="4585" y="3845"/>
                  <a:pt x="4585" y="3860"/>
                  <a:pt x="4585" y="3860"/>
                </a:cubicBezTo>
                <a:cubicBezTo>
                  <a:pt x="4595" y="3860"/>
                  <a:pt x="4585" y="3876"/>
                  <a:pt x="4585" y="3876"/>
                </a:cubicBezTo>
                <a:cubicBezTo>
                  <a:pt x="4567" y="3891"/>
                  <a:pt x="4558" y="3891"/>
                  <a:pt x="4540" y="3907"/>
                </a:cubicBezTo>
                <a:cubicBezTo>
                  <a:pt x="4521" y="3923"/>
                  <a:pt x="4503" y="3938"/>
                  <a:pt x="4485" y="3954"/>
                </a:cubicBezTo>
                <a:cubicBezTo>
                  <a:pt x="4476" y="3954"/>
                  <a:pt x="4466" y="3954"/>
                  <a:pt x="4457" y="3969"/>
                </a:cubicBezTo>
                <a:cubicBezTo>
                  <a:pt x="4439" y="3969"/>
                  <a:pt x="4430" y="3985"/>
                  <a:pt x="4421" y="4016"/>
                </a:cubicBezTo>
                <a:cubicBezTo>
                  <a:pt x="4412" y="4062"/>
                  <a:pt x="4412" y="4109"/>
                  <a:pt x="4402" y="4156"/>
                </a:cubicBezTo>
                <a:cubicBezTo>
                  <a:pt x="4402" y="4171"/>
                  <a:pt x="4402" y="4171"/>
                  <a:pt x="4393" y="4187"/>
                </a:cubicBezTo>
                <a:cubicBezTo>
                  <a:pt x="4384" y="4202"/>
                  <a:pt x="4375" y="4202"/>
                  <a:pt x="4375" y="4202"/>
                </a:cubicBezTo>
                <a:cubicBezTo>
                  <a:pt x="4366" y="4202"/>
                  <a:pt x="4366" y="4187"/>
                  <a:pt x="4375" y="4171"/>
                </a:cubicBezTo>
                <a:cubicBezTo>
                  <a:pt x="4384" y="4140"/>
                  <a:pt x="4384" y="4125"/>
                  <a:pt x="4375" y="4109"/>
                </a:cubicBezTo>
                <a:cubicBezTo>
                  <a:pt x="4366" y="4078"/>
                  <a:pt x="4357" y="4047"/>
                  <a:pt x="4347" y="4016"/>
                </a:cubicBezTo>
                <a:cubicBezTo>
                  <a:pt x="4347" y="4000"/>
                  <a:pt x="4338" y="3969"/>
                  <a:pt x="4329" y="3938"/>
                </a:cubicBezTo>
                <a:cubicBezTo>
                  <a:pt x="4329" y="3938"/>
                  <a:pt x="4311" y="3923"/>
                  <a:pt x="4302" y="3923"/>
                </a:cubicBezTo>
                <a:cubicBezTo>
                  <a:pt x="4293" y="3923"/>
                  <a:pt x="4283" y="3938"/>
                  <a:pt x="4274" y="3938"/>
                </a:cubicBezTo>
                <a:cubicBezTo>
                  <a:pt x="4192" y="3969"/>
                  <a:pt x="4119" y="3938"/>
                  <a:pt x="4055" y="3845"/>
                </a:cubicBezTo>
                <a:cubicBezTo>
                  <a:pt x="4045" y="3845"/>
                  <a:pt x="4045" y="3829"/>
                  <a:pt x="4055" y="3814"/>
                </a:cubicBezTo>
                <a:cubicBezTo>
                  <a:pt x="4064" y="3783"/>
                  <a:pt x="4073" y="3767"/>
                  <a:pt x="4091" y="3767"/>
                </a:cubicBezTo>
                <a:cubicBezTo>
                  <a:pt x="4100" y="3767"/>
                  <a:pt x="4109" y="3767"/>
                  <a:pt x="4119" y="3767"/>
                </a:cubicBezTo>
                <a:cubicBezTo>
                  <a:pt x="4146" y="3767"/>
                  <a:pt x="4164" y="3736"/>
                  <a:pt x="4155" y="3689"/>
                </a:cubicBezTo>
                <a:cubicBezTo>
                  <a:pt x="4155" y="3658"/>
                  <a:pt x="4146" y="3627"/>
                  <a:pt x="4137" y="3612"/>
                </a:cubicBezTo>
                <a:cubicBezTo>
                  <a:pt x="4128" y="3581"/>
                  <a:pt x="4109" y="3550"/>
                  <a:pt x="4091" y="3550"/>
                </a:cubicBezTo>
                <a:cubicBezTo>
                  <a:pt x="4055" y="3565"/>
                  <a:pt x="4036" y="3550"/>
                  <a:pt x="4018" y="3518"/>
                </a:cubicBezTo>
                <a:cubicBezTo>
                  <a:pt x="3981" y="3472"/>
                  <a:pt x="3954" y="3441"/>
                  <a:pt x="3926" y="3394"/>
                </a:cubicBezTo>
                <a:cubicBezTo>
                  <a:pt x="3908" y="3379"/>
                  <a:pt x="3890" y="3348"/>
                  <a:pt x="3890" y="3301"/>
                </a:cubicBezTo>
                <a:cubicBezTo>
                  <a:pt x="3881" y="3239"/>
                  <a:pt x="3862" y="3223"/>
                  <a:pt x="3826" y="3192"/>
                </a:cubicBezTo>
                <a:cubicBezTo>
                  <a:pt x="3807" y="3177"/>
                  <a:pt x="3780" y="3177"/>
                  <a:pt x="3762" y="3223"/>
                </a:cubicBezTo>
                <a:cubicBezTo>
                  <a:pt x="3762" y="3239"/>
                  <a:pt x="3753" y="3254"/>
                  <a:pt x="3743" y="3254"/>
                </a:cubicBezTo>
                <a:cubicBezTo>
                  <a:pt x="3734" y="3254"/>
                  <a:pt x="3725" y="3254"/>
                  <a:pt x="3716" y="3270"/>
                </a:cubicBezTo>
                <a:cubicBezTo>
                  <a:pt x="3707" y="3270"/>
                  <a:pt x="3698" y="3239"/>
                  <a:pt x="3707" y="3239"/>
                </a:cubicBezTo>
                <a:cubicBezTo>
                  <a:pt x="3725" y="3192"/>
                  <a:pt x="3734" y="3146"/>
                  <a:pt x="3734" y="3083"/>
                </a:cubicBezTo>
                <a:cubicBezTo>
                  <a:pt x="3734" y="3083"/>
                  <a:pt x="3734" y="3083"/>
                  <a:pt x="3734" y="3083"/>
                </a:cubicBezTo>
                <a:cubicBezTo>
                  <a:pt x="3734" y="3068"/>
                  <a:pt x="3725" y="3068"/>
                  <a:pt x="3725" y="3068"/>
                </a:cubicBezTo>
                <a:cubicBezTo>
                  <a:pt x="3716" y="3083"/>
                  <a:pt x="3716" y="3083"/>
                  <a:pt x="3707" y="3099"/>
                </a:cubicBezTo>
                <a:cubicBezTo>
                  <a:pt x="3679" y="3130"/>
                  <a:pt x="3661" y="3161"/>
                  <a:pt x="3643" y="3192"/>
                </a:cubicBezTo>
                <a:cubicBezTo>
                  <a:pt x="3634" y="3192"/>
                  <a:pt x="3624" y="3192"/>
                  <a:pt x="3624" y="3192"/>
                </a:cubicBezTo>
                <a:cubicBezTo>
                  <a:pt x="3624" y="3192"/>
                  <a:pt x="3615" y="3177"/>
                  <a:pt x="3615" y="3177"/>
                </a:cubicBezTo>
                <a:cubicBezTo>
                  <a:pt x="3615" y="3130"/>
                  <a:pt x="3615" y="3099"/>
                  <a:pt x="3615" y="3068"/>
                </a:cubicBezTo>
                <a:cubicBezTo>
                  <a:pt x="3624" y="3006"/>
                  <a:pt x="3634" y="2944"/>
                  <a:pt x="3624" y="2881"/>
                </a:cubicBezTo>
                <a:cubicBezTo>
                  <a:pt x="3624" y="2866"/>
                  <a:pt x="3624" y="2850"/>
                  <a:pt x="3624" y="2835"/>
                </a:cubicBezTo>
                <a:cubicBezTo>
                  <a:pt x="3615" y="2835"/>
                  <a:pt x="3606" y="2835"/>
                  <a:pt x="3606" y="2835"/>
                </a:cubicBezTo>
                <a:cubicBezTo>
                  <a:pt x="3597" y="2850"/>
                  <a:pt x="3588" y="2866"/>
                  <a:pt x="3588" y="2897"/>
                </a:cubicBezTo>
                <a:cubicBezTo>
                  <a:pt x="3588" y="2912"/>
                  <a:pt x="3588" y="2944"/>
                  <a:pt x="3569" y="2944"/>
                </a:cubicBezTo>
                <a:cubicBezTo>
                  <a:pt x="3551" y="2959"/>
                  <a:pt x="3542" y="2975"/>
                  <a:pt x="3524" y="2990"/>
                </a:cubicBezTo>
                <a:cubicBezTo>
                  <a:pt x="3515" y="3006"/>
                  <a:pt x="3505" y="3006"/>
                  <a:pt x="3496" y="2990"/>
                </a:cubicBezTo>
                <a:cubicBezTo>
                  <a:pt x="3487" y="2975"/>
                  <a:pt x="3487" y="2975"/>
                  <a:pt x="3487" y="2975"/>
                </a:cubicBezTo>
                <a:cubicBezTo>
                  <a:pt x="3487" y="2975"/>
                  <a:pt x="3487" y="2975"/>
                  <a:pt x="3487" y="2975"/>
                </a:cubicBezTo>
                <a:cubicBezTo>
                  <a:pt x="3478" y="2975"/>
                  <a:pt x="3478" y="2975"/>
                  <a:pt x="3478" y="2975"/>
                </a:cubicBezTo>
                <a:cubicBezTo>
                  <a:pt x="3469" y="2975"/>
                  <a:pt x="3469" y="2990"/>
                  <a:pt x="3460" y="2990"/>
                </a:cubicBezTo>
                <a:cubicBezTo>
                  <a:pt x="3460" y="2990"/>
                  <a:pt x="3460" y="2990"/>
                  <a:pt x="3460" y="2990"/>
                </a:cubicBezTo>
                <a:cubicBezTo>
                  <a:pt x="3451" y="2975"/>
                  <a:pt x="3451" y="2975"/>
                  <a:pt x="3460" y="2975"/>
                </a:cubicBezTo>
                <a:cubicBezTo>
                  <a:pt x="3469" y="2975"/>
                  <a:pt x="3469" y="2975"/>
                  <a:pt x="3478" y="2975"/>
                </a:cubicBezTo>
                <a:cubicBezTo>
                  <a:pt x="3478" y="2975"/>
                  <a:pt x="3478" y="2975"/>
                  <a:pt x="3478" y="2975"/>
                </a:cubicBezTo>
                <a:cubicBezTo>
                  <a:pt x="3478" y="2975"/>
                  <a:pt x="3487" y="2975"/>
                  <a:pt x="3487" y="2975"/>
                </a:cubicBezTo>
                <a:cubicBezTo>
                  <a:pt x="3487" y="2959"/>
                  <a:pt x="3487" y="2944"/>
                  <a:pt x="3487" y="2928"/>
                </a:cubicBezTo>
                <a:cubicBezTo>
                  <a:pt x="3496" y="2912"/>
                  <a:pt x="3487" y="2897"/>
                  <a:pt x="3478" y="2897"/>
                </a:cubicBezTo>
                <a:cubicBezTo>
                  <a:pt x="3460" y="2897"/>
                  <a:pt x="3441" y="2881"/>
                  <a:pt x="3423" y="2897"/>
                </a:cubicBezTo>
                <a:cubicBezTo>
                  <a:pt x="3386" y="2928"/>
                  <a:pt x="3350" y="2944"/>
                  <a:pt x="3304" y="2944"/>
                </a:cubicBezTo>
                <a:cubicBezTo>
                  <a:pt x="3295" y="2944"/>
                  <a:pt x="3277" y="2959"/>
                  <a:pt x="3267" y="2975"/>
                </a:cubicBezTo>
                <a:cubicBezTo>
                  <a:pt x="3240" y="3006"/>
                  <a:pt x="3222" y="2990"/>
                  <a:pt x="3194" y="2990"/>
                </a:cubicBezTo>
                <a:cubicBezTo>
                  <a:pt x="3194" y="2990"/>
                  <a:pt x="3194" y="2990"/>
                  <a:pt x="3194" y="2990"/>
                </a:cubicBezTo>
                <a:cubicBezTo>
                  <a:pt x="3194" y="3006"/>
                  <a:pt x="3194" y="3006"/>
                  <a:pt x="3194" y="3006"/>
                </a:cubicBezTo>
                <a:cubicBezTo>
                  <a:pt x="3194" y="2990"/>
                  <a:pt x="3194" y="2990"/>
                  <a:pt x="3194" y="2990"/>
                </a:cubicBezTo>
                <a:cubicBezTo>
                  <a:pt x="3194" y="2990"/>
                  <a:pt x="3194" y="2990"/>
                  <a:pt x="3194" y="2990"/>
                </a:cubicBezTo>
                <a:cubicBezTo>
                  <a:pt x="3194" y="2990"/>
                  <a:pt x="3194" y="2990"/>
                  <a:pt x="3194" y="2990"/>
                </a:cubicBezTo>
                <a:cubicBezTo>
                  <a:pt x="3203" y="2975"/>
                  <a:pt x="3203" y="2959"/>
                  <a:pt x="3203" y="2944"/>
                </a:cubicBezTo>
                <a:cubicBezTo>
                  <a:pt x="3194" y="2928"/>
                  <a:pt x="3185" y="2912"/>
                  <a:pt x="3176" y="2928"/>
                </a:cubicBezTo>
                <a:cubicBezTo>
                  <a:pt x="3167" y="2944"/>
                  <a:pt x="3158" y="2944"/>
                  <a:pt x="3139" y="2959"/>
                </a:cubicBezTo>
                <a:cubicBezTo>
                  <a:pt x="3130" y="2959"/>
                  <a:pt x="3112" y="2959"/>
                  <a:pt x="3094" y="2975"/>
                </a:cubicBezTo>
                <a:cubicBezTo>
                  <a:pt x="3066" y="2990"/>
                  <a:pt x="3057" y="3006"/>
                  <a:pt x="3048" y="3052"/>
                </a:cubicBezTo>
                <a:cubicBezTo>
                  <a:pt x="3048" y="3068"/>
                  <a:pt x="3039" y="3068"/>
                  <a:pt x="3039" y="3068"/>
                </a:cubicBezTo>
                <a:cubicBezTo>
                  <a:pt x="3020" y="3052"/>
                  <a:pt x="3011" y="3037"/>
                  <a:pt x="3002" y="3037"/>
                </a:cubicBezTo>
                <a:cubicBezTo>
                  <a:pt x="2984" y="3006"/>
                  <a:pt x="2975" y="2990"/>
                  <a:pt x="2965" y="2959"/>
                </a:cubicBezTo>
                <a:cubicBezTo>
                  <a:pt x="2965" y="2928"/>
                  <a:pt x="2956" y="2897"/>
                  <a:pt x="2956" y="2866"/>
                </a:cubicBezTo>
                <a:cubicBezTo>
                  <a:pt x="2947" y="2850"/>
                  <a:pt x="2938" y="2819"/>
                  <a:pt x="2938" y="2804"/>
                </a:cubicBezTo>
                <a:cubicBezTo>
                  <a:pt x="2920" y="2773"/>
                  <a:pt x="2892" y="2757"/>
                  <a:pt x="2874" y="2726"/>
                </a:cubicBezTo>
                <a:cubicBezTo>
                  <a:pt x="2837" y="2695"/>
                  <a:pt x="2810" y="2648"/>
                  <a:pt x="2792" y="2586"/>
                </a:cubicBezTo>
                <a:cubicBezTo>
                  <a:pt x="2792" y="2571"/>
                  <a:pt x="2792" y="2571"/>
                  <a:pt x="2782" y="2555"/>
                </a:cubicBezTo>
                <a:cubicBezTo>
                  <a:pt x="2773" y="2539"/>
                  <a:pt x="2773" y="2539"/>
                  <a:pt x="2755" y="2539"/>
                </a:cubicBezTo>
                <a:cubicBezTo>
                  <a:pt x="2746" y="2524"/>
                  <a:pt x="2737" y="2524"/>
                  <a:pt x="2727" y="2524"/>
                </a:cubicBezTo>
                <a:cubicBezTo>
                  <a:pt x="2700" y="2524"/>
                  <a:pt x="2682" y="2508"/>
                  <a:pt x="2663" y="2493"/>
                </a:cubicBezTo>
                <a:cubicBezTo>
                  <a:pt x="2645" y="2462"/>
                  <a:pt x="2618" y="2415"/>
                  <a:pt x="2590" y="2400"/>
                </a:cubicBezTo>
                <a:cubicBezTo>
                  <a:pt x="2572" y="2400"/>
                  <a:pt x="2563" y="2369"/>
                  <a:pt x="2554" y="2353"/>
                </a:cubicBezTo>
                <a:cubicBezTo>
                  <a:pt x="2535" y="2337"/>
                  <a:pt x="2526" y="2306"/>
                  <a:pt x="2517" y="2275"/>
                </a:cubicBezTo>
                <a:cubicBezTo>
                  <a:pt x="2508" y="2244"/>
                  <a:pt x="2489" y="2229"/>
                  <a:pt x="2471" y="2244"/>
                </a:cubicBezTo>
                <a:cubicBezTo>
                  <a:pt x="2462" y="2244"/>
                  <a:pt x="2444" y="2244"/>
                  <a:pt x="2435" y="2260"/>
                </a:cubicBezTo>
                <a:cubicBezTo>
                  <a:pt x="2425" y="2260"/>
                  <a:pt x="2416" y="2244"/>
                  <a:pt x="2416" y="2244"/>
                </a:cubicBezTo>
                <a:cubicBezTo>
                  <a:pt x="2398" y="2198"/>
                  <a:pt x="2398" y="2167"/>
                  <a:pt x="2389" y="2120"/>
                </a:cubicBezTo>
                <a:cubicBezTo>
                  <a:pt x="2389" y="2120"/>
                  <a:pt x="2389" y="2104"/>
                  <a:pt x="2398" y="2104"/>
                </a:cubicBezTo>
                <a:cubicBezTo>
                  <a:pt x="2398" y="2089"/>
                  <a:pt x="2398" y="2073"/>
                  <a:pt x="2398" y="2058"/>
                </a:cubicBezTo>
                <a:cubicBezTo>
                  <a:pt x="2398" y="2058"/>
                  <a:pt x="2389" y="2042"/>
                  <a:pt x="2380" y="2042"/>
                </a:cubicBezTo>
                <a:cubicBezTo>
                  <a:pt x="2371" y="2027"/>
                  <a:pt x="2361" y="2011"/>
                  <a:pt x="2343" y="2011"/>
                </a:cubicBezTo>
                <a:cubicBezTo>
                  <a:pt x="2343" y="2011"/>
                  <a:pt x="2334" y="2011"/>
                  <a:pt x="2325" y="2011"/>
                </a:cubicBezTo>
                <a:cubicBezTo>
                  <a:pt x="2316" y="1996"/>
                  <a:pt x="2306" y="1996"/>
                  <a:pt x="2306" y="1965"/>
                </a:cubicBezTo>
                <a:cubicBezTo>
                  <a:pt x="2316" y="1949"/>
                  <a:pt x="2316" y="1918"/>
                  <a:pt x="2297" y="1918"/>
                </a:cubicBezTo>
                <a:cubicBezTo>
                  <a:pt x="2297" y="1918"/>
                  <a:pt x="2297" y="1918"/>
                  <a:pt x="2297" y="1918"/>
                </a:cubicBezTo>
                <a:cubicBezTo>
                  <a:pt x="2297" y="1918"/>
                  <a:pt x="2297" y="1918"/>
                  <a:pt x="2297" y="1918"/>
                </a:cubicBezTo>
                <a:cubicBezTo>
                  <a:pt x="2288" y="1918"/>
                  <a:pt x="2279" y="1918"/>
                  <a:pt x="2270" y="1933"/>
                </a:cubicBezTo>
                <a:cubicBezTo>
                  <a:pt x="2270" y="1933"/>
                  <a:pt x="2261" y="1933"/>
                  <a:pt x="2261" y="1933"/>
                </a:cubicBezTo>
                <a:cubicBezTo>
                  <a:pt x="2261" y="1933"/>
                  <a:pt x="2261" y="1933"/>
                  <a:pt x="2261" y="1933"/>
                </a:cubicBezTo>
                <a:cubicBezTo>
                  <a:pt x="2261" y="1949"/>
                  <a:pt x="2261" y="1949"/>
                  <a:pt x="2261" y="1965"/>
                </a:cubicBezTo>
                <a:cubicBezTo>
                  <a:pt x="2252" y="1980"/>
                  <a:pt x="2242" y="1980"/>
                  <a:pt x="2233" y="1965"/>
                </a:cubicBezTo>
                <a:cubicBezTo>
                  <a:pt x="2224" y="1965"/>
                  <a:pt x="2224" y="1965"/>
                  <a:pt x="2224" y="1949"/>
                </a:cubicBezTo>
                <a:cubicBezTo>
                  <a:pt x="2224" y="1949"/>
                  <a:pt x="2224" y="1949"/>
                  <a:pt x="2233" y="1949"/>
                </a:cubicBezTo>
                <a:cubicBezTo>
                  <a:pt x="2242" y="1933"/>
                  <a:pt x="2252" y="1933"/>
                  <a:pt x="2261" y="1933"/>
                </a:cubicBezTo>
                <a:cubicBezTo>
                  <a:pt x="2261" y="1933"/>
                  <a:pt x="2261" y="1933"/>
                  <a:pt x="2261" y="1933"/>
                </a:cubicBezTo>
                <a:cubicBezTo>
                  <a:pt x="2261" y="1933"/>
                  <a:pt x="2270" y="1933"/>
                  <a:pt x="2270" y="1933"/>
                </a:cubicBezTo>
                <a:cubicBezTo>
                  <a:pt x="2279" y="1918"/>
                  <a:pt x="2288" y="1918"/>
                  <a:pt x="2297" y="1918"/>
                </a:cubicBezTo>
                <a:cubicBezTo>
                  <a:pt x="2297" y="1918"/>
                  <a:pt x="2297" y="1918"/>
                  <a:pt x="2297" y="1918"/>
                </a:cubicBezTo>
                <a:cubicBezTo>
                  <a:pt x="2297" y="1918"/>
                  <a:pt x="2297" y="1918"/>
                  <a:pt x="2297" y="1918"/>
                </a:cubicBezTo>
                <a:cubicBezTo>
                  <a:pt x="2288" y="1871"/>
                  <a:pt x="2279" y="1840"/>
                  <a:pt x="2270" y="1825"/>
                </a:cubicBezTo>
                <a:cubicBezTo>
                  <a:pt x="2261" y="1809"/>
                  <a:pt x="2252" y="1809"/>
                  <a:pt x="2242" y="1809"/>
                </a:cubicBezTo>
                <a:cubicBezTo>
                  <a:pt x="2224" y="1825"/>
                  <a:pt x="2206" y="1825"/>
                  <a:pt x="2187" y="1856"/>
                </a:cubicBezTo>
                <a:cubicBezTo>
                  <a:pt x="2160" y="1887"/>
                  <a:pt x="2142" y="1887"/>
                  <a:pt x="2114" y="1871"/>
                </a:cubicBezTo>
                <a:cubicBezTo>
                  <a:pt x="2096" y="1856"/>
                  <a:pt x="2078" y="1856"/>
                  <a:pt x="2068" y="1840"/>
                </a:cubicBezTo>
                <a:cubicBezTo>
                  <a:pt x="2041" y="1840"/>
                  <a:pt x="2023" y="1856"/>
                  <a:pt x="2004" y="1887"/>
                </a:cubicBezTo>
                <a:cubicBezTo>
                  <a:pt x="1995" y="1887"/>
                  <a:pt x="1995" y="1902"/>
                  <a:pt x="1986" y="1918"/>
                </a:cubicBezTo>
                <a:cubicBezTo>
                  <a:pt x="1986" y="1933"/>
                  <a:pt x="1977" y="1933"/>
                  <a:pt x="1968" y="1949"/>
                </a:cubicBezTo>
                <a:cubicBezTo>
                  <a:pt x="1949" y="1949"/>
                  <a:pt x="1931" y="1965"/>
                  <a:pt x="1904" y="1949"/>
                </a:cubicBezTo>
                <a:cubicBezTo>
                  <a:pt x="1876" y="1933"/>
                  <a:pt x="1849" y="1949"/>
                  <a:pt x="1821" y="1980"/>
                </a:cubicBezTo>
                <a:cubicBezTo>
                  <a:pt x="1776" y="2027"/>
                  <a:pt x="1730" y="2073"/>
                  <a:pt x="1684" y="2151"/>
                </a:cubicBezTo>
                <a:cubicBezTo>
                  <a:pt x="1684" y="2151"/>
                  <a:pt x="1675" y="2167"/>
                  <a:pt x="1666" y="2167"/>
                </a:cubicBezTo>
                <a:cubicBezTo>
                  <a:pt x="1620" y="2213"/>
                  <a:pt x="1565" y="2260"/>
                  <a:pt x="1501" y="2213"/>
                </a:cubicBezTo>
                <a:cubicBezTo>
                  <a:pt x="1501" y="2213"/>
                  <a:pt x="1501" y="2198"/>
                  <a:pt x="1492" y="2198"/>
                </a:cubicBezTo>
                <a:cubicBezTo>
                  <a:pt x="1474" y="2182"/>
                  <a:pt x="1455" y="2198"/>
                  <a:pt x="1437" y="2229"/>
                </a:cubicBezTo>
                <a:cubicBezTo>
                  <a:pt x="1428" y="2260"/>
                  <a:pt x="1419" y="2275"/>
                  <a:pt x="1400" y="2306"/>
                </a:cubicBezTo>
                <a:cubicBezTo>
                  <a:pt x="1382" y="2337"/>
                  <a:pt x="1373" y="2369"/>
                  <a:pt x="1391" y="2415"/>
                </a:cubicBezTo>
                <a:cubicBezTo>
                  <a:pt x="1391" y="2446"/>
                  <a:pt x="1400" y="2477"/>
                  <a:pt x="1400" y="2508"/>
                </a:cubicBezTo>
                <a:cubicBezTo>
                  <a:pt x="1419" y="2586"/>
                  <a:pt x="1428" y="2664"/>
                  <a:pt x="1400" y="2757"/>
                </a:cubicBezTo>
                <a:cubicBezTo>
                  <a:pt x="1391" y="2773"/>
                  <a:pt x="1400" y="2804"/>
                  <a:pt x="1409" y="2804"/>
                </a:cubicBezTo>
                <a:cubicBezTo>
                  <a:pt x="1428" y="2819"/>
                  <a:pt x="1437" y="2835"/>
                  <a:pt x="1455" y="2850"/>
                </a:cubicBezTo>
                <a:cubicBezTo>
                  <a:pt x="1455" y="2850"/>
                  <a:pt x="1455" y="2866"/>
                  <a:pt x="1455" y="2866"/>
                </a:cubicBezTo>
                <a:cubicBezTo>
                  <a:pt x="1455" y="2881"/>
                  <a:pt x="1455" y="2881"/>
                  <a:pt x="1446" y="2881"/>
                </a:cubicBezTo>
                <a:cubicBezTo>
                  <a:pt x="1437" y="2881"/>
                  <a:pt x="1428" y="2881"/>
                  <a:pt x="1428" y="2897"/>
                </a:cubicBezTo>
                <a:cubicBezTo>
                  <a:pt x="1428" y="2928"/>
                  <a:pt x="1428" y="2975"/>
                  <a:pt x="1428" y="3006"/>
                </a:cubicBezTo>
                <a:cubicBezTo>
                  <a:pt x="1428" y="3006"/>
                  <a:pt x="1437" y="3021"/>
                  <a:pt x="1437" y="3021"/>
                </a:cubicBezTo>
                <a:cubicBezTo>
                  <a:pt x="1446" y="3021"/>
                  <a:pt x="1455" y="3021"/>
                  <a:pt x="1455" y="3021"/>
                </a:cubicBezTo>
                <a:cubicBezTo>
                  <a:pt x="1455" y="3021"/>
                  <a:pt x="1455" y="3021"/>
                  <a:pt x="1455" y="3021"/>
                </a:cubicBezTo>
                <a:cubicBezTo>
                  <a:pt x="1455" y="3021"/>
                  <a:pt x="1464" y="3021"/>
                  <a:pt x="1464" y="3021"/>
                </a:cubicBezTo>
                <a:cubicBezTo>
                  <a:pt x="1464" y="3021"/>
                  <a:pt x="1464" y="3006"/>
                  <a:pt x="1464" y="3006"/>
                </a:cubicBezTo>
                <a:cubicBezTo>
                  <a:pt x="1464" y="3006"/>
                  <a:pt x="1464" y="3006"/>
                  <a:pt x="1464" y="3006"/>
                </a:cubicBezTo>
                <a:cubicBezTo>
                  <a:pt x="1455" y="2990"/>
                  <a:pt x="1455" y="2990"/>
                  <a:pt x="1455" y="2990"/>
                </a:cubicBezTo>
                <a:cubicBezTo>
                  <a:pt x="1464" y="2990"/>
                  <a:pt x="1464" y="2990"/>
                  <a:pt x="1464" y="2990"/>
                </a:cubicBezTo>
                <a:cubicBezTo>
                  <a:pt x="1464" y="3006"/>
                  <a:pt x="1464" y="3006"/>
                  <a:pt x="1464" y="3006"/>
                </a:cubicBezTo>
                <a:cubicBezTo>
                  <a:pt x="1483" y="2990"/>
                  <a:pt x="1510" y="2990"/>
                  <a:pt x="1528" y="3006"/>
                </a:cubicBezTo>
                <a:cubicBezTo>
                  <a:pt x="1538" y="3021"/>
                  <a:pt x="1538" y="3037"/>
                  <a:pt x="1538" y="3037"/>
                </a:cubicBezTo>
                <a:cubicBezTo>
                  <a:pt x="1528" y="3052"/>
                  <a:pt x="1528" y="3052"/>
                  <a:pt x="1528" y="3052"/>
                </a:cubicBezTo>
                <a:cubicBezTo>
                  <a:pt x="1501" y="3052"/>
                  <a:pt x="1483" y="3037"/>
                  <a:pt x="1464" y="3021"/>
                </a:cubicBezTo>
                <a:cubicBezTo>
                  <a:pt x="1464" y="3021"/>
                  <a:pt x="1464" y="3021"/>
                  <a:pt x="1464" y="3021"/>
                </a:cubicBezTo>
                <a:cubicBezTo>
                  <a:pt x="1455" y="3021"/>
                  <a:pt x="1455" y="3021"/>
                  <a:pt x="1455" y="3021"/>
                </a:cubicBezTo>
                <a:cubicBezTo>
                  <a:pt x="1455" y="3037"/>
                  <a:pt x="1455" y="3068"/>
                  <a:pt x="1446" y="3068"/>
                </a:cubicBezTo>
                <a:cubicBezTo>
                  <a:pt x="1428" y="3068"/>
                  <a:pt x="1409" y="3068"/>
                  <a:pt x="1400" y="3099"/>
                </a:cubicBezTo>
                <a:cubicBezTo>
                  <a:pt x="1382" y="3114"/>
                  <a:pt x="1373" y="3114"/>
                  <a:pt x="1355" y="3099"/>
                </a:cubicBezTo>
                <a:cubicBezTo>
                  <a:pt x="1336" y="3083"/>
                  <a:pt x="1318" y="3068"/>
                  <a:pt x="1309" y="3052"/>
                </a:cubicBezTo>
                <a:cubicBezTo>
                  <a:pt x="1291" y="3037"/>
                  <a:pt x="1291" y="3021"/>
                  <a:pt x="1300" y="3006"/>
                </a:cubicBezTo>
                <a:cubicBezTo>
                  <a:pt x="1300" y="2990"/>
                  <a:pt x="1309" y="2975"/>
                  <a:pt x="1318" y="2959"/>
                </a:cubicBezTo>
                <a:cubicBezTo>
                  <a:pt x="1327" y="2928"/>
                  <a:pt x="1309" y="2897"/>
                  <a:pt x="1291" y="2897"/>
                </a:cubicBezTo>
                <a:cubicBezTo>
                  <a:pt x="1272" y="2897"/>
                  <a:pt x="1245" y="2897"/>
                  <a:pt x="1226" y="2897"/>
                </a:cubicBezTo>
                <a:cubicBezTo>
                  <a:pt x="1217" y="2897"/>
                  <a:pt x="1199" y="2912"/>
                  <a:pt x="1190" y="2928"/>
                </a:cubicBezTo>
                <a:cubicBezTo>
                  <a:pt x="1181" y="2944"/>
                  <a:pt x="1172" y="2944"/>
                  <a:pt x="1153" y="2944"/>
                </a:cubicBezTo>
                <a:cubicBezTo>
                  <a:pt x="1135" y="2944"/>
                  <a:pt x="1126" y="2959"/>
                  <a:pt x="1117" y="2959"/>
                </a:cubicBezTo>
                <a:cubicBezTo>
                  <a:pt x="1071" y="2959"/>
                  <a:pt x="1043" y="3006"/>
                  <a:pt x="1007" y="3037"/>
                </a:cubicBezTo>
                <a:cubicBezTo>
                  <a:pt x="998" y="3037"/>
                  <a:pt x="998" y="3068"/>
                  <a:pt x="998" y="3083"/>
                </a:cubicBezTo>
                <a:cubicBezTo>
                  <a:pt x="1016" y="3114"/>
                  <a:pt x="1025" y="3146"/>
                  <a:pt x="1034" y="3177"/>
                </a:cubicBezTo>
                <a:cubicBezTo>
                  <a:pt x="1043" y="3192"/>
                  <a:pt x="1043" y="3192"/>
                  <a:pt x="1025" y="3208"/>
                </a:cubicBezTo>
                <a:cubicBezTo>
                  <a:pt x="1025" y="3208"/>
                  <a:pt x="1016" y="3208"/>
                  <a:pt x="1016" y="3208"/>
                </a:cubicBezTo>
                <a:cubicBezTo>
                  <a:pt x="1007" y="3254"/>
                  <a:pt x="998" y="3301"/>
                  <a:pt x="988" y="3348"/>
                </a:cubicBezTo>
                <a:cubicBezTo>
                  <a:pt x="988" y="3363"/>
                  <a:pt x="988" y="3379"/>
                  <a:pt x="988" y="3394"/>
                </a:cubicBezTo>
                <a:cubicBezTo>
                  <a:pt x="1007" y="3441"/>
                  <a:pt x="1034" y="3472"/>
                  <a:pt x="1071" y="3472"/>
                </a:cubicBezTo>
                <a:cubicBezTo>
                  <a:pt x="1098" y="3456"/>
                  <a:pt x="1126" y="3456"/>
                  <a:pt x="1153" y="3503"/>
                </a:cubicBezTo>
                <a:cubicBezTo>
                  <a:pt x="1162" y="3518"/>
                  <a:pt x="1181" y="3518"/>
                  <a:pt x="1199" y="3503"/>
                </a:cubicBezTo>
                <a:cubicBezTo>
                  <a:pt x="1226" y="3487"/>
                  <a:pt x="1254" y="3456"/>
                  <a:pt x="1281" y="3441"/>
                </a:cubicBezTo>
                <a:cubicBezTo>
                  <a:pt x="1281" y="3441"/>
                  <a:pt x="1291" y="3441"/>
                  <a:pt x="1300" y="3456"/>
                </a:cubicBezTo>
                <a:cubicBezTo>
                  <a:pt x="1300" y="3456"/>
                  <a:pt x="1309" y="3456"/>
                  <a:pt x="1309" y="3456"/>
                </a:cubicBezTo>
                <a:cubicBezTo>
                  <a:pt x="1309" y="3456"/>
                  <a:pt x="1309" y="3472"/>
                  <a:pt x="1309" y="3472"/>
                </a:cubicBezTo>
                <a:cubicBezTo>
                  <a:pt x="1300" y="3472"/>
                  <a:pt x="1300" y="3487"/>
                  <a:pt x="1291" y="3487"/>
                </a:cubicBezTo>
                <a:cubicBezTo>
                  <a:pt x="1281" y="3487"/>
                  <a:pt x="1263" y="3503"/>
                  <a:pt x="1272" y="3534"/>
                </a:cubicBezTo>
                <a:cubicBezTo>
                  <a:pt x="1272" y="3550"/>
                  <a:pt x="1272" y="3565"/>
                  <a:pt x="1272" y="3565"/>
                </a:cubicBezTo>
                <a:cubicBezTo>
                  <a:pt x="1263" y="3612"/>
                  <a:pt x="1254" y="3643"/>
                  <a:pt x="1245" y="3689"/>
                </a:cubicBezTo>
                <a:cubicBezTo>
                  <a:pt x="1245" y="3720"/>
                  <a:pt x="1199" y="3767"/>
                  <a:pt x="1172" y="3767"/>
                </a:cubicBezTo>
                <a:cubicBezTo>
                  <a:pt x="1172" y="3767"/>
                  <a:pt x="1162" y="3767"/>
                  <a:pt x="1162" y="3767"/>
                </a:cubicBezTo>
                <a:cubicBezTo>
                  <a:pt x="1153" y="3752"/>
                  <a:pt x="1144" y="3752"/>
                  <a:pt x="1135" y="3736"/>
                </a:cubicBezTo>
                <a:cubicBezTo>
                  <a:pt x="1126" y="3720"/>
                  <a:pt x="1126" y="3705"/>
                  <a:pt x="1117" y="3705"/>
                </a:cubicBezTo>
                <a:cubicBezTo>
                  <a:pt x="1107" y="3705"/>
                  <a:pt x="1107" y="3720"/>
                  <a:pt x="1107" y="3736"/>
                </a:cubicBezTo>
                <a:cubicBezTo>
                  <a:pt x="1098" y="3783"/>
                  <a:pt x="1071" y="3814"/>
                  <a:pt x="1043" y="3829"/>
                </a:cubicBezTo>
                <a:cubicBezTo>
                  <a:pt x="1034" y="3829"/>
                  <a:pt x="1034" y="3814"/>
                  <a:pt x="1025" y="3814"/>
                </a:cubicBezTo>
                <a:cubicBezTo>
                  <a:pt x="1025" y="3814"/>
                  <a:pt x="1025" y="3798"/>
                  <a:pt x="1016" y="3798"/>
                </a:cubicBezTo>
                <a:cubicBezTo>
                  <a:pt x="1007" y="3752"/>
                  <a:pt x="988" y="3752"/>
                  <a:pt x="970" y="3767"/>
                </a:cubicBezTo>
                <a:cubicBezTo>
                  <a:pt x="943" y="3798"/>
                  <a:pt x="906" y="3829"/>
                  <a:pt x="897" y="3891"/>
                </a:cubicBezTo>
                <a:cubicBezTo>
                  <a:pt x="897" y="3891"/>
                  <a:pt x="897" y="3907"/>
                  <a:pt x="888" y="3907"/>
                </a:cubicBezTo>
                <a:cubicBezTo>
                  <a:pt x="842" y="3954"/>
                  <a:pt x="815" y="4031"/>
                  <a:pt x="769" y="4078"/>
                </a:cubicBezTo>
                <a:cubicBezTo>
                  <a:pt x="741" y="4109"/>
                  <a:pt x="732" y="4171"/>
                  <a:pt x="741" y="4218"/>
                </a:cubicBezTo>
                <a:cubicBezTo>
                  <a:pt x="741" y="4249"/>
                  <a:pt x="741" y="4264"/>
                  <a:pt x="751" y="4295"/>
                </a:cubicBezTo>
                <a:cubicBezTo>
                  <a:pt x="751" y="4311"/>
                  <a:pt x="751" y="4327"/>
                  <a:pt x="741" y="4358"/>
                </a:cubicBezTo>
                <a:cubicBezTo>
                  <a:pt x="714" y="4389"/>
                  <a:pt x="714" y="4435"/>
                  <a:pt x="723" y="4482"/>
                </a:cubicBezTo>
                <a:cubicBezTo>
                  <a:pt x="732" y="4513"/>
                  <a:pt x="732" y="4544"/>
                  <a:pt x="741" y="4575"/>
                </a:cubicBezTo>
                <a:cubicBezTo>
                  <a:pt x="741" y="4606"/>
                  <a:pt x="751" y="4606"/>
                  <a:pt x="760" y="4622"/>
                </a:cubicBezTo>
                <a:cubicBezTo>
                  <a:pt x="769" y="4622"/>
                  <a:pt x="778" y="4622"/>
                  <a:pt x="796" y="4622"/>
                </a:cubicBezTo>
                <a:cubicBezTo>
                  <a:pt x="815" y="4622"/>
                  <a:pt x="833" y="4606"/>
                  <a:pt x="851" y="4606"/>
                </a:cubicBezTo>
                <a:cubicBezTo>
                  <a:pt x="851" y="4606"/>
                  <a:pt x="851" y="4606"/>
                  <a:pt x="851" y="4606"/>
                </a:cubicBezTo>
                <a:cubicBezTo>
                  <a:pt x="851" y="4606"/>
                  <a:pt x="851" y="4606"/>
                  <a:pt x="851" y="4606"/>
                </a:cubicBezTo>
                <a:cubicBezTo>
                  <a:pt x="851" y="4591"/>
                  <a:pt x="860" y="4575"/>
                  <a:pt x="860" y="4575"/>
                </a:cubicBezTo>
                <a:cubicBezTo>
                  <a:pt x="860" y="4575"/>
                  <a:pt x="860" y="4560"/>
                  <a:pt x="860" y="4560"/>
                </a:cubicBezTo>
                <a:cubicBezTo>
                  <a:pt x="860" y="4560"/>
                  <a:pt x="860" y="4560"/>
                  <a:pt x="860" y="4575"/>
                </a:cubicBezTo>
                <a:cubicBezTo>
                  <a:pt x="860" y="4575"/>
                  <a:pt x="860" y="4591"/>
                  <a:pt x="851" y="4606"/>
                </a:cubicBezTo>
                <a:cubicBezTo>
                  <a:pt x="851" y="4606"/>
                  <a:pt x="851" y="4606"/>
                  <a:pt x="851" y="4606"/>
                </a:cubicBezTo>
                <a:cubicBezTo>
                  <a:pt x="851" y="4606"/>
                  <a:pt x="851" y="4606"/>
                  <a:pt x="851" y="4606"/>
                </a:cubicBezTo>
                <a:cubicBezTo>
                  <a:pt x="851" y="4637"/>
                  <a:pt x="851" y="4653"/>
                  <a:pt x="851" y="4668"/>
                </a:cubicBezTo>
                <a:cubicBezTo>
                  <a:pt x="851" y="4715"/>
                  <a:pt x="833" y="4731"/>
                  <a:pt x="824" y="4762"/>
                </a:cubicBezTo>
                <a:cubicBezTo>
                  <a:pt x="815" y="4777"/>
                  <a:pt x="815" y="4793"/>
                  <a:pt x="815" y="4824"/>
                </a:cubicBezTo>
                <a:cubicBezTo>
                  <a:pt x="824" y="4839"/>
                  <a:pt x="824" y="4855"/>
                  <a:pt x="815" y="4870"/>
                </a:cubicBezTo>
                <a:cubicBezTo>
                  <a:pt x="815" y="4886"/>
                  <a:pt x="805" y="4886"/>
                  <a:pt x="805" y="4902"/>
                </a:cubicBezTo>
                <a:cubicBezTo>
                  <a:pt x="796" y="4917"/>
                  <a:pt x="796" y="4933"/>
                  <a:pt x="805" y="4933"/>
                </a:cubicBezTo>
                <a:cubicBezTo>
                  <a:pt x="833" y="4948"/>
                  <a:pt x="851" y="4964"/>
                  <a:pt x="869" y="4902"/>
                </a:cubicBezTo>
                <a:cubicBezTo>
                  <a:pt x="869" y="4902"/>
                  <a:pt x="879" y="4902"/>
                  <a:pt x="879" y="4902"/>
                </a:cubicBezTo>
                <a:cubicBezTo>
                  <a:pt x="897" y="4933"/>
                  <a:pt x="924" y="4964"/>
                  <a:pt x="934" y="5010"/>
                </a:cubicBezTo>
                <a:cubicBezTo>
                  <a:pt x="934" y="5026"/>
                  <a:pt x="943" y="5026"/>
                  <a:pt x="952" y="5010"/>
                </a:cubicBezTo>
                <a:cubicBezTo>
                  <a:pt x="952" y="5010"/>
                  <a:pt x="952" y="5010"/>
                  <a:pt x="952" y="5010"/>
                </a:cubicBezTo>
                <a:cubicBezTo>
                  <a:pt x="970" y="4979"/>
                  <a:pt x="970" y="4979"/>
                  <a:pt x="988" y="4995"/>
                </a:cubicBezTo>
                <a:cubicBezTo>
                  <a:pt x="998" y="4995"/>
                  <a:pt x="1007" y="5010"/>
                  <a:pt x="1016" y="4995"/>
                </a:cubicBezTo>
                <a:cubicBezTo>
                  <a:pt x="1025" y="4995"/>
                  <a:pt x="1025" y="4995"/>
                  <a:pt x="1034" y="4995"/>
                </a:cubicBezTo>
                <a:cubicBezTo>
                  <a:pt x="1043" y="4995"/>
                  <a:pt x="1043" y="4995"/>
                  <a:pt x="1043" y="4995"/>
                </a:cubicBezTo>
                <a:cubicBezTo>
                  <a:pt x="1053" y="5010"/>
                  <a:pt x="1053" y="5010"/>
                  <a:pt x="1043" y="5026"/>
                </a:cubicBezTo>
                <a:cubicBezTo>
                  <a:pt x="1025" y="5041"/>
                  <a:pt x="1007" y="5088"/>
                  <a:pt x="998" y="5119"/>
                </a:cubicBezTo>
                <a:cubicBezTo>
                  <a:pt x="970" y="5212"/>
                  <a:pt x="934" y="5306"/>
                  <a:pt x="869" y="5352"/>
                </a:cubicBezTo>
                <a:cubicBezTo>
                  <a:pt x="851" y="5368"/>
                  <a:pt x="842" y="5383"/>
                  <a:pt x="815" y="5399"/>
                </a:cubicBezTo>
                <a:cubicBezTo>
                  <a:pt x="787" y="5430"/>
                  <a:pt x="760" y="5461"/>
                  <a:pt x="723" y="5492"/>
                </a:cubicBezTo>
                <a:cubicBezTo>
                  <a:pt x="705" y="5508"/>
                  <a:pt x="686" y="5523"/>
                  <a:pt x="677" y="5554"/>
                </a:cubicBezTo>
                <a:cubicBezTo>
                  <a:pt x="668" y="5570"/>
                  <a:pt x="659" y="5570"/>
                  <a:pt x="650" y="5570"/>
                </a:cubicBezTo>
                <a:cubicBezTo>
                  <a:pt x="622" y="5554"/>
                  <a:pt x="604" y="5570"/>
                  <a:pt x="586" y="5585"/>
                </a:cubicBezTo>
                <a:cubicBezTo>
                  <a:pt x="567" y="5601"/>
                  <a:pt x="549" y="5632"/>
                  <a:pt x="531" y="5647"/>
                </a:cubicBezTo>
                <a:cubicBezTo>
                  <a:pt x="503" y="5694"/>
                  <a:pt x="476" y="5710"/>
                  <a:pt x="439" y="5725"/>
                </a:cubicBezTo>
                <a:cubicBezTo>
                  <a:pt x="421" y="5725"/>
                  <a:pt x="412" y="5725"/>
                  <a:pt x="394" y="5725"/>
                </a:cubicBezTo>
                <a:cubicBezTo>
                  <a:pt x="366" y="5725"/>
                  <a:pt x="357" y="5756"/>
                  <a:pt x="339" y="5787"/>
                </a:cubicBezTo>
                <a:cubicBezTo>
                  <a:pt x="339" y="5803"/>
                  <a:pt x="339" y="5818"/>
                  <a:pt x="339" y="5818"/>
                </a:cubicBezTo>
                <a:cubicBezTo>
                  <a:pt x="348" y="5818"/>
                  <a:pt x="348" y="5834"/>
                  <a:pt x="357" y="5834"/>
                </a:cubicBezTo>
                <a:cubicBezTo>
                  <a:pt x="366" y="5834"/>
                  <a:pt x="366" y="5834"/>
                  <a:pt x="375" y="5818"/>
                </a:cubicBezTo>
                <a:cubicBezTo>
                  <a:pt x="394" y="5818"/>
                  <a:pt x="412" y="5818"/>
                  <a:pt x="421" y="5818"/>
                </a:cubicBezTo>
                <a:cubicBezTo>
                  <a:pt x="439" y="5818"/>
                  <a:pt x="448" y="5803"/>
                  <a:pt x="458" y="5803"/>
                </a:cubicBezTo>
                <a:cubicBezTo>
                  <a:pt x="476" y="5756"/>
                  <a:pt x="494" y="5756"/>
                  <a:pt x="522" y="5756"/>
                </a:cubicBezTo>
                <a:cubicBezTo>
                  <a:pt x="549" y="5756"/>
                  <a:pt x="577" y="5725"/>
                  <a:pt x="595" y="5663"/>
                </a:cubicBezTo>
                <a:cubicBezTo>
                  <a:pt x="595" y="5663"/>
                  <a:pt x="595" y="5663"/>
                  <a:pt x="595" y="5663"/>
                </a:cubicBezTo>
                <a:cubicBezTo>
                  <a:pt x="595" y="5663"/>
                  <a:pt x="595" y="5663"/>
                  <a:pt x="595" y="5663"/>
                </a:cubicBezTo>
                <a:cubicBezTo>
                  <a:pt x="595" y="5663"/>
                  <a:pt x="595" y="5663"/>
                  <a:pt x="595" y="5663"/>
                </a:cubicBezTo>
                <a:cubicBezTo>
                  <a:pt x="595" y="5663"/>
                  <a:pt x="595" y="5663"/>
                  <a:pt x="595" y="5663"/>
                </a:cubicBezTo>
                <a:cubicBezTo>
                  <a:pt x="604" y="5694"/>
                  <a:pt x="604" y="5710"/>
                  <a:pt x="613" y="5725"/>
                </a:cubicBezTo>
                <a:cubicBezTo>
                  <a:pt x="622" y="5741"/>
                  <a:pt x="622" y="5741"/>
                  <a:pt x="622" y="5710"/>
                </a:cubicBezTo>
                <a:cubicBezTo>
                  <a:pt x="632" y="5710"/>
                  <a:pt x="632" y="5694"/>
                  <a:pt x="632" y="5694"/>
                </a:cubicBezTo>
                <a:cubicBezTo>
                  <a:pt x="659" y="5678"/>
                  <a:pt x="677" y="5663"/>
                  <a:pt x="705" y="5663"/>
                </a:cubicBezTo>
                <a:cubicBezTo>
                  <a:pt x="714" y="5663"/>
                  <a:pt x="723" y="5678"/>
                  <a:pt x="732" y="5663"/>
                </a:cubicBezTo>
                <a:cubicBezTo>
                  <a:pt x="741" y="5647"/>
                  <a:pt x="760" y="5632"/>
                  <a:pt x="778" y="5632"/>
                </a:cubicBezTo>
                <a:cubicBezTo>
                  <a:pt x="796" y="5601"/>
                  <a:pt x="824" y="5601"/>
                  <a:pt x="833" y="5554"/>
                </a:cubicBezTo>
                <a:cubicBezTo>
                  <a:pt x="851" y="5539"/>
                  <a:pt x="869" y="5508"/>
                  <a:pt x="888" y="5492"/>
                </a:cubicBezTo>
                <a:cubicBezTo>
                  <a:pt x="897" y="5492"/>
                  <a:pt x="906" y="5492"/>
                  <a:pt x="915" y="5508"/>
                </a:cubicBezTo>
                <a:cubicBezTo>
                  <a:pt x="915" y="5492"/>
                  <a:pt x="924" y="5476"/>
                  <a:pt x="924" y="5476"/>
                </a:cubicBezTo>
                <a:cubicBezTo>
                  <a:pt x="943" y="5461"/>
                  <a:pt x="961" y="5445"/>
                  <a:pt x="979" y="5430"/>
                </a:cubicBezTo>
                <a:cubicBezTo>
                  <a:pt x="998" y="5414"/>
                  <a:pt x="1007" y="5399"/>
                  <a:pt x="1016" y="5368"/>
                </a:cubicBezTo>
                <a:cubicBezTo>
                  <a:pt x="1016" y="5352"/>
                  <a:pt x="1025" y="5352"/>
                  <a:pt x="1034" y="5337"/>
                </a:cubicBezTo>
                <a:cubicBezTo>
                  <a:pt x="1071" y="5306"/>
                  <a:pt x="1107" y="5259"/>
                  <a:pt x="1144" y="5243"/>
                </a:cubicBezTo>
                <a:cubicBezTo>
                  <a:pt x="1181" y="5228"/>
                  <a:pt x="1199" y="5212"/>
                  <a:pt x="1217" y="5166"/>
                </a:cubicBezTo>
                <a:cubicBezTo>
                  <a:pt x="1226" y="5150"/>
                  <a:pt x="1236" y="5135"/>
                  <a:pt x="1245" y="5135"/>
                </a:cubicBezTo>
                <a:cubicBezTo>
                  <a:pt x="1254" y="5119"/>
                  <a:pt x="1263" y="5104"/>
                  <a:pt x="1272" y="5104"/>
                </a:cubicBezTo>
                <a:cubicBezTo>
                  <a:pt x="1291" y="5088"/>
                  <a:pt x="1300" y="5057"/>
                  <a:pt x="1291" y="5026"/>
                </a:cubicBezTo>
                <a:cubicBezTo>
                  <a:pt x="1281" y="5026"/>
                  <a:pt x="1281" y="5010"/>
                  <a:pt x="1281" y="4995"/>
                </a:cubicBezTo>
                <a:cubicBezTo>
                  <a:pt x="1272" y="4979"/>
                  <a:pt x="1272" y="4964"/>
                  <a:pt x="1281" y="4948"/>
                </a:cubicBezTo>
                <a:cubicBezTo>
                  <a:pt x="1300" y="4917"/>
                  <a:pt x="1318" y="4902"/>
                  <a:pt x="1336" y="4917"/>
                </a:cubicBezTo>
                <a:cubicBezTo>
                  <a:pt x="1355" y="4917"/>
                  <a:pt x="1364" y="4917"/>
                  <a:pt x="1373" y="4902"/>
                </a:cubicBezTo>
                <a:cubicBezTo>
                  <a:pt x="1391" y="4870"/>
                  <a:pt x="1409" y="4855"/>
                  <a:pt x="1419" y="4824"/>
                </a:cubicBezTo>
                <a:cubicBezTo>
                  <a:pt x="1419" y="4793"/>
                  <a:pt x="1428" y="4777"/>
                  <a:pt x="1446" y="4777"/>
                </a:cubicBezTo>
                <a:cubicBezTo>
                  <a:pt x="1455" y="4777"/>
                  <a:pt x="1464" y="4777"/>
                  <a:pt x="1474" y="4762"/>
                </a:cubicBezTo>
                <a:cubicBezTo>
                  <a:pt x="1501" y="4668"/>
                  <a:pt x="1547" y="4653"/>
                  <a:pt x="1593" y="4606"/>
                </a:cubicBezTo>
                <a:cubicBezTo>
                  <a:pt x="1611" y="4591"/>
                  <a:pt x="1629" y="4622"/>
                  <a:pt x="1629" y="4653"/>
                </a:cubicBezTo>
                <a:cubicBezTo>
                  <a:pt x="1629" y="4668"/>
                  <a:pt x="1629" y="4684"/>
                  <a:pt x="1629" y="4684"/>
                </a:cubicBezTo>
                <a:cubicBezTo>
                  <a:pt x="1629" y="4699"/>
                  <a:pt x="1620" y="4699"/>
                  <a:pt x="1611" y="4699"/>
                </a:cubicBezTo>
                <a:cubicBezTo>
                  <a:pt x="1583" y="4668"/>
                  <a:pt x="1556" y="4684"/>
                  <a:pt x="1528" y="4715"/>
                </a:cubicBezTo>
                <a:cubicBezTo>
                  <a:pt x="1519" y="4715"/>
                  <a:pt x="1510" y="4731"/>
                  <a:pt x="1510" y="4746"/>
                </a:cubicBezTo>
                <a:cubicBezTo>
                  <a:pt x="1492" y="4808"/>
                  <a:pt x="1464" y="4855"/>
                  <a:pt x="1437" y="4902"/>
                </a:cubicBezTo>
                <a:cubicBezTo>
                  <a:pt x="1428" y="4917"/>
                  <a:pt x="1428" y="4948"/>
                  <a:pt x="1437" y="4964"/>
                </a:cubicBezTo>
                <a:cubicBezTo>
                  <a:pt x="1446" y="4964"/>
                  <a:pt x="1446" y="4979"/>
                  <a:pt x="1437" y="4979"/>
                </a:cubicBezTo>
                <a:cubicBezTo>
                  <a:pt x="1428" y="4995"/>
                  <a:pt x="1409" y="5010"/>
                  <a:pt x="1391" y="5026"/>
                </a:cubicBezTo>
                <a:cubicBezTo>
                  <a:pt x="1391" y="5026"/>
                  <a:pt x="1382" y="5041"/>
                  <a:pt x="1391" y="5057"/>
                </a:cubicBezTo>
                <a:cubicBezTo>
                  <a:pt x="1391" y="5072"/>
                  <a:pt x="1400" y="5072"/>
                  <a:pt x="1409" y="5072"/>
                </a:cubicBezTo>
                <a:cubicBezTo>
                  <a:pt x="1419" y="5072"/>
                  <a:pt x="1437" y="5072"/>
                  <a:pt x="1446" y="5057"/>
                </a:cubicBezTo>
                <a:cubicBezTo>
                  <a:pt x="1474" y="5041"/>
                  <a:pt x="1492" y="5026"/>
                  <a:pt x="1519" y="5010"/>
                </a:cubicBezTo>
                <a:cubicBezTo>
                  <a:pt x="1528" y="5010"/>
                  <a:pt x="1538" y="4995"/>
                  <a:pt x="1547" y="4995"/>
                </a:cubicBezTo>
                <a:cubicBezTo>
                  <a:pt x="1574" y="4979"/>
                  <a:pt x="1593" y="4948"/>
                  <a:pt x="1629" y="4964"/>
                </a:cubicBezTo>
                <a:cubicBezTo>
                  <a:pt x="1629" y="4964"/>
                  <a:pt x="1638" y="4948"/>
                  <a:pt x="1647" y="4948"/>
                </a:cubicBezTo>
                <a:cubicBezTo>
                  <a:pt x="1657" y="4933"/>
                  <a:pt x="1666" y="4917"/>
                  <a:pt x="1675" y="4902"/>
                </a:cubicBezTo>
                <a:cubicBezTo>
                  <a:pt x="1684" y="4886"/>
                  <a:pt x="1693" y="4886"/>
                  <a:pt x="1702" y="4902"/>
                </a:cubicBezTo>
                <a:cubicBezTo>
                  <a:pt x="1702" y="4902"/>
                  <a:pt x="1712" y="4902"/>
                  <a:pt x="1721" y="4902"/>
                </a:cubicBezTo>
                <a:cubicBezTo>
                  <a:pt x="1721" y="4886"/>
                  <a:pt x="1730" y="4870"/>
                  <a:pt x="1712" y="4855"/>
                </a:cubicBezTo>
                <a:cubicBezTo>
                  <a:pt x="1702" y="4839"/>
                  <a:pt x="1702" y="4824"/>
                  <a:pt x="1693" y="4808"/>
                </a:cubicBezTo>
                <a:cubicBezTo>
                  <a:pt x="1684" y="4777"/>
                  <a:pt x="1693" y="4746"/>
                  <a:pt x="1702" y="4731"/>
                </a:cubicBezTo>
                <a:cubicBezTo>
                  <a:pt x="1712" y="4731"/>
                  <a:pt x="1721" y="4715"/>
                  <a:pt x="1730" y="4731"/>
                </a:cubicBezTo>
                <a:cubicBezTo>
                  <a:pt x="1730" y="4762"/>
                  <a:pt x="1739" y="4777"/>
                  <a:pt x="1757" y="4777"/>
                </a:cubicBezTo>
                <a:cubicBezTo>
                  <a:pt x="1776" y="4777"/>
                  <a:pt x="1785" y="4777"/>
                  <a:pt x="1794" y="4777"/>
                </a:cubicBezTo>
                <a:cubicBezTo>
                  <a:pt x="1794" y="4777"/>
                  <a:pt x="1794" y="4777"/>
                  <a:pt x="1794" y="4762"/>
                </a:cubicBezTo>
                <a:cubicBezTo>
                  <a:pt x="1803" y="4762"/>
                  <a:pt x="1803" y="4762"/>
                  <a:pt x="1803" y="4762"/>
                </a:cubicBezTo>
                <a:cubicBezTo>
                  <a:pt x="1794" y="4777"/>
                  <a:pt x="1794" y="4777"/>
                  <a:pt x="1794" y="4777"/>
                </a:cubicBezTo>
                <a:cubicBezTo>
                  <a:pt x="1794" y="4777"/>
                  <a:pt x="1794" y="4777"/>
                  <a:pt x="1794" y="4777"/>
                </a:cubicBezTo>
                <a:cubicBezTo>
                  <a:pt x="1794" y="4777"/>
                  <a:pt x="1794" y="4793"/>
                  <a:pt x="1794" y="4808"/>
                </a:cubicBezTo>
                <a:cubicBezTo>
                  <a:pt x="1803" y="4855"/>
                  <a:pt x="1812" y="4902"/>
                  <a:pt x="1849" y="4917"/>
                </a:cubicBezTo>
                <a:cubicBezTo>
                  <a:pt x="1867" y="4933"/>
                  <a:pt x="1876" y="4964"/>
                  <a:pt x="1885" y="4979"/>
                </a:cubicBezTo>
                <a:cubicBezTo>
                  <a:pt x="1895" y="4995"/>
                  <a:pt x="1895" y="5010"/>
                  <a:pt x="1895" y="5026"/>
                </a:cubicBezTo>
                <a:cubicBezTo>
                  <a:pt x="1904" y="5041"/>
                  <a:pt x="1913" y="5057"/>
                  <a:pt x="1922" y="5057"/>
                </a:cubicBezTo>
                <a:cubicBezTo>
                  <a:pt x="1931" y="5057"/>
                  <a:pt x="1940" y="5057"/>
                  <a:pt x="1949" y="5057"/>
                </a:cubicBezTo>
                <a:cubicBezTo>
                  <a:pt x="1977" y="5057"/>
                  <a:pt x="1995" y="5072"/>
                  <a:pt x="2014" y="5104"/>
                </a:cubicBezTo>
                <a:cubicBezTo>
                  <a:pt x="2023" y="5119"/>
                  <a:pt x="2032" y="5119"/>
                  <a:pt x="2041" y="5119"/>
                </a:cubicBezTo>
                <a:cubicBezTo>
                  <a:pt x="2041" y="5119"/>
                  <a:pt x="2041" y="5119"/>
                  <a:pt x="2041" y="5119"/>
                </a:cubicBezTo>
                <a:cubicBezTo>
                  <a:pt x="2041" y="5119"/>
                  <a:pt x="2041" y="5119"/>
                  <a:pt x="2041" y="5119"/>
                </a:cubicBezTo>
                <a:cubicBezTo>
                  <a:pt x="2041" y="5119"/>
                  <a:pt x="2041" y="5119"/>
                  <a:pt x="2041" y="5119"/>
                </a:cubicBezTo>
                <a:cubicBezTo>
                  <a:pt x="2041" y="5119"/>
                  <a:pt x="2041" y="5119"/>
                  <a:pt x="2041" y="5119"/>
                </a:cubicBezTo>
                <a:cubicBezTo>
                  <a:pt x="2041" y="5135"/>
                  <a:pt x="2050" y="5150"/>
                  <a:pt x="2050" y="5150"/>
                </a:cubicBezTo>
                <a:cubicBezTo>
                  <a:pt x="2068" y="5181"/>
                  <a:pt x="2087" y="5212"/>
                  <a:pt x="2114" y="5197"/>
                </a:cubicBezTo>
                <a:cubicBezTo>
                  <a:pt x="2114" y="5197"/>
                  <a:pt x="2123" y="5197"/>
                  <a:pt x="2123" y="5197"/>
                </a:cubicBezTo>
                <a:cubicBezTo>
                  <a:pt x="2133" y="5197"/>
                  <a:pt x="2133" y="5212"/>
                  <a:pt x="2123" y="5212"/>
                </a:cubicBezTo>
                <a:cubicBezTo>
                  <a:pt x="2114" y="5243"/>
                  <a:pt x="2114" y="5274"/>
                  <a:pt x="2133" y="5306"/>
                </a:cubicBezTo>
                <a:cubicBezTo>
                  <a:pt x="2133" y="5306"/>
                  <a:pt x="2142" y="5337"/>
                  <a:pt x="2151" y="5337"/>
                </a:cubicBezTo>
                <a:cubicBezTo>
                  <a:pt x="2160" y="5352"/>
                  <a:pt x="2169" y="5352"/>
                  <a:pt x="2169" y="5383"/>
                </a:cubicBezTo>
                <a:cubicBezTo>
                  <a:pt x="2169" y="5399"/>
                  <a:pt x="2169" y="5430"/>
                  <a:pt x="2178" y="5445"/>
                </a:cubicBezTo>
                <a:cubicBezTo>
                  <a:pt x="2178" y="5476"/>
                  <a:pt x="2187" y="5523"/>
                  <a:pt x="2206" y="5554"/>
                </a:cubicBezTo>
                <a:cubicBezTo>
                  <a:pt x="2215" y="5570"/>
                  <a:pt x="2224" y="5570"/>
                  <a:pt x="2242" y="5570"/>
                </a:cubicBezTo>
                <a:cubicBezTo>
                  <a:pt x="2252" y="5570"/>
                  <a:pt x="2261" y="5554"/>
                  <a:pt x="2261" y="5539"/>
                </a:cubicBezTo>
                <a:cubicBezTo>
                  <a:pt x="2261" y="5523"/>
                  <a:pt x="2252" y="5508"/>
                  <a:pt x="2252" y="5492"/>
                </a:cubicBezTo>
                <a:cubicBezTo>
                  <a:pt x="2252" y="5492"/>
                  <a:pt x="2252" y="5492"/>
                  <a:pt x="2252" y="5476"/>
                </a:cubicBezTo>
                <a:cubicBezTo>
                  <a:pt x="2261" y="5476"/>
                  <a:pt x="2261" y="5476"/>
                  <a:pt x="2261" y="5492"/>
                </a:cubicBezTo>
                <a:cubicBezTo>
                  <a:pt x="2270" y="5508"/>
                  <a:pt x="2270" y="5523"/>
                  <a:pt x="2270" y="5539"/>
                </a:cubicBezTo>
                <a:cubicBezTo>
                  <a:pt x="2279" y="5570"/>
                  <a:pt x="2288" y="5585"/>
                  <a:pt x="2297" y="5601"/>
                </a:cubicBezTo>
                <a:cubicBezTo>
                  <a:pt x="2297" y="5616"/>
                  <a:pt x="2297" y="5616"/>
                  <a:pt x="2297" y="5616"/>
                </a:cubicBezTo>
                <a:cubicBezTo>
                  <a:pt x="2297" y="5632"/>
                  <a:pt x="2288" y="5632"/>
                  <a:pt x="2288" y="5616"/>
                </a:cubicBezTo>
                <a:cubicBezTo>
                  <a:pt x="2279" y="5616"/>
                  <a:pt x="2279" y="5616"/>
                  <a:pt x="2270" y="5616"/>
                </a:cubicBezTo>
                <a:cubicBezTo>
                  <a:pt x="2252" y="5601"/>
                  <a:pt x="2233" y="5616"/>
                  <a:pt x="2233" y="5647"/>
                </a:cubicBezTo>
                <a:cubicBezTo>
                  <a:pt x="2224" y="5663"/>
                  <a:pt x="2215" y="5694"/>
                  <a:pt x="2224" y="5725"/>
                </a:cubicBezTo>
                <a:cubicBezTo>
                  <a:pt x="2224" y="5741"/>
                  <a:pt x="2224" y="5772"/>
                  <a:pt x="2233" y="5803"/>
                </a:cubicBezTo>
                <a:cubicBezTo>
                  <a:pt x="2224" y="5803"/>
                  <a:pt x="2224" y="5803"/>
                  <a:pt x="2224" y="5803"/>
                </a:cubicBezTo>
                <a:cubicBezTo>
                  <a:pt x="2224" y="5803"/>
                  <a:pt x="2224" y="5803"/>
                  <a:pt x="2224" y="5803"/>
                </a:cubicBezTo>
                <a:cubicBezTo>
                  <a:pt x="2233" y="5803"/>
                  <a:pt x="2233" y="5803"/>
                  <a:pt x="2233" y="5803"/>
                </a:cubicBezTo>
                <a:cubicBezTo>
                  <a:pt x="2242" y="5818"/>
                  <a:pt x="2242" y="5849"/>
                  <a:pt x="2242" y="5865"/>
                </a:cubicBezTo>
                <a:cubicBezTo>
                  <a:pt x="2233" y="5912"/>
                  <a:pt x="2224" y="5958"/>
                  <a:pt x="2233" y="6005"/>
                </a:cubicBezTo>
                <a:cubicBezTo>
                  <a:pt x="2233" y="6005"/>
                  <a:pt x="2233" y="6020"/>
                  <a:pt x="2233" y="6020"/>
                </a:cubicBezTo>
                <a:cubicBezTo>
                  <a:pt x="2242" y="6020"/>
                  <a:pt x="2252" y="6020"/>
                  <a:pt x="2252" y="6005"/>
                </a:cubicBezTo>
                <a:cubicBezTo>
                  <a:pt x="2261" y="5974"/>
                  <a:pt x="2270" y="5943"/>
                  <a:pt x="2279" y="5927"/>
                </a:cubicBezTo>
                <a:cubicBezTo>
                  <a:pt x="2279" y="5912"/>
                  <a:pt x="2279" y="5912"/>
                  <a:pt x="2279" y="5912"/>
                </a:cubicBezTo>
                <a:cubicBezTo>
                  <a:pt x="2279" y="5912"/>
                  <a:pt x="2279" y="5912"/>
                  <a:pt x="2279" y="5912"/>
                </a:cubicBezTo>
                <a:cubicBezTo>
                  <a:pt x="2288" y="5896"/>
                  <a:pt x="2297" y="5880"/>
                  <a:pt x="2306" y="5880"/>
                </a:cubicBezTo>
                <a:cubicBezTo>
                  <a:pt x="2306" y="5880"/>
                  <a:pt x="2316" y="5880"/>
                  <a:pt x="2316" y="5880"/>
                </a:cubicBezTo>
                <a:cubicBezTo>
                  <a:pt x="2316" y="5880"/>
                  <a:pt x="2316" y="5880"/>
                  <a:pt x="2316" y="5880"/>
                </a:cubicBezTo>
                <a:cubicBezTo>
                  <a:pt x="2316" y="5880"/>
                  <a:pt x="2316" y="5880"/>
                  <a:pt x="2316" y="5880"/>
                </a:cubicBezTo>
                <a:cubicBezTo>
                  <a:pt x="2334" y="5818"/>
                  <a:pt x="2361" y="5772"/>
                  <a:pt x="2371" y="5710"/>
                </a:cubicBezTo>
                <a:cubicBezTo>
                  <a:pt x="2371" y="5710"/>
                  <a:pt x="2380" y="5710"/>
                  <a:pt x="2380" y="5710"/>
                </a:cubicBezTo>
                <a:cubicBezTo>
                  <a:pt x="2389" y="5710"/>
                  <a:pt x="2389" y="5725"/>
                  <a:pt x="2389" y="5725"/>
                </a:cubicBezTo>
                <a:cubicBezTo>
                  <a:pt x="2389" y="5741"/>
                  <a:pt x="2389" y="5756"/>
                  <a:pt x="2389" y="5756"/>
                </a:cubicBezTo>
                <a:cubicBezTo>
                  <a:pt x="2380" y="5787"/>
                  <a:pt x="2371" y="5818"/>
                  <a:pt x="2371" y="5849"/>
                </a:cubicBezTo>
                <a:cubicBezTo>
                  <a:pt x="2361" y="5865"/>
                  <a:pt x="2371" y="5880"/>
                  <a:pt x="2371" y="5912"/>
                </a:cubicBezTo>
                <a:cubicBezTo>
                  <a:pt x="2380" y="5912"/>
                  <a:pt x="2380" y="5912"/>
                  <a:pt x="2380" y="5912"/>
                </a:cubicBezTo>
                <a:cubicBezTo>
                  <a:pt x="2380" y="5912"/>
                  <a:pt x="2380" y="5912"/>
                  <a:pt x="2380" y="5912"/>
                </a:cubicBezTo>
                <a:cubicBezTo>
                  <a:pt x="2380" y="5927"/>
                  <a:pt x="2389" y="5943"/>
                  <a:pt x="2389" y="5958"/>
                </a:cubicBezTo>
                <a:cubicBezTo>
                  <a:pt x="2389" y="5958"/>
                  <a:pt x="2389" y="5958"/>
                  <a:pt x="2389" y="5958"/>
                </a:cubicBezTo>
                <a:cubicBezTo>
                  <a:pt x="2389" y="5974"/>
                  <a:pt x="2389" y="5974"/>
                  <a:pt x="2389" y="5974"/>
                </a:cubicBezTo>
                <a:cubicBezTo>
                  <a:pt x="2389" y="5958"/>
                  <a:pt x="2389" y="5958"/>
                  <a:pt x="2389" y="5958"/>
                </a:cubicBezTo>
                <a:cubicBezTo>
                  <a:pt x="2389" y="5958"/>
                  <a:pt x="2389" y="5958"/>
                  <a:pt x="2389" y="5958"/>
                </a:cubicBezTo>
                <a:cubicBezTo>
                  <a:pt x="2380" y="5943"/>
                  <a:pt x="2380" y="5927"/>
                  <a:pt x="2380" y="5912"/>
                </a:cubicBezTo>
                <a:cubicBezTo>
                  <a:pt x="2380" y="5912"/>
                  <a:pt x="2380" y="5912"/>
                  <a:pt x="2380" y="5912"/>
                </a:cubicBezTo>
                <a:cubicBezTo>
                  <a:pt x="2380" y="5912"/>
                  <a:pt x="2380" y="5912"/>
                  <a:pt x="2371" y="5912"/>
                </a:cubicBezTo>
                <a:cubicBezTo>
                  <a:pt x="2361" y="5896"/>
                  <a:pt x="2352" y="5896"/>
                  <a:pt x="2352" y="5896"/>
                </a:cubicBezTo>
                <a:cubicBezTo>
                  <a:pt x="2334" y="5880"/>
                  <a:pt x="2325" y="5880"/>
                  <a:pt x="2316" y="5880"/>
                </a:cubicBezTo>
                <a:cubicBezTo>
                  <a:pt x="2316" y="5880"/>
                  <a:pt x="2316" y="5880"/>
                  <a:pt x="2316" y="5880"/>
                </a:cubicBezTo>
                <a:cubicBezTo>
                  <a:pt x="2316" y="5880"/>
                  <a:pt x="2316" y="5880"/>
                  <a:pt x="2306" y="5880"/>
                </a:cubicBezTo>
                <a:cubicBezTo>
                  <a:pt x="2306" y="5912"/>
                  <a:pt x="2288" y="5912"/>
                  <a:pt x="2279" y="5912"/>
                </a:cubicBezTo>
                <a:cubicBezTo>
                  <a:pt x="2279" y="5912"/>
                  <a:pt x="2279" y="5912"/>
                  <a:pt x="2279" y="5912"/>
                </a:cubicBezTo>
                <a:cubicBezTo>
                  <a:pt x="2279" y="5912"/>
                  <a:pt x="2279" y="5912"/>
                  <a:pt x="2279" y="5927"/>
                </a:cubicBezTo>
                <a:cubicBezTo>
                  <a:pt x="2270" y="5958"/>
                  <a:pt x="2279" y="6005"/>
                  <a:pt x="2270" y="6036"/>
                </a:cubicBezTo>
                <a:cubicBezTo>
                  <a:pt x="2261" y="6051"/>
                  <a:pt x="2270" y="6067"/>
                  <a:pt x="2279" y="6083"/>
                </a:cubicBezTo>
                <a:cubicBezTo>
                  <a:pt x="2288" y="6083"/>
                  <a:pt x="2288" y="6083"/>
                  <a:pt x="2297" y="6083"/>
                </a:cubicBezTo>
                <a:cubicBezTo>
                  <a:pt x="2297" y="6083"/>
                  <a:pt x="2297" y="6083"/>
                  <a:pt x="2297" y="6083"/>
                </a:cubicBezTo>
                <a:cubicBezTo>
                  <a:pt x="2297" y="6067"/>
                  <a:pt x="2297" y="6067"/>
                  <a:pt x="2297" y="6067"/>
                </a:cubicBezTo>
                <a:cubicBezTo>
                  <a:pt x="2297" y="6067"/>
                  <a:pt x="2297" y="6051"/>
                  <a:pt x="2306" y="6051"/>
                </a:cubicBezTo>
                <a:cubicBezTo>
                  <a:pt x="2306" y="6051"/>
                  <a:pt x="2306" y="6051"/>
                  <a:pt x="2306" y="6051"/>
                </a:cubicBezTo>
                <a:cubicBezTo>
                  <a:pt x="2306" y="6067"/>
                  <a:pt x="2297" y="6067"/>
                  <a:pt x="2297" y="6067"/>
                </a:cubicBezTo>
                <a:cubicBezTo>
                  <a:pt x="2297" y="6067"/>
                  <a:pt x="2297" y="6083"/>
                  <a:pt x="2297" y="6083"/>
                </a:cubicBezTo>
                <a:cubicBezTo>
                  <a:pt x="2297" y="6083"/>
                  <a:pt x="2297" y="6083"/>
                  <a:pt x="2297" y="6083"/>
                </a:cubicBezTo>
                <a:cubicBezTo>
                  <a:pt x="2288" y="6098"/>
                  <a:pt x="2288" y="6114"/>
                  <a:pt x="2288" y="6114"/>
                </a:cubicBezTo>
                <a:cubicBezTo>
                  <a:pt x="2297" y="6129"/>
                  <a:pt x="2306" y="6145"/>
                  <a:pt x="2297" y="6176"/>
                </a:cubicBezTo>
                <a:cubicBezTo>
                  <a:pt x="2297" y="6191"/>
                  <a:pt x="2297" y="6207"/>
                  <a:pt x="2288" y="6222"/>
                </a:cubicBezTo>
                <a:cubicBezTo>
                  <a:pt x="2288" y="6238"/>
                  <a:pt x="2288" y="6253"/>
                  <a:pt x="2288" y="6269"/>
                </a:cubicBezTo>
                <a:cubicBezTo>
                  <a:pt x="2306" y="6300"/>
                  <a:pt x="2306" y="6331"/>
                  <a:pt x="2316" y="6362"/>
                </a:cubicBezTo>
                <a:cubicBezTo>
                  <a:pt x="2316" y="6378"/>
                  <a:pt x="2325" y="6378"/>
                  <a:pt x="2325" y="6378"/>
                </a:cubicBezTo>
                <a:cubicBezTo>
                  <a:pt x="2325" y="6378"/>
                  <a:pt x="2334" y="6378"/>
                  <a:pt x="2334" y="6362"/>
                </a:cubicBezTo>
                <a:cubicBezTo>
                  <a:pt x="2343" y="6331"/>
                  <a:pt x="2361" y="6285"/>
                  <a:pt x="2361" y="6238"/>
                </a:cubicBezTo>
                <a:cubicBezTo>
                  <a:pt x="2361" y="6238"/>
                  <a:pt x="2361" y="6238"/>
                  <a:pt x="2361" y="6238"/>
                </a:cubicBezTo>
                <a:cubicBezTo>
                  <a:pt x="2361" y="6238"/>
                  <a:pt x="2361" y="6238"/>
                  <a:pt x="2361" y="6238"/>
                </a:cubicBezTo>
                <a:cubicBezTo>
                  <a:pt x="2352" y="6238"/>
                  <a:pt x="2352" y="6222"/>
                  <a:pt x="2352" y="6222"/>
                </a:cubicBezTo>
                <a:cubicBezTo>
                  <a:pt x="2352" y="6222"/>
                  <a:pt x="2361" y="6222"/>
                  <a:pt x="2361" y="6222"/>
                </a:cubicBezTo>
                <a:cubicBezTo>
                  <a:pt x="2361" y="6238"/>
                  <a:pt x="2361" y="6238"/>
                  <a:pt x="2361" y="6238"/>
                </a:cubicBezTo>
                <a:cubicBezTo>
                  <a:pt x="2361" y="6238"/>
                  <a:pt x="2361" y="6238"/>
                  <a:pt x="2361" y="6238"/>
                </a:cubicBezTo>
                <a:cubicBezTo>
                  <a:pt x="2361" y="6238"/>
                  <a:pt x="2361" y="6238"/>
                  <a:pt x="2361" y="6238"/>
                </a:cubicBezTo>
                <a:cubicBezTo>
                  <a:pt x="2361" y="6238"/>
                  <a:pt x="2371" y="6238"/>
                  <a:pt x="2371" y="6238"/>
                </a:cubicBezTo>
                <a:cubicBezTo>
                  <a:pt x="2371" y="6238"/>
                  <a:pt x="2371" y="6238"/>
                  <a:pt x="2371" y="6238"/>
                </a:cubicBezTo>
                <a:cubicBezTo>
                  <a:pt x="2371" y="6238"/>
                  <a:pt x="2380" y="6238"/>
                  <a:pt x="2380" y="6238"/>
                </a:cubicBezTo>
                <a:cubicBezTo>
                  <a:pt x="2380" y="6238"/>
                  <a:pt x="2380" y="6238"/>
                  <a:pt x="2380" y="6238"/>
                </a:cubicBezTo>
                <a:cubicBezTo>
                  <a:pt x="2380" y="6238"/>
                  <a:pt x="2380" y="6238"/>
                  <a:pt x="2371" y="6238"/>
                </a:cubicBezTo>
                <a:cubicBezTo>
                  <a:pt x="2380" y="6253"/>
                  <a:pt x="2389" y="6269"/>
                  <a:pt x="2389" y="6285"/>
                </a:cubicBezTo>
                <a:cubicBezTo>
                  <a:pt x="2389" y="6285"/>
                  <a:pt x="2389" y="6285"/>
                  <a:pt x="2398" y="6285"/>
                </a:cubicBezTo>
                <a:cubicBezTo>
                  <a:pt x="2398" y="6285"/>
                  <a:pt x="2398" y="6300"/>
                  <a:pt x="2398" y="6300"/>
                </a:cubicBezTo>
                <a:cubicBezTo>
                  <a:pt x="2398" y="6300"/>
                  <a:pt x="2398" y="6300"/>
                  <a:pt x="2398" y="6316"/>
                </a:cubicBezTo>
                <a:cubicBezTo>
                  <a:pt x="2398" y="6331"/>
                  <a:pt x="2398" y="6331"/>
                  <a:pt x="2398" y="6316"/>
                </a:cubicBezTo>
                <a:cubicBezTo>
                  <a:pt x="2398" y="6316"/>
                  <a:pt x="2398" y="6300"/>
                  <a:pt x="2398" y="6300"/>
                </a:cubicBezTo>
                <a:cubicBezTo>
                  <a:pt x="2398" y="6300"/>
                  <a:pt x="2398" y="6300"/>
                  <a:pt x="2398" y="6300"/>
                </a:cubicBezTo>
                <a:cubicBezTo>
                  <a:pt x="2398" y="6300"/>
                  <a:pt x="2389" y="6285"/>
                  <a:pt x="2389" y="6285"/>
                </a:cubicBezTo>
                <a:cubicBezTo>
                  <a:pt x="2389" y="6285"/>
                  <a:pt x="2389" y="6285"/>
                  <a:pt x="2389" y="6285"/>
                </a:cubicBezTo>
                <a:cubicBezTo>
                  <a:pt x="2380" y="6300"/>
                  <a:pt x="2380" y="6316"/>
                  <a:pt x="2380" y="6347"/>
                </a:cubicBezTo>
                <a:cubicBezTo>
                  <a:pt x="2380" y="6362"/>
                  <a:pt x="2389" y="6378"/>
                  <a:pt x="2398" y="6378"/>
                </a:cubicBezTo>
                <a:cubicBezTo>
                  <a:pt x="2407" y="6393"/>
                  <a:pt x="2416" y="6393"/>
                  <a:pt x="2416" y="6393"/>
                </a:cubicBezTo>
                <a:cubicBezTo>
                  <a:pt x="2435" y="6393"/>
                  <a:pt x="2435" y="6409"/>
                  <a:pt x="2425" y="6424"/>
                </a:cubicBezTo>
                <a:cubicBezTo>
                  <a:pt x="2416" y="6440"/>
                  <a:pt x="2398" y="6471"/>
                  <a:pt x="2398" y="6518"/>
                </a:cubicBezTo>
                <a:cubicBezTo>
                  <a:pt x="2398" y="6533"/>
                  <a:pt x="2389" y="6533"/>
                  <a:pt x="2380" y="6533"/>
                </a:cubicBezTo>
                <a:cubicBezTo>
                  <a:pt x="2371" y="6549"/>
                  <a:pt x="2371" y="6549"/>
                  <a:pt x="2380" y="6564"/>
                </a:cubicBezTo>
                <a:cubicBezTo>
                  <a:pt x="2398" y="6595"/>
                  <a:pt x="2398" y="6611"/>
                  <a:pt x="2371" y="6626"/>
                </a:cubicBezTo>
                <a:cubicBezTo>
                  <a:pt x="2371" y="6642"/>
                  <a:pt x="2361" y="6642"/>
                  <a:pt x="2361" y="6642"/>
                </a:cubicBezTo>
                <a:cubicBezTo>
                  <a:pt x="2371" y="6673"/>
                  <a:pt x="2380" y="6704"/>
                  <a:pt x="2398" y="6689"/>
                </a:cubicBezTo>
                <a:cubicBezTo>
                  <a:pt x="2416" y="6689"/>
                  <a:pt x="2435" y="6673"/>
                  <a:pt x="2453" y="6673"/>
                </a:cubicBezTo>
                <a:cubicBezTo>
                  <a:pt x="2453" y="6673"/>
                  <a:pt x="2462" y="6673"/>
                  <a:pt x="2462" y="6673"/>
                </a:cubicBezTo>
                <a:cubicBezTo>
                  <a:pt x="2462" y="6689"/>
                  <a:pt x="2462" y="6689"/>
                  <a:pt x="2453" y="6704"/>
                </a:cubicBezTo>
                <a:cubicBezTo>
                  <a:pt x="2453" y="6704"/>
                  <a:pt x="2444" y="6720"/>
                  <a:pt x="2435" y="6735"/>
                </a:cubicBezTo>
                <a:cubicBezTo>
                  <a:pt x="2416" y="6751"/>
                  <a:pt x="2416" y="6782"/>
                  <a:pt x="2416" y="6813"/>
                </a:cubicBezTo>
                <a:cubicBezTo>
                  <a:pt x="2416" y="6828"/>
                  <a:pt x="2416" y="6828"/>
                  <a:pt x="2425" y="6844"/>
                </a:cubicBezTo>
                <a:cubicBezTo>
                  <a:pt x="2425" y="6844"/>
                  <a:pt x="2425" y="6844"/>
                  <a:pt x="2425" y="6844"/>
                </a:cubicBezTo>
                <a:cubicBezTo>
                  <a:pt x="2425" y="6844"/>
                  <a:pt x="2425" y="6828"/>
                  <a:pt x="2425" y="6828"/>
                </a:cubicBezTo>
                <a:cubicBezTo>
                  <a:pt x="2425" y="6828"/>
                  <a:pt x="2425" y="6828"/>
                  <a:pt x="2425" y="6828"/>
                </a:cubicBezTo>
                <a:cubicBezTo>
                  <a:pt x="2425" y="6828"/>
                  <a:pt x="2425" y="6828"/>
                  <a:pt x="2425" y="6828"/>
                </a:cubicBezTo>
                <a:cubicBezTo>
                  <a:pt x="2435" y="6828"/>
                  <a:pt x="2425" y="6828"/>
                  <a:pt x="2425" y="6828"/>
                </a:cubicBezTo>
                <a:cubicBezTo>
                  <a:pt x="2425" y="6828"/>
                  <a:pt x="2425" y="6844"/>
                  <a:pt x="2425" y="6844"/>
                </a:cubicBezTo>
                <a:cubicBezTo>
                  <a:pt x="2435" y="6859"/>
                  <a:pt x="2453" y="6891"/>
                  <a:pt x="2462" y="6906"/>
                </a:cubicBezTo>
                <a:cubicBezTo>
                  <a:pt x="2471" y="6922"/>
                  <a:pt x="2471" y="6937"/>
                  <a:pt x="2471" y="6953"/>
                </a:cubicBezTo>
                <a:cubicBezTo>
                  <a:pt x="2462" y="6968"/>
                  <a:pt x="2462" y="6984"/>
                  <a:pt x="2453" y="6999"/>
                </a:cubicBezTo>
                <a:cubicBezTo>
                  <a:pt x="2453" y="6999"/>
                  <a:pt x="2453" y="6999"/>
                  <a:pt x="2453" y="6999"/>
                </a:cubicBezTo>
                <a:cubicBezTo>
                  <a:pt x="2453" y="6999"/>
                  <a:pt x="2453" y="6999"/>
                  <a:pt x="2453" y="6999"/>
                </a:cubicBezTo>
                <a:cubicBezTo>
                  <a:pt x="2453" y="6999"/>
                  <a:pt x="2453" y="6999"/>
                  <a:pt x="2453" y="6999"/>
                </a:cubicBezTo>
                <a:cubicBezTo>
                  <a:pt x="2453" y="7015"/>
                  <a:pt x="2453" y="7030"/>
                  <a:pt x="2453" y="7046"/>
                </a:cubicBezTo>
                <a:cubicBezTo>
                  <a:pt x="2462" y="7062"/>
                  <a:pt x="2462" y="7077"/>
                  <a:pt x="2453" y="7108"/>
                </a:cubicBezTo>
                <a:cubicBezTo>
                  <a:pt x="2453" y="7108"/>
                  <a:pt x="2444" y="7108"/>
                  <a:pt x="2444" y="7108"/>
                </a:cubicBezTo>
                <a:cubicBezTo>
                  <a:pt x="2471" y="7201"/>
                  <a:pt x="2471" y="7201"/>
                  <a:pt x="2471" y="7201"/>
                </a:cubicBezTo>
                <a:cubicBezTo>
                  <a:pt x="2480" y="7201"/>
                  <a:pt x="2499" y="7217"/>
                  <a:pt x="2508" y="7248"/>
                </a:cubicBezTo>
                <a:cubicBezTo>
                  <a:pt x="2517" y="7264"/>
                  <a:pt x="2526" y="7279"/>
                  <a:pt x="2544" y="7295"/>
                </a:cubicBezTo>
                <a:cubicBezTo>
                  <a:pt x="2554" y="7295"/>
                  <a:pt x="2572" y="7310"/>
                  <a:pt x="2581" y="7326"/>
                </a:cubicBezTo>
                <a:cubicBezTo>
                  <a:pt x="2590" y="7326"/>
                  <a:pt x="2590" y="7341"/>
                  <a:pt x="2590" y="7357"/>
                </a:cubicBezTo>
                <a:cubicBezTo>
                  <a:pt x="2581" y="7372"/>
                  <a:pt x="2581" y="7403"/>
                  <a:pt x="2590" y="7434"/>
                </a:cubicBezTo>
                <a:cubicBezTo>
                  <a:pt x="2590" y="7450"/>
                  <a:pt x="2590" y="7450"/>
                  <a:pt x="2599" y="7466"/>
                </a:cubicBezTo>
                <a:cubicBezTo>
                  <a:pt x="2599" y="7466"/>
                  <a:pt x="2599" y="7466"/>
                  <a:pt x="2599" y="7466"/>
                </a:cubicBezTo>
                <a:cubicBezTo>
                  <a:pt x="2599" y="7466"/>
                  <a:pt x="2599" y="7466"/>
                  <a:pt x="2599" y="7466"/>
                </a:cubicBezTo>
                <a:cubicBezTo>
                  <a:pt x="2599" y="7466"/>
                  <a:pt x="2599" y="7466"/>
                  <a:pt x="2599" y="7466"/>
                </a:cubicBezTo>
                <a:cubicBezTo>
                  <a:pt x="2599" y="7466"/>
                  <a:pt x="2599" y="7466"/>
                  <a:pt x="2599" y="7466"/>
                </a:cubicBezTo>
                <a:cubicBezTo>
                  <a:pt x="2599" y="7466"/>
                  <a:pt x="2599" y="7481"/>
                  <a:pt x="2599" y="7497"/>
                </a:cubicBezTo>
                <a:cubicBezTo>
                  <a:pt x="2608" y="7497"/>
                  <a:pt x="2618" y="7497"/>
                  <a:pt x="2618" y="7497"/>
                </a:cubicBezTo>
                <a:cubicBezTo>
                  <a:pt x="2636" y="7497"/>
                  <a:pt x="2645" y="7512"/>
                  <a:pt x="2645" y="7528"/>
                </a:cubicBezTo>
                <a:cubicBezTo>
                  <a:pt x="2654" y="7559"/>
                  <a:pt x="2654" y="7590"/>
                  <a:pt x="2663" y="7621"/>
                </a:cubicBezTo>
                <a:cubicBezTo>
                  <a:pt x="2673" y="7636"/>
                  <a:pt x="2663" y="7668"/>
                  <a:pt x="2663" y="7699"/>
                </a:cubicBezTo>
                <a:cubicBezTo>
                  <a:pt x="2654" y="7699"/>
                  <a:pt x="2654" y="7714"/>
                  <a:pt x="2654" y="7714"/>
                </a:cubicBezTo>
                <a:cubicBezTo>
                  <a:pt x="2645" y="7714"/>
                  <a:pt x="2636" y="7730"/>
                  <a:pt x="2627" y="7730"/>
                </a:cubicBezTo>
                <a:cubicBezTo>
                  <a:pt x="2608" y="7714"/>
                  <a:pt x="2581" y="7714"/>
                  <a:pt x="2563" y="7683"/>
                </a:cubicBezTo>
                <a:cubicBezTo>
                  <a:pt x="2572" y="7683"/>
                  <a:pt x="2572" y="7683"/>
                  <a:pt x="2572" y="7683"/>
                </a:cubicBezTo>
                <a:cubicBezTo>
                  <a:pt x="2572" y="7683"/>
                  <a:pt x="2572" y="7683"/>
                  <a:pt x="2563" y="7683"/>
                </a:cubicBezTo>
                <a:cubicBezTo>
                  <a:pt x="2572" y="7683"/>
                  <a:pt x="2581" y="7683"/>
                  <a:pt x="2590" y="7683"/>
                </a:cubicBezTo>
                <a:cubicBezTo>
                  <a:pt x="2608" y="7683"/>
                  <a:pt x="2618" y="7668"/>
                  <a:pt x="2618" y="7652"/>
                </a:cubicBezTo>
                <a:cubicBezTo>
                  <a:pt x="2618" y="7590"/>
                  <a:pt x="2608" y="7543"/>
                  <a:pt x="2599" y="7497"/>
                </a:cubicBezTo>
                <a:cubicBezTo>
                  <a:pt x="2590" y="7481"/>
                  <a:pt x="2572" y="7481"/>
                  <a:pt x="2572" y="7450"/>
                </a:cubicBezTo>
                <a:cubicBezTo>
                  <a:pt x="2572" y="7434"/>
                  <a:pt x="2563" y="7403"/>
                  <a:pt x="2563" y="7388"/>
                </a:cubicBezTo>
                <a:cubicBezTo>
                  <a:pt x="2554" y="7341"/>
                  <a:pt x="2535" y="7310"/>
                  <a:pt x="2508" y="7295"/>
                </a:cubicBezTo>
                <a:cubicBezTo>
                  <a:pt x="2489" y="7279"/>
                  <a:pt x="2471" y="7264"/>
                  <a:pt x="2453" y="7232"/>
                </a:cubicBezTo>
                <a:cubicBezTo>
                  <a:pt x="2444" y="7232"/>
                  <a:pt x="2435" y="7217"/>
                  <a:pt x="2425" y="7201"/>
                </a:cubicBezTo>
                <a:cubicBezTo>
                  <a:pt x="2416" y="7186"/>
                  <a:pt x="2407" y="7186"/>
                  <a:pt x="2398" y="7186"/>
                </a:cubicBezTo>
                <a:cubicBezTo>
                  <a:pt x="2389" y="7186"/>
                  <a:pt x="2380" y="7201"/>
                  <a:pt x="2380" y="7217"/>
                </a:cubicBezTo>
                <a:cubicBezTo>
                  <a:pt x="2389" y="7232"/>
                  <a:pt x="2389" y="7264"/>
                  <a:pt x="2389" y="7295"/>
                </a:cubicBezTo>
                <a:cubicBezTo>
                  <a:pt x="2389" y="7310"/>
                  <a:pt x="2389" y="7326"/>
                  <a:pt x="2398" y="7326"/>
                </a:cubicBezTo>
                <a:cubicBezTo>
                  <a:pt x="2407" y="7357"/>
                  <a:pt x="2425" y="7372"/>
                  <a:pt x="2435" y="7403"/>
                </a:cubicBezTo>
                <a:cubicBezTo>
                  <a:pt x="2462" y="7481"/>
                  <a:pt x="2508" y="7543"/>
                  <a:pt x="2535" y="7621"/>
                </a:cubicBezTo>
                <a:cubicBezTo>
                  <a:pt x="2535" y="7636"/>
                  <a:pt x="2544" y="7652"/>
                  <a:pt x="2554" y="7652"/>
                </a:cubicBezTo>
                <a:cubicBezTo>
                  <a:pt x="2554" y="7652"/>
                  <a:pt x="2554" y="7652"/>
                  <a:pt x="2554" y="7652"/>
                </a:cubicBezTo>
                <a:cubicBezTo>
                  <a:pt x="2554" y="7652"/>
                  <a:pt x="2554" y="7652"/>
                  <a:pt x="2554" y="7652"/>
                </a:cubicBezTo>
                <a:cubicBezTo>
                  <a:pt x="2535" y="7668"/>
                  <a:pt x="2517" y="7699"/>
                  <a:pt x="2517" y="7730"/>
                </a:cubicBezTo>
                <a:cubicBezTo>
                  <a:pt x="2517" y="7792"/>
                  <a:pt x="2517" y="7854"/>
                  <a:pt x="2517" y="7916"/>
                </a:cubicBezTo>
                <a:cubicBezTo>
                  <a:pt x="2517" y="7994"/>
                  <a:pt x="2508" y="8056"/>
                  <a:pt x="2499" y="8118"/>
                </a:cubicBezTo>
                <a:cubicBezTo>
                  <a:pt x="2480" y="8196"/>
                  <a:pt x="2462" y="8258"/>
                  <a:pt x="2453" y="8336"/>
                </a:cubicBezTo>
                <a:cubicBezTo>
                  <a:pt x="2444" y="8413"/>
                  <a:pt x="2425" y="8476"/>
                  <a:pt x="2398" y="8538"/>
                </a:cubicBezTo>
                <a:cubicBezTo>
                  <a:pt x="2380" y="8600"/>
                  <a:pt x="2371" y="8662"/>
                  <a:pt x="2371" y="8724"/>
                </a:cubicBezTo>
                <a:cubicBezTo>
                  <a:pt x="2371" y="8740"/>
                  <a:pt x="2371" y="8755"/>
                  <a:pt x="2371" y="8755"/>
                </a:cubicBezTo>
                <a:cubicBezTo>
                  <a:pt x="2380" y="8833"/>
                  <a:pt x="2371" y="8911"/>
                  <a:pt x="2343" y="8973"/>
                </a:cubicBezTo>
                <a:cubicBezTo>
                  <a:pt x="2334" y="8988"/>
                  <a:pt x="2334" y="9019"/>
                  <a:pt x="2343" y="9035"/>
                </a:cubicBezTo>
                <a:cubicBezTo>
                  <a:pt x="2352" y="9082"/>
                  <a:pt x="2361" y="9128"/>
                  <a:pt x="2352" y="9175"/>
                </a:cubicBezTo>
                <a:cubicBezTo>
                  <a:pt x="2343" y="9206"/>
                  <a:pt x="2352" y="9222"/>
                  <a:pt x="2352" y="9253"/>
                </a:cubicBezTo>
                <a:cubicBezTo>
                  <a:pt x="2352" y="9253"/>
                  <a:pt x="2352" y="9268"/>
                  <a:pt x="2352" y="9284"/>
                </a:cubicBezTo>
                <a:cubicBezTo>
                  <a:pt x="2361" y="9330"/>
                  <a:pt x="2371" y="9361"/>
                  <a:pt x="2380" y="9392"/>
                </a:cubicBezTo>
                <a:cubicBezTo>
                  <a:pt x="2389" y="9408"/>
                  <a:pt x="2389" y="9408"/>
                  <a:pt x="2398" y="9424"/>
                </a:cubicBezTo>
                <a:cubicBezTo>
                  <a:pt x="2416" y="9439"/>
                  <a:pt x="2416" y="9439"/>
                  <a:pt x="2407" y="9455"/>
                </a:cubicBezTo>
                <a:cubicBezTo>
                  <a:pt x="2407" y="9470"/>
                  <a:pt x="2398" y="9486"/>
                  <a:pt x="2398" y="9501"/>
                </a:cubicBezTo>
                <a:cubicBezTo>
                  <a:pt x="2398" y="9517"/>
                  <a:pt x="2398" y="9517"/>
                  <a:pt x="2398" y="9532"/>
                </a:cubicBezTo>
                <a:cubicBezTo>
                  <a:pt x="2407" y="9579"/>
                  <a:pt x="2416" y="9610"/>
                  <a:pt x="2407" y="9657"/>
                </a:cubicBezTo>
                <a:cubicBezTo>
                  <a:pt x="2407" y="9657"/>
                  <a:pt x="2416" y="9672"/>
                  <a:pt x="2416" y="9688"/>
                </a:cubicBezTo>
                <a:cubicBezTo>
                  <a:pt x="2425" y="9734"/>
                  <a:pt x="2444" y="9796"/>
                  <a:pt x="2453" y="9843"/>
                </a:cubicBezTo>
                <a:cubicBezTo>
                  <a:pt x="2462" y="9859"/>
                  <a:pt x="2462" y="9890"/>
                  <a:pt x="2462" y="9921"/>
                </a:cubicBezTo>
                <a:cubicBezTo>
                  <a:pt x="2462" y="9952"/>
                  <a:pt x="2471" y="9967"/>
                  <a:pt x="2480" y="9967"/>
                </a:cubicBezTo>
                <a:cubicBezTo>
                  <a:pt x="2526" y="9983"/>
                  <a:pt x="2563" y="10030"/>
                  <a:pt x="2599" y="10076"/>
                </a:cubicBezTo>
                <a:cubicBezTo>
                  <a:pt x="2636" y="10107"/>
                  <a:pt x="2654" y="10154"/>
                  <a:pt x="2654" y="10216"/>
                </a:cubicBezTo>
                <a:cubicBezTo>
                  <a:pt x="2654" y="10263"/>
                  <a:pt x="2663" y="10309"/>
                  <a:pt x="2673" y="10356"/>
                </a:cubicBezTo>
                <a:cubicBezTo>
                  <a:pt x="2682" y="10449"/>
                  <a:pt x="2709" y="10527"/>
                  <a:pt x="2718" y="10605"/>
                </a:cubicBezTo>
                <a:cubicBezTo>
                  <a:pt x="2718" y="10636"/>
                  <a:pt x="2727" y="10651"/>
                  <a:pt x="2737" y="10682"/>
                </a:cubicBezTo>
                <a:cubicBezTo>
                  <a:pt x="2764" y="10713"/>
                  <a:pt x="2782" y="10760"/>
                  <a:pt x="2801" y="10807"/>
                </a:cubicBezTo>
                <a:cubicBezTo>
                  <a:pt x="2810" y="10838"/>
                  <a:pt x="2801" y="10853"/>
                  <a:pt x="2792" y="10884"/>
                </a:cubicBezTo>
                <a:cubicBezTo>
                  <a:pt x="2792" y="10900"/>
                  <a:pt x="2782" y="10900"/>
                  <a:pt x="2764" y="10900"/>
                </a:cubicBezTo>
                <a:cubicBezTo>
                  <a:pt x="2764" y="10900"/>
                  <a:pt x="2764" y="10900"/>
                  <a:pt x="2764" y="10900"/>
                </a:cubicBezTo>
                <a:cubicBezTo>
                  <a:pt x="2755" y="10915"/>
                  <a:pt x="2746" y="10931"/>
                  <a:pt x="2755" y="10946"/>
                </a:cubicBezTo>
                <a:cubicBezTo>
                  <a:pt x="2764" y="10977"/>
                  <a:pt x="2782" y="11009"/>
                  <a:pt x="2810" y="11040"/>
                </a:cubicBezTo>
                <a:cubicBezTo>
                  <a:pt x="2837" y="11055"/>
                  <a:pt x="2865" y="11102"/>
                  <a:pt x="2883" y="11148"/>
                </a:cubicBezTo>
                <a:cubicBezTo>
                  <a:pt x="2901" y="11164"/>
                  <a:pt x="2901" y="11179"/>
                  <a:pt x="2901" y="11211"/>
                </a:cubicBezTo>
                <a:cubicBezTo>
                  <a:pt x="2901" y="11226"/>
                  <a:pt x="2901" y="11242"/>
                  <a:pt x="2901" y="11273"/>
                </a:cubicBezTo>
                <a:cubicBezTo>
                  <a:pt x="2892" y="11304"/>
                  <a:pt x="2901" y="11319"/>
                  <a:pt x="2911" y="11350"/>
                </a:cubicBezTo>
                <a:cubicBezTo>
                  <a:pt x="2947" y="11413"/>
                  <a:pt x="3002" y="11459"/>
                  <a:pt x="3020" y="11552"/>
                </a:cubicBezTo>
                <a:cubicBezTo>
                  <a:pt x="3029" y="11568"/>
                  <a:pt x="3039" y="11568"/>
                  <a:pt x="3048" y="11552"/>
                </a:cubicBezTo>
                <a:cubicBezTo>
                  <a:pt x="3066" y="11537"/>
                  <a:pt x="3066" y="11521"/>
                  <a:pt x="3066" y="11490"/>
                </a:cubicBezTo>
                <a:cubicBezTo>
                  <a:pt x="3057" y="11459"/>
                  <a:pt x="3048" y="11444"/>
                  <a:pt x="3039" y="11413"/>
                </a:cubicBezTo>
                <a:cubicBezTo>
                  <a:pt x="3029" y="11397"/>
                  <a:pt x="2993" y="11304"/>
                  <a:pt x="2993" y="11273"/>
                </a:cubicBezTo>
                <a:cubicBezTo>
                  <a:pt x="2984" y="11257"/>
                  <a:pt x="2984" y="11226"/>
                  <a:pt x="2975" y="11211"/>
                </a:cubicBezTo>
                <a:cubicBezTo>
                  <a:pt x="2975" y="11179"/>
                  <a:pt x="2975" y="11133"/>
                  <a:pt x="2965" y="11102"/>
                </a:cubicBezTo>
                <a:cubicBezTo>
                  <a:pt x="2965" y="11055"/>
                  <a:pt x="2938" y="11040"/>
                  <a:pt x="2929" y="10993"/>
                </a:cubicBezTo>
                <a:cubicBezTo>
                  <a:pt x="2920" y="10946"/>
                  <a:pt x="2901" y="10884"/>
                  <a:pt x="2883" y="10822"/>
                </a:cubicBezTo>
                <a:cubicBezTo>
                  <a:pt x="2865" y="10775"/>
                  <a:pt x="2846" y="10713"/>
                  <a:pt x="2819" y="10651"/>
                </a:cubicBezTo>
                <a:cubicBezTo>
                  <a:pt x="2819" y="10651"/>
                  <a:pt x="2810" y="10636"/>
                  <a:pt x="2810" y="10620"/>
                </a:cubicBezTo>
                <a:cubicBezTo>
                  <a:pt x="2810" y="10558"/>
                  <a:pt x="2801" y="10480"/>
                  <a:pt x="2810" y="10418"/>
                </a:cubicBezTo>
                <a:cubicBezTo>
                  <a:pt x="2810" y="10403"/>
                  <a:pt x="2819" y="10403"/>
                  <a:pt x="2819" y="10403"/>
                </a:cubicBezTo>
                <a:cubicBezTo>
                  <a:pt x="2837" y="10418"/>
                  <a:pt x="2856" y="10434"/>
                  <a:pt x="2865" y="10434"/>
                </a:cubicBezTo>
                <a:cubicBezTo>
                  <a:pt x="2883" y="10449"/>
                  <a:pt x="2892" y="10465"/>
                  <a:pt x="2892" y="10496"/>
                </a:cubicBezTo>
                <a:cubicBezTo>
                  <a:pt x="2901" y="10558"/>
                  <a:pt x="2901" y="10620"/>
                  <a:pt x="2920" y="10667"/>
                </a:cubicBezTo>
                <a:cubicBezTo>
                  <a:pt x="2938" y="10760"/>
                  <a:pt x="2965" y="10838"/>
                  <a:pt x="2993" y="10900"/>
                </a:cubicBezTo>
                <a:cubicBezTo>
                  <a:pt x="3002" y="10915"/>
                  <a:pt x="3011" y="10931"/>
                  <a:pt x="3011" y="10946"/>
                </a:cubicBezTo>
                <a:cubicBezTo>
                  <a:pt x="3020" y="10993"/>
                  <a:pt x="3039" y="11024"/>
                  <a:pt x="3057" y="11040"/>
                </a:cubicBezTo>
                <a:cubicBezTo>
                  <a:pt x="3066" y="11055"/>
                  <a:pt x="3084" y="11071"/>
                  <a:pt x="3094" y="11102"/>
                </a:cubicBezTo>
                <a:cubicBezTo>
                  <a:pt x="3103" y="11102"/>
                  <a:pt x="3103" y="11117"/>
                  <a:pt x="3094" y="11133"/>
                </a:cubicBezTo>
                <a:cubicBezTo>
                  <a:pt x="3094" y="11148"/>
                  <a:pt x="3094" y="11148"/>
                  <a:pt x="3084" y="11164"/>
                </a:cubicBezTo>
                <a:cubicBezTo>
                  <a:pt x="3075" y="11179"/>
                  <a:pt x="3084" y="11211"/>
                  <a:pt x="3094" y="11226"/>
                </a:cubicBezTo>
                <a:cubicBezTo>
                  <a:pt x="3103" y="11242"/>
                  <a:pt x="3121" y="11257"/>
                  <a:pt x="3139" y="11273"/>
                </a:cubicBezTo>
                <a:cubicBezTo>
                  <a:pt x="3158" y="11288"/>
                  <a:pt x="3167" y="11304"/>
                  <a:pt x="3167" y="11350"/>
                </a:cubicBezTo>
                <a:cubicBezTo>
                  <a:pt x="3167" y="11366"/>
                  <a:pt x="3176" y="11382"/>
                  <a:pt x="3185" y="11382"/>
                </a:cubicBezTo>
                <a:cubicBezTo>
                  <a:pt x="3267" y="11537"/>
                  <a:pt x="3295" y="11599"/>
                  <a:pt x="3313" y="11770"/>
                </a:cubicBezTo>
                <a:cubicBezTo>
                  <a:pt x="3313" y="11786"/>
                  <a:pt x="3313" y="11801"/>
                  <a:pt x="3313" y="11817"/>
                </a:cubicBezTo>
                <a:cubicBezTo>
                  <a:pt x="3313" y="11832"/>
                  <a:pt x="3304" y="11848"/>
                  <a:pt x="3304" y="11863"/>
                </a:cubicBezTo>
                <a:cubicBezTo>
                  <a:pt x="3286" y="11910"/>
                  <a:pt x="3295" y="11941"/>
                  <a:pt x="3304" y="11988"/>
                </a:cubicBezTo>
                <a:cubicBezTo>
                  <a:pt x="3313" y="12019"/>
                  <a:pt x="3332" y="12050"/>
                  <a:pt x="3359" y="12065"/>
                </a:cubicBezTo>
                <a:cubicBezTo>
                  <a:pt x="3377" y="12081"/>
                  <a:pt x="3396" y="12096"/>
                  <a:pt x="3414" y="12143"/>
                </a:cubicBezTo>
                <a:cubicBezTo>
                  <a:pt x="3423" y="12174"/>
                  <a:pt x="3451" y="12190"/>
                  <a:pt x="3469" y="12205"/>
                </a:cubicBezTo>
                <a:cubicBezTo>
                  <a:pt x="3478" y="12205"/>
                  <a:pt x="3496" y="12205"/>
                  <a:pt x="3505" y="12205"/>
                </a:cubicBezTo>
                <a:cubicBezTo>
                  <a:pt x="3515" y="12221"/>
                  <a:pt x="3524" y="12221"/>
                  <a:pt x="3533" y="12236"/>
                </a:cubicBezTo>
                <a:cubicBezTo>
                  <a:pt x="3569" y="12283"/>
                  <a:pt x="3606" y="12329"/>
                  <a:pt x="3652" y="12345"/>
                </a:cubicBezTo>
                <a:cubicBezTo>
                  <a:pt x="3670" y="12360"/>
                  <a:pt x="3698" y="12376"/>
                  <a:pt x="3716" y="12392"/>
                </a:cubicBezTo>
                <a:cubicBezTo>
                  <a:pt x="3734" y="12423"/>
                  <a:pt x="3762" y="12438"/>
                  <a:pt x="3789" y="12438"/>
                </a:cubicBezTo>
                <a:cubicBezTo>
                  <a:pt x="3881" y="12485"/>
                  <a:pt x="3881" y="12485"/>
                  <a:pt x="3963" y="12438"/>
                </a:cubicBezTo>
                <a:cubicBezTo>
                  <a:pt x="3991" y="12423"/>
                  <a:pt x="4018" y="12423"/>
                  <a:pt x="4036" y="12454"/>
                </a:cubicBezTo>
                <a:cubicBezTo>
                  <a:pt x="4073" y="12516"/>
                  <a:pt x="4119" y="12563"/>
                  <a:pt x="4155" y="12640"/>
                </a:cubicBezTo>
                <a:cubicBezTo>
                  <a:pt x="4174" y="12671"/>
                  <a:pt x="4192" y="12702"/>
                  <a:pt x="4219" y="12702"/>
                </a:cubicBezTo>
                <a:cubicBezTo>
                  <a:pt x="4256" y="12702"/>
                  <a:pt x="4283" y="12718"/>
                  <a:pt x="4320" y="12749"/>
                </a:cubicBezTo>
                <a:cubicBezTo>
                  <a:pt x="4357" y="12765"/>
                  <a:pt x="4393" y="12796"/>
                  <a:pt x="4439" y="12780"/>
                </a:cubicBezTo>
                <a:cubicBezTo>
                  <a:pt x="4448" y="12780"/>
                  <a:pt x="4448" y="12796"/>
                  <a:pt x="4457" y="12811"/>
                </a:cubicBezTo>
                <a:cubicBezTo>
                  <a:pt x="4466" y="12842"/>
                  <a:pt x="4485" y="12873"/>
                  <a:pt x="4494" y="12904"/>
                </a:cubicBezTo>
                <a:cubicBezTo>
                  <a:pt x="4512" y="12935"/>
                  <a:pt x="4531" y="12967"/>
                  <a:pt x="4549" y="13013"/>
                </a:cubicBezTo>
                <a:cubicBezTo>
                  <a:pt x="4558" y="13029"/>
                  <a:pt x="4567" y="13060"/>
                  <a:pt x="4558" y="13091"/>
                </a:cubicBezTo>
                <a:cubicBezTo>
                  <a:pt x="4549" y="13122"/>
                  <a:pt x="4567" y="13153"/>
                  <a:pt x="4585" y="13169"/>
                </a:cubicBezTo>
                <a:cubicBezTo>
                  <a:pt x="4604" y="13169"/>
                  <a:pt x="4613" y="13169"/>
                  <a:pt x="4622" y="13169"/>
                </a:cubicBezTo>
                <a:cubicBezTo>
                  <a:pt x="4631" y="13169"/>
                  <a:pt x="4640" y="13169"/>
                  <a:pt x="4640" y="13184"/>
                </a:cubicBezTo>
                <a:cubicBezTo>
                  <a:pt x="4659" y="13215"/>
                  <a:pt x="4686" y="13231"/>
                  <a:pt x="4686" y="13277"/>
                </a:cubicBezTo>
                <a:cubicBezTo>
                  <a:pt x="4695" y="13324"/>
                  <a:pt x="4714" y="13339"/>
                  <a:pt x="4741" y="13339"/>
                </a:cubicBezTo>
                <a:cubicBezTo>
                  <a:pt x="4750" y="13339"/>
                  <a:pt x="4759" y="13339"/>
                  <a:pt x="4768" y="13339"/>
                </a:cubicBezTo>
                <a:cubicBezTo>
                  <a:pt x="4787" y="13324"/>
                  <a:pt x="4814" y="13339"/>
                  <a:pt x="4833" y="13371"/>
                </a:cubicBezTo>
                <a:cubicBezTo>
                  <a:pt x="4842" y="13402"/>
                  <a:pt x="4869" y="13417"/>
                  <a:pt x="4878" y="13433"/>
                </a:cubicBezTo>
                <a:cubicBezTo>
                  <a:pt x="4897" y="13464"/>
                  <a:pt x="4906" y="13464"/>
                  <a:pt x="4933" y="13433"/>
                </a:cubicBezTo>
                <a:cubicBezTo>
                  <a:pt x="4942" y="13417"/>
                  <a:pt x="4942" y="13402"/>
                  <a:pt x="4933" y="13386"/>
                </a:cubicBezTo>
                <a:cubicBezTo>
                  <a:pt x="4933" y="13371"/>
                  <a:pt x="4933" y="13355"/>
                  <a:pt x="4933" y="13339"/>
                </a:cubicBezTo>
                <a:cubicBezTo>
                  <a:pt x="4961" y="13324"/>
                  <a:pt x="4970" y="13293"/>
                  <a:pt x="4988" y="13262"/>
                </a:cubicBezTo>
                <a:cubicBezTo>
                  <a:pt x="4988" y="13246"/>
                  <a:pt x="4997" y="13246"/>
                  <a:pt x="5006" y="13262"/>
                </a:cubicBezTo>
                <a:cubicBezTo>
                  <a:pt x="5034" y="13277"/>
                  <a:pt x="5043" y="13308"/>
                  <a:pt x="5052" y="13339"/>
                </a:cubicBezTo>
                <a:cubicBezTo>
                  <a:pt x="5052" y="13386"/>
                  <a:pt x="5052" y="13402"/>
                  <a:pt x="5071" y="13433"/>
                </a:cubicBezTo>
                <a:cubicBezTo>
                  <a:pt x="5080" y="13464"/>
                  <a:pt x="5089" y="13510"/>
                  <a:pt x="5107" y="13542"/>
                </a:cubicBezTo>
                <a:cubicBezTo>
                  <a:pt x="5107" y="13542"/>
                  <a:pt x="5107" y="13557"/>
                  <a:pt x="5107" y="13573"/>
                </a:cubicBezTo>
                <a:cubicBezTo>
                  <a:pt x="5107" y="13635"/>
                  <a:pt x="5107" y="13697"/>
                  <a:pt x="5107" y="13759"/>
                </a:cubicBezTo>
                <a:cubicBezTo>
                  <a:pt x="5107" y="13790"/>
                  <a:pt x="5107" y="13821"/>
                  <a:pt x="5116" y="13837"/>
                </a:cubicBezTo>
                <a:cubicBezTo>
                  <a:pt x="5125" y="13852"/>
                  <a:pt x="5125" y="13868"/>
                  <a:pt x="5116" y="13883"/>
                </a:cubicBezTo>
                <a:cubicBezTo>
                  <a:pt x="5098" y="13914"/>
                  <a:pt x="5089" y="13961"/>
                  <a:pt x="5061" y="13992"/>
                </a:cubicBezTo>
                <a:cubicBezTo>
                  <a:pt x="5025" y="14008"/>
                  <a:pt x="5016" y="14039"/>
                  <a:pt x="5006" y="14101"/>
                </a:cubicBezTo>
                <a:cubicBezTo>
                  <a:pt x="4997" y="14116"/>
                  <a:pt x="4988" y="14148"/>
                  <a:pt x="4979" y="14163"/>
                </a:cubicBezTo>
                <a:cubicBezTo>
                  <a:pt x="4961" y="14163"/>
                  <a:pt x="4942" y="14179"/>
                  <a:pt x="4933" y="14194"/>
                </a:cubicBezTo>
                <a:cubicBezTo>
                  <a:pt x="4933" y="14194"/>
                  <a:pt x="4924" y="14210"/>
                  <a:pt x="4924" y="14225"/>
                </a:cubicBezTo>
                <a:cubicBezTo>
                  <a:pt x="4906" y="14334"/>
                  <a:pt x="4906" y="14334"/>
                  <a:pt x="4887" y="14412"/>
                </a:cubicBezTo>
                <a:cubicBezTo>
                  <a:pt x="4878" y="14412"/>
                  <a:pt x="4878" y="14427"/>
                  <a:pt x="4878" y="14427"/>
                </a:cubicBezTo>
                <a:cubicBezTo>
                  <a:pt x="4878" y="14474"/>
                  <a:pt x="4869" y="14520"/>
                  <a:pt x="4878" y="14567"/>
                </a:cubicBezTo>
                <a:cubicBezTo>
                  <a:pt x="4878" y="14598"/>
                  <a:pt x="4897" y="14614"/>
                  <a:pt x="4915" y="14629"/>
                </a:cubicBezTo>
                <a:cubicBezTo>
                  <a:pt x="4915" y="14629"/>
                  <a:pt x="4924" y="14629"/>
                  <a:pt x="4924" y="14629"/>
                </a:cubicBezTo>
                <a:cubicBezTo>
                  <a:pt x="4924" y="14614"/>
                  <a:pt x="4933" y="14614"/>
                  <a:pt x="4933" y="14598"/>
                </a:cubicBezTo>
                <a:cubicBezTo>
                  <a:pt x="4933" y="14614"/>
                  <a:pt x="4933" y="14614"/>
                  <a:pt x="4933" y="14629"/>
                </a:cubicBezTo>
                <a:cubicBezTo>
                  <a:pt x="4933" y="14645"/>
                  <a:pt x="4933" y="14676"/>
                  <a:pt x="4924" y="14691"/>
                </a:cubicBezTo>
                <a:cubicBezTo>
                  <a:pt x="4906" y="14707"/>
                  <a:pt x="4887" y="14723"/>
                  <a:pt x="4878" y="14738"/>
                </a:cubicBezTo>
                <a:cubicBezTo>
                  <a:pt x="4851" y="14769"/>
                  <a:pt x="4842" y="14816"/>
                  <a:pt x="4851" y="14862"/>
                </a:cubicBezTo>
                <a:cubicBezTo>
                  <a:pt x="4851" y="14878"/>
                  <a:pt x="4860" y="14909"/>
                  <a:pt x="4860" y="14925"/>
                </a:cubicBezTo>
                <a:cubicBezTo>
                  <a:pt x="4860" y="14940"/>
                  <a:pt x="4860" y="14956"/>
                  <a:pt x="4860" y="14971"/>
                </a:cubicBezTo>
                <a:cubicBezTo>
                  <a:pt x="4851" y="14987"/>
                  <a:pt x="4860" y="15018"/>
                  <a:pt x="4869" y="15018"/>
                </a:cubicBezTo>
                <a:cubicBezTo>
                  <a:pt x="4887" y="15033"/>
                  <a:pt x="4906" y="15049"/>
                  <a:pt x="4915" y="15064"/>
                </a:cubicBezTo>
                <a:cubicBezTo>
                  <a:pt x="4933" y="15080"/>
                  <a:pt x="4952" y="15111"/>
                  <a:pt x="4961" y="15142"/>
                </a:cubicBezTo>
                <a:cubicBezTo>
                  <a:pt x="4970" y="15173"/>
                  <a:pt x="4979" y="15204"/>
                  <a:pt x="4997" y="15220"/>
                </a:cubicBezTo>
                <a:cubicBezTo>
                  <a:pt x="5006" y="15235"/>
                  <a:pt x="5006" y="15251"/>
                  <a:pt x="5016" y="15266"/>
                </a:cubicBezTo>
                <a:cubicBezTo>
                  <a:pt x="5025" y="15329"/>
                  <a:pt x="5043" y="15375"/>
                  <a:pt x="5052" y="15422"/>
                </a:cubicBezTo>
                <a:cubicBezTo>
                  <a:pt x="5071" y="15499"/>
                  <a:pt x="5098" y="15562"/>
                  <a:pt x="5116" y="15624"/>
                </a:cubicBezTo>
                <a:cubicBezTo>
                  <a:pt x="5144" y="15686"/>
                  <a:pt x="5171" y="15764"/>
                  <a:pt x="5199" y="15841"/>
                </a:cubicBezTo>
                <a:cubicBezTo>
                  <a:pt x="5199" y="15841"/>
                  <a:pt x="5199" y="15857"/>
                  <a:pt x="5199" y="15872"/>
                </a:cubicBezTo>
                <a:cubicBezTo>
                  <a:pt x="5199" y="15919"/>
                  <a:pt x="5208" y="15935"/>
                  <a:pt x="5226" y="15966"/>
                </a:cubicBezTo>
                <a:cubicBezTo>
                  <a:pt x="5272" y="16059"/>
                  <a:pt x="5327" y="16106"/>
                  <a:pt x="5382" y="16168"/>
                </a:cubicBezTo>
                <a:cubicBezTo>
                  <a:pt x="5391" y="16183"/>
                  <a:pt x="5409" y="16183"/>
                  <a:pt x="5418" y="16199"/>
                </a:cubicBezTo>
                <a:cubicBezTo>
                  <a:pt x="5446" y="16214"/>
                  <a:pt x="5482" y="16245"/>
                  <a:pt x="5501" y="16276"/>
                </a:cubicBezTo>
                <a:cubicBezTo>
                  <a:pt x="5528" y="16339"/>
                  <a:pt x="5565" y="16385"/>
                  <a:pt x="5592" y="16432"/>
                </a:cubicBezTo>
                <a:cubicBezTo>
                  <a:pt x="5601" y="16432"/>
                  <a:pt x="5611" y="16463"/>
                  <a:pt x="5611" y="16478"/>
                </a:cubicBezTo>
                <a:cubicBezTo>
                  <a:pt x="5611" y="16494"/>
                  <a:pt x="5611" y="16525"/>
                  <a:pt x="5611" y="16541"/>
                </a:cubicBezTo>
                <a:cubicBezTo>
                  <a:pt x="5620" y="16587"/>
                  <a:pt x="5629" y="16634"/>
                  <a:pt x="5620" y="16680"/>
                </a:cubicBezTo>
                <a:cubicBezTo>
                  <a:pt x="5611" y="16696"/>
                  <a:pt x="5620" y="16712"/>
                  <a:pt x="5620" y="16727"/>
                </a:cubicBezTo>
                <a:cubicBezTo>
                  <a:pt x="5638" y="16820"/>
                  <a:pt x="5629" y="16914"/>
                  <a:pt x="5620" y="16991"/>
                </a:cubicBezTo>
                <a:cubicBezTo>
                  <a:pt x="5620" y="17007"/>
                  <a:pt x="5620" y="17022"/>
                  <a:pt x="5620" y="17038"/>
                </a:cubicBezTo>
                <a:cubicBezTo>
                  <a:pt x="5638" y="17162"/>
                  <a:pt x="5629" y="17302"/>
                  <a:pt x="5629" y="17442"/>
                </a:cubicBezTo>
                <a:cubicBezTo>
                  <a:pt x="5629" y="17473"/>
                  <a:pt x="5629" y="17520"/>
                  <a:pt x="5620" y="17551"/>
                </a:cubicBezTo>
                <a:cubicBezTo>
                  <a:pt x="5620" y="17597"/>
                  <a:pt x="5611" y="17644"/>
                  <a:pt x="5601" y="17675"/>
                </a:cubicBezTo>
                <a:cubicBezTo>
                  <a:pt x="5601" y="17706"/>
                  <a:pt x="5601" y="17737"/>
                  <a:pt x="5611" y="17753"/>
                </a:cubicBezTo>
                <a:cubicBezTo>
                  <a:pt x="5611" y="17799"/>
                  <a:pt x="5611" y="17846"/>
                  <a:pt x="5601" y="17877"/>
                </a:cubicBezTo>
                <a:cubicBezTo>
                  <a:pt x="5592" y="17924"/>
                  <a:pt x="5592" y="17955"/>
                  <a:pt x="5601" y="18001"/>
                </a:cubicBezTo>
                <a:cubicBezTo>
                  <a:pt x="5620" y="18048"/>
                  <a:pt x="5611" y="18110"/>
                  <a:pt x="5620" y="18157"/>
                </a:cubicBezTo>
                <a:cubicBezTo>
                  <a:pt x="5629" y="18188"/>
                  <a:pt x="5620" y="18219"/>
                  <a:pt x="5620" y="18234"/>
                </a:cubicBezTo>
                <a:cubicBezTo>
                  <a:pt x="5620" y="18266"/>
                  <a:pt x="5620" y="18281"/>
                  <a:pt x="5629" y="18312"/>
                </a:cubicBezTo>
                <a:cubicBezTo>
                  <a:pt x="5629" y="18328"/>
                  <a:pt x="5629" y="18343"/>
                  <a:pt x="5629" y="18374"/>
                </a:cubicBezTo>
                <a:cubicBezTo>
                  <a:pt x="5620" y="18405"/>
                  <a:pt x="5611" y="18436"/>
                  <a:pt x="5611" y="18468"/>
                </a:cubicBezTo>
                <a:cubicBezTo>
                  <a:pt x="5592" y="18561"/>
                  <a:pt x="5583" y="18670"/>
                  <a:pt x="5565" y="18763"/>
                </a:cubicBezTo>
                <a:cubicBezTo>
                  <a:pt x="5565" y="18794"/>
                  <a:pt x="5565" y="18809"/>
                  <a:pt x="5556" y="18809"/>
                </a:cubicBezTo>
                <a:cubicBezTo>
                  <a:pt x="5537" y="18840"/>
                  <a:pt x="5537" y="18872"/>
                  <a:pt x="5546" y="18903"/>
                </a:cubicBezTo>
                <a:cubicBezTo>
                  <a:pt x="5565" y="18949"/>
                  <a:pt x="5565" y="19011"/>
                  <a:pt x="5583" y="19058"/>
                </a:cubicBezTo>
                <a:cubicBezTo>
                  <a:pt x="5601" y="19089"/>
                  <a:pt x="5601" y="19136"/>
                  <a:pt x="5583" y="19182"/>
                </a:cubicBezTo>
                <a:cubicBezTo>
                  <a:pt x="5574" y="19213"/>
                  <a:pt x="5574" y="19229"/>
                  <a:pt x="5574" y="19260"/>
                </a:cubicBezTo>
                <a:cubicBezTo>
                  <a:pt x="5574" y="19291"/>
                  <a:pt x="5574" y="19307"/>
                  <a:pt x="5574" y="19338"/>
                </a:cubicBezTo>
                <a:cubicBezTo>
                  <a:pt x="5574" y="19369"/>
                  <a:pt x="5583" y="19400"/>
                  <a:pt x="5592" y="19431"/>
                </a:cubicBezTo>
                <a:cubicBezTo>
                  <a:pt x="5601" y="19447"/>
                  <a:pt x="5611" y="19462"/>
                  <a:pt x="5611" y="19478"/>
                </a:cubicBezTo>
                <a:cubicBezTo>
                  <a:pt x="5583" y="19462"/>
                  <a:pt x="5583" y="19478"/>
                  <a:pt x="5574" y="19509"/>
                </a:cubicBezTo>
                <a:cubicBezTo>
                  <a:pt x="5574" y="19524"/>
                  <a:pt x="5574" y="19540"/>
                  <a:pt x="5574" y="19555"/>
                </a:cubicBezTo>
                <a:cubicBezTo>
                  <a:pt x="5574" y="19602"/>
                  <a:pt x="5583" y="19633"/>
                  <a:pt x="5583" y="19680"/>
                </a:cubicBezTo>
                <a:cubicBezTo>
                  <a:pt x="5583" y="19695"/>
                  <a:pt x="5601" y="19711"/>
                  <a:pt x="5611" y="19695"/>
                </a:cubicBezTo>
                <a:cubicBezTo>
                  <a:pt x="5620" y="19680"/>
                  <a:pt x="5629" y="19664"/>
                  <a:pt x="5629" y="19633"/>
                </a:cubicBezTo>
                <a:cubicBezTo>
                  <a:pt x="5629" y="19602"/>
                  <a:pt x="5629" y="19571"/>
                  <a:pt x="5629" y="19540"/>
                </a:cubicBezTo>
                <a:cubicBezTo>
                  <a:pt x="5629" y="19524"/>
                  <a:pt x="5629" y="19493"/>
                  <a:pt x="5620" y="19478"/>
                </a:cubicBezTo>
                <a:cubicBezTo>
                  <a:pt x="5629" y="19478"/>
                  <a:pt x="5638" y="19478"/>
                  <a:pt x="5656" y="19462"/>
                </a:cubicBezTo>
                <a:cubicBezTo>
                  <a:pt x="5665" y="19447"/>
                  <a:pt x="5665" y="19462"/>
                  <a:pt x="5665" y="19478"/>
                </a:cubicBezTo>
                <a:cubicBezTo>
                  <a:pt x="5665" y="19493"/>
                  <a:pt x="5675" y="19509"/>
                  <a:pt x="5675" y="19509"/>
                </a:cubicBezTo>
                <a:cubicBezTo>
                  <a:pt x="5675" y="19571"/>
                  <a:pt x="5665" y="19633"/>
                  <a:pt x="5665" y="19695"/>
                </a:cubicBezTo>
                <a:cubicBezTo>
                  <a:pt x="5665" y="19742"/>
                  <a:pt x="5665" y="19804"/>
                  <a:pt x="5656" y="19866"/>
                </a:cubicBezTo>
                <a:cubicBezTo>
                  <a:pt x="5656" y="19882"/>
                  <a:pt x="5656" y="19897"/>
                  <a:pt x="5665" y="19913"/>
                </a:cubicBezTo>
                <a:cubicBezTo>
                  <a:pt x="5684" y="19959"/>
                  <a:pt x="5675" y="20022"/>
                  <a:pt x="5656" y="20068"/>
                </a:cubicBezTo>
                <a:cubicBezTo>
                  <a:pt x="5656" y="20084"/>
                  <a:pt x="5656" y="20084"/>
                  <a:pt x="5647" y="20068"/>
                </a:cubicBezTo>
                <a:cubicBezTo>
                  <a:pt x="5647" y="20068"/>
                  <a:pt x="5638" y="20068"/>
                  <a:pt x="5638" y="20068"/>
                </a:cubicBezTo>
                <a:cubicBezTo>
                  <a:pt x="5638" y="20053"/>
                  <a:pt x="5638" y="20037"/>
                  <a:pt x="5629" y="20022"/>
                </a:cubicBezTo>
                <a:cubicBezTo>
                  <a:pt x="5611" y="20022"/>
                  <a:pt x="5592" y="20037"/>
                  <a:pt x="5583" y="20068"/>
                </a:cubicBezTo>
                <a:cubicBezTo>
                  <a:pt x="5583" y="20115"/>
                  <a:pt x="5565" y="20161"/>
                  <a:pt x="5556" y="20192"/>
                </a:cubicBezTo>
                <a:cubicBezTo>
                  <a:pt x="5556" y="20208"/>
                  <a:pt x="5556" y="20208"/>
                  <a:pt x="5556" y="20224"/>
                </a:cubicBezTo>
                <a:cubicBezTo>
                  <a:pt x="5565" y="20224"/>
                  <a:pt x="5565" y="20224"/>
                  <a:pt x="5574" y="20224"/>
                </a:cubicBezTo>
                <a:cubicBezTo>
                  <a:pt x="5583" y="20224"/>
                  <a:pt x="5583" y="20208"/>
                  <a:pt x="5592" y="20208"/>
                </a:cubicBezTo>
                <a:cubicBezTo>
                  <a:pt x="5611" y="20208"/>
                  <a:pt x="5620" y="20208"/>
                  <a:pt x="5638" y="20224"/>
                </a:cubicBezTo>
                <a:cubicBezTo>
                  <a:pt x="5647" y="20224"/>
                  <a:pt x="5656" y="20255"/>
                  <a:pt x="5647" y="20270"/>
                </a:cubicBezTo>
                <a:cubicBezTo>
                  <a:pt x="5647" y="20301"/>
                  <a:pt x="5638" y="20332"/>
                  <a:pt x="5647" y="20363"/>
                </a:cubicBezTo>
                <a:cubicBezTo>
                  <a:pt x="5647" y="20363"/>
                  <a:pt x="5647" y="20363"/>
                  <a:pt x="5647" y="20363"/>
                </a:cubicBezTo>
                <a:cubicBezTo>
                  <a:pt x="5647" y="20363"/>
                  <a:pt x="5647" y="20363"/>
                  <a:pt x="5647" y="20379"/>
                </a:cubicBezTo>
                <a:cubicBezTo>
                  <a:pt x="5647" y="20379"/>
                  <a:pt x="5656" y="20379"/>
                  <a:pt x="5647" y="20379"/>
                </a:cubicBezTo>
                <a:cubicBezTo>
                  <a:pt x="5647" y="20379"/>
                  <a:pt x="5647" y="20379"/>
                  <a:pt x="5647" y="20379"/>
                </a:cubicBezTo>
                <a:cubicBezTo>
                  <a:pt x="5647" y="20379"/>
                  <a:pt x="5647" y="20379"/>
                  <a:pt x="5647" y="20363"/>
                </a:cubicBezTo>
                <a:cubicBezTo>
                  <a:pt x="5647" y="20363"/>
                  <a:pt x="5647" y="20363"/>
                  <a:pt x="5647" y="20363"/>
                </a:cubicBezTo>
                <a:cubicBezTo>
                  <a:pt x="5629" y="20379"/>
                  <a:pt x="5620" y="20379"/>
                  <a:pt x="5601" y="20394"/>
                </a:cubicBezTo>
                <a:cubicBezTo>
                  <a:pt x="5592" y="20410"/>
                  <a:pt x="5592" y="20426"/>
                  <a:pt x="5592" y="20441"/>
                </a:cubicBezTo>
                <a:cubicBezTo>
                  <a:pt x="5592" y="20457"/>
                  <a:pt x="5601" y="20472"/>
                  <a:pt x="5601" y="20488"/>
                </a:cubicBezTo>
                <a:cubicBezTo>
                  <a:pt x="5601" y="20503"/>
                  <a:pt x="5611" y="20519"/>
                  <a:pt x="5611" y="20519"/>
                </a:cubicBezTo>
                <a:cubicBezTo>
                  <a:pt x="5611" y="20534"/>
                  <a:pt x="5611" y="20565"/>
                  <a:pt x="5620" y="20581"/>
                </a:cubicBezTo>
                <a:cubicBezTo>
                  <a:pt x="5620" y="20581"/>
                  <a:pt x="5629" y="20581"/>
                  <a:pt x="5629" y="20581"/>
                </a:cubicBezTo>
                <a:cubicBezTo>
                  <a:pt x="5629" y="20581"/>
                  <a:pt x="5629" y="20581"/>
                  <a:pt x="5629" y="20581"/>
                </a:cubicBezTo>
                <a:cubicBezTo>
                  <a:pt x="5629" y="20581"/>
                  <a:pt x="5629" y="20581"/>
                  <a:pt x="5629" y="20581"/>
                </a:cubicBezTo>
                <a:cubicBezTo>
                  <a:pt x="5629" y="20596"/>
                  <a:pt x="5629" y="20596"/>
                  <a:pt x="5629" y="20596"/>
                </a:cubicBezTo>
                <a:cubicBezTo>
                  <a:pt x="5629" y="20596"/>
                  <a:pt x="5629" y="20596"/>
                  <a:pt x="5629" y="20581"/>
                </a:cubicBezTo>
                <a:cubicBezTo>
                  <a:pt x="5629" y="20596"/>
                  <a:pt x="5629" y="20612"/>
                  <a:pt x="5629" y="20628"/>
                </a:cubicBezTo>
                <a:cubicBezTo>
                  <a:pt x="5620" y="20659"/>
                  <a:pt x="5620" y="20659"/>
                  <a:pt x="5647" y="20690"/>
                </a:cubicBezTo>
                <a:cubicBezTo>
                  <a:pt x="5656" y="20690"/>
                  <a:pt x="5665" y="20705"/>
                  <a:pt x="5675" y="20721"/>
                </a:cubicBezTo>
                <a:cubicBezTo>
                  <a:pt x="5675" y="20721"/>
                  <a:pt x="5675" y="20721"/>
                  <a:pt x="5675" y="20721"/>
                </a:cubicBezTo>
                <a:cubicBezTo>
                  <a:pt x="5675" y="20721"/>
                  <a:pt x="5675" y="20721"/>
                  <a:pt x="5684" y="20721"/>
                </a:cubicBezTo>
                <a:cubicBezTo>
                  <a:pt x="5693" y="20752"/>
                  <a:pt x="5693" y="20752"/>
                  <a:pt x="5684" y="20783"/>
                </a:cubicBezTo>
                <a:cubicBezTo>
                  <a:pt x="5684" y="20783"/>
                  <a:pt x="5675" y="20783"/>
                  <a:pt x="5675" y="20783"/>
                </a:cubicBezTo>
                <a:cubicBezTo>
                  <a:pt x="5675" y="20783"/>
                  <a:pt x="5675" y="20783"/>
                  <a:pt x="5675" y="20783"/>
                </a:cubicBezTo>
                <a:cubicBezTo>
                  <a:pt x="5684" y="20783"/>
                  <a:pt x="5684" y="20783"/>
                  <a:pt x="5684" y="20783"/>
                </a:cubicBezTo>
                <a:cubicBezTo>
                  <a:pt x="5684" y="20814"/>
                  <a:pt x="5693" y="20861"/>
                  <a:pt x="5684" y="20907"/>
                </a:cubicBezTo>
                <a:cubicBezTo>
                  <a:pt x="5675" y="20923"/>
                  <a:pt x="5684" y="20938"/>
                  <a:pt x="5702" y="20938"/>
                </a:cubicBezTo>
                <a:cubicBezTo>
                  <a:pt x="5711" y="20938"/>
                  <a:pt x="5720" y="20938"/>
                  <a:pt x="5720" y="20907"/>
                </a:cubicBezTo>
                <a:cubicBezTo>
                  <a:pt x="5720" y="20876"/>
                  <a:pt x="5720" y="20845"/>
                  <a:pt x="5729" y="20814"/>
                </a:cubicBezTo>
                <a:cubicBezTo>
                  <a:pt x="5729" y="20814"/>
                  <a:pt x="5729" y="20814"/>
                  <a:pt x="5729" y="20814"/>
                </a:cubicBezTo>
                <a:cubicBezTo>
                  <a:pt x="5720" y="20798"/>
                  <a:pt x="5720" y="20798"/>
                  <a:pt x="5720" y="20798"/>
                </a:cubicBezTo>
                <a:cubicBezTo>
                  <a:pt x="5729" y="20798"/>
                  <a:pt x="5729" y="20798"/>
                  <a:pt x="5729" y="20798"/>
                </a:cubicBezTo>
                <a:cubicBezTo>
                  <a:pt x="5729" y="20814"/>
                  <a:pt x="5729" y="20814"/>
                  <a:pt x="5729" y="20814"/>
                </a:cubicBezTo>
                <a:cubicBezTo>
                  <a:pt x="5739" y="20830"/>
                  <a:pt x="5739" y="20845"/>
                  <a:pt x="5739" y="20861"/>
                </a:cubicBezTo>
                <a:cubicBezTo>
                  <a:pt x="5739" y="20876"/>
                  <a:pt x="5748" y="20892"/>
                  <a:pt x="5748" y="20907"/>
                </a:cubicBezTo>
                <a:cubicBezTo>
                  <a:pt x="5757" y="20923"/>
                  <a:pt x="5766" y="20938"/>
                  <a:pt x="5757" y="20954"/>
                </a:cubicBezTo>
                <a:cubicBezTo>
                  <a:pt x="5748" y="20969"/>
                  <a:pt x="5739" y="20985"/>
                  <a:pt x="5729" y="20985"/>
                </a:cubicBezTo>
                <a:cubicBezTo>
                  <a:pt x="5720" y="20985"/>
                  <a:pt x="5720" y="20985"/>
                  <a:pt x="5711" y="20985"/>
                </a:cubicBezTo>
                <a:cubicBezTo>
                  <a:pt x="5711" y="20985"/>
                  <a:pt x="5702" y="20985"/>
                  <a:pt x="5702" y="21000"/>
                </a:cubicBezTo>
                <a:cubicBezTo>
                  <a:pt x="5702" y="21000"/>
                  <a:pt x="5702" y="21016"/>
                  <a:pt x="5711" y="21016"/>
                </a:cubicBezTo>
                <a:cubicBezTo>
                  <a:pt x="5711" y="21016"/>
                  <a:pt x="5720" y="21032"/>
                  <a:pt x="5729" y="21032"/>
                </a:cubicBezTo>
                <a:cubicBezTo>
                  <a:pt x="5757" y="21032"/>
                  <a:pt x="5766" y="21063"/>
                  <a:pt x="5775" y="21094"/>
                </a:cubicBezTo>
                <a:cubicBezTo>
                  <a:pt x="5766" y="21125"/>
                  <a:pt x="5775" y="21140"/>
                  <a:pt x="5784" y="21156"/>
                </a:cubicBezTo>
                <a:cubicBezTo>
                  <a:pt x="5803" y="21171"/>
                  <a:pt x="5821" y="21187"/>
                  <a:pt x="5839" y="21218"/>
                </a:cubicBezTo>
                <a:cubicBezTo>
                  <a:pt x="5839" y="21218"/>
                  <a:pt x="5839" y="21218"/>
                  <a:pt x="5839" y="21218"/>
                </a:cubicBezTo>
                <a:cubicBezTo>
                  <a:pt x="5839" y="21218"/>
                  <a:pt x="5839" y="21218"/>
                  <a:pt x="5839" y="21218"/>
                </a:cubicBezTo>
                <a:cubicBezTo>
                  <a:pt x="5848" y="21218"/>
                  <a:pt x="5848" y="21234"/>
                  <a:pt x="5848" y="21234"/>
                </a:cubicBezTo>
                <a:cubicBezTo>
                  <a:pt x="5858" y="21234"/>
                  <a:pt x="5858" y="21234"/>
                  <a:pt x="5858" y="21234"/>
                </a:cubicBezTo>
                <a:cubicBezTo>
                  <a:pt x="5858" y="21249"/>
                  <a:pt x="5858" y="21249"/>
                  <a:pt x="5858" y="21249"/>
                </a:cubicBezTo>
                <a:cubicBezTo>
                  <a:pt x="5858" y="21234"/>
                  <a:pt x="5858" y="21234"/>
                  <a:pt x="5858" y="21234"/>
                </a:cubicBezTo>
                <a:cubicBezTo>
                  <a:pt x="5858" y="21234"/>
                  <a:pt x="5848" y="21234"/>
                  <a:pt x="5848" y="21234"/>
                </a:cubicBezTo>
                <a:cubicBezTo>
                  <a:pt x="5848" y="21234"/>
                  <a:pt x="5839" y="21234"/>
                  <a:pt x="5839" y="21218"/>
                </a:cubicBezTo>
                <a:cubicBezTo>
                  <a:pt x="5839" y="21218"/>
                  <a:pt x="5839" y="21218"/>
                  <a:pt x="5839" y="21218"/>
                </a:cubicBezTo>
                <a:cubicBezTo>
                  <a:pt x="5839" y="21218"/>
                  <a:pt x="5839" y="21218"/>
                  <a:pt x="5839" y="21218"/>
                </a:cubicBezTo>
                <a:cubicBezTo>
                  <a:pt x="5812" y="21218"/>
                  <a:pt x="5794" y="21203"/>
                  <a:pt x="5775" y="21187"/>
                </a:cubicBezTo>
                <a:cubicBezTo>
                  <a:pt x="5766" y="21187"/>
                  <a:pt x="5766" y="21187"/>
                  <a:pt x="5757" y="21187"/>
                </a:cubicBezTo>
                <a:cubicBezTo>
                  <a:pt x="5757" y="21187"/>
                  <a:pt x="5748" y="21187"/>
                  <a:pt x="5748" y="21187"/>
                </a:cubicBezTo>
                <a:cubicBezTo>
                  <a:pt x="5748" y="21203"/>
                  <a:pt x="5757" y="21218"/>
                  <a:pt x="5757" y="21218"/>
                </a:cubicBezTo>
                <a:cubicBezTo>
                  <a:pt x="5784" y="21249"/>
                  <a:pt x="5821" y="21296"/>
                  <a:pt x="5848" y="21342"/>
                </a:cubicBezTo>
                <a:cubicBezTo>
                  <a:pt x="5858" y="21358"/>
                  <a:pt x="5876" y="21373"/>
                  <a:pt x="5885" y="21373"/>
                </a:cubicBezTo>
                <a:cubicBezTo>
                  <a:pt x="5894" y="21373"/>
                  <a:pt x="5913" y="21373"/>
                  <a:pt x="5922" y="21373"/>
                </a:cubicBezTo>
                <a:cubicBezTo>
                  <a:pt x="5922" y="21373"/>
                  <a:pt x="5922" y="21358"/>
                  <a:pt x="5931" y="21342"/>
                </a:cubicBezTo>
                <a:cubicBezTo>
                  <a:pt x="5931" y="21342"/>
                  <a:pt x="5931" y="21342"/>
                  <a:pt x="5931" y="21342"/>
                </a:cubicBezTo>
                <a:cubicBezTo>
                  <a:pt x="5940" y="21342"/>
                  <a:pt x="5940" y="21342"/>
                  <a:pt x="5940" y="21358"/>
                </a:cubicBezTo>
                <a:cubicBezTo>
                  <a:pt x="5940" y="21358"/>
                  <a:pt x="5940" y="21373"/>
                  <a:pt x="5940" y="21373"/>
                </a:cubicBezTo>
                <a:cubicBezTo>
                  <a:pt x="5940" y="21373"/>
                  <a:pt x="5949" y="21389"/>
                  <a:pt x="5949" y="21389"/>
                </a:cubicBezTo>
                <a:cubicBezTo>
                  <a:pt x="5967" y="21389"/>
                  <a:pt x="5977" y="21405"/>
                  <a:pt x="5977" y="21436"/>
                </a:cubicBezTo>
                <a:cubicBezTo>
                  <a:pt x="5977" y="21451"/>
                  <a:pt x="5977" y="21451"/>
                  <a:pt x="5986" y="21451"/>
                </a:cubicBezTo>
                <a:cubicBezTo>
                  <a:pt x="6004" y="21467"/>
                  <a:pt x="6013" y="21482"/>
                  <a:pt x="6022" y="21513"/>
                </a:cubicBezTo>
                <a:cubicBezTo>
                  <a:pt x="6022" y="21529"/>
                  <a:pt x="6041" y="21544"/>
                  <a:pt x="6050" y="21544"/>
                </a:cubicBezTo>
                <a:cubicBezTo>
                  <a:pt x="6059" y="21513"/>
                  <a:pt x="6059" y="21498"/>
                  <a:pt x="6077" y="21482"/>
                </a:cubicBezTo>
                <a:cubicBezTo>
                  <a:pt x="6086" y="21482"/>
                  <a:pt x="6086" y="21482"/>
                  <a:pt x="6086" y="21498"/>
                </a:cubicBezTo>
                <a:cubicBezTo>
                  <a:pt x="6096" y="21498"/>
                  <a:pt x="6096" y="21513"/>
                  <a:pt x="6096" y="21513"/>
                </a:cubicBezTo>
                <a:cubicBezTo>
                  <a:pt x="6086" y="21529"/>
                  <a:pt x="6086" y="21560"/>
                  <a:pt x="6096" y="21560"/>
                </a:cubicBezTo>
                <a:cubicBezTo>
                  <a:pt x="6105" y="21575"/>
                  <a:pt x="6114" y="21575"/>
                  <a:pt x="6123" y="21591"/>
                </a:cubicBezTo>
                <a:cubicBezTo>
                  <a:pt x="6132" y="21591"/>
                  <a:pt x="6141" y="21575"/>
                  <a:pt x="6151" y="21575"/>
                </a:cubicBezTo>
                <a:cubicBezTo>
                  <a:pt x="6160" y="21575"/>
                  <a:pt x="6169" y="21575"/>
                  <a:pt x="6178" y="21575"/>
                </a:cubicBezTo>
                <a:cubicBezTo>
                  <a:pt x="6196" y="21591"/>
                  <a:pt x="6196" y="21591"/>
                  <a:pt x="6196" y="21544"/>
                </a:cubicBezTo>
                <a:cubicBezTo>
                  <a:pt x="6196" y="21544"/>
                  <a:pt x="6187" y="21544"/>
                  <a:pt x="6187" y="21544"/>
                </a:cubicBezTo>
                <a:cubicBezTo>
                  <a:pt x="6187" y="21544"/>
                  <a:pt x="6187" y="21544"/>
                  <a:pt x="6187" y="21544"/>
                </a:cubicBezTo>
                <a:cubicBezTo>
                  <a:pt x="6187" y="21544"/>
                  <a:pt x="6187" y="21529"/>
                  <a:pt x="6187" y="21529"/>
                </a:cubicBezTo>
                <a:cubicBezTo>
                  <a:pt x="6187" y="21529"/>
                  <a:pt x="6187" y="21529"/>
                  <a:pt x="6187" y="21544"/>
                </a:cubicBezTo>
                <a:cubicBezTo>
                  <a:pt x="6187" y="21544"/>
                  <a:pt x="6196" y="21544"/>
                  <a:pt x="6196" y="21544"/>
                </a:cubicBezTo>
                <a:cubicBezTo>
                  <a:pt x="6196" y="21544"/>
                  <a:pt x="6196" y="21544"/>
                  <a:pt x="6196" y="21544"/>
                </a:cubicBezTo>
                <a:cubicBezTo>
                  <a:pt x="6205" y="21544"/>
                  <a:pt x="6224" y="21529"/>
                  <a:pt x="6233" y="21529"/>
                </a:cubicBezTo>
                <a:cubicBezTo>
                  <a:pt x="6251" y="21513"/>
                  <a:pt x="6251" y="21498"/>
                  <a:pt x="6251" y="21482"/>
                </a:cubicBezTo>
                <a:cubicBezTo>
                  <a:pt x="6260" y="21467"/>
                  <a:pt x="6260" y="21467"/>
                  <a:pt x="6269" y="21467"/>
                </a:cubicBezTo>
                <a:cubicBezTo>
                  <a:pt x="6279" y="21482"/>
                  <a:pt x="6288" y="21482"/>
                  <a:pt x="6297" y="21482"/>
                </a:cubicBezTo>
                <a:cubicBezTo>
                  <a:pt x="6315" y="21467"/>
                  <a:pt x="6334" y="21436"/>
                  <a:pt x="6352" y="21420"/>
                </a:cubicBezTo>
                <a:cubicBezTo>
                  <a:pt x="6352" y="21420"/>
                  <a:pt x="6352" y="21405"/>
                  <a:pt x="6343" y="21405"/>
                </a:cubicBezTo>
                <a:cubicBezTo>
                  <a:pt x="6343" y="21389"/>
                  <a:pt x="6324" y="21405"/>
                  <a:pt x="6315" y="21389"/>
                </a:cubicBezTo>
                <a:cubicBezTo>
                  <a:pt x="6288" y="21373"/>
                  <a:pt x="6251" y="21342"/>
                  <a:pt x="6215" y="21311"/>
                </a:cubicBezTo>
                <a:cubicBezTo>
                  <a:pt x="6215" y="21311"/>
                  <a:pt x="6205" y="21311"/>
                  <a:pt x="6205" y="21296"/>
                </a:cubicBezTo>
                <a:cubicBezTo>
                  <a:pt x="6187" y="21265"/>
                  <a:pt x="6169" y="21249"/>
                  <a:pt x="6151" y="21218"/>
                </a:cubicBezTo>
                <a:cubicBezTo>
                  <a:pt x="6141" y="21203"/>
                  <a:pt x="6141" y="21187"/>
                  <a:pt x="6141" y="21156"/>
                </a:cubicBezTo>
                <a:cubicBezTo>
                  <a:pt x="6132" y="21094"/>
                  <a:pt x="6114" y="21078"/>
                  <a:pt x="6077" y="21078"/>
                </a:cubicBezTo>
                <a:cubicBezTo>
                  <a:pt x="6068" y="21078"/>
                  <a:pt x="6059" y="21078"/>
                  <a:pt x="6050" y="21078"/>
                </a:cubicBezTo>
                <a:cubicBezTo>
                  <a:pt x="6050" y="21078"/>
                  <a:pt x="6050" y="21078"/>
                  <a:pt x="6050" y="21078"/>
                </a:cubicBezTo>
                <a:cubicBezTo>
                  <a:pt x="6050" y="21078"/>
                  <a:pt x="6050" y="21078"/>
                  <a:pt x="6050" y="21078"/>
                </a:cubicBezTo>
                <a:cubicBezTo>
                  <a:pt x="6041" y="21094"/>
                  <a:pt x="6041" y="21109"/>
                  <a:pt x="6041" y="21109"/>
                </a:cubicBezTo>
                <a:cubicBezTo>
                  <a:pt x="6013" y="21140"/>
                  <a:pt x="6013" y="21171"/>
                  <a:pt x="6013" y="21218"/>
                </a:cubicBezTo>
                <a:cubicBezTo>
                  <a:pt x="6013" y="21218"/>
                  <a:pt x="6013" y="21218"/>
                  <a:pt x="6013" y="21234"/>
                </a:cubicBezTo>
                <a:cubicBezTo>
                  <a:pt x="6013" y="21234"/>
                  <a:pt x="6004" y="21234"/>
                  <a:pt x="6004" y="21234"/>
                </a:cubicBezTo>
                <a:cubicBezTo>
                  <a:pt x="6004" y="21234"/>
                  <a:pt x="6004" y="21234"/>
                  <a:pt x="6004" y="21218"/>
                </a:cubicBezTo>
                <a:cubicBezTo>
                  <a:pt x="6004" y="21203"/>
                  <a:pt x="5995" y="21187"/>
                  <a:pt x="6004" y="21171"/>
                </a:cubicBezTo>
                <a:cubicBezTo>
                  <a:pt x="6004" y="21125"/>
                  <a:pt x="6022" y="21094"/>
                  <a:pt x="6050" y="21078"/>
                </a:cubicBezTo>
                <a:cubicBezTo>
                  <a:pt x="6050" y="21078"/>
                  <a:pt x="6050" y="21078"/>
                  <a:pt x="6050" y="21078"/>
                </a:cubicBezTo>
                <a:cubicBezTo>
                  <a:pt x="6050" y="21078"/>
                  <a:pt x="6050" y="21078"/>
                  <a:pt x="6050" y="21078"/>
                </a:cubicBezTo>
                <a:cubicBezTo>
                  <a:pt x="6059" y="21047"/>
                  <a:pt x="6068" y="21032"/>
                  <a:pt x="6086" y="21032"/>
                </a:cubicBezTo>
                <a:cubicBezTo>
                  <a:pt x="6086" y="21047"/>
                  <a:pt x="6086" y="21047"/>
                  <a:pt x="6096" y="21047"/>
                </a:cubicBezTo>
                <a:cubicBezTo>
                  <a:pt x="6096" y="21032"/>
                  <a:pt x="6105" y="21032"/>
                  <a:pt x="6105" y="21032"/>
                </a:cubicBezTo>
                <a:cubicBezTo>
                  <a:pt x="6105" y="21016"/>
                  <a:pt x="6105" y="21016"/>
                  <a:pt x="6105" y="21000"/>
                </a:cubicBezTo>
                <a:cubicBezTo>
                  <a:pt x="6096" y="20969"/>
                  <a:pt x="6077" y="20954"/>
                  <a:pt x="6068" y="20923"/>
                </a:cubicBezTo>
                <a:cubicBezTo>
                  <a:pt x="6059" y="20892"/>
                  <a:pt x="6059" y="20845"/>
                  <a:pt x="6050" y="20814"/>
                </a:cubicBezTo>
                <a:cubicBezTo>
                  <a:pt x="6041" y="20783"/>
                  <a:pt x="6050" y="20736"/>
                  <a:pt x="6059" y="20721"/>
                </a:cubicBezTo>
                <a:cubicBezTo>
                  <a:pt x="6068" y="20705"/>
                  <a:pt x="6077" y="20690"/>
                  <a:pt x="6086" y="20674"/>
                </a:cubicBezTo>
                <a:cubicBezTo>
                  <a:pt x="6105" y="20643"/>
                  <a:pt x="6114" y="20612"/>
                  <a:pt x="6114" y="20565"/>
                </a:cubicBezTo>
                <a:cubicBezTo>
                  <a:pt x="6114" y="20534"/>
                  <a:pt x="6114" y="20503"/>
                  <a:pt x="6132" y="20472"/>
                </a:cubicBezTo>
                <a:cubicBezTo>
                  <a:pt x="6151" y="20441"/>
                  <a:pt x="6169" y="20410"/>
                  <a:pt x="6178" y="20379"/>
                </a:cubicBezTo>
                <a:cubicBezTo>
                  <a:pt x="6187" y="20363"/>
                  <a:pt x="6196" y="20332"/>
                  <a:pt x="6187" y="20317"/>
                </a:cubicBezTo>
                <a:cubicBezTo>
                  <a:pt x="6187" y="20301"/>
                  <a:pt x="6187" y="20286"/>
                  <a:pt x="6187" y="20270"/>
                </a:cubicBezTo>
                <a:cubicBezTo>
                  <a:pt x="6178" y="20239"/>
                  <a:pt x="6178" y="20208"/>
                  <a:pt x="6151" y="20208"/>
                </a:cubicBezTo>
                <a:cubicBezTo>
                  <a:pt x="6132" y="20208"/>
                  <a:pt x="6123" y="20192"/>
                  <a:pt x="6114" y="20177"/>
                </a:cubicBezTo>
                <a:cubicBezTo>
                  <a:pt x="6096" y="20161"/>
                  <a:pt x="6086" y="20146"/>
                  <a:pt x="6077" y="20130"/>
                </a:cubicBezTo>
                <a:cubicBezTo>
                  <a:pt x="6050" y="20084"/>
                  <a:pt x="6050" y="20037"/>
                  <a:pt x="6068" y="19990"/>
                </a:cubicBezTo>
                <a:cubicBezTo>
                  <a:pt x="6077" y="19975"/>
                  <a:pt x="6086" y="19959"/>
                  <a:pt x="6096" y="19944"/>
                </a:cubicBezTo>
                <a:cubicBezTo>
                  <a:pt x="6114" y="19928"/>
                  <a:pt x="6132" y="19928"/>
                  <a:pt x="6141" y="19913"/>
                </a:cubicBezTo>
                <a:cubicBezTo>
                  <a:pt x="6151" y="19913"/>
                  <a:pt x="6160" y="19897"/>
                  <a:pt x="6160" y="19897"/>
                </a:cubicBezTo>
                <a:cubicBezTo>
                  <a:pt x="6160" y="19851"/>
                  <a:pt x="6178" y="19819"/>
                  <a:pt x="6169" y="19773"/>
                </a:cubicBezTo>
                <a:cubicBezTo>
                  <a:pt x="6160" y="19773"/>
                  <a:pt x="6160" y="19757"/>
                  <a:pt x="6160" y="19742"/>
                </a:cubicBezTo>
                <a:cubicBezTo>
                  <a:pt x="6160" y="19695"/>
                  <a:pt x="6169" y="19664"/>
                  <a:pt x="6178" y="19633"/>
                </a:cubicBezTo>
                <a:cubicBezTo>
                  <a:pt x="6196" y="19617"/>
                  <a:pt x="6196" y="19602"/>
                  <a:pt x="6205" y="19586"/>
                </a:cubicBezTo>
                <a:cubicBezTo>
                  <a:pt x="6205" y="19586"/>
                  <a:pt x="6205" y="19586"/>
                  <a:pt x="6205" y="19586"/>
                </a:cubicBezTo>
                <a:cubicBezTo>
                  <a:pt x="6205" y="19586"/>
                  <a:pt x="6205" y="19571"/>
                  <a:pt x="6205" y="19571"/>
                </a:cubicBezTo>
                <a:cubicBezTo>
                  <a:pt x="6196" y="19571"/>
                  <a:pt x="6196" y="19571"/>
                  <a:pt x="6187" y="19571"/>
                </a:cubicBezTo>
                <a:cubicBezTo>
                  <a:pt x="6187" y="19571"/>
                  <a:pt x="6187" y="19555"/>
                  <a:pt x="6187" y="19555"/>
                </a:cubicBezTo>
                <a:cubicBezTo>
                  <a:pt x="6187" y="19555"/>
                  <a:pt x="6196" y="19555"/>
                  <a:pt x="6196" y="19555"/>
                </a:cubicBezTo>
                <a:cubicBezTo>
                  <a:pt x="6196" y="19555"/>
                  <a:pt x="6205" y="19571"/>
                  <a:pt x="6205" y="19571"/>
                </a:cubicBezTo>
                <a:cubicBezTo>
                  <a:pt x="6205" y="19571"/>
                  <a:pt x="6205" y="19571"/>
                  <a:pt x="6215" y="19571"/>
                </a:cubicBezTo>
                <a:cubicBezTo>
                  <a:pt x="6215" y="19571"/>
                  <a:pt x="6205" y="19586"/>
                  <a:pt x="6205" y="19586"/>
                </a:cubicBezTo>
                <a:cubicBezTo>
                  <a:pt x="6215" y="19586"/>
                  <a:pt x="6224" y="19586"/>
                  <a:pt x="6224" y="19586"/>
                </a:cubicBezTo>
                <a:cubicBezTo>
                  <a:pt x="6242" y="19586"/>
                  <a:pt x="6260" y="19555"/>
                  <a:pt x="6251" y="19540"/>
                </a:cubicBezTo>
                <a:cubicBezTo>
                  <a:pt x="6251" y="19509"/>
                  <a:pt x="6242" y="19493"/>
                  <a:pt x="6242" y="19462"/>
                </a:cubicBezTo>
                <a:cubicBezTo>
                  <a:pt x="6242" y="19462"/>
                  <a:pt x="6233" y="19447"/>
                  <a:pt x="6224" y="19462"/>
                </a:cubicBezTo>
                <a:cubicBezTo>
                  <a:pt x="6215" y="19462"/>
                  <a:pt x="6215" y="19462"/>
                  <a:pt x="6205" y="19462"/>
                </a:cubicBezTo>
                <a:cubicBezTo>
                  <a:pt x="6187" y="19493"/>
                  <a:pt x="6160" y="19462"/>
                  <a:pt x="6151" y="19431"/>
                </a:cubicBezTo>
                <a:cubicBezTo>
                  <a:pt x="6151" y="19400"/>
                  <a:pt x="6141" y="19369"/>
                  <a:pt x="6141" y="19338"/>
                </a:cubicBezTo>
                <a:cubicBezTo>
                  <a:pt x="6141" y="19338"/>
                  <a:pt x="6141" y="19322"/>
                  <a:pt x="6141" y="19322"/>
                </a:cubicBezTo>
                <a:cubicBezTo>
                  <a:pt x="6132" y="19307"/>
                  <a:pt x="6151" y="19291"/>
                  <a:pt x="6160" y="19291"/>
                </a:cubicBezTo>
                <a:cubicBezTo>
                  <a:pt x="6178" y="19307"/>
                  <a:pt x="6187" y="19307"/>
                  <a:pt x="6205" y="19322"/>
                </a:cubicBezTo>
                <a:cubicBezTo>
                  <a:pt x="6224" y="19338"/>
                  <a:pt x="6242" y="19338"/>
                  <a:pt x="6269" y="19338"/>
                </a:cubicBezTo>
                <a:cubicBezTo>
                  <a:pt x="6288" y="19338"/>
                  <a:pt x="6315" y="19291"/>
                  <a:pt x="6315" y="19260"/>
                </a:cubicBezTo>
                <a:cubicBezTo>
                  <a:pt x="6315" y="19229"/>
                  <a:pt x="6306" y="19198"/>
                  <a:pt x="6306" y="19182"/>
                </a:cubicBezTo>
                <a:cubicBezTo>
                  <a:pt x="6306" y="19151"/>
                  <a:pt x="6315" y="19120"/>
                  <a:pt x="6315" y="19089"/>
                </a:cubicBezTo>
                <a:cubicBezTo>
                  <a:pt x="6315" y="19074"/>
                  <a:pt x="6315" y="19074"/>
                  <a:pt x="6315" y="19074"/>
                </a:cubicBezTo>
                <a:cubicBezTo>
                  <a:pt x="6306" y="19058"/>
                  <a:pt x="6306" y="19058"/>
                  <a:pt x="6306" y="19043"/>
                </a:cubicBezTo>
                <a:cubicBezTo>
                  <a:pt x="6306" y="19011"/>
                  <a:pt x="6315" y="18996"/>
                  <a:pt x="6324" y="19011"/>
                </a:cubicBezTo>
                <a:cubicBezTo>
                  <a:pt x="6388" y="19027"/>
                  <a:pt x="6443" y="19011"/>
                  <a:pt x="6498" y="18980"/>
                </a:cubicBezTo>
                <a:cubicBezTo>
                  <a:pt x="6517" y="18965"/>
                  <a:pt x="6535" y="18965"/>
                  <a:pt x="6544" y="18949"/>
                </a:cubicBezTo>
                <a:cubicBezTo>
                  <a:pt x="6572" y="18934"/>
                  <a:pt x="6590" y="18903"/>
                  <a:pt x="6599" y="18856"/>
                </a:cubicBezTo>
                <a:cubicBezTo>
                  <a:pt x="6599" y="18825"/>
                  <a:pt x="6608" y="18794"/>
                  <a:pt x="6617" y="18763"/>
                </a:cubicBezTo>
                <a:cubicBezTo>
                  <a:pt x="6626" y="18747"/>
                  <a:pt x="6626" y="18732"/>
                  <a:pt x="6626" y="18716"/>
                </a:cubicBezTo>
                <a:cubicBezTo>
                  <a:pt x="6626" y="18701"/>
                  <a:pt x="6626" y="18670"/>
                  <a:pt x="6617" y="18654"/>
                </a:cubicBezTo>
                <a:cubicBezTo>
                  <a:pt x="6608" y="18654"/>
                  <a:pt x="6599" y="18654"/>
                  <a:pt x="6590" y="18638"/>
                </a:cubicBezTo>
                <a:cubicBezTo>
                  <a:pt x="6581" y="18638"/>
                  <a:pt x="6581" y="18623"/>
                  <a:pt x="6581" y="18607"/>
                </a:cubicBezTo>
                <a:cubicBezTo>
                  <a:pt x="6581" y="18592"/>
                  <a:pt x="6581" y="18576"/>
                  <a:pt x="6590" y="18561"/>
                </a:cubicBezTo>
                <a:cubicBezTo>
                  <a:pt x="6599" y="18530"/>
                  <a:pt x="6581" y="18499"/>
                  <a:pt x="6572" y="18483"/>
                </a:cubicBezTo>
                <a:cubicBezTo>
                  <a:pt x="6553" y="18452"/>
                  <a:pt x="6535" y="18436"/>
                  <a:pt x="6517" y="18421"/>
                </a:cubicBezTo>
                <a:cubicBezTo>
                  <a:pt x="6517" y="18421"/>
                  <a:pt x="6517" y="18405"/>
                  <a:pt x="6507" y="18405"/>
                </a:cubicBezTo>
                <a:cubicBezTo>
                  <a:pt x="6507" y="18405"/>
                  <a:pt x="6507" y="18405"/>
                  <a:pt x="6507" y="18405"/>
                </a:cubicBezTo>
                <a:cubicBezTo>
                  <a:pt x="6507" y="18405"/>
                  <a:pt x="6507" y="18405"/>
                  <a:pt x="6507" y="18405"/>
                </a:cubicBezTo>
                <a:cubicBezTo>
                  <a:pt x="6507" y="18405"/>
                  <a:pt x="6507" y="18405"/>
                  <a:pt x="6507" y="18405"/>
                </a:cubicBezTo>
                <a:cubicBezTo>
                  <a:pt x="6507" y="18405"/>
                  <a:pt x="6507" y="18405"/>
                  <a:pt x="6507" y="18405"/>
                </a:cubicBezTo>
                <a:cubicBezTo>
                  <a:pt x="6517" y="18405"/>
                  <a:pt x="6517" y="18405"/>
                  <a:pt x="6517" y="18405"/>
                </a:cubicBezTo>
                <a:cubicBezTo>
                  <a:pt x="6517" y="18405"/>
                  <a:pt x="6517" y="18405"/>
                  <a:pt x="6517" y="18421"/>
                </a:cubicBezTo>
                <a:cubicBezTo>
                  <a:pt x="6553" y="18421"/>
                  <a:pt x="6590" y="18421"/>
                  <a:pt x="6626" y="18452"/>
                </a:cubicBezTo>
                <a:cubicBezTo>
                  <a:pt x="6636" y="18468"/>
                  <a:pt x="6645" y="18468"/>
                  <a:pt x="6654" y="18468"/>
                </a:cubicBezTo>
                <a:cubicBezTo>
                  <a:pt x="6663" y="18468"/>
                  <a:pt x="6681" y="18468"/>
                  <a:pt x="6700" y="18468"/>
                </a:cubicBezTo>
                <a:cubicBezTo>
                  <a:pt x="6736" y="18468"/>
                  <a:pt x="6773" y="18436"/>
                  <a:pt x="6791" y="18374"/>
                </a:cubicBezTo>
                <a:cubicBezTo>
                  <a:pt x="6800" y="18343"/>
                  <a:pt x="6809" y="18312"/>
                  <a:pt x="6828" y="18297"/>
                </a:cubicBezTo>
                <a:cubicBezTo>
                  <a:pt x="6846" y="18266"/>
                  <a:pt x="6855" y="18219"/>
                  <a:pt x="6864" y="18188"/>
                </a:cubicBezTo>
                <a:cubicBezTo>
                  <a:pt x="6864" y="18141"/>
                  <a:pt x="6874" y="18095"/>
                  <a:pt x="6883" y="18048"/>
                </a:cubicBezTo>
                <a:cubicBezTo>
                  <a:pt x="6883" y="18064"/>
                  <a:pt x="6883" y="18064"/>
                  <a:pt x="6883" y="18064"/>
                </a:cubicBezTo>
                <a:cubicBezTo>
                  <a:pt x="6883" y="18064"/>
                  <a:pt x="6883" y="18048"/>
                  <a:pt x="6883" y="18048"/>
                </a:cubicBezTo>
                <a:cubicBezTo>
                  <a:pt x="6883" y="18048"/>
                  <a:pt x="6883" y="18048"/>
                  <a:pt x="6883" y="18048"/>
                </a:cubicBezTo>
                <a:cubicBezTo>
                  <a:pt x="6874" y="18017"/>
                  <a:pt x="6874" y="18001"/>
                  <a:pt x="6892" y="17986"/>
                </a:cubicBezTo>
                <a:cubicBezTo>
                  <a:pt x="6901" y="17970"/>
                  <a:pt x="6910" y="17970"/>
                  <a:pt x="6910" y="17970"/>
                </a:cubicBezTo>
                <a:cubicBezTo>
                  <a:pt x="6919" y="17939"/>
                  <a:pt x="6928" y="17908"/>
                  <a:pt x="6938" y="17877"/>
                </a:cubicBezTo>
                <a:cubicBezTo>
                  <a:pt x="6938" y="17877"/>
                  <a:pt x="6947" y="17862"/>
                  <a:pt x="6947" y="17862"/>
                </a:cubicBezTo>
                <a:cubicBezTo>
                  <a:pt x="6956" y="17862"/>
                  <a:pt x="6956" y="17877"/>
                  <a:pt x="6956" y="17877"/>
                </a:cubicBezTo>
                <a:cubicBezTo>
                  <a:pt x="6956" y="17893"/>
                  <a:pt x="6965" y="17908"/>
                  <a:pt x="6965" y="17924"/>
                </a:cubicBezTo>
                <a:cubicBezTo>
                  <a:pt x="6974" y="17908"/>
                  <a:pt x="6983" y="17893"/>
                  <a:pt x="6993" y="17877"/>
                </a:cubicBezTo>
                <a:cubicBezTo>
                  <a:pt x="7011" y="17784"/>
                  <a:pt x="7038" y="17706"/>
                  <a:pt x="7066" y="17628"/>
                </a:cubicBezTo>
                <a:cubicBezTo>
                  <a:pt x="7093" y="17566"/>
                  <a:pt x="7102" y="17504"/>
                  <a:pt x="7084" y="17442"/>
                </a:cubicBezTo>
                <a:cubicBezTo>
                  <a:pt x="7075" y="17442"/>
                  <a:pt x="7075" y="17426"/>
                  <a:pt x="7075" y="17411"/>
                </a:cubicBezTo>
                <a:cubicBezTo>
                  <a:pt x="7066" y="17333"/>
                  <a:pt x="7075" y="17271"/>
                  <a:pt x="7121" y="17209"/>
                </a:cubicBezTo>
                <a:cubicBezTo>
                  <a:pt x="7130" y="17193"/>
                  <a:pt x="7148" y="17162"/>
                  <a:pt x="7166" y="17131"/>
                </a:cubicBezTo>
                <a:cubicBezTo>
                  <a:pt x="7185" y="17100"/>
                  <a:pt x="7221" y="17069"/>
                  <a:pt x="7249" y="17038"/>
                </a:cubicBezTo>
                <a:cubicBezTo>
                  <a:pt x="7267" y="17038"/>
                  <a:pt x="7285" y="17022"/>
                  <a:pt x="7295" y="16991"/>
                </a:cubicBezTo>
                <a:cubicBezTo>
                  <a:pt x="7313" y="16976"/>
                  <a:pt x="7322" y="16960"/>
                  <a:pt x="7331" y="16945"/>
                </a:cubicBezTo>
                <a:cubicBezTo>
                  <a:pt x="7331" y="16929"/>
                  <a:pt x="7340" y="16929"/>
                  <a:pt x="7340" y="16929"/>
                </a:cubicBezTo>
                <a:cubicBezTo>
                  <a:pt x="7359" y="16929"/>
                  <a:pt x="7377" y="16929"/>
                  <a:pt x="7386" y="16929"/>
                </a:cubicBezTo>
                <a:cubicBezTo>
                  <a:pt x="7404" y="16914"/>
                  <a:pt x="7423" y="16929"/>
                  <a:pt x="7432" y="16929"/>
                </a:cubicBezTo>
                <a:cubicBezTo>
                  <a:pt x="7468" y="16929"/>
                  <a:pt x="7496" y="16914"/>
                  <a:pt x="7514" y="16867"/>
                </a:cubicBezTo>
                <a:cubicBezTo>
                  <a:pt x="7523" y="16851"/>
                  <a:pt x="7542" y="16836"/>
                  <a:pt x="7551" y="16820"/>
                </a:cubicBezTo>
                <a:cubicBezTo>
                  <a:pt x="7560" y="16820"/>
                  <a:pt x="7569" y="16805"/>
                  <a:pt x="7560" y="16774"/>
                </a:cubicBezTo>
                <a:cubicBezTo>
                  <a:pt x="7560" y="16758"/>
                  <a:pt x="7560" y="16727"/>
                  <a:pt x="7569" y="16712"/>
                </a:cubicBezTo>
                <a:cubicBezTo>
                  <a:pt x="7587" y="16665"/>
                  <a:pt x="7597" y="16618"/>
                  <a:pt x="7615" y="16572"/>
                </a:cubicBezTo>
                <a:cubicBezTo>
                  <a:pt x="7633" y="16541"/>
                  <a:pt x="7633" y="16494"/>
                  <a:pt x="7633" y="16463"/>
                </a:cubicBezTo>
                <a:cubicBezTo>
                  <a:pt x="7633" y="16416"/>
                  <a:pt x="7633" y="16385"/>
                  <a:pt x="7642" y="16370"/>
                </a:cubicBezTo>
                <a:cubicBezTo>
                  <a:pt x="7661" y="16308"/>
                  <a:pt x="7670" y="16261"/>
                  <a:pt x="7670" y="16199"/>
                </a:cubicBezTo>
                <a:cubicBezTo>
                  <a:pt x="7670" y="16121"/>
                  <a:pt x="7670" y="16043"/>
                  <a:pt x="7670" y="15981"/>
                </a:cubicBezTo>
                <a:cubicBezTo>
                  <a:pt x="7670" y="15935"/>
                  <a:pt x="7670" y="15872"/>
                  <a:pt x="7670" y="15826"/>
                </a:cubicBezTo>
                <a:cubicBezTo>
                  <a:pt x="7670" y="15810"/>
                  <a:pt x="7670" y="15779"/>
                  <a:pt x="7688" y="15764"/>
                </a:cubicBezTo>
                <a:cubicBezTo>
                  <a:pt x="7725" y="15748"/>
                  <a:pt x="7743" y="15686"/>
                  <a:pt x="7752" y="15624"/>
                </a:cubicBezTo>
                <a:cubicBezTo>
                  <a:pt x="7761" y="15624"/>
                  <a:pt x="7761" y="15608"/>
                  <a:pt x="7771" y="15593"/>
                </a:cubicBezTo>
                <a:cubicBezTo>
                  <a:pt x="7780" y="15562"/>
                  <a:pt x="7789" y="15531"/>
                  <a:pt x="7807" y="15499"/>
                </a:cubicBezTo>
                <a:cubicBezTo>
                  <a:pt x="7835" y="15468"/>
                  <a:pt x="7853" y="15422"/>
                  <a:pt x="7871" y="15391"/>
                </a:cubicBezTo>
                <a:cubicBezTo>
                  <a:pt x="7889" y="15360"/>
                  <a:pt x="7908" y="15313"/>
                  <a:pt x="7917" y="15266"/>
                </a:cubicBezTo>
                <a:cubicBezTo>
                  <a:pt x="7926" y="15220"/>
                  <a:pt x="7935" y="15111"/>
                  <a:pt x="7926" y="15080"/>
                </a:cubicBezTo>
                <a:cubicBezTo>
                  <a:pt x="7917" y="15018"/>
                  <a:pt x="7908" y="14956"/>
                  <a:pt x="7889" y="14893"/>
                </a:cubicBezTo>
                <a:close/>
                <a:moveTo>
                  <a:pt x="6672" y="7341"/>
                </a:moveTo>
                <a:cubicBezTo>
                  <a:pt x="6672" y="7341"/>
                  <a:pt x="6672" y="7341"/>
                  <a:pt x="6672" y="7341"/>
                </a:cubicBezTo>
                <a:cubicBezTo>
                  <a:pt x="6663" y="7388"/>
                  <a:pt x="6645" y="7388"/>
                  <a:pt x="6636" y="7403"/>
                </a:cubicBezTo>
                <a:cubicBezTo>
                  <a:pt x="6626" y="7388"/>
                  <a:pt x="6626" y="7388"/>
                  <a:pt x="6626" y="7388"/>
                </a:cubicBezTo>
                <a:cubicBezTo>
                  <a:pt x="6636" y="7357"/>
                  <a:pt x="6654" y="7341"/>
                  <a:pt x="6672" y="7341"/>
                </a:cubicBezTo>
                <a:close/>
                <a:moveTo>
                  <a:pt x="6324" y="7512"/>
                </a:moveTo>
                <a:cubicBezTo>
                  <a:pt x="6324" y="7512"/>
                  <a:pt x="6324" y="7512"/>
                  <a:pt x="6324" y="7512"/>
                </a:cubicBezTo>
                <a:cubicBezTo>
                  <a:pt x="6334" y="7512"/>
                  <a:pt x="6334" y="7512"/>
                  <a:pt x="6334" y="7512"/>
                </a:cubicBezTo>
                <a:lnTo>
                  <a:pt x="6324" y="7512"/>
                </a:lnTo>
                <a:close/>
                <a:moveTo>
                  <a:pt x="6306" y="7264"/>
                </a:moveTo>
                <a:cubicBezTo>
                  <a:pt x="6324" y="7248"/>
                  <a:pt x="6334" y="7264"/>
                  <a:pt x="6343" y="7248"/>
                </a:cubicBezTo>
                <a:cubicBezTo>
                  <a:pt x="6370" y="7232"/>
                  <a:pt x="6398" y="7248"/>
                  <a:pt x="6425" y="7264"/>
                </a:cubicBezTo>
                <a:cubicBezTo>
                  <a:pt x="6425" y="7264"/>
                  <a:pt x="6425" y="7279"/>
                  <a:pt x="6425" y="7279"/>
                </a:cubicBezTo>
                <a:cubicBezTo>
                  <a:pt x="6425" y="7279"/>
                  <a:pt x="6425" y="7295"/>
                  <a:pt x="6425" y="7295"/>
                </a:cubicBezTo>
                <a:cubicBezTo>
                  <a:pt x="6416" y="7295"/>
                  <a:pt x="6398" y="7310"/>
                  <a:pt x="6398" y="7310"/>
                </a:cubicBezTo>
                <a:cubicBezTo>
                  <a:pt x="6370" y="7295"/>
                  <a:pt x="6352" y="7295"/>
                  <a:pt x="6334" y="7295"/>
                </a:cubicBezTo>
                <a:cubicBezTo>
                  <a:pt x="6324" y="7295"/>
                  <a:pt x="6315" y="7295"/>
                  <a:pt x="6306" y="7279"/>
                </a:cubicBezTo>
                <a:cubicBezTo>
                  <a:pt x="6306" y="7279"/>
                  <a:pt x="6306" y="7279"/>
                  <a:pt x="6306" y="7264"/>
                </a:cubicBezTo>
                <a:cubicBezTo>
                  <a:pt x="6306" y="7264"/>
                  <a:pt x="6306" y="7264"/>
                  <a:pt x="6306" y="7264"/>
                </a:cubicBezTo>
                <a:close/>
                <a:moveTo>
                  <a:pt x="6288" y="7497"/>
                </a:moveTo>
                <a:cubicBezTo>
                  <a:pt x="6288" y="7497"/>
                  <a:pt x="6288" y="7497"/>
                  <a:pt x="6288" y="7497"/>
                </a:cubicBezTo>
                <a:cubicBezTo>
                  <a:pt x="6288" y="7497"/>
                  <a:pt x="6288" y="7497"/>
                  <a:pt x="6288" y="7497"/>
                </a:cubicBezTo>
                <a:close/>
                <a:moveTo>
                  <a:pt x="6096" y="7124"/>
                </a:moveTo>
                <a:cubicBezTo>
                  <a:pt x="6096" y="7124"/>
                  <a:pt x="6096" y="7139"/>
                  <a:pt x="6096" y="7139"/>
                </a:cubicBezTo>
                <a:cubicBezTo>
                  <a:pt x="6105" y="7139"/>
                  <a:pt x="6105" y="7155"/>
                  <a:pt x="6105" y="7155"/>
                </a:cubicBezTo>
                <a:cubicBezTo>
                  <a:pt x="6105" y="7155"/>
                  <a:pt x="6096" y="7139"/>
                  <a:pt x="6096" y="7139"/>
                </a:cubicBezTo>
                <a:cubicBezTo>
                  <a:pt x="6096" y="7139"/>
                  <a:pt x="6096" y="7139"/>
                  <a:pt x="6096" y="7124"/>
                </a:cubicBezTo>
                <a:close/>
                <a:moveTo>
                  <a:pt x="6041" y="7170"/>
                </a:moveTo>
                <a:cubicBezTo>
                  <a:pt x="6050" y="7155"/>
                  <a:pt x="6050" y="7155"/>
                  <a:pt x="6059" y="7139"/>
                </a:cubicBezTo>
                <a:cubicBezTo>
                  <a:pt x="6059" y="7155"/>
                  <a:pt x="6059" y="7155"/>
                  <a:pt x="6059" y="7170"/>
                </a:cubicBezTo>
                <a:cubicBezTo>
                  <a:pt x="6059" y="7170"/>
                  <a:pt x="6059" y="7186"/>
                  <a:pt x="6068" y="7201"/>
                </a:cubicBezTo>
                <a:cubicBezTo>
                  <a:pt x="6068" y="7201"/>
                  <a:pt x="6068" y="7217"/>
                  <a:pt x="6059" y="7232"/>
                </a:cubicBezTo>
                <a:cubicBezTo>
                  <a:pt x="6059" y="7232"/>
                  <a:pt x="6059" y="7232"/>
                  <a:pt x="6059" y="7232"/>
                </a:cubicBezTo>
                <a:cubicBezTo>
                  <a:pt x="6041" y="7232"/>
                  <a:pt x="6032" y="7201"/>
                  <a:pt x="6041" y="7170"/>
                </a:cubicBezTo>
                <a:close/>
                <a:moveTo>
                  <a:pt x="5894" y="7046"/>
                </a:moveTo>
                <a:cubicBezTo>
                  <a:pt x="5903" y="7046"/>
                  <a:pt x="5903" y="7046"/>
                  <a:pt x="5894" y="7046"/>
                </a:cubicBezTo>
                <a:cubicBezTo>
                  <a:pt x="5894" y="7046"/>
                  <a:pt x="5894" y="7046"/>
                  <a:pt x="5885" y="7046"/>
                </a:cubicBezTo>
                <a:cubicBezTo>
                  <a:pt x="5894" y="7046"/>
                  <a:pt x="5894" y="7030"/>
                  <a:pt x="5894" y="7046"/>
                </a:cubicBezTo>
                <a:close/>
                <a:moveTo>
                  <a:pt x="5766" y="7683"/>
                </a:moveTo>
                <a:cubicBezTo>
                  <a:pt x="5766" y="7683"/>
                  <a:pt x="5775" y="7683"/>
                  <a:pt x="5775" y="7699"/>
                </a:cubicBezTo>
                <a:cubicBezTo>
                  <a:pt x="5775" y="7699"/>
                  <a:pt x="5775" y="7699"/>
                  <a:pt x="5775" y="7699"/>
                </a:cubicBezTo>
                <a:cubicBezTo>
                  <a:pt x="5766" y="7714"/>
                  <a:pt x="5757" y="7730"/>
                  <a:pt x="5739" y="7730"/>
                </a:cubicBezTo>
                <a:cubicBezTo>
                  <a:pt x="5739" y="7730"/>
                  <a:pt x="5739" y="7730"/>
                  <a:pt x="5739" y="7730"/>
                </a:cubicBezTo>
                <a:cubicBezTo>
                  <a:pt x="5748" y="7699"/>
                  <a:pt x="5757" y="7683"/>
                  <a:pt x="5766" y="7683"/>
                </a:cubicBezTo>
                <a:close/>
                <a:moveTo>
                  <a:pt x="5629" y="8072"/>
                </a:moveTo>
                <a:cubicBezTo>
                  <a:pt x="5629" y="8072"/>
                  <a:pt x="5629" y="8072"/>
                  <a:pt x="5638" y="8072"/>
                </a:cubicBezTo>
                <a:cubicBezTo>
                  <a:pt x="5638" y="8072"/>
                  <a:pt x="5638" y="8072"/>
                  <a:pt x="5638" y="8087"/>
                </a:cubicBezTo>
                <a:cubicBezTo>
                  <a:pt x="5629" y="8087"/>
                  <a:pt x="5629" y="8087"/>
                  <a:pt x="5629" y="8087"/>
                </a:cubicBezTo>
                <a:cubicBezTo>
                  <a:pt x="5629" y="8087"/>
                  <a:pt x="5629" y="8072"/>
                  <a:pt x="5620" y="8072"/>
                </a:cubicBezTo>
                <a:cubicBezTo>
                  <a:pt x="5629" y="8072"/>
                  <a:pt x="5629" y="8072"/>
                  <a:pt x="5629" y="8072"/>
                </a:cubicBezTo>
                <a:close/>
                <a:moveTo>
                  <a:pt x="5308" y="4793"/>
                </a:moveTo>
                <a:cubicBezTo>
                  <a:pt x="5308" y="4793"/>
                  <a:pt x="5318" y="4793"/>
                  <a:pt x="5318" y="4793"/>
                </a:cubicBezTo>
                <a:cubicBezTo>
                  <a:pt x="5336" y="4824"/>
                  <a:pt x="5345" y="4870"/>
                  <a:pt x="5363" y="4902"/>
                </a:cubicBezTo>
                <a:cubicBezTo>
                  <a:pt x="5363" y="4902"/>
                  <a:pt x="5363" y="4902"/>
                  <a:pt x="5363" y="4917"/>
                </a:cubicBezTo>
                <a:cubicBezTo>
                  <a:pt x="5354" y="4917"/>
                  <a:pt x="5354" y="4917"/>
                  <a:pt x="5354" y="4917"/>
                </a:cubicBezTo>
                <a:cubicBezTo>
                  <a:pt x="5345" y="4917"/>
                  <a:pt x="5336" y="4917"/>
                  <a:pt x="5336" y="4902"/>
                </a:cubicBezTo>
                <a:cubicBezTo>
                  <a:pt x="5318" y="4870"/>
                  <a:pt x="5308" y="4839"/>
                  <a:pt x="5299" y="4808"/>
                </a:cubicBezTo>
                <a:cubicBezTo>
                  <a:pt x="5299" y="4808"/>
                  <a:pt x="5299" y="4793"/>
                  <a:pt x="5308" y="4793"/>
                </a:cubicBezTo>
                <a:close/>
                <a:moveTo>
                  <a:pt x="4887" y="5010"/>
                </a:moveTo>
                <a:cubicBezTo>
                  <a:pt x="4887" y="5010"/>
                  <a:pt x="4897" y="5010"/>
                  <a:pt x="4897" y="5010"/>
                </a:cubicBezTo>
                <a:cubicBezTo>
                  <a:pt x="4906" y="5010"/>
                  <a:pt x="4915" y="5026"/>
                  <a:pt x="4924" y="5041"/>
                </a:cubicBezTo>
                <a:cubicBezTo>
                  <a:pt x="4924" y="5041"/>
                  <a:pt x="4924" y="5041"/>
                  <a:pt x="4924" y="5041"/>
                </a:cubicBezTo>
                <a:cubicBezTo>
                  <a:pt x="4924" y="5041"/>
                  <a:pt x="4924" y="5041"/>
                  <a:pt x="4924" y="5041"/>
                </a:cubicBezTo>
                <a:cubicBezTo>
                  <a:pt x="4933" y="5041"/>
                  <a:pt x="4942" y="5057"/>
                  <a:pt x="4952" y="5057"/>
                </a:cubicBezTo>
                <a:cubicBezTo>
                  <a:pt x="4952" y="5057"/>
                  <a:pt x="4961" y="5057"/>
                  <a:pt x="4961" y="5057"/>
                </a:cubicBezTo>
                <a:cubicBezTo>
                  <a:pt x="4961" y="5072"/>
                  <a:pt x="4961" y="5072"/>
                  <a:pt x="4961" y="5072"/>
                </a:cubicBezTo>
                <a:cubicBezTo>
                  <a:pt x="4961" y="5072"/>
                  <a:pt x="4961" y="5072"/>
                  <a:pt x="4961" y="5072"/>
                </a:cubicBezTo>
                <a:cubicBezTo>
                  <a:pt x="4952" y="5057"/>
                  <a:pt x="4952" y="5057"/>
                  <a:pt x="4952" y="5057"/>
                </a:cubicBezTo>
                <a:cubicBezTo>
                  <a:pt x="4942" y="5057"/>
                  <a:pt x="4933" y="5057"/>
                  <a:pt x="4924" y="5041"/>
                </a:cubicBezTo>
                <a:cubicBezTo>
                  <a:pt x="4924" y="5041"/>
                  <a:pt x="4924" y="5041"/>
                  <a:pt x="4924" y="5041"/>
                </a:cubicBezTo>
                <a:cubicBezTo>
                  <a:pt x="4924" y="5041"/>
                  <a:pt x="4924" y="5041"/>
                  <a:pt x="4924" y="5041"/>
                </a:cubicBezTo>
                <a:cubicBezTo>
                  <a:pt x="4897" y="5057"/>
                  <a:pt x="4897" y="5057"/>
                  <a:pt x="4887" y="5026"/>
                </a:cubicBezTo>
                <a:cubicBezTo>
                  <a:pt x="4887" y="5026"/>
                  <a:pt x="4887" y="5010"/>
                  <a:pt x="4887" y="5010"/>
                </a:cubicBezTo>
                <a:close/>
                <a:moveTo>
                  <a:pt x="4732" y="4917"/>
                </a:moveTo>
                <a:cubicBezTo>
                  <a:pt x="4732" y="4917"/>
                  <a:pt x="4741" y="4917"/>
                  <a:pt x="4741" y="4917"/>
                </a:cubicBezTo>
                <a:cubicBezTo>
                  <a:pt x="4741" y="4917"/>
                  <a:pt x="4732" y="4917"/>
                  <a:pt x="4732" y="4917"/>
                </a:cubicBezTo>
                <a:cubicBezTo>
                  <a:pt x="4723" y="4917"/>
                  <a:pt x="4732" y="4917"/>
                  <a:pt x="4732" y="4917"/>
                </a:cubicBezTo>
                <a:close/>
                <a:moveTo>
                  <a:pt x="5318" y="8009"/>
                </a:moveTo>
                <a:cubicBezTo>
                  <a:pt x="5318" y="8009"/>
                  <a:pt x="5318" y="8009"/>
                  <a:pt x="5327" y="8009"/>
                </a:cubicBezTo>
                <a:cubicBezTo>
                  <a:pt x="5327" y="8009"/>
                  <a:pt x="5327" y="8009"/>
                  <a:pt x="5327" y="8009"/>
                </a:cubicBezTo>
                <a:cubicBezTo>
                  <a:pt x="5327" y="8025"/>
                  <a:pt x="5327" y="8025"/>
                  <a:pt x="5318" y="8025"/>
                </a:cubicBezTo>
                <a:cubicBezTo>
                  <a:pt x="5318" y="8025"/>
                  <a:pt x="5318" y="8025"/>
                  <a:pt x="5318" y="8025"/>
                </a:cubicBezTo>
                <a:cubicBezTo>
                  <a:pt x="5318" y="8009"/>
                  <a:pt x="5318" y="8009"/>
                  <a:pt x="5318" y="8009"/>
                </a:cubicBezTo>
                <a:close/>
                <a:moveTo>
                  <a:pt x="5263" y="8817"/>
                </a:moveTo>
                <a:cubicBezTo>
                  <a:pt x="5263" y="8802"/>
                  <a:pt x="5263" y="8802"/>
                  <a:pt x="5272" y="8802"/>
                </a:cubicBezTo>
                <a:cubicBezTo>
                  <a:pt x="5281" y="8802"/>
                  <a:pt x="5290" y="8786"/>
                  <a:pt x="5308" y="8786"/>
                </a:cubicBezTo>
                <a:cubicBezTo>
                  <a:pt x="5336" y="8771"/>
                  <a:pt x="5363" y="8771"/>
                  <a:pt x="5382" y="8771"/>
                </a:cubicBezTo>
                <a:cubicBezTo>
                  <a:pt x="5400" y="8771"/>
                  <a:pt x="5418" y="8755"/>
                  <a:pt x="5427" y="8740"/>
                </a:cubicBezTo>
                <a:cubicBezTo>
                  <a:pt x="5427" y="8740"/>
                  <a:pt x="5437" y="8740"/>
                  <a:pt x="5446" y="8740"/>
                </a:cubicBezTo>
                <a:cubicBezTo>
                  <a:pt x="5446" y="8740"/>
                  <a:pt x="5446" y="8740"/>
                  <a:pt x="5446" y="8740"/>
                </a:cubicBezTo>
                <a:cubicBezTo>
                  <a:pt x="5455" y="8771"/>
                  <a:pt x="5455" y="8802"/>
                  <a:pt x="5446" y="8817"/>
                </a:cubicBezTo>
                <a:cubicBezTo>
                  <a:pt x="5427" y="8849"/>
                  <a:pt x="5409" y="8880"/>
                  <a:pt x="5382" y="8864"/>
                </a:cubicBezTo>
                <a:cubicBezTo>
                  <a:pt x="5345" y="8833"/>
                  <a:pt x="5299" y="8849"/>
                  <a:pt x="5263" y="8849"/>
                </a:cubicBezTo>
                <a:cubicBezTo>
                  <a:pt x="5263" y="8849"/>
                  <a:pt x="5263" y="8833"/>
                  <a:pt x="5254" y="8833"/>
                </a:cubicBezTo>
                <a:cubicBezTo>
                  <a:pt x="5254" y="8833"/>
                  <a:pt x="5263" y="8817"/>
                  <a:pt x="5263" y="8817"/>
                </a:cubicBezTo>
                <a:close/>
                <a:moveTo>
                  <a:pt x="5254" y="8942"/>
                </a:moveTo>
                <a:cubicBezTo>
                  <a:pt x="5254" y="8942"/>
                  <a:pt x="5244" y="8957"/>
                  <a:pt x="5244" y="8957"/>
                </a:cubicBezTo>
                <a:cubicBezTo>
                  <a:pt x="5217" y="8988"/>
                  <a:pt x="5189" y="9004"/>
                  <a:pt x="5162" y="9035"/>
                </a:cubicBezTo>
                <a:cubicBezTo>
                  <a:pt x="5135" y="9051"/>
                  <a:pt x="5116" y="9051"/>
                  <a:pt x="5098" y="9082"/>
                </a:cubicBezTo>
                <a:cubicBezTo>
                  <a:pt x="5071" y="9097"/>
                  <a:pt x="5052" y="9113"/>
                  <a:pt x="5025" y="9113"/>
                </a:cubicBezTo>
                <a:cubicBezTo>
                  <a:pt x="5016" y="9097"/>
                  <a:pt x="5006" y="9097"/>
                  <a:pt x="4997" y="9082"/>
                </a:cubicBezTo>
                <a:cubicBezTo>
                  <a:pt x="4988" y="9082"/>
                  <a:pt x="4997" y="9051"/>
                  <a:pt x="5006" y="9035"/>
                </a:cubicBezTo>
                <a:cubicBezTo>
                  <a:pt x="5006" y="9035"/>
                  <a:pt x="5006" y="9035"/>
                  <a:pt x="5006" y="9035"/>
                </a:cubicBezTo>
                <a:cubicBezTo>
                  <a:pt x="5043" y="9019"/>
                  <a:pt x="5080" y="8988"/>
                  <a:pt x="5107" y="8957"/>
                </a:cubicBezTo>
                <a:cubicBezTo>
                  <a:pt x="5125" y="8942"/>
                  <a:pt x="5135" y="8942"/>
                  <a:pt x="5153" y="8957"/>
                </a:cubicBezTo>
                <a:cubicBezTo>
                  <a:pt x="5162" y="8957"/>
                  <a:pt x="5180" y="8957"/>
                  <a:pt x="5199" y="8942"/>
                </a:cubicBezTo>
                <a:cubicBezTo>
                  <a:pt x="5208" y="8926"/>
                  <a:pt x="5217" y="8926"/>
                  <a:pt x="5235" y="8926"/>
                </a:cubicBezTo>
                <a:cubicBezTo>
                  <a:pt x="5235" y="8911"/>
                  <a:pt x="5254" y="8926"/>
                  <a:pt x="5254" y="8942"/>
                </a:cubicBezTo>
                <a:close/>
                <a:moveTo>
                  <a:pt x="5025" y="8382"/>
                </a:moveTo>
                <a:cubicBezTo>
                  <a:pt x="5080" y="8398"/>
                  <a:pt x="5135" y="8413"/>
                  <a:pt x="5180" y="8445"/>
                </a:cubicBezTo>
                <a:cubicBezTo>
                  <a:pt x="5189" y="8460"/>
                  <a:pt x="5199" y="8460"/>
                  <a:pt x="5199" y="8476"/>
                </a:cubicBezTo>
                <a:cubicBezTo>
                  <a:pt x="5217" y="8507"/>
                  <a:pt x="5226" y="8538"/>
                  <a:pt x="5235" y="8584"/>
                </a:cubicBezTo>
                <a:cubicBezTo>
                  <a:pt x="5244" y="8600"/>
                  <a:pt x="5235" y="8615"/>
                  <a:pt x="5226" y="8631"/>
                </a:cubicBezTo>
                <a:cubicBezTo>
                  <a:pt x="5226" y="8647"/>
                  <a:pt x="5217" y="8647"/>
                  <a:pt x="5208" y="8647"/>
                </a:cubicBezTo>
                <a:cubicBezTo>
                  <a:pt x="5189" y="8631"/>
                  <a:pt x="5180" y="8600"/>
                  <a:pt x="5171" y="8584"/>
                </a:cubicBezTo>
                <a:cubicBezTo>
                  <a:pt x="5162" y="8569"/>
                  <a:pt x="5162" y="8569"/>
                  <a:pt x="5153" y="8569"/>
                </a:cubicBezTo>
                <a:cubicBezTo>
                  <a:pt x="5153" y="8569"/>
                  <a:pt x="5153" y="8584"/>
                  <a:pt x="5153" y="8584"/>
                </a:cubicBezTo>
                <a:cubicBezTo>
                  <a:pt x="5153" y="8600"/>
                  <a:pt x="5153" y="8615"/>
                  <a:pt x="5144" y="8631"/>
                </a:cubicBezTo>
                <a:cubicBezTo>
                  <a:pt x="5125" y="8678"/>
                  <a:pt x="5116" y="8755"/>
                  <a:pt x="5098" y="8817"/>
                </a:cubicBezTo>
                <a:cubicBezTo>
                  <a:pt x="5098" y="8817"/>
                  <a:pt x="5098" y="8833"/>
                  <a:pt x="5089" y="8833"/>
                </a:cubicBezTo>
                <a:cubicBezTo>
                  <a:pt x="5089" y="8849"/>
                  <a:pt x="5071" y="8833"/>
                  <a:pt x="5071" y="8817"/>
                </a:cubicBezTo>
                <a:cubicBezTo>
                  <a:pt x="5071" y="8802"/>
                  <a:pt x="5071" y="8771"/>
                  <a:pt x="5061" y="8740"/>
                </a:cubicBezTo>
                <a:cubicBezTo>
                  <a:pt x="5061" y="8724"/>
                  <a:pt x="5043" y="8709"/>
                  <a:pt x="5034" y="8724"/>
                </a:cubicBezTo>
                <a:cubicBezTo>
                  <a:pt x="5025" y="8724"/>
                  <a:pt x="5016" y="8740"/>
                  <a:pt x="5016" y="8740"/>
                </a:cubicBezTo>
                <a:cubicBezTo>
                  <a:pt x="5006" y="8740"/>
                  <a:pt x="4997" y="8755"/>
                  <a:pt x="4997" y="8740"/>
                </a:cubicBezTo>
                <a:cubicBezTo>
                  <a:pt x="4997" y="8740"/>
                  <a:pt x="4997" y="8740"/>
                  <a:pt x="4997" y="8724"/>
                </a:cubicBezTo>
                <a:cubicBezTo>
                  <a:pt x="5006" y="8709"/>
                  <a:pt x="5016" y="8693"/>
                  <a:pt x="5025" y="8678"/>
                </a:cubicBezTo>
                <a:cubicBezTo>
                  <a:pt x="5034" y="8647"/>
                  <a:pt x="5043" y="8600"/>
                  <a:pt x="5034" y="8553"/>
                </a:cubicBezTo>
                <a:cubicBezTo>
                  <a:pt x="5025" y="8538"/>
                  <a:pt x="5025" y="8522"/>
                  <a:pt x="5016" y="8522"/>
                </a:cubicBezTo>
                <a:cubicBezTo>
                  <a:pt x="4997" y="8491"/>
                  <a:pt x="4988" y="8491"/>
                  <a:pt x="4970" y="8476"/>
                </a:cubicBezTo>
                <a:cubicBezTo>
                  <a:pt x="4970" y="8460"/>
                  <a:pt x="4961" y="8445"/>
                  <a:pt x="4961" y="8445"/>
                </a:cubicBezTo>
                <a:cubicBezTo>
                  <a:pt x="4961" y="8445"/>
                  <a:pt x="4961" y="8445"/>
                  <a:pt x="4961" y="8445"/>
                </a:cubicBezTo>
                <a:cubicBezTo>
                  <a:pt x="4961" y="8445"/>
                  <a:pt x="4961" y="8445"/>
                  <a:pt x="4961" y="8445"/>
                </a:cubicBezTo>
                <a:cubicBezTo>
                  <a:pt x="4942" y="8460"/>
                  <a:pt x="4933" y="8476"/>
                  <a:pt x="4924" y="8507"/>
                </a:cubicBezTo>
                <a:cubicBezTo>
                  <a:pt x="4915" y="8522"/>
                  <a:pt x="4906" y="8538"/>
                  <a:pt x="4887" y="8538"/>
                </a:cubicBezTo>
                <a:cubicBezTo>
                  <a:pt x="4869" y="8538"/>
                  <a:pt x="4860" y="8569"/>
                  <a:pt x="4851" y="8584"/>
                </a:cubicBezTo>
                <a:cubicBezTo>
                  <a:pt x="4833" y="8662"/>
                  <a:pt x="4814" y="8740"/>
                  <a:pt x="4814" y="8833"/>
                </a:cubicBezTo>
                <a:cubicBezTo>
                  <a:pt x="4814" y="8911"/>
                  <a:pt x="4787" y="8973"/>
                  <a:pt x="4750" y="9019"/>
                </a:cubicBezTo>
                <a:cubicBezTo>
                  <a:pt x="4741" y="9035"/>
                  <a:pt x="4723" y="9019"/>
                  <a:pt x="4723" y="9004"/>
                </a:cubicBezTo>
                <a:cubicBezTo>
                  <a:pt x="4714" y="8926"/>
                  <a:pt x="4714" y="8849"/>
                  <a:pt x="4732" y="8771"/>
                </a:cubicBezTo>
                <a:cubicBezTo>
                  <a:pt x="4750" y="8740"/>
                  <a:pt x="4759" y="8678"/>
                  <a:pt x="4768" y="8647"/>
                </a:cubicBezTo>
                <a:cubicBezTo>
                  <a:pt x="4768" y="8615"/>
                  <a:pt x="4768" y="8600"/>
                  <a:pt x="4768" y="8569"/>
                </a:cubicBezTo>
                <a:cubicBezTo>
                  <a:pt x="4759" y="8569"/>
                  <a:pt x="4768" y="8553"/>
                  <a:pt x="4768" y="8553"/>
                </a:cubicBezTo>
                <a:cubicBezTo>
                  <a:pt x="4768" y="8538"/>
                  <a:pt x="4768" y="8538"/>
                  <a:pt x="4768" y="8538"/>
                </a:cubicBezTo>
                <a:cubicBezTo>
                  <a:pt x="4833" y="8413"/>
                  <a:pt x="4814" y="8429"/>
                  <a:pt x="4906" y="8413"/>
                </a:cubicBezTo>
                <a:cubicBezTo>
                  <a:pt x="4933" y="8398"/>
                  <a:pt x="4942" y="8413"/>
                  <a:pt x="4961" y="8445"/>
                </a:cubicBezTo>
                <a:cubicBezTo>
                  <a:pt x="4961" y="8445"/>
                  <a:pt x="4961" y="8445"/>
                  <a:pt x="4961" y="8445"/>
                </a:cubicBezTo>
                <a:cubicBezTo>
                  <a:pt x="4961" y="8445"/>
                  <a:pt x="4961" y="8445"/>
                  <a:pt x="4961" y="8445"/>
                </a:cubicBezTo>
                <a:cubicBezTo>
                  <a:pt x="4979" y="8429"/>
                  <a:pt x="4988" y="8429"/>
                  <a:pt x="5006" y="8413"/>
                </a:cubicBezTo>
                <a:cubicBezTo>
                  <a:pt x="5006" y="8413"/>
                  <a:pt x="5006" y="8398"/>
                  <a:pt x="5016" y="8398"/>
                </a:cubicBezTo>
                <a:cubicBezTo>
                  <a:pt x="5016" y="8382"/>
                  <a:pt x="5016" y="8382"/>
                  <a:pt x="5025" y="8382"/>
                </a:cubicBezTo>
                <a:close/>
                <a:moveTo>
                  <a:pt x="5006" y="7186"/>
                </a:moveTo>
                <a:cubicBezTo>
                  <a:pt x="5006" y="7186"/>
                  <a:pt x="5006" y="7186"/>
                  <a:pt x="5006" y="7186"/>
                </a:cubicBezTo>
                <a:cubicBezTo>
                  <a:pt x="5006" y="7170"/>
                  <a:pt x="5006" y="7170"/>
                  <a:pt x="5006" y="7155"/>
                </a:cubicBezTo>
                <a:cubicBezTo>
                  <a:pt x="5006" y="7139"/>
                  <a:pt x="5016" y="7139"/>
                  <a:pt x="5016" y="7139"/>
                </a:cubicBezTo>
                <a:cubicBezTo>
                  <a:pt x="5016" y="7155"/>
                  <a:pt x="5016" y="7155"/>
                  <a:pt x="5016" y="7155"/>
                </a:cubicBezTo>
                <a:cubicBezTo>
                  <a:pt x="5016" y="7170"/>
                  <a:pt x="5016" y="7170"/>
                  <a:pt x="5006" y="7186"/>
                </a:cubicBezTo>
                <a:cubicBezTo>
                  <a:pt x="5006" y="7186"/>
                  <a:pt x="5006" y="7186"/>
                  <a:pt x="5006" y="7186"/>
                </a:cubicBezTo>
                <a:cubicBezTo>
                  <a:pt x="4997" y="7201"/>
                  <a:pt x="4997" y="7201"/>
                  <a:pt x="4997" y="7201"/>
                </a:cubicBezTo>
                <a:lnTo>
                  <a:pt x="5006" y="7186"/>
                </a:lnTo>
                <a:close/>
                <a:moveTo>
                  <a:pt x="4805" y="7745"/>
                </a:moveTo>
                <a:cubicBezTo>
                  <a:pt x="4805" y="7745"/>
                  <a:pt x="4814" y="7745"/>
                  <a:pt x="4814" y="7745"/>
                </a:cubicBezTo>
                <a:cubicBezTo>
                  <a:pt x="4814" y="7761"/>
                  <a:pt x="4823" y="7761"/>
                  <a:pt x="4823" y="7761"/>
                </a:cubicBezTo>
                <a:cubicBezTo>
                  <a:pt x="4833" y="7792"/>
                  <a:pt x="4833" y="7807"/>
                  <a:pt x="4823" y="7823"/>
                </a:cubicBezTo>
                <a:cubicBezTo>
                  <a:pt x="4823" y="7823"/>
                  <a:pt x="4814" y="7823"/>
                  <a:pt x="4814" y="7838"/>
                </a:cubicBezTo>
                <a:cubicBezTo>
                  <a:pt x="4805" y="7838"/>
                  <a:pt x="4805" y="7838"/>
                  <a:pt x="4805" y="7823"/>
                </a:cubicBezTo>
                <a:cubicBezTo>
                  <a:pt x="4796" y="7792"/>
                  <a:pt x="4796" y="7776"/>
                  <a:pt x="4805" y="7745"/>
                </a:cubicBezTo>
                <a:close/>
                <a:moveTo>
                  <a:pt x="4732" y="7559"/>
                </a:moveTo>
                <a:cubicBezTo>
                  <a:pt x="4732" y="7559"/>
                  <a:pt x="4732" y="7559"/>
                  <a:pt x="4732" y="7559"/>
                </a:cubicBezTo>
                <a:cubicBezTo>
                  <a:pt x="4723" y="7559"/>
                  <a:pt x="4723" y="7559"/>
                  <a:pt x="4723" y="7559"/>
                </a:cubicBezTo>
                <a:lnTo>
                  <a:pt x="4732" y="7559"/>
                </a:lnTo>
                <a:close/>
                <a:moveTo>
                  <a:pt x="4686" y="5306"/>
                </a:moveTo>
                <a:cubicBezTo>
                  <a:pt x="4686" y="5306"/>
                  <a:pt x="4695" y="5306"/>
                  <a:pt x="4695" y="5306"/>
                </a:cubicBezTo>
                <a:cubicBezTo>
                  <a:pt x="4704" y="5306"/>
                  <a:pt x="4704" y="5306"/>
                  <a:pt x="4704" y="5321"/>
                </a:cubicBezTo>
                <a:cubicBezTo>
                  <a:pt x="4714" y="5337"/>
                  <a:pt x="4714" y="5337"/>
                  <a:pt x="4714" y="5352"/>
                </a:cubicBezTo>
                <a:cubicBezTo>
                  <a:pt x="4704" y="5368"/>
                  <a:pt x="4704" y="5368"/>
                  <a:pt x="4695" y="5368"/>
                </a:cubicBezTo>
                <a:cubicBezTo>
                  <a:pt x="4695" y="5352"/>
                  <a:pt x="4686" y="5352"/>
                  <a:pt x="4686" y="5337"/>
                </a:cubicBezTo>
                <a:cubicBezTo>
                  <a:pt x="4677" y="5337"/>
                  <a:pt x="4677" y="5321"/>
                  <a:pt x="4686" y="5306"/>
                </a:cubicBezTo>
                <a:close/>
                <a:moveTo>
                  <a:pt x="4631" y="5228"/>
                </a:moveTo>
                <a:cubicBezTo>
                  <a:pt x="4631" y="5228"/>
                  <a:pt x="4631" y="5228"/>
                  <a:pt x="4631" y="5243"/>
                </a:cubicBezTo>
                <a:cubicBezTo>
                  <a:pt x="4631" y="5243"/>
                  <a:pt x="4631" y="5243"/>
                  <a:pt x="4631" y="5243"/>
                </a:cubicBezTo>
                <a:cubicBezTo>
                  <a:pt x="4631" y="5243"/>
                  <a:pt x="4622" y="5243"/>
                  <a:pt x="4622" y="5228"/>
                </a:cubicBezTo>
                <a:cubicBezTo>
                  <a:pt x="4622" y="5228"/>
                  <a:pt x="4631" y="5228"/>
                  <a:pt x="4631" y="5228"/>
                </a:cubicBezTo>
                <a:close/>
                <a:moveTo>
                  <a:pt x="4604" y="6906"/>
                </a:moveTo>
                <a:cubicBezTo>
                  <a:pt x="4604" y="6906"/>
                  <a:pt x="4604" y="6906"/>
                  <a:pt x="4613" y="6906"/>
                </a:cubicBezTo>
                <a:cubicBezTo>
                  <a:pt x="4604" y="6906"/>
                  <a:pt x="4604" y="6906"/>
                  <a:pt x="4604" y="6906"/>
                </a:cubicBezTo>
                <a:cubicBezTo>
                  <a:pt x="4604" y="6906"/>
                  <a:pt x="4604" y="6906"/>
                  <a:pt x="4604" y="6906"/>
                </a:cubicBezTo>
                <a:cubicBezTo>
                  <a:pt x="4604" y="6906"/>
                  <a:pt x="4604" y="6906"/>
                  <a:pt x="4604" y="6906"/>
                </a:cubicBezTo>
                <a:close/>
                <a:moveTo>
                  <a:pt x="4576" y="7652"/>
                </a:moveTo>
                <a:cubicBezTo>
                  <a:pt x="4576" y="7652"/>
                  <a:pt x="4576" y="7652"/>
                  <a:pt x="4576" y="7652"/>
                </a:cubicBezTo>
                <a:cubicBezTo>
                  <a:pt x="4576" y="7652"/>
                  <a:pt x="4576" y="7652"/>
                  <a:pt x="4576" y="7652"/>
                </a:cubicBezTo>
                <a:cubicBezTo>
                  <a:pt x="4595" y="7652"/>
                  <a:pt x="4604" y="7652"/>
                  <a:pt x="4622" y="7668"/>
                </a:cubicBezTo>
                <a:cubicBezTo>
                  <a:pt x="4622" y="7668"/>
                  <a:pt x="4622" y="7683"/>
                  <a:pt x="4622" y="7683"/>
                </a:cubicBezTo>
                <a:cubicBezTo>
                  <a:pt x="4622" y="7683"/>
                  <a:pt x="4613" y="7699"/>
                  <a:pt x="4613" y="7683"/>
                </a:cubicBezTo>
                <a:cubicBezTo>
                  <a:pt x="4604" y="7683"/>
                  <a:pt x="4585" y="7668"/>
                  <a:pt x="4576" y="7652"/>
                </a:cubicBezTo>
                <a:cubicBezTo>
                  <a:pt x="4576" y="7652"/>
                  <a:pt x="4576" y="7652"/>
                  <a:pt x="4576" y="7652"/>
                </a:cubicBezTo>
                <a:cubicBezTo>
                  <a:pt x="4567" y="7652"/>
                  <a:pt x="4567" y="7652"/>
                  <a:pt x="4576" y="7652"/>
                </a:cubicBezTo>
                <a:close/>
                <a:moveTo>
                  <a:pt x="4640" y="8118"/>
                </a:moveTo>
                <a:cubicBezTo>
                  <a:pt x="4668" y="8103"/>
                  <a:pt x="4704" y="8087"/>
                  <a:pt x="4732" y="8040"/>
                </a:cubicBezTo>
                <a:cubicBezTo>
                  <a:pt x="4759" y="8009"/>
                  <a:pt x="4796" y="8009"/>
                  <a:pt x="4814" y="7963"/>
                </a:cubicBezTo>
                <a:cubicBezTo>
                  <a:pt x="4823" y="7963"/>
                  <a:pt x="4833" y="7963"/>
                  <a:pt x="4842" y="7963"/>
                </a:cubicBezTo>
                <a:cubicBezTo>
                  <a:pt x="4851" y="7963"/>
                  <a:pt x="4860" y="7978"/>
                  <a:pt x="4869" y="7978"/>
                </a:cubicBezTo>
                <a:cubicBezTo>
                  <a:pt x="4897" y="7978"/>
                  <a:pt x="4915" y="8009"/>
                  <a:pt x="4924" y="8056"/>
                </a:cubicBezTo>
                <a:cubicBezTo>
                  <a:pt x="4924" y="8087"/>
                  <a:pt x="4942" y="8103"/>
                  <a:pt x="4952" y="8118"/>
                </a:cubicBezTo>
                <a:cubicBezTo>
                  <a:pt x="4979" y="8118"/>
                  <a:pt x="4979" y="8134"/>
                  <a:pt x="4979" y="8165"/>
                </a:cubicBezTo>
                <a:cubicBezTo>
                  <a:pt x="4979" y="8211"/>
                  <a:pt x="4988" y="8258"/>
                  <a:pt x="4988" y="8289"/>
                </a:cubicBezTo>
                <a:cubicBezTo>
                  <a:pt x="4988" y="8305"/>
                  <a:pt x="4979" y="8320"/>
                  <a:pt x="4961" y="8320"/>
                </a:cubicBezTo>
                <a:cubicBezTo>
                  <a:pt x="4952" y="8305"/>
                  <a:pt x="4942" y="8289"/>
                  <a:pt x="4933" y="8305"/>
                </a:cubicBezTo>
                <a:cubicBezTo>
                  <a:pt x="4915" y="8305"/>
                  <a:pt x="4887" y="8305"/>
                  <a:pt x="4869" y="8305"/>
                </a:cubicBezTo>
                <a:cubicBezTo>
                  <a:pt x="4842" y="8320"/>
                  <a:pt x="4823" y="8305"/>
                  <a:pt x="4805" y="8274"/>
                </a:cubicBezTo>
                <a:cubicBezTo>
                  <a:pt x="4805" y="8258"/>
                  <a:pt x="4805" y="8258"/>
                  <a:pt x="4796" y="8258"/>
                </a:cubicBezTo>
                <a:cubicBezTo>
                  <a:pt x="4787" y="8243"/>
                  <a:pt x="4778" y="8243"/>
                  <a:pt x="4778" y="8227"/>
                </a:cubicBezTo>
                <a:cubicBezTo>
                  <a:pt x="4787" y="8211"/>
                  <a:pt x="4787" y="8211"/>
                  <a:pt x="4796" y="8196"/>
                </a:cubicBezTo>
                <a:cubicBezTo>
                  <a:pt x="4796" y="8196"/>
                  <a:pt x="4796" y="8180"/>
                  <a:pt x="4796" y="8180"/>
                </a:cubicBezTo>
                <a:cubicBezTo>
                  <a:pt x="4796" y="8165"/>
                  <a:pt x="4787" y="8165"/>
                  <a:pt x="4787" y="8165"/>
                </a:cubicBezTo>
                <a:cubicBezTo>
                  <a:pt x="4778" y="8165"/>
                  <a:pt x="4778" y="8165"/>
                  <a:pt x="4768" y="8165"/>
                </a:cubicBezTo>
                <a:cubicBezTo>
                  <a:pt x="4768" y="8180"/>
                  <a:pt x="4759" y="8180"/>
                  <a:pt x="4759" y="8180"/>
                </a:cubicBezTo>
                <a:cubicBezTo>
                  <a:pt x="4723" y="8227"/>
                  <a:pt x="4695" y="8243"/>
                  <a:pt x="4659" y="8258"/>
                </a:cubicBezTo>
                <a:cubicBezTo>
                  <a:pt x="4631" y="8274"/>
                  <a:pt x="4613" y="8289"/>
                  <a:pt x="4604" y="8243"/>
                </a:cubicBezTo>
                <a:cubicBezTo>
                  <a:pt x="4595" y="8211"/>
                  <a:pt x="4576" y="8227"/>
                  <a:pt x="4558" y="8227"/>
                </a:cubicBezTo>
                <a:cubicBezTo>
                  <a:pt x="4558" y="8227"/>
                  <a:pt x="4558" y="8227"/>
                  <a:pt x="4558" y="8227"/>
                </a:cubicBezTo>
                <a:cubicBezTo>
                  <a:pt x="4558" y="8227"/>
                  <a:pt x="4558" y="8227"/>
                  <a:pt x="4558" y="8227"/>
                </a:cubicBezTo>
                <a:cubicBezTo>
                  <a:pt x="4549" y="8227"/>
                  <a:pt x="4549" y="8227"/>
                  <a:pt x="4549" y="8243"/>
                </a:cubicBezTo>
                <a:cubicBezTo>
                  <a:pt x="4549" y="8227"/>
                  <a:pt x="4549" y="8227"/>
                  <a:pt x="4549" y="8227"/>
                </a:cubicBezTo>
                <a:cubicBezTo>
                  <a:pt x="4549" y="8227"/>
                  <a:pt x="4549" y="8227"/>
                  <a:pt x="4558" y="8227"/>
                </a:cubicBezTo>
                <a:cubicBezTo>
                  <a:pt x="4558" y="8227"/>
                  <a:pt x="4558" y="8227"/>
                  <a:pt x="4558" y="8227"/>
                </a:cubicBezTo>
                <a:cubicBezTo>
                  <a:pt x="4558" y="8227"/>
                  <a:pt x="4558" y="8227"/>
                  <a:pt x="4558" y="8227"/>
                </a:cubicBezTo>
                <a:cubicBezTo>
                  <a:pt x="4576" y="8180"/>
                  <a:pt x="4604" y="8149"/>
                  <a:pt x="4640" y="8118"/>
                </a:cubicBezTo>
                <a:close/>
                <a:moveTo>
                  <a:pt x="4549" y="7077"/>
                </a:moveTo>
                <a:cubicBezTo>
                  <a:pt x="4549" y="7062"/>
                  <a:pt x="4540" y="7062"/>
                  <a:pt x="4549" y="7046"/>
                </a:cubicBezTo>
                <a:cubicBezTo>
                  <a:pt x="4549" y="7046"/>
                  <a:pt x="4549" y="7046"/>
                  <a:pt x="4549" y="7046"/>
                </a:cubicBezTo>
                <a:cubicBezTo>
                  <a:pt x="4558" y="7062"/>
                  <a:pt x="4558" y="7062"/>
                  <a:pt x="4558" y="7062"/>
                </a:cubicBezTo>
                <a:cubicBezTo>
                  <a:pt x="4558" y="7062"/>
                  <a:pt x="4549" y="7077"/>
                  <a:pt x="4549" y="7077"/>
                </a:cubicBezTo>
                <a:close/>
                <a:moveTo>
                  <a:pt x="4512" y="5135"/>
                </a:moveTo>
                <a:cubicBezTo>
                  <a:pt x="4521" y="5135"/>
                  <a:pt x="4531" y="5119"/>
                  <a:pt x="4540" y="5119"/>
                </a:cubicBezTo>
                <a:cubicBezTo>
                  <a:pt x="4549" y="5119"/>
                  <a:pt x="4549" y="5135"/>
                  <a:pt x="4558" y="5135"/>
                </a:cubicBezTo>
                <a:cubicBezTo>
                  <a:pt x="4540" y="5166"/>
                  <a:pt x="4540" y="5197"/>
                  <a:pt x="4540" y="5243"/>
                </a:cubicBezTo>
                <a:cubicBezTo>
                  <a:pt x="4531" y="5259"/>
                  <a:pt x="4512" y="5274"/>
                  <a:pt x="4503" y="5243"/>
                </a:cubicBezTo>
                <a:cubicBezTo>
                  <a:pt x="4476" y="5197"/>
                  <a:pt x="4476" y="5166"/>
                  <a:pt x="4512" y="5135"/>
                </a:cubicBezTo>
                <a:close/>
                <a:moveTo>
                  <a:pt x="4494" y="5803"/>
                </a:moveTo>
                <a:cubicBezTo>
                  <a:pt x="4494" y="5803"/>
                  <a:pt x="4494" y="5787"/>
                  <a:pt x="4494" y="5787"/>
                </a:cubicBezTo>
                <a:cubicBezTo>
                  <a:pt x="4494" y="5787"/>
                  <a:pt x="4494" y="5787"/>
                  <a:pt x="4494" y="5772"/>
                </a:cubicBezTo>
                <a:cubicBezTo>
                  <a:pt x="4503" y="5772"/>
                  <a:pt x="4503" y="5772"/>
                  <a:pt x="4503" y="5787"/>
                </a:cubicBezTo>
                <a:cubicBezTo>
                  <a:pt x="4503" y="5787"/>
                  <a:pt x="4494" y="5787"/>
                  <a:pt x="4494" y="5787"/>
                </a:cubicBezTo>
                <a:cubicBezTo>
                  <a:pt x="4494" y="5787"/>
                  <a:pt x="4494" y="5803"/>
                  <a:pt x="4494" y="5803"/>
                </a:cubicBezTo>
                <a:cubicBezTo>
                  <a:pt x="4485" y="5818"/>
                  <a:pt x="4485" y="5818"/>
                  <a:pt x="4476" y="5834"/>
                </a:cubicBezTo>
                <a:cubicBezTo>
                  <a:pt x="4476" y="5834"/>
                  <a:pt x="4476" y="5834"/>
                  <a:pt x="4476" y="5834"/>
                </a:cubicBezTo>
                <a:cubicBezTo>
                  <a:pt x="4476" y="5834"/>
                  <a:pt x="4476" y="5834"/>
                  <a:pt x="4476" y="5834"/>
                </a:cubicBezTo>
                <a:cubicBezTo>
                  <a:pt x="4476" y="5818"/>
                  <a:pt x="4485" y="5803"/>
                  <a:pt x="4494" y="5803"/>
                </a:cubicBezTo>
                <a:close/>
                <a:moveTo>
                  <a:pt x="4476" y="5352"/>
                </a:moveTo>
                <a:cubicBezTo>
                  <a:pt x="4476" y="5352"/>
                  <a:pt x="4476" y="5352"/>
                  <a:pt x="4476" y="5352"/>
                </a:cubicBezTo>
                <a:cubicBezTo>
                  <a:pt x="4466" y="5352"/>
                  <a:pt x="4466" y="5352"/>
                  <a:pt x="4466" y="5352"/>
                </a:cubicBezTo>
                <a:lnTo>
                  <a:pt x="4476" y="5352"/>
                </a:lnTo>
                <a:close/>
                <a:moveTo>
                  <a:pt x="4439" y="6393"/>
                </a:moveTo>
                <a:cubicBezTo>
                  <a:pt x="4439" y="6409"/>
                  <a:pt x="4439" y="6409"/>
                  <a:pt x="4439" y="6409"/>
                </a:cubicBezTo>
                <a:cubicBezTo>
                  <a:pt x="4439" y="6409"/>
                  <a:pt x="4439" y="6409"/>
                  <a:pt x="4439" y="6409"/>
                </a:cubicBezTo>
                <a:lnTo>
                  <a:pt x="4439" y="6393"/>
                </a:lnTo>
                <a:close/>
                <a:moveTo>
                  <a:pt x="4412" y="7854"/>
                </a:moveTo>
                <a:cubicBezTo>
                  <a:pt x="4412" y="7823"/>
                  <a:pt x="4412" y="7807"/>
                  <a:pt x="4430" y="7792"/>
                </a:cubicBezTo>
                <a:cubicBezTo>
                  <a:pt x="4430" y="7792"/>
                  <a:pt x="4430" y="7792"/>
                  <a:pt x="4430" y="7792"/>
                </a:cubicBezTo>
                <a:cubicBezTo>
                  <a:pt x="4430" y="7792"/>
                  <a:pt x="4430" y="7792"/>
                  <a:pt x="4430" y="7776"/>
                </a:cubicBezTo>
                <a:cubicBezTo>
                  <a:pt x="4430" y="7792"/>
                  <a:pt x="4430" y="7792"/>
                  <a:pt x="4430" y="7792"/>
                </a:cubicBezTo>
                <a:cubicBezTo>
                  <a:pt x="4430" y="7792"/>
                  <a:pt x="4430" y="7792"/>
                  <a:pt x="4430" y="7792"/>
                </a:cubicBezTo>
                <a:cubicBezTo>
                  <a:pt x="4430" y="7807"/>
                  <a:pt x="4430" y="7823"/>
                  <a:pt x="4430" y="7838"/>
                </a:cubicBezTo>
                <a:cubicBezTo>
                  <a:pt x="4439" y="7838"/>
                  <a:pt x="4439" y="7854"/>
                  <a:pt x="4430" y="7854"/>
                </a:cubicBezTo>
                <a:cubicBezTo>
                  <a:pt x="4430" y="7854"/>
                  <a:pt x="4430" y="7870"/>
                  <a:pt x="4421" y="7870"/>
                </a:cubicBezTo>
                <a:cubicBezTo>
                  <a:pt x="4421" y="7870"/>
                  <a:pt x="4421" y="7870"/>
                  <a:pt x="4412" y="7870"/>
                </a:cubicBezTo>
                <a:cubicBezTo>
                  <a:pt x="4412" y="7870"/>
                  <a:pt x="4402" y="7854"/>
                  <a:pt x="4412" y="7854"/>
                </a:cubicBezTo>
                <a:close/>
                <a:moveTo>
                  <a:pt x="4393" y="6875"/>
                </a:moveTo>
                <a:cubicBezTo>
                  <a:pt x="4402" y="6875"/>
                  <a:pt x="4402" y="6875"/>
                  <a:pt x="4402" y="6875"/>
                </a:cubicBezTo>
                <a:cubicBezTo>
                  <a:pt x="4393" y="6875"/>
                  <a:pt x="4393" y="6875"/>
                  <a:pt x="4393" y="6875"/>
                </a:cubicBezTo>
                <a:close/>
                <a:moveTo>
                  <a:pt x="4375" y="6440"/>
                </a:moveTo>
                <a:cubicBezTo>
                  <a:pt x="4375" y="6440"/>
                  <a:pt x="4384" y="6455"/>
                  <a:pt x="4384" y="6455"/>
                </a:cubicBezTo>
                <a:cubicBezTo>
                  <a:pt x="4384" y="6471"/>
                  <a:pt x="4384" y="6471"/>
                  <a:pt x="4375" y="6471"/>
                </a:cubicBezTo>
                <a:cubicBezTo>
                  <a:pt x="4366" y="6471"/>
                  <a:pt x="4366" y="6471"/>
                  <a:pt x="4366" y="6471"/>
                </a:cubicBezTo>
                <a:cubicBezTo>
                  <a:pt x="4366" y="6455"/>
                  <a:pt x="4366" y="6455"/>
                  <a:pt x="4375" y="6440"/>
                </a:cubicBezTo>
                <a:close/>
                <a:moveTo>
                  <a:pt x="4357" y="7481"/>
                </a:moveTo>
                <a:cubicBezTo>
                  <a:pt x="4366" y="7528"/>
                  <a:pt x="4357" y="7574"/>
                  <a:pt x="4338" y="7590"/>
                </a:cubicBezTo>
                <a:cubicBezTo>
                  <a:pt x="4338" y="7605"/>
                  <a:pt x="4338" y="7605"/>
                  <a:pt x="4338" y="7605"/>
                </a:cubicBezTo>
                <a:cubicBezTo>
                  <a:pt x="4329" y="7605"/>
                  <a:pt x="4329" y="7605"/>
                  <a:pt x="4329" y="7605"/>
                </a:cubicBezTo>
                <a:cubicBezTo>
                  <a:pt x="4329" y="7605"/>
                  <a:pt x="4329" y="7605"/>
                  <a:pt x="4329" y="7605"/>
                </a:cubicBezTo>
                <a:cubicBezTo>
                  <a:pt x="4329" y="7605"/>
                  <a:pt x="4338" y="7590"/>
                  <a:pt x="4338" y="7590"/>
                </a:cubicBezTo>
                <a:cubicBezTo>
                  <a:pt x="4329" y="7559"/>
                  <a:pt x="4338" y="7512"/>
                  <a:pt x="4347" y="7466"/>
                </a:cubicBezTo>
                <a:cubicBezTo>
                  <a:pt x="4357" y="7466"/>
                  <a:pt x="4357" y="7466"/>
                  <a:pt x="4357" y="7466"/>
                </a:cubicBezTo>
                <a:cubicBezTo>
                  <a:pt x="4357" y="7466"/>
                  <a:pt x="4357" y="7481"/>
                  <a:pt x="4357" y="7481"/>
                </a:cubicBezTo>
                <a:close/>
                <a:moveTo>
                  <a:pt x="4347" y="6937"/>
                </a:moveTo>
                <a:cubicBezTo>
                  <a:pt x="4357" y="6937"/>
                  <a:pt x="4357" y="6937"/>
                  <a:pt x="4357" y="6937"/>
                </a:cubicBezTo>
                <a:cubicBezTo>
                  <a:pt x="4357" y="6937"/>
                  <a:pt x="4357" y="6953"/>
                  <a:pt x="4357" y="6953"/>
                </a:cubicBezTo>
                <a:cubicBezTo>
                  <a:pt x="4357" y="6953"/>
                  <a:pt x="4347" y="6953"/>
                  <a:pt x="4347" y="6953"/>
                </a:cubicBezTo>
                <a:cubicBezTo>
                  <a:pt x="4347" y="6937"/>
                  <a:pt x="4347" y="6937"/>
                  <a:pt x="4347" y="6937"/>
                </a:cubicBezTo>
                <a:close/>
                <a:moveTo>
                  <a:pt x="4302" y="7046"/>
                </a:moveTo>
                <a:cubicBezTo>
                  <a:pt x="4302" y="7046"/>
                  <a:pt x="4311" y="7046"/>
                  <a:pt x="4311" y="7046"/>
                </a:cubicBezTo>
                <a:cubicBezTo>
                  <a:pt x="4329" y="7046"/>
                  <a:pt x="4338" y="7062"/>
                  <a:pt x="4347" y="7093"/>
                </a:cubicBezTo>
                <a:cubicBezTo>
                  <a:pt x="4347" y="7124"/>
                  <a:pt x="4357" y="7155"/>
                  <a:pt x="4357" y="7186"/>
                </a:cubicBezTo>
                <a:cubicBezTo>
                  <a:pt x="4347" y="7232"/>
                  <a:pt x="4347" y="7264"/>
                  <a:pt x="4347" y="7310"/>
                </a:cubicBezTo>
                <a:cubicBezTo>
                  <a:pt x="4357" y="7326"/>
                  <a:pt x="4357" y="7341"/>
                  <a:pt x="4357" y="7357"/>
                </a:cubicBezTo>
                <a:cubicBezTo>
                  <a:pt x="4357" y="7372"/>
                  <a:pt x="4357" y="7388"/>
                  <a:pt x="4347" y="7388"/>
                </a:cubicBezTo>
                <a:cubicBezTo>
                  <a:pt x="4347" y="7403"/>
                  <a:pt x="4338" y="7388"/>
                  <a:pt x="4338" y="7372"/>
                </a:cubicBezTo>
                <a:cubicBezTo>
                  <a:pt x="4329" y="7357"/>
                  <a:pt x="4329" y="7341"/>
                  <a:pt x="4320" y="7341"/>
                </a:cubicBezTo>
                <a:cubicBezTo>
                  <a:pt x="4302" y="7341"/>
                  <a:pt x="4302" y="7326"/>
                  <a:pt x="4293" y="7295"/>
                </a:cubicBezTo>
                <a:cubicBezTo>
                  <a:pt x="4293" y="7295"/>
                  <a:pt x="4293" y="7279"/>
                  <a:pt x="4283" y="7264"/>
                </a:cubicBezTo>
                <a:cubicBezTo>
                  <a:pt x="4283" y="7232"/>
                  <a:pt x="4274" y="7186"/>
                  <a:pt x="4283" y="7155"/>
                </a:cubicBezTo>
                <a:cubicBezTo>
                  <a:pt x="4283" y="7139"/>
                  <a:pt x="4274" y="7124"/>
                  <a:pt x="4274" y="7108"/>
                </a:cubicBezTo>
                <a:cubicBezTo>
                  <a:pt x="4283" y="7093"/>
                  <a:pt x="4293" y="7062"/>
                  <a:pt x="4302" y="7046"/>
                </a:cubicBezTo>
                <a:close/>
                <a:moveTo>
                  <a:pt x="4210" y="7232"/>
                </a:moveTo>
                <a:cubicBezTo>
                  <a:pt x="4201" y="7248"/>
                  <a:pt x="4192" y="7279"/>
                  <a:pt x="4183" y="7295"/>
                </a:cubicBezTo>
                <a:cubicBezTo>
                  <a:pt x="4183" y="7295"/>
                  <a:pt x="4183" y="7310"/>
                  <a:pt x="4174" y="7295"/>
                </a:cubicBezTo>
                <a:cubicBezTo>
                  <a:pt x="4174" y="7295"/>
                  <a:pt x="4174" y="7279"/>
                  <a:pt x="4174" y="7279"/>
                </a:cubicBezTo>
                <a:cubicBezTo>
                  <a:pt x="4174" y="7279"/>
                  <a:pt x="4174" y="7279"/>
                  <a:pt x="4174" y="7264"/>
                </a:cubicBezTo>
                <a:cubicBezTo>
                  <a:pt x="4183" y="7248"/>
                  <a:pt x="4192" y="7217"/>
                  <a:pt x="4183" y="7201"/>
                </a:cubicBezTo>
                <a:cubicBezTo>
                  <a:pt x="4183" y="7155"/>
                  <a:pt x="4164" y="7170"/>
                  <a:pt x="4155" y="7155"/>
                </a:cubicBezTo>
                <a:cubicBezTo>
                  <a:pt x="4146" y="7155"/>
                  <a:pt x="4146" y="7139"/>
                  <a:pt x="4146" y="7139"/>
                </a:cubicBezTo>
                <a:cubicBezTo>
                  <a:pt x="4155" y="7139"/>
                  <a:pt x="4155" y="7124"/>
                  <a:pt x="4155" y="7124"/>
                </a:cubicBezTo>
                <a:cubicBezTo>
                  <a:pt x="4164" y="7124"/>
                  <a:pt x="4164" y="7124"/>
                  <a:pt x="4174" y="7124"/>
                </a:cubicBezTo>
                <a:cubicBezTo>
                  <a:pt x="4183" y="7139"/>
                  <a:pt x="4192" y="7139"/>
                  <a:pt x="4201" y="7139"/>
                </a:cubicBezTo>
                <a:cubicBezTo>
                  <a:pt x="4201" y="7139"/>
                  <a:pt x="4201" y="7139"/>
                  <a:pt x="4201" y="7139"/>
                </a:cubicBezTo>
                <a:cubicBezTo>
                  <a:pt x="4201" y="7139"/>
                  <a:pt x="4201" y="7139"/>
                  <a:pt x="4201" y="7139"/>
                </a:cubicBezTo>
                <a:cubicBezTo>
                  <a:pt x="4192" y="7108"/>
                  <a:pt x="4183" y="7093"/>
                  <a:pt x="4183" y="7077"/>
                </a:cubicBezTo>
                <a:cubicBezTo>
                  <a:pt x="4164" y="7030"/>
                  <a:pt x="4174" y="6999"/>
                  <a:pt x="4174" y="6968"/>
                </a:cubicBezTo>
                <a:cubicBezTo>
                  <a:pt x="4183" y="6953"/>
                  <a:pt x="4192" y="6937"/>
                  <a:pt x="4192" y="6937"/>
                </a:cubicBezTo>
                <a:cubicBezTo>
                  <a:pt x="4201" y="6937"/>
                  <a:pt x="4210" y="6937"/>
                  <a:pt x="4210" y="6953"/>
                </a:cubicBezTo>
                <a:cubicBezTo>
                  <a:pt x="4219" y="6968"/>
                  <a:pt x="4228" y="6984"/>
                  <a:pt x="4238" y="6999"/>
                </a:cubicBezTo>
                <a:cubicBezTo>
                  <a:pt x="4238" y="6999"/>
                  <a:pt x="4238" y="6999"/>
                  <a:pt x="4238" y="6999"/>
                </a:cubicBezTo>
                <a:cubicBezTo>
                  <a:pt x="4238" y="6999"/>
                  <a:pt x="4238" y="6999"/>
                  <a:pt x="4238" y="6999"/>
                </a:cubicBezTo>
                <a:cubicBezTo>
                  <a:pt x="4238" y="7015"/>
                  <a:pt x="4238" y="7015"/>
                  <a:pt x="4238" y="7015"/>
                </a:cubicBezTo>
                <a:cubicBezTo>
                  <a:pt x="4238" y="7015"/>
                  <a:pt x="4238" y="6999"/>
                  <a:pt x="4238" y="6999"/>
                </a:cubicBezTo>
                <a:cubicBezTo>
                  <a:pt x="4219" y="7046"/>
                  <a:pt x="4219" y="7077"/>
                  <a:pt x="4238" y="7108"/>
                </a:cubicBezTo>
                <a:cubicBezTo>
                  <a:pt x="4238" y="7108"/>
                  <a:pt x="4238" y="7124"/>
                  <a:pt x="4228" y="7124"/>
                </a:cubicBezTo>
                <a:cubicBezTo>
                  <a:pt x="4219" y="7124"/>
                  <a:pt x="4210" y="7124"/>
                  <a:pt x="4201" y="7139"/>
                </a:cubicBezTo>
                <a:cubicBezTo>
                  <a:pt x="4201" y="7139"/>
                  <a:pt x="4201" y="7139"/>
                  <a:pt x="4201" y="7139"/>
                </a:cubicBezTo>
                <a:cubicBezTo>
                  <a:pt x="4201" y="7139"/>
                  <a:pt x="4201" y="7139"/>
                  <a:pt x="4201" y="7139"/>
                </a:cubicBezTo>
                <a:cubicBezTo>
                  <a:pt x="4210" y="7155"/>
                  <a:pt x="4210" y="7170"/>
                  <a:pt x="4210" y="7186"/>
                </a:cubicBezTo>
                <a:cubicBezTo>
                  <a:pt x="4210" y="7201"/>
                  <a:pt x="4210" y="7217"/>
                  <a:pt x="4210" y="7232"/>
                </a:cubicBezTo>
                <a:close/>
                <a:moveTo>
                  <a:pt x="4247" y="7605"/>
                </a:moveTo>
                <a:cubicBezTo>
                  <a:pt x="4247" y="7605"/>
                  <a:pt x="4238" y="7605"/>
                  <a:pt x="4238" y="7605"/>
                </a:cubicBezTo>
                <a:cubicBezTo>
                  <a:pt x="4238" y="7605"/>
                  <a:pt x="4228" y="7605"/>
                  <a:pt x="4228" y="7605"/>
                </a:cubicBezTo>
                <a:cubicBezTo>
                  <a:pt x="4219" y="7574"/>
                  <a:pt x="4219" y="7543"/>
                  <a:pt x="4219" y="7528"/>
                </a:cubicBezTo>
                <a:cubicBezTo>
                  <a:pt x="4210" y="7512"/>
                  <a:pt x="4219" y="7512"/>
                  <a:pt x="4219" y="7497"/>
                </a:cubicBezTo>
                <a:cubicBezTo>
                  <a:pt x="4219" y="7497"/>
                  <a:pt x="4219" y="7497"/>
                  <a:pt x="4219" y="7497"/>
                </a:cubicBezTo>
                <a:cubicBezTo>
                  <a:pt x="4219" y="7481"/>
                  <a:pt x="4219" y="7481"/>
                  <a:pt x="4228" y="7481"/>
                </a:cubicBezTo>
                <a:cubicBezTo>
                  <a:pt x="4228" y="7481"/>
                  <a:pt x="4228" y="7481"/>
                  <a:pt x="4228" y="7481"/>
                </a:cubicBezTo>
                <a:cubicBezTo>
                  <a:pt x="4228" y="7466"/>
                  <a:pt x="4228" y="7466"/>
                  <a:pt x="4228" y="7466"/>
                </a:cubicBezTo>
                <a:cubicBezTo>
                  <a:pt x="4228" y="7466"/>
                  <a:pt x="4228" y="7466"/>
                  <a:pt x="4228" y="7481"/>
                </a:cubicBezTo>
                <a:cubicBezTo>
                  <a:pt x="4219" y="7481"/>
                  <a:pt x="4219" y="7497"/>
                  <a:pt x="4219" y="7497"/>
                </a:cubicBezTo>
                <a:cubicBezTo>
                  <a:pt x="4219" y="7497"/>
                  <a:pt x="4219" y="7497"/>
                  <a:pt x="4219" y="7497"/>
                </a:cubicBezTo>
                <a:cubicBezTo>
                  <a:pt x="4228" y="7528"/>
                  <a:pt x="4238" y="7543"/>
                  <a:pt x="4247" y="7574"/>
                </a:cubicBezTo>
                <a:cubicBezTo>
                  <a:pt x="4247" y="7590"/>
                  <a:pt x="4247" y="7590"/>
                  <a:pt x="4247" y="7605"/>
                </a:cubicBezTo>
                <a:close/>
                <a:moveTo>
                  <a:pt x="4219" y="4870"/>
                </a:moveTo>
                <a:cubicBezTo>
                  <a:pt x="4219" y="4870"/>
                  <a:pt x="4219" y="4855"/>
                  <a:pt x="4228" y="4855"/>
                </a:cubicBezTo>
                <a:cubicBezTo>
                  <a:pt x="4228" y="4870"/>
                  <a:pt x="4228" y="4870"/>
                  <a:pt x="4228" y="4886"/>
                </a:cubicBezTo>
                <a:cubicBezTo>
                  <a:pt x="4228" y="4886"/>
                  <a:pt x="4228" y="4886"/>
                  <a:pt x="4219" y="4886"/>
                </a:cubicBezTo>
                <a:cubicBezTo>
                  <a:pt x="4219" y="4886"/>
                  <a:pt x="4219" y="4870"/>
                  <a:pt x="4219" y="4870"/>
                </a:cubicBezTo>
                <a:close/>
                <a:moveTo>
                  <a:pt x="4174" y="6129"/>
                </a:moveTo>
                <a:cubicBezTo>
                  <a:pt x="4174" y="6114"/>
                  <a:pt x="4183" y="6098"/>
                  <a:pt x="4201" y="6098"/>
                </a:cubicBezTo>
                <a:cubicBezTo>
                  <a:pt x="4201" y="6098"/>
                  <a:pt x="4210" y="6098"/>
                  <a:pt x="4210" y="6114"/>
                </a:cubicBezTo>
                <a:cubicBezTo>
                  <a:pt x="4210" y="6114"/>
                  <a:pt x="4210" y="6114"/>
                  <a:pt x="4210" y="6114"/>
                </a:cubicBezTo>
                <a:cubicBezTo>
                  <a:pt x="4201" y="6145"/>
                  <a:pt x="4192" y="6160"/>
                  <a:pt x="4174" y="6176"/>
                </a:cubicBezTo>
                <a:cubicBezTo>
                  <a:pt x="4174" y="6176"/>
                  <a:pt x="4174" y="6176"/>
                  <a:pt x="4174" y="6191"/>
                </a:cubicBezTo>
                <a:cubicBezTo>
                  <a:pt x="4174" y="6191"/>
                  <a:pt x="4174" y="6191"/>
                  <a:pt x="4164" y="6191"/>
                </a:cubicBezTo>
                <a:cubicBezTo>
                  <a:pt x="4164" y="6191"/>
                  <a:pt x="4164" y="6191"/>
                  <a:pt x="4164" y="6191"/>
                </a:cubicBezTo>
                <a:cubicBezTo>
                  <a:pt x="4164" y="6191"/>
                  <a:pt x="4164" y="6191"/>
                  <a:pt x="4164" y="6191"/>
                </a:cubicBezTo>
                <a:cubicBezTo>
                  <a:pt x="4164" y="6191"/>
                  <a:pt x="4164" y="6191"/>
                  <a:pt x="4164" y="6191"/>
                </a:cubicBezTo>
                <a:cubicBezTo>
                  <a:pt x="4174" y="6191"/>
                  <a:pt x="4174" y="6176"/>
                  <a:pt x="4174" y="6176"/>
                </a:cubicBezTo>
                <a:cubicBezTo>
                  <a:pt x="4174" y="6176"/>
                  <a:pt x="4174" y="6176"/>
                  <a:pt x="4174" y="6176"/>
                </a:cubicBezTo>
                <a:cubicBezTo>
                  <a:pt x="4174" y="6160"/>
                  <a:pt x="4174" y="6145"/>
                  <a:pt x="4174" y="6129"/>
                </a:cubicBezTo>
                <a:close/>
                <a:moveTo>
                  <a:pt x="4164" y="4824"/>
                </a:moveTo>
                <a:cubicBezTo>
                  <a:pt x="4174" y="4824"/>
                  <a:pt x="4174" y="4824"/>
                  <a:pt x="4164" y="4839"/>
                </a:cubicBezTo>
                <a:cubicBezTo>
                  <a:pt x="4164" y="4839"/>
                  <a:pt x="4164" y="4839"/>
                  <a:pt x="4164" y="4839"/>
                </a:cubicBezTo>
                <a:cubicBezTo>
                  <a:pt x="4164" y="4839"/>
                  <a:pt x="4155" y="4839"/>
                  <a:pt x="4155" y="4824"/>
                </a:cubicBezTo>
                <a:cubicBezTo>
                  <a:pt x="4155" y="4824"/>
                  <a:pt x="4164" y="4824"/>
                  <a:pt x="4164" y="4824"/>
                </a:cubicBezTo>
                <a:close/>
                <a:moveTo>
                  <a:pt x="4137" y="6471"/>
                </a:moveTo>
                <a:cubicBezTo>
                  <a:pt x="4146" y="6471"/>
                  <a:pt x="4155" y="6471"/>
                  <a:pt x="4164" y="6455"/>
                </a:cubicBezTo>
                <a:cubicBezTo>
                  <a:pt x="4164" y="6455"/>
                  <a:pt x="4164" y="6455"/>
                  <a:pt x="4174" y="6455"/>
                </a:cubicBezTo>
                <a:cubicBezTo>
                  <a:pt x="4174" y="6440"/>
                  <a:pt x="4183" y="6440"/>
                  <a:pt x="4192" y="6424"/>
                </a:cubicBezTo>
                <a:cubicBezTo>
                  <a:pt x="4192" y="6424"/>
                  <a:pt x="4192" y="6424"/>
                  <a:pt x="4192" y="6424"/>
                </a:cubicBezTo>
                <a:cubicBezTo>
                  <a:pt x="4192" y="6424"/>
                  <a:pt x="4192" y="6424"/>
                  <a:pt x="4192" y="6424"/>
                </a:cubicBezTo>
                <a:cubicBezTo>
                  <a:pt x="4174" y="6300"/>
                  <a:pt x="4164" y="6300"/>
                  <a:pt x="4238" y="6222"/>
                </a:cubicBezTo>
                <a:cubicBezTo>
                  <a:pt x="4247" y="6222"/>
                  <a:pt x="4247" y="6222"/>
                  <a:pt x="4256" y="6238"/>
                </a:cubicBezTo>
                <a:cubicBezTo>
                  <a:pt x="4256" y="6238"/>
                  <a:pt x="4256" y="6253"/>
                  <a:pt x="4256" y="6253"/>
                </a:cubicBezTo>
                <a:cubicBezTo>
                  <a:pt x="4256" y="6253"/>
                  <a:pt x="4256" y="6269"/>
                  <a:pt x="4256" y="6269"/>
                </a:cubicBezTo>
                <a:cubicBezTo>
                  <a:pt x="4247" y="6285"/>
                  <a:pt x="4228" y="6316"/>
                  <a:pt x="4219" y="6331"/>
                </a:cubicBezTo>
                <a:cubicBezTo>
                  <a:pt x="4210" y="6362"/>
                  <a:pt x="4210" y="6378"/>
                  <a:pt x="4201" y="6409"/>
                </a:cubicBezTo>
                <a:cubicBezTo>
                  <a:pt x="4201" y="6409"/>
                  <a:pt x="4192" y="6424"/>
                  <a:pt x="4192" y="6424"/>
                </a:cubicBezTo>
                <a:cubicBezTo>
                  <a:pt x="4192" y="6424"/>
                  <a:pt x="4192" y="6424"/>
                  <a:pt x="4192" y="6424"/>
                </a:cubicBezTo>
                <a:cubicBezTo>
                  <a:pt x="4183" y="6440"/>
                  <a:pt x="4174" y="6455"/>
                  <a:pt x="4174" y="6455"/>
                </a:cubicBezTo>
                <a:cubicBezTo>
                  <a:pt x="4174" y="6455"/>
                  <a:pt x="4164" y="6455"/>
                  <a:pt x="4164" y="6455"/>
                </a:cubicBezTo>
                <a:cubicBezTo>
                  <a:pt x="4155" y="6471"/>
                  <a:pt x="4146" y="6487"/>
                  <a:pt x="4137" y="6487"/>
                </a:cubicBezTo>
                <a:cubicBezTo>
                  <a:pt x="4137" y="6487"/>
                  <a:pt x="4137" y="6487"/>
                  <a:pt x="4137" y="6487"/>
                </a:cubicBezTo>
                <a:cubicBezTo>
                  <a:pt x="4137" y="6471"/>
                  <a:pt x="4137" y="6471"/>
                  <a:pt x="4137" y="6471"/>
                </a:cubicBezTo>
                <a:close/>
                <a:moveTo>
                  <a:pt x="4137" y="4404"/>
                </a:moveTo>
                <a:cubicBezTo>
                  <a:pt x="4128" y="4420"/>
                  <a:pt x="4128" y="4420"/>
                  <a:pt x="4128" y="4420"/>
                </a:cubicBezTo>
                <a:cubicBezTo>
                  <a:pt x="4128" y="4404"/>
                  <a:pt x="4128" y="4404"/>
                  <a:pt x="4128" y="4404"/>
                </a:cubicBezTo>
                <a:lnTo>
                  <a:pt x="4137" y="4404"/>
                </a:lnTo>
                <a:close/>
                <a:moveTo>
                  <a:pt x="4082" y="4684"/>
                </a:moveTo>
                <a:cubicBezTo>
                  <a:pt x="4082" y="4668"/>
                  <a:pt x="4091" y="4684"/>
                  <a:pt x="4091" y="4684"/>
                </a:cubicBezTo>
                <a:cubicBezTo>
                  <a:pt x="4091" y="4684"/>
                  <a:pt x="4091" y="4684"/>
                  <a:pt x="4091" y="4699"/>
                </a:cubicBezTo>
                <a:cubicBezTo>
                  <a:pt x="4091" y="4699"/>
                  <a:pt x="4082" y="4699"/>
                  <a:pt x="4082" y="4699"/>
                </a:cubicBezTo>
                <a:cubicBezTo>
                  <a:pt x="4082" y="4699"/>
                  <a:pt x="4082" y="4684"/>
                  <a:pt x="4082" y="4684"/>
                </a:cubicBezTo>
                <a:close/>
                <a:moveTo>
                  <a:pt x="2297" y="5803"/>
                </a:moveTo>
                <a:cubicBezTo>
                  <a:pt x="2297" y="5803"/>
                  <a:pt x="2297" y="5803"/>
                  <a:pt x="2297" y="5803"/>
                </a:cubicBezTo>
                <a:cubicBezTo>
                  <a:pt x="2297" y="5803"/>
                  <a:pt x="2297" y="5803"/>
                  <a:pt x="2297" y="5803"/>
                </a:cubicBezTo>
                <a:cubicBezTo>
                  <a:pt x="2297" y="5803"/>
                  <a:pt x="2297" y="5803"/>
                  <a:pt x="2297" y="5803"/>
                </a:cubicBezTo>
                <a:cubicBezTo>
                  <a:pt x="2297" y="5803"/>
                  <a:pt x="2297" y="5803"/>
                  <a:pt x="2297" y="5803"/>
                </a:cubicBezTo>
                <a:close/>
                <a:moveTo>
                  <a:pt x="2343" y="5616"/>
                </a:moveTo>
                <a:cubicBezTo>
                  <a:pt x="2343" y="5616"/>
                  <a:pt x="2343" y="5601"/>
                  <a:pt x="2343" y="5601"/>
                </a:cubicBezTo>
                <a:cubicBezTo>
                  <a:pt x="2343" y="5601"/>
                  <a:pt x="2334" y="5601"/>
                  <a:pt x="2334" y="5601"/>
                </a:cubicBezTo>
                <a:cubicBezTo>
                  <a:pt x="2334" y="5585"/>
                  <a:pt x="2334" y="5585"/>
                  <a:pt x="2334" y="5585"/>
                </a:cubicBezTo>
                <a:cubicBezTo>
                  <a:pt x="2343" y="5585"/>
                  <a:pt x="2343" y="5601"/>
                  <a:pt x="2343" y="5601"/>
                </a:cubicBezTo>
                <a:cubicBezTo>
                  <a:pt x="2343" y="5601"/>
                  <a:pt x="2343" y="5601"/>
                  <a:pt x="2343" y="5601"/>
                </a:cubicBezTo>
                <a:cubicBezTo>
                  <a:pt x="2343" y="5616"/>
                  <a:pt x="2343" y="5616"/>
                  <a:pt x="2343" y="5616"/>
                </a:cubicBezTo>
                <a:cubicBezTo>
                  <a:pt x="2343" y="5616"/>
                  <a:pt x="2343" y="5616"/>
                  <a:pt x="2343" y="5616"/>
                </a:cubicBezTo>
                <a:close/>
                <a:moveTo>
                  <a:pt x="2352" y="5445"/>
                </a:moveTo>
                <a:cubicBezTo>
                  <a:pt x="2352" y="5445"/>
                  <a:pt x="2352" y="5445"/>
                  <a:pt x="2352" y="5445"/>
                </a:cubicBezTo>
                <a:cubicBezTo>
                  <a:pt x="2352" y="5430"/>
                  <a:pt x="2352" y="5430"/>
                  <a:pt x="2352" y="5414"/>
                </a:cubicBezTo>
                <a:cubicBezTo>
                  <a:pt x="2352" y="5430"/>
                  <a:pt x="2352" y="5430"/>
                  <a:pt x="2352" y="5430"/>
                </a:cubicBezTo>
                <a:cubicBezTo>
                  <a:pt x="2352" y="5430"/>
                  <a:pt x="2352" y="5430"/>
                  <a:pt x="2352" y="5445"/>
                </a:cubicBezTo>
                <a:close/>
                <a:moveTo>
                  <a:pt x="2361" y="6160"/>
                </a:moveTo>
                <a:cubicBezTo>
                  <a:pt x="2361" y="6160"/>
                  <a:pt x="2352" y="6160"/>
                  <a:pt x="2352" y="6160"/>
                </a:cubicBezTo>
                <a:cubicBezTo>
                  <a:pt x="2343" y="6145"/>
                  <a:pt x="2334" y="6129"/>
                  <a:pt x="2334" y="6114"/>
                </a:cubicBezTo>
                <a:cubicBezTo>
                  <a:pt x="2334" y="6083"/>
                  <a:pt x="2334" y="6067"/>
                  <a:pt x="2343" y="6051"/>
                </a:cubicBezTo>
                <a:cubicBezTo>
                  <a:pt x="2343" y="6051"/>
                  <a:pt x="2343" y="6051"/>
                  <a:pt x="2343" y="6051"/>
                </a:cubicBezTo>
                <a:cubicBezTo>
                  <a:pt x="2343" y="6051"/>
                  <a:pt x="2343" y="6051"/>
                  <a:pt x="2343" y="6051"/>
                </a:cubicBezTo>
                <a:cubicBezTo>
                  <a:pt x="2343" y="6036"/>
                  <a:pt x="2343" y="6036"/>
                  <a:pt x="2352" y="6020"/>
                </a:cubicBezTo>
                <a:cubicBezTo>
                  <a:pt x="2352" y="6020"/>
                  <a:pt x="2352" y="6036"/>
                  <a:pt x="2352" y="6036"/>
                </a:cubicBezTo>
                <a:cubicBezTo>
                  <a:pt x="2352" y="6036"/>
                  <a:pt x="2352" y="6036"/>
                  <a:pt x="2343" y="6051"/>
                </a:cubicBezTo>
                <a:cubicBezTo>
                  <a:pt x="2343" y="6051"/>
                  <a:pt x="2343" y="6051"/>
                  <a:pt x="2343" y="6051"/>
                </a:cubicBezTo>
                <a:cubicBezTo>
                  <a:pt x="2343" y="6051"/>
                  <a:pt x="2343" y="6051"/>
                  <a:pt x="2343" y="6051"/>
                </a:cubicBezTo>
                <a:cubicBezTo>
                  <a:pt x="2352" y="6083"/>
                  <a:pt x="2361" y="6114"/>
                  <a:pt x="2371" y="6145"/>
                </a:cubicBezTo>
                <a:cubicBezTo>
                  <a:pt x="2371" y="6145"/>
                  <a:pt x="2361" y="6160"/>
                  <a:pt x="2361" y="6160"/>
                </a:cubicBezTo>
                <a:close/>
                <a:moveTo>
                  <a:pt x="2389" y="6067"/>
                </a:moveTo>
                <a:cubicBezTo>
                  <a:pt x="2380" y="6067"/>
                  <a:pt x="2380" y="6067"/>
                  <a:pt x="2380" y="6051"/>
                </a:cubicBezTo>
                <a:cubicBezTo>
                  <a:pt x="2380" y="6051"/>
                  <a:pt x="2380" y="6051"/>
                  <a:pt x="2380" y="6036"/>
                </a:cubicBezTo>
                <a:cubicBezTo>
                  <a:pt x="2389" y="6036"/>
                  <a:pt x="2389" y="6051"/>
                  <a:pt x="2398" y="6051"/>
                </a:cubicBezTo>
                <a:cubicBezTo>
                  <a:pt x="2398" y="6067"/>
                  <a:pt x="2389" y="6067"/>
                  <a:pt x="2389" y="6067"/>
                </a:cubicBezTo>
                <a:close/>
                <a:moveTo>
                  <a:pt x="3103" y="3192"/>
                </a:moveTo>
                <a:cubicBezTo>
                  <a:pt x="3103" y="3192"/>
                  <a:pt x="3094" y="3192"/>
                  <a:pt x="3094" y="3192"/>
                </a:cubicBezTo>
                <a:cubicBezTo>
                  <a:pt x="3094" y="3177"/>
                  <a:pt x="3094" y="3161"/>
                  <a:pt x="3094" y="3161"/>
                </a:cubicBezTo>
                <a:cubicBezTo>
                  <a:pt x="3094" y="3146"/>
                  <a:pt x="3094" y="3130"/>
                  <a:pt x="3103" y="3114"/>
                </a:cubicBezTo>
                <a:cubicBezTo>
                  <a:pt x="3103" y="3114"/>
                  <a:pt x="3103" y="3114"/>
                  <a:pt x="3103" y="3114"/>
                </a:cubicBezTo>
                <a:cubicBezTo>
                  <a:pt x="3103" y="3114"/>
                  <a:pt x="3103" y="3114"/>
                  <a:pt x="3103" y="3114"/>
                </a:cubicBezTo>
                <a:cubicBezTo>
                  <a:pt x="3103" y="3130"/>
                  <a:pt x="3103" y="3161"/>
                  <a:pt x="3112" y="3177"/>
                </a:cubicBezTo>
                <a:cubicBezTo>
                  <a:pt x="3112" y="3192"/>
                  <a:pt x="3103" y="3192"/>
                  <a:pt x="3103" y="3192"/>
                </a:cubicBezTo>
                <a:close/>
                <a:moveTo>
                  <a:pt x="3213" y="3130"/>
                </a:moveTo>
                <a:cubicBezTo>
                  <a:pt x="3213" y="3130"/>
                  <a:pt x="3203" y="3146"/>
                  <a:pt x="3203" y="3146"/>
                </a:cubicBezTo>
                <a:cubicBezTo>
                  <a:pt x="3203" y="3146"/>
                  <a:pt x="3203" y="3130"/>
                  <a:pt x="3213" y="3130"/>
                </a:cubicBezTo>
                <a:cubicBezTo>
                  <a:pt x="3213" y="3130"/>
                  <a:pt x="3213" y="3130"/>
                  <a:pt x="3213" y="3130"/>
                </a:cubicBezTo>
                <a:close/>
                <a:moveTo>
                  <a:pt x="3240" y="5399"/>
                </a:moveTo>
                <a:cubicBezTo>
                  <a:pt x="3240" y="5399"/>
                  <a:pt x="3240" y="5399"/>
                  <a:pt x="3240" y="5399"/>
                </a:cubicBezTo>
                <a:cubicBezTo>
                  <a:pt x="3240" y="5399"/>
                  <a:pt x="3240" y="5399"/>
                  <a:pt x="3240" y="5399"/>
                </a:cubicBezTo>
                <a:cubicBezTo>
                  <a:pt x="3240" y="5383"/>
                  <a:pt x="3240" y="5383"/>
                  <a:pt x="3240" y="5383"/>
                </a:cubicBezTo>
                <a:lnTo>
                  <a:pt x="3240" y="5399"/>
                </a:lnTo>
                <a:close/>
                <a:moveTo>
                  <a:pt x="3359" y="6502"/>
                </a:moveTo>
                <a:cubicBezTo>
                  <a:pt x="3359" y="6502"/>
                  <a:pt x="3359" y="6502"/>
                  <a:pt x="3359" y="6502"/>
                </a:cubicBezTo>
                <a:cubicBezTo>
                  <a:pt x="3359" y="6502"/>
                  <a:pt x="3359" y="6487"/>
                  <a:pt x="3368" y="6487"/>
                </a:cubicBezTo>
                <a:cubicBezTo>
                  <a:pt x="3368" y="6487"/>
                  <a:pt x="3368" y="6502"/>
                  <a:pt x="3368" y="6502"/>
                </a:cubicBezTo>
                <a:cubicBezTo>
                  <a:pt x="3368" y="6502"/>
                  <a:pt x="3368" y="6502"/>
                  <a:pt x="3359" y="6502"/>
                </a:cubicBezTo>
                <a:close/>
                <a:moveTo>
                  <a:pt x="3377" y="3037"/>
                </a:moveTo>
                <a:cubicBezTo>
                  <a:pt x="3377" y="3052"/>
                  <a:pt x="3377" y="3052"/>
                  <a:pt x="3377" y="3052"/>
                </a:cubicBezTo>
                <a:cubicBezTo>
                  <a:pt x="3350" y="3052"/>
                  <a:pt x="3322" y="3052"/>
                  <a:pt x="3295" y="3052"/>
                </a:cubicBezTo>
                <a:cubicBezTo>
                  <a:pt x="3295" y="3052"/>
                  <a:pt x="3295" y="3052"/>
                  <a:pt x="3286" y="3052"/>
                </a:cubicBezTo>
                <a:cubicBezTo>
                  <a:pt x="3286" y="3068"/>
                  <a:pt x="3277" y="3068"/>
                  <a:pt x="3277" y="3083"/>
                </a:cubicBezTo>
                <a:cubicBezTo>
                  <a:pt x="3267" y="3083"/>
                  <a:pt x="3267" y="3083"/>
                  <a:pt x="3267" y="3083"/>
                </a:cubicBezTo>
                <a:cubicBezTo>
                  <a:pt x="3267" y="3083"/>
                  <a:pt x="3267" y="3099"/>
                  <a:pt x="3258" y="3099"/>
                </a:cubicBezTo>
                <a:cubicBezTo>
                  <a:pt x="3258" y="3099"/>
                  <a:pt x="3258" y="3099"/>
                  <a:pt x="3258" y="3099"/>
                </a:cubicBezTo>
                <a:cubicBezTo>
                  <a:pt x="3258" y="3083"/>
                  <a:pt x="3267" y="3083"/>
                  <a:pt x="3267" y="3083"/>
                </a:cubicBezTo>
                <a:cubicBezTo>
                  <a:pt x="3267" y="3083"/>
                  <a:pt x="3267" y="3083"/>
                  <a:pt x="3267" y="3083"/>
                </a:cubicBezTo>
                <a:cubicBezTo>
                  <a:pt x="3277" y="3068"/>
                  <a:pt x="3286" y="3052"/>
                  <a:pt x="3286" y="3052"/>
                </a:cubicBezTo>
                <a:cubicBezTo>
                  <a:pt x="3295" y="3052"/>
                  <a:pt x="3295" y="3052"/>
                  <a:pt x="3295" y="3052"/>
                </a:cubicBezTo>
                <a:cubicBezTo>
                  <a:pt x="3322" y="3021"/>
                  <a:pt x="3350" y="3021"/>
                  <a:pt x="3377" y="3037"/>
                </a:cubicBezTo>
                <a:cubicBezTo>
                  <a:pt x="3377" y="3037"/>
                  <a:pt x="3377" y="3037"/>
                  <a:pt x="3377" y="3037"/>
                </a:cubicBezTo>
                <a:close/>
                <a:moveTo>
                  <a:pt x="3963" y="6720"/>
                </a:moveTo>
                <a:cubicBezTo>
                  <a:pt x="3963" y="6720"/>
                  <a:pt x="3963" y="6720"/>
                  <a:pt x="3954" y="6720"/>
                </a:cubicBezTo>
                <a:cubicBezTo>
                  <a:pt x="3954" y="6704"/>
                  <a:pt x="3963" y="6704"/>
                  <a:pt x="3963" y="6689"/>
                </a:cubicBezTo>
                <a:cubicBezTo>
                  <a:pt x="3963" y="6689"/>
                  <a:pt x="3972" y="6673"/>
                  <a:pt x="3981" y="6689"/>
                </a:cubicBezTo>
                <a:cubicBezTo>
                  <a:pt x="3981" y="6689"/>
                  <a:pt x="3981" y="6689"/>
                  <a:pt x="3981" y="6689"/>
                </a:cubicBezTo>
                <a:cubicBezTo>
                  <a:pt x="3981" y="6704"/>
                  <a:pt x="3972" y="6720"/>
                  <a:pt x="3963" y="6720"/>
                </a:cubicBezTo>
                <a:close/>
                <a:moveTo>
                  <a:pt x="3954" y="6285"/>
                </a:moveTo>
                <a:cubicBezTo>
                  <a:pt x="3954" y="6285"/>
                  <a:pt x="3954" y="6269"/>
                  <a:pt x="3945" y="6269"/>
                </a:cubicBezTo>
                <a:cubicBezTo>
                  <a:pt x="3945" y="6269"/>
                  <a:pt x="3945" y="6269"/>
                  <a:pt x="3954" y="6269"/>
                </a:cubicBezTo>
                <a:cubicBezTo>
                  <a:pt x="3954" y="6238"/>
                  <a:pt x="3972" y="6238"/>
                  <a:pt x="3981" y="6238"/>
                </a:cubicBezTo>
                <a:cubicBezTo>
                  <a:pt x="3981" y="6238"/>
                  <a:pt x="3981" y="6238"/>
                  <a:pt x="3981" y="6253"/>
                </a:cubicBezTo>
                <a:cubicBezTo>
                  <a:pt x="3981" y="6269"/>
                  <a:pt x="3972" y="6285"/>
                  <a:pt x="3954" y="6285"/>
                </a:cubicBezTo>
                <a:close/>
                <a:moveTo>
                  <a:pt x="3981" y="5337"/>
                </a:moveTo>
                <a:cubicBezTo>
                  <a:pt x="3991" y="5337"/>
                  <a:pt x="3991" y="5337"/>
                  <a:pt x="3991" y="5337"/>
                </a:cubicBezTo>
                <a:cubicBezTo>
                  <a:pt x="3991" y="5337"/>
                  <a:pt x="3991" y="5337"/>
                  <a:pt x="3991" y="5337"/>
                </a:cubicBezTo>
                <a:lnTo>
                  <a:pt x="3981" y="5337"/>
                </a:lnTo>
                <a:close/>
                <a:moveTo>
                  <a:pt x="4027" y="4264"/>
                </a:moveTo>
                <a:cubicBezTo>
                  <a:pt x="4036" y="4264"/>
                  <a:pt x="4036" y="4264"/>
                  <a:pt x="4045" y="4264"/>
                </a:cubicBezTo>
                <a:cubicBezTo>
                  <a:pt x="4045" y="4264"/>
                  <a:pt x="4045" y="4280"/>
                  <a:pt x="4045" y="4280"/>
                </a:cubicBezTo>
                <a:cubicBezTo>
                  <a:pt x="4045" y="4280"/>
                  <a:pt x="4045" y="4280"/>
                  <a:pt x="4045" y="4280"/>
                </a:cubicBezTo>
                <a:cubicBezTo>
                  <a:pt x="4045" y="4280"/>
                  <a:pt x="4036" y="4295"/>
                  <a:pt x="4036" y="4280"/>
                </a:cubicBezTo>
                <a:cubicBezTo>
                  <a:pt x="4027" y="4280"/>
                  <a:pt x="4018" y="4264"/>
                  <a:pt x="4027" y="4264"/>
                </a:cubicBezTo>
                <a:close/>
                <a:moveTo>
                  <a:pt x="3414" y="3752"/>
                </a:moveTo>
                <a:cubicBezTo>
                  <a:pt x="3423" y="3752"/>
                  <a:pt x="3423" y="3752"/>
                  <a:pt x="3423" y="3752"/>
                </a:cubicBezTo>
                <a:cubicBezTo>
                  <a:pt x="3423" y="3752"/>
                  <a:pt x="3423" y="3752"/>
                  <a:pt x="3423" y="3752"/>
                </a:cubicBezTo>
                <a:cubicBezTo>
                  <a:pt x="3423" y="3752"/>
                  <a:pt x="3423" y="3752"/>
                  <a:pt x="3423" y="3752"/>
                </a:cubicBezTo>
                <a:cubicBezTo>
                  <a:pt x="3423" y="3752"/>
                  <a:pt x="3423" y="3767"/>
                  <a:pt x="3423" y="3767"/>
                </a:cubicBezTo>
                <a:cubicBezTo>
                  <a:pt x="3414" y="3767"/>
                  <a:pt x="3414" y="3767"/>
                  <a:pt x="3414" y="3767"/>
                </a:cubicBezTo>
                <a:lnTo>
                  <a:pt x="3414" y="3752"/>
                </a:lnTo>
                <a:close/>
                <a:moveTo>
                  <a:pt x="3478" y="5259"/>
                </a:moveTo>
                <a:cubicBezTo>
                  <a:pt x="3478" y="5259"/>
                  <a:pt x="3478" y="5259"/>
                  <a:pt x="3478" y="5259"/>
                </a:cubicBezTo>
                <a:cubicBezTo>
                  <a:pt x="3478" y="5259"/>
                  <a:pt x="3478" y="5259"/>
                  <a:pt x="3487" y="5259"/>
                </a:cubicBezTo>
                <a:cubicBezTo>
                  <a:pt x="3487" y="5259"/>
                  <a:pt x="3487" y="5259"/>
                  <a:pt x="3487" y="5259"/>
                </a:cubicBezTo>
                <a:lnTo>
                  <a:pt x="3478" y="5259"/>
                </a:lnTo>
                <a:close/>
                <a:moveTo>
                  <a:pt x="3496" y="4342"/>
                </a:moveTo>
                <a:cubicBezTo>
                  <a:pt x="3478" y="4358"/>
                  <a:pt x="3460" y="4358"/>
                  <a:pt x="3432" y="4342"/>
                </a:cubicBezTo>
                <a:cubicBezTo>
                  <a:pt x="3423" y="4327"/>
                  <a:pt x="3414" y="4311"/>
                  <a:pt x="3423" y="4311"/>
                </a:cubicBezTo>
                <a:cubicBezTo>
                  <a:pt x="3432" y="4295"/>
                  <a:pt x="3451" y="4295"/>
                  <a:pt x="3460" y="4264"/>
                </a:cubicBezTo>
                <a:cubicBezTo>
                  <a:pt x="3469" y="4249"/>
                  <a:pt x="3478" y="4218"/>
                  <a:pt x="3496" y="4218"/>
                </a:cubicBezTo>
                <a:cubicBezTo>
                  <a:pt x="3515" y="4202"/>
                  <a:pt x="3524" y="4187"/>
                  <a:pt x="3524" y="4171"/>
                </a:cubicBezTo>
                <a:cubicBezTo>
                  <a:pt x="3524" y="4156"/>
                  <a:pt x="3533" y="4156"/>
                  <a:pt x="3533" y="4156"/>
                </a:cubicBezTo>
                <a:cubicBezTo>
                  <a:pt x="3551" y="4156"/>
                  <a:pt x="3560" y="4171"/>
                  <a:pt x="3579" y="4156"/>
                </a:cubicBezTo>
                <a:cubicBezTo>
                  <a:pt x="3588" y="4156"/>
                  <a:pt x="3597" y="4140"/>
                  <a:pt x="3588" y="4125"/>
                </a:cubicBezTo>
                <a:cubicBezTo>
                  <a:pt x="3579" y="4109"/>
                  <a:pt x="3569" y="4093"/>
                  <a:pt x="3560" y="4078"/>
                </a:cubicBezTo>
                <a:cubicBezTo>
                  <a:pt x="3551" y="4062"/>
                  <a:pt x="3533" y="4062"/>
                  <a:pt x="3515" y="4062"/>
                </a:cubicBezTo>
                <a:cubicBezTo>
                  <a:pt x="3478" y="4062"/>
                  <a:pt x="3441" y="4062"/>
                  <a:pt x="3405" y="4047"/>
                </a:cubicBezTo>
                <a:cubicBezTo>
                  <a:pt x="3405" y="4047"/>
                  <a:pt x="3405" y="4047"/>
                  <a:pt x="3405" y="4047"/>
                </a:cubicBezTo>
                <a:cubicBezTo>
                  <a:pt x="3405" y="4031"/>
                  <a:pt x="3405" y="4031"/>
                  <a:pt x="3414" y="4016"/>
                </a:cubicBezTo>
                <a:cubicBezTo>
                  <a:pt x="3414" y="4016"/>
                  <a:pt x="3423" y="4016"/>
                  <a:pt x="3423" y="4016"/>
                </a:cubicBezTo>
                <a:cubicBezTo>
                  <a:pt x="3469" y="4016"/>
                  <a:pt x="3505" y="4016"/>
                  <a:pt x="3542" y="4000"/>
                </a:cubicBezTo>
                <a:cubicBezTo>
                  <a:pt x="3579" y="4000"/>
                  <a:pt x="3606" y="4000"/>
                  <a:pt x="3634" y="3985"/>
                </a:cubicBezTo>
                <a:cubicBezTo>
                  <a:pt x="3661" y="3969"/>
                  <a:pt x="3679" y="3969"/>
                  <a:pt x="3707" y="3954"/>
                </a:cubicBezTo>
                <a:cubicBezTo>
                  <a:pt x="3716" y="3954"/>
                  <a:pt x="3725" y="3954"/>
                  <a:pt x="3734" y="3954"/>
                </a:cubicBezTo>
                <a:cubicBezTo>
                  <a:pt x="3734" y="3954"/>
                  <a:pt x="3743" y="3969"/>
                  <a:pt x="3743" y="3969"/>
                </a:cubicBezTo>
                <a:cubicBezTo>
                  <a:pt x="3743" y="3969"/>
                  <a:pt x="3743" y="3985"/>
                  <a:pt x="3743" y="3985"/>
                </a:cubicBezTo>
                <a:cubicBezTo>
                  <a:pt x="3716" y="4000"/>
                  <a:pt x="3698" y="4016"/>
                  <a:pt x="3670" y="4031"/>
                </a:cubicBezTo>
                <a:cubicBezTo>
                  <a:pt x="3670" y="4047"/>
                  <a:pt x="3661" y="4062"/>
                  <a:pt x="3670" y="4078"/>
                </a:cubicBezTo>
                <a:cubicBezTo>
                  <a:pt x="3670" y="4078"/>
                  <a:pt x="3670" y="4078"/>
                  <a:pt x="3670" y="4078"/>
                </a:cubicBezTo>
                <a:cubicBezTo>
                  <a:pt x="3679" y="4093"/>
                  <a:pt x="3679" y="4093"/>
                  <a:pt x="3688" y="4093"/>
                </a:cubicBezTo>
                <a:cubicBezTo>
                  <a:pt x="3716" y="4140"/>
                  <a:pt x="3753" y="4156"/>
                  <a:pt x="3789" y="4109"/>
                </a:cubicBezTo>
                <a:cubicBezTo>
                  <a:pt x="3798" y="4109"/>
                  <a:pt x="3798" y="4093"/>
                  <a:pt x="3798" y="4109"/>
                </a:cubicBezTo>
                <a:cubicBezTo>
                  <a:pt x="3807" y="4109"/>
                  <a:pt x="3807" y="4109"/>
                  <a:pt x="3807" y="4125"/>
                </a:cubicBezTo>
                <a:cubicBezTo>
                  <a:pt x="3798" y="4140"/>
                  <a:pt x="3798" y="4156"/>
                  <a:pt x="3789" y="4171"/>
                </a:cubicBezTo>
                <a:cubicBezTo>
                  <a:pt x="3780" y="4187"/>
                  <a:pt x="3771" y="4202"/>
                  <a:pt x="3762" y="4218"/>
                </a:cubicBezTo>
                <a:cubicBezTo>
                  <a:pt x="3753" y="4218"/>
                  <a:pt x="3753" y="4233"/>
                  <a:pt x="3743" y="4249"/>
                </a:cubicBezTo>
                <a:cubicBezTo>
                  <a:pt x="3734" y="4295"/>
                  <a:pt x="3725" y="4295"/>
                  <a:pt x="3707" y="4264"/>
                </a:cubicBezTo>
                <a:cubicBezTo>
                  <a:pt x="3688" y="4233"/>
                  <a:pt x="3670" y="4233"/>
                  <a:pt x="3643" y="4249"/>
                </a:cubicBezTo>
                <a:cubicBezTo>
                  <a:pt x="3634" y="4264"/>
                  <a:pt x="3624" y="4280"/>
                  <a:pt x="3624" y="4280"/>
                </a:cubicBezTo>
                <a:cubicBezTo>
                  <a:pt x="3624" y="4327"/>
                  <a:pt x="3606" y="4358"/>
                  <a:pt x="3579" y="4358"/>
                </a:cubicBezTo>
                <a:cubicBezTo>
                  <a:pt x="3579" y="4358"/>
                  <a:pt x="3579" y="4358"/>
                  <a:pt x="3579" y="4358"/>
                </a:cubicBezTo>
                <a:cubicBezTo>
                  <a:pt x="3579" y="4358"/>
                  <a:pt x="3579" y="4358"/>
                  <a:pt x="3579" y="4358"/>
                </a:cubicBezTo>
                <a:cubicBezTo>
                  <a:pt x="3569" y="4373"/>
                  <a:pt x="3560" y="4373"/>
                  <a:pt x="3551" y="4389"/>
                </a:cubicBezTo>
                <a:cubicBezTo>
                  <a:pt x="3551" y="4389"/>
                  <a:pt x="3551" y="4389"/>
                  <a:pt x="3551" y="4389"/>
                </a:cubicBezTo>
                <a:cubicBezTo>
                  <a:pt x="3542" y="4389"/>
                  <a:pt x="3542" y="4389"/>
                  <a:pt x="3542" y="4389"/>
                </a:cubicBezTo>
                <a:cubicBezTo>
                  <a:pt x="3542" y="4389"/>
                  <a:pt x="3542" y="4404"/>
                  <a:pt x="3533" y="4404"/>
                </a:cubicBezTo>
                <a:cubicBezTo>
                  <a:pt x="3533" y="4404"/>
                  <a:pt x="3533" y="4404"/>
                  <a:pt x="3533" y="4404"/>
                </a:cubicBezTo>
                <a:cubicBezTo>
                  <a:pt x="3533" y="4389"/>
                  <a:pt x="3542" y="4389"/>
                  <a:pt x="3542" y="4389"/>
                </a:cubicBezTo>
                <a:cubicBezTo>
                  <a:pt x="3542" y="4389"/>
                  <a:pt x="3542" y="4389"/>
                  <a:pt x="3542" y="4389"/>
                </a:cubicBezTo>
                <a:cubicBezTo>
                  <a:pt x="3551" y="4389"/>
                  <a:pt x="3551" y="4389"/>
                  <a:pt x="3551" y="4389"/>
                </a:cubicBezTo>
                <a:cubicBezTo>
                  <a:pt x="3560" y="4373"/>
                  <a:pt x="3569" y="4358"/>
                  <a:pt x="3579" y="4358"/>
                </a:cubicBezTo>
                <a:cubicBezTo>
                  <a:pt x="3579" y="4358"/>
                  <a:pt x="3579" y="4358"/>
                  <a:pt x="3579" y="4358"/>
                </a:cubicBezTo>
                <a:cubicBezTo>
                  <a:pt x="3579" y="4358"/>
                  <a:pt x="3579" y="4358"/>
                  <a:pt x="3579" y="4358"/>
                </a:cubicBezTo>
                <a:cubicBezTo>
                  <a:pt x="3588" y="4342"/>
                  <a:pt x="3588" y="4327"/>
                  <a:pt x="3597" y="4295"/>
                </a:cubicBezTo>
                <a:cubicBezTo>
                  <a:pt x="3597" y="4280"/>
                  <a:pt x="3579" y="4249"/>
                  <a:pt x="3569" y="4264"/>
                </a:cubicBezTo>
                <a:cubicBezTo>
                  <a:pt x="3551" y="4264"/>
                  <a:pt x="3542" y="4280"/>
                  <a:pt x="3524" y="4295"/>
                </a:cubicBezTo>
                <a:cubicBezTo>
                  <a:pt x="3515" y="4295"/>
                  <a:pt x="3505" y="4327"/>
                  <a:pt x="3496" y="4342"/>
                </a:cubicBezTo>
                <a:close/>
                <a:moveTo>
                  <a:pt x="3688" y="4420"/>
                </a:moveTo>
                <a:cubicBezTo>
                  <a:pt x="3679" y="4420"/>
                  <a:pt x="3679" y="4435"/>
                  <a:pt x="3670" y="4435"/>
                </a:cubicBezTo>
                <a:cubicBezTo>
                  <a:pt x="3670" y="4435"/>
                  <a:pt x="3670" y="4435"/>
                  <a:pt x="3670" y="4435"/>
                </a:cubicBezTo>
                <a:cubicBezTo>
                  <a:pt x="3670" y="4435"/>
                  <a:pt x="3670" y="4435"/>
                  <a:pt x="3670" y="4451"/>
                </a:cubicBezTo>
                <a:cubicBezTo>
                  <a:pt x="3670" y="4451"/>
                  <a:pt x="3670" y="4451"/>
                  <a:pt x="3670" y="4466"/>
                </a:cubicBezTo>
                <a:cubicBezTo>
                  <a:pt x="3661" y="4451"/>
                  <a:pt x="3670" y="4451"/>
                  <a:pt x="3670" y="4451"/>
                </a:cubicBezTo>
                <a:cubicBezTo>
                  <a:pt x="3670" y="4435"/>
                  <a:pt x="3670" y="4435"/>
                  <a:pt x="3670" y="4435"/>
                </a:cubicBezTo>
                <a:cubicBezTo>
                  <a:pt x="3670" y="4435"/>
                  <a:pt x="3670" y="4435"/>
                  <a:pt x="3670" y="4435"/>
                </a:cubicBezTo>
                <a:cubicBezTo>
                  <a:pt x="3679" y="4420"/>
                  <a:pt x="3679" y="4420"/>
                  <a:pt x="3679" y="4404"/>
                </a:cubicBezTo>
                <a:cubicBezTo>
                  <a:pt x="3679" y="4404"/>
                  <a:pt x="3688" y="4420"/>
                  <a:pt x="3688" y="4420"/>
                </a:cubicBezTo>
                <a:close/>
                <a:moveTo>
                  <a:pt x="3615" y="4839"/>
                </a:moveTo>
                <a:cubicBezTo>
                  <a:pt x="3615" y="4839"/>
                  <a:pt x="3615" y="4855"/>
                  <a:pt x="3615" y="4855"/>
                </a:cubicBezTo>
                <a:cubicBezTo>
                  <a:pt x="3588" y="4839"/>
                  <a:pt x="3579" y="4824"/>
                  <a:pt x="3579" y="4793"/>
                </a:cubicBezTo>
                <a:cubicBezTo>
                  <a:pt x="3569" y="4777"/>
                  <a:pt x="3579" y="4777"/>
                  <a:pt x="3588" y="4777"/>
                </a:cubicBezTo>
                <a:cubicBezTo>
                  <a:pt x="3588" y="4762"/>
                  <a:pt x="3597" y="4762"/>
                  <a:pt x="3597" y="4762"/>
                </a:cubicBezTo>
                <a:cubicBezTo>
                  <a:pt x="3606" y="4793"/>
                  <a:pt x="3615" y="4824"/>
                  <a:pt x="3615" y="4839"/>
                </a:cubicBezTo>
                <a:close/>
                <a:moveTo>
                  <a:pt x="3560" y="5554"/>
                </a:moveTo>
                <a:cubicBezTo>
                  <a:pt x="3560" y="5539"/>
                  <a:pt x="3560" y="5539"/>
                  <a:pt x="3560" y="5539"/>
                </a:cubicBezTo>
                <a:cubicBezTo>
                  <a:pt x="3569" y="5539"/>
                  <a:pt x="3569" y="5539"/>
                  <a:pt x="3569" y="5539"/>
                </a:cubicBezTo>
                <a:lnTo>
                  <a:pt x="3560" y="5554"/>
                </a:lnTo>
                <a:close/>
                <a:moveTo>
                  <a:pt x="3688" y="5958"/>
                </a:moveTo>
                <a:cubicBezTo>
                  <a:pt x="3688" y="5958"/>
                  <a:pt x="3679" y="5958"/>
                  <a:pt x="3679" y="5958"/>
                </a:cubicBezTo>
                <a:cubicBezTo>
                  <a:pt x="3679" y="5958"/>
                  <a:pt x="3679" y="5943"/>
                  <a:pt x="3679" y="5943"/>
                </a:cubicBezTo>
                <a:cubicBezTo>
                  <a:pt x="3679" y="5943"/>
                  <a:pt x="3679" y="5943"/>
                  <a:pt x="3679" y="5943"/>
                </a:cubicBezTo>
                <a:cubicBezTo>
                  <a:pt x="3688" y="5943"/>
                  <a:pt x="3688" y="5943"/>
                  <a:pt x="3688" y="5943"/>
                </a:cubicBezTo>
                <a:cubicBezTo>
                  <a:pt x="3688" y="5958"/>
                  <a:pt x="3688" y="5958"/>
                  <a:pt x="3688" y="5958"/>
                </a:cubicBezTo>
                <a:close/>
                <a:moveTo>
                  <a:pt x="3716" y="5352"/>
                </a:moveTo>
                <a:cubicBezTo>
                  <a:pt x="3707" y="5383"/>
                  <a:pt x="3698" y="5383"/>
                  <a:pt x="3679" y="5399"/>
                </a:cubicBezTo>
                <a:cubicBezTo>
                  <a:pt x="3652" y="5399"/>
                  <a:pt x="3634" y="5414"/>
                  <a:pt x="3606" y="5414"/>
                </a:cubicBezTo>
                <a:cubicBezTo>
                  <a:pt x="3588" y="5414"/>
                  <a:pt x="3569" y="5414"/>
                  <a:pt x="3560" y="5383"/>
                </a:cubicBezTo>
                <a:cubicBezTo>
                  <a:pt x="3551" y="5368"/>
                  <a:pt x="3542" y="5352"/>
                  <a:pt x="3533" y="5337"/>
                </a:cubicBezTo>
                <a:cubicBezTo>
                  <a:pt x="3533" y="5337"/>
                  <a:pt x="3533" y="5321"/>
                  <a:pt x="3533" y="5321"/>
                </a:cubicBezTo>
                <a:cubicBezTo>
                  <a:pt x="3533" y="5321"/>
                  <a:pt x="3542" y="5321"/>
                  <a:pt x="3542" y="5321"/>
                </a:cubicBezTo>
                <a:cubicBezTo>
                  <a:pt x="3551" y="5321"/>
                  <a:pt x="3560" y="5337"/>
                  <a:pt x="3569" y="5337"/>
                </a:cubicBezTo>
                <a:cubicBezTo>
                  <a:pt x="3579" y="5337"/>
                  <a:pt x="3588" y="5337"/>
                  <a:pt x="3597" y="5321"/>
                </a:cubicBezTo>
                <a:cubicBezTo>
                  <a:pt x="3606" y="5306"/>
                  <a:pt x="3615" y="5290"/>
                  <a:pt x="3624" y="5259"/>
                </a:cubicBezTo>
                <a:cubicBezTo>
                  <a:pt x="3634" y="5243"/>
                  <a:pt x="3652" y="5228"/>
                  <a:pt x="3670" y="5243"/>
                </a:cubicBezTo>
                <a:cubicBezTo>
                  <a:pt x="3670" y="5243"/>
                  <a:pt x="3679" y="5243"/>
                  <a:pt x="3679" y="5228"/>
                </a:cubicBezTo>
                <a:cubicBezTo>
                  <a:pt x="3698" y="5228"/>
                  <a:pt x="3707" y="5212"/>
                  <a:pt x="3698" y="5197"/>
                </a:cubicBezTo>
                <a:cubicBezTo>
                  <a:pt x="3698" y="5181"/>
                  <a:pt x="3698" y="5166"/>
                  <a:pt x="3698" y="5150"/>
                </a:cubicBezTo>
                <a:cubicBezTo>
                  <a:pt x="3698" y="5135"/>
                  <a:pt x="3688" y="5104"/>
                  <a:pt x="3688" y="5072"/>
                </a:cubicBezTo>
                <a:cubicBezTo>
                  <a:pt x="3688" y="5072"/>
                  <a:pt x="3688" y="5057"/>
                  <a:pt x="3698" y="5057"/>
                </a:cubicBezTo>
                <a:cubicBezTo>
                  <a:pt x="3698" y="5057"/>
                  <a:pt x="3698" y="5057"/>
                  <a:pt x="3698" y="5057"/>
                </a:cubicBezTo>
                <a:cubicBezTo>
                  <a:pt x="3725" y="5088"/>
                  <a:pt x="3743" y="5135"/>
                  <a:pt x="3753" y="5181"/>
                </a:cubicBezTo>
                <a:cubicBezTo>
                  <a:pt x="3762" y="5197"/>
                  <a:pt x="3771" y="5212"/>
                  <a:pt x="3789" y="5212"/>
                </a:cubicBezTo>
                <a:cubicBezTo>
                  <a:pt x="3826" y="5212"/>
                  <a:pt x="3862" y="5197"/>
                  <a:pt x="3890" y="5166"/>
                </a:cubicBezTo>
                <a:cubicBezTo>
                  <a:pt x="3908" y="5119"/>
                  <a:pt x="3945" y="5104"/>
                  <a:pt x="3972" y="5104"/>
                </a:cubicBezTo>
                <a:cubicBezTo>
                  <a:pt x="3981" y="5088"/>
                  <a:pt x="4000" y="5104"/>
                  <a:pt x="4009" y="5104"/>
                </a:cubicBezTo>
                <a:cubicBezTo>
                  <a:pt x="4009" y="5104"/>
                  <a:pt x="4009" y="5104"/>
                  <a:pt x="4009" y="5104"/>
                </a:cubicBezTo>
                <a:cubicBezTo>
                  <a:pt x="4009" y="5088"/>
                  <a:pt x="4009" y="5088"/>
                  <a:pt x="4018" y="5088"/>
                </a:cubicBezTo>
                <a:cubicBezTo>
                  <a:pt x="4018" y="5088"/>
                  <a:pt x="4009" y="5104"/>
                  <a:pt x="4009" y="5104"/>
                </a:cubicBezTo>
                <a:cubicBezTo>
                  <a:pt x="4009" y="5104"/>
                  <a:pt x="4009" y="5104"/>
                  <a:pt x="4009" y="5104"/>
                </a:cubicBezTo>
                <a:cubicBezTo>
                  <a:pt x="4009" y="5119"/>
                  <a:pt x="4000" y="5135"/>
                  <a:pt x="3991" y="5135"/>
                </a:cubicBezTo>
                <a:cubicBezTo>
                  <a:pt x="3981" y="5150"/>
                  <a:pt x="3972" y="5166"/>
                  <a:pt x="3954" y="5166"/>
                </a:cubicBezTo>
                <a:cubicBezTo>
                  <a:pt x="3926" y="5197"/>
                  <a:pt x="3908" y="5212"/>
                  <a:pt x="3881" y="5243"/>
                </a:cubicBezTo>
                <a:cubicBezTo>
                  <a:pt x="3853" y="5274"/>
                  <a:pt x="3817" y="5306"/>
                  <a:pt x="3789" y="5321"/>
                </a:cubicBezTo>
                <a:cubicBezTo>
                  <a:pt x="3789" y="5337"/>
                  <a:pt x="3780" y="5337"/>
                  <a:pt x="3771" y="5321"/>
                </a:cubicBezTo>
                <a:cubicBezTo>
                  <a:pt x="3753" y="5306"/>
                  <a:pt x="3734" y="5321"/>
                  <a:pt x="3716" y="5352"/>
                </a:cubicBezTo>
                <a:close/>
                <a:moveTo>
                  <a:pt x="3771" y="6518"/>
                </a:moveTo>
                <a:cubicBezTo>
                  <a:pt x="3771" y="6518"/>
                  <a:pt x="3771" y="6518"/>
                  <a:pt x="3771" y="6502"/>
                </a:cubicBezTo>
                <a:cubicBezTo>
                  <a:pt x="3771" y="6502"/>
                  <a:pt x="3762" y="6502"/>
                  <a:pt x="3762" y="6487"/>
                </a:cubicBezTo>
                <a:cubicBezTo>
                  <a:pt x="3762" y="6502"/>
                  <a:pt x="3771" y="6502"/>
                  <a:pt x="3771" y="6502"/>
                </a:cubicBezTo>
                <a:cubicBezTo>
                  <a:pt x="3771" y="6502"/>
                  <a:pt x="3780" y="6518"/>
                  <a:pt x="3771" y="6518"/>
                </a:cubicBezTo>
                <a:close/>
                <a:moveTo>
                  <a:pt x="3780" y="5958"/>
                </a:moveTo>
                <a:cubicBezTo>
                  <a:pt x="3780" y="5958"/>
                  <a:pt x="3771" y="5943"/>
                  <a:pt x="3771" y="5943"/>
                </a:cubicBezTo>
                <a:cubicBezTo>
                  <a:pt x="3771" y="5943"/>
                  <a:pt x="3771" y="5943"/>
                  <a:pt x="3771" y="5943"/>
                </a:cubicBezTo>
                <a:cubicBezTo>
                  <a:pt x="3780" y="5927"/>
                  <a:pt x="3780" y="5896"/>
                  <a:pt x="3789" y="5896"/>
                </a:cubicBezTo>
                <a:cubicBezTo>
                  <a:pt x="3817" y="5865"/>
                  <a:pt x="3853" y="5834"/>
                  <a:pt x="3881" y="5803"/>
                </a:cubicBezTo>
                <a:cubicBezTo>
                  <a:pt x="3881" y="5803"/>
                  <a:pt x="3890" y="5803"/>
                  <a:pt x="3890" y="5818"/>
                </a:cubicBezTo>
                <a:cubicBezTo>
                  <a:pt x="3908" y="5834"/>
                  <a:pt x="3926" y="5849"/>
                  <a:pt x="3945" y="5849"/>
                </a:cubicBezTo>
                <a:cubicBezTo>
                  <a:pt x="3945" y="5849"/>
                  <a:pt x="3945" y="5865"/>
                  <a:pt x="3945" y="5865"/>
                </a:cubicBezTo>
                <a:cubicBezTo>
                  <a:pt x="3945" y="5865"/>
                  <a:pt x="3945" y="5880"/>
                  <a:pt x="3945" y="5880"/>
                </a:cubicBezTo>
                <a:cubicBezTo>
                  <a:pt x="3926" y="5880"/>
                  <a:pt x="3908" y="5880"/>
                  <a:pt x="3890" y="5896"/>
                </a:cubicBezTo>
                <a:cubicBezTo>
                  <a:pt x="3890" y="5880"/>
                  <a:pt x="3890" y="5880"/>
                  <a:pt x="3890" y="5880"/>
                </a:cubicBezTo>
                <a:cubicBezTo>
                  <a:pt x="3881" y="5880"/>
                  <a:pt x="3872" y="5880"/>
                  <a:pt x="3862" y="5880"/>
                </a:cubicBezTo>
                <a:cubicBezTo>
                  <a:pt x="3844" y="5880"/>
                  <a:pt x="3817" y="5896"/>
                  <a:pt x="3798" y="5927"/>
                </a:cubicBezTo>
                <a:cubicBezTo>
                  <a:pt x="3798" y="5943"/>
                  <a:pt x="3789" y="5943"/>
                  <a:pt x="3780" y="5958"/>
                </a:cubicBezTo>
                <a:close/>
                <a:moveTo>
                  <a:pt x="4613" y="12967"/>
                </a:moveTo>
                <a:cubicBezTo>
                  <a:pt x="4613" y="12967"/>
                  <a:pt x="4613" y="12982"/>
                  <a:pt x="4613" y="12982"/>
                </a:cubicBezTo>
                <a:cubicBezTo>
                  <a:pt x="4595" y="12982"/>
                  <a:pt x="4576" y="12967"/>
                  <a:pt x="4576" y="12935"/>
                </a:cubicBezTo>
                <a:cubicBezTo>
                  <a:pt x="4576" y="12935"/>
                  <a:pt x="4585" y="12935"/>
                  <a:pt x="4585" y="12935"/>
                </a:cubicBezTo>
                <a:cubicBezTo>
                  <a:pt x="4595" y="12920"/>
                  <a:pt x="4613" y="12935"/>
                  <a:pt x="4613" y="12951"/>
                </a:cubicBezTo>
                <a:cubicBezTo>
                  <a:pt x="4613" y="12967"/>
                  <a:pt x="4613" y="12967"/>
                  <a:pt x="4613" y="12967"/>
                </a:cubicBezTo>
                <a:close/>
                <a:moveTo>
                  <a:pt x="5510" y="13200"/>
                </a:moveTo>
                <a:cubicBezTo>
                  <a:pt x="5510" y="13200"/>
                  <a:pt x="5501" y="13231"/>
                  <a:pt x="5501" y="13215"/>
                </a:cubicBezTo>
                <a:cubicBezTo>
                  <a:pt x="5492" y="13215"/>
                  <a:pt x="5492" y="13215"/>
                  <a:pt x="5482" y="13200"/>
                </a:cubicBezTo>
                <a:cubicBezTo>
                  <a:pt x="5473" y="13169"/>
                  <a:pt x="5473" y="13153"/>
                  <a:pt x="5501" y="13106"/>
                </a:cubicBezTo>
                <a:cubicBezTo>
                  <a:pt x="5501" y="13106"/>
                  <a:pt x="5510" y="13106"/>
                  <a:pt x="5510" y="13106"/>
                </a:cubicBezTo>
                <a:cubicBezTo>
                  <a:pt x="5510" y="13106"/>
                  <a:pt x="5510" y="13122"/>
                  <a:pt x="5510" y="13122"/>
                </a:cubicBezTo>
                <a:cubicBezTo>
                  <a:pt x="5519" y="13137"/>
                  <a:pt x="5519" y="13137"/>
                  <a:pt x="5519" y="13169"/>
                </a:cubicBezTo>
                <a:cubicBezTo>
                  <a:pt x="5519" y="13169"/>
                  <a:pt x="5519" y="13184"/>
                  <a:pt x="5510" y="13200"/>
                </a:cubicBezTo>
                <a:close/>
                <a:moveTo>
                  <a:pt x="5675" y="20472"/>
                </a:moveTo>
                <a:cubicBezTo>
                  <a:pt x="5675" y="20472"/>
                  <a:pt x="5665" y="20472"/>
                  <a:pt x="5665" y="20472"/>
                </a:cubicBezTo>
                <a:cubicBezTo>
                  <a:pt x="5665" y="20472"/>
                  <a:pt x="5665" y="20472"/>
                  <a:pt x="5665" y="20457"/>
                </a:cubicBezTo>
                <a:cubicBezTo>
                  <a:pt x="5675" y="20457"/>
                  <a:pt x="5675" y="20457"/>
                  <a:pt x="5675" y="20472"/>
                </a:cubicBezTo>
                <a:cubicBezTo>
                  <a:pt x="5675" y="20472"/>
                  <a:pt x="5675" y="20472"/>
                  <a:pt x="5675" y="20472"/>
                </a:cubicBezTo>
                <a:close/>
                <a:moveTo>
                  <a:pt x="5693" y="16152"/>
                </a:moveTo>
                <a:cubicBezTo>
                  <a:pt x="5693" y="16152"/>
                  <a:pt x="5693" y="16152"/>
                  <a:pt x="5693" y="16152"/>
                </a:cubicBezTo>
                <a:cubicBezTo>
                  <a:pt x="5665" y="16152"/>
                  <a:pt x="5656" y="16121"/>
                  <a:pt x="5638" y="16090"/>
                </a:cubicBezTo>
                <a:cubicBezTo>
                  <a:pt x="5638" y="16090"/>
                  <a:pt x="5638" y="16074"/>
                  <a:pt x="5638" y="16059"/>
                </a:cubicBezTo>
                <a:cubicBezTo>
                  <a:pt x="5647" y="16059"/>
                  <a:pt x="5647" y="16059"/>
                  <a:pt x="5647" y="16059"/>
                </a:cubicBezTo>
                <a:cubicBezTo>
                  <a:pt x="5665" y="16090"/>
                  <a:pt x="5684" y="16106"/>
                  <a:pt x="5693" y="16152"/>
                </a:cubicBezTo>
                <a:cubicBezTo>
                  <a:pt x="5693" y="16152"/>
                  <a:pt x="5693" y="16152"/>
                  <a:pt x="5693" y="16152"/>
                </a:cubicBezTo>
                <a:cubicBezTo>
                  <a:pt x="5693" y="16152"/>
                  <a:pt x="5702" y="16152"/>
                  <a:pt x="5702" y="16152"/>
                </a:cubicBezTo>
                <a:cubicBezTo>
                  <a:pt x="5693" y="16152"/>
                  <a:pt x="5693" y="16152"/>
                  <a:pt x="5693" y="16152"/>
                </a:cubicBezTo>
                <a:close/>
                <a:moveTo>
                  <a:pt x="5839" y="20985"/>
                </a:moveTo>
                <a:cubicBezTo>
                  <a:pt x="5839" y="21000"/>
                  <a:pt x="5839" y="21000"/>
                  <a:pt x="5839" y="21000"/>
                </a:cubicBezTo>
                <a:cubicBezTo>
                  <a:pt x="5839" y="21000"/>
                  <a:pt x="5839" y="21000"/>
                  <a:pt x="5839" y="21000"/>
                </a:cubicBezTo>
                <a:cubicBezTo>
                  <a:pt x="5839" y="21000"/>
                  <a:pt x="5839" y="21000"/>
                  <a:pt x="5839" y="21000"/>
                </a:cubicBezTo>
                <a:cubicBezTo>
                  <a:pt x="5839" y="21000"/>
                  <a:pt x="5839" y="21000"/>
                  <a:pt x="5839" y="20985"/>
                </a:cubicBezTo>
                <a:cubicBezTo>
                  <a:pt x="5839" y="20985"/>
                  <a:pt x="5839" y="20985"/>
                  <a:pt x="5839" y="20985"/>
                </a:cubicBezTo>
                <a:cubicBezTo>
                  <a:pt x="5848" y="20985"/>
                  <a:pt x="5848" y="20985"/>
                  <a:pt x="5839" y="20985"/>
                </a:cubicBezTo>
                <a:close/>
                <a:moveTo>
                  <a:pt x="5885" y="21125"/>
                </a:moveTo>
                <a:cubicBezTo>
                  <a:pt x="5876" y="21125"/>
                  <a:pt x="5876" y="21140"/>
                  <a:pt x="5867" y="21140"/>
                </a:cubicBezTo>
                <a:cubicBezTo>
                  <a:pt x="5867" y="21140"/>
                  <a:pt x="5867" y="21140"/>
                  <a:pt x="5867" y="21140"/>
                </a:cubicBezTo>
                <a:cubicBezTo>
                  <a:pt x="5858" y="21125"/>
                  <a:pt x="5867" y="21109"/>
                  <a:pt x="5867" y="21109"/>
                </a:cubicBezTo>
                <a:cubicBezTo>
                  <a:pt x="5876" y="21109"/>
                  <a:pt x="5876" y="21125"/>
                  <a:pt x="5885" y="21125"/>
                </a:cubicBezTo>
                <a:cubicBezTo>
                  <a:pt x="5885" y="21125"/>
                  <a:pt x="5885" y="21125"/>
                  <a:pt x="5885" y="21125"/>
                </a:cubicBezTo>
                <a:close/>
                <a:moveTo>
                  <a:pt x="5894" y="21280"/>
                </a:moveTo>
                <a:cubicBezTo>
                  <a:pt x="5894" y="21280"/>
                  <a:pt x="5894" y="21280"/>
                  <a:pt x="5894" y="21280"/>
                </a:cubicBezTo>
                <a:cubicBezTo>
                  <a:pt x="5894" y="21280"/>
                  <a:pt x="5903" y="21280"/>
                  <a:pt x="5903" y="21280"/>
                </a:cubicBezTo>
                <a:cubicBezTo>
                  <a:pt x="5903" y="21280"/>
                  <a:pt x="5903" y="21280"/>
                  <a:pt x="5903" y="21280"/>
                </a:cubicBezTo>
                <a:cubicBezTo>
                  <a:pt x="5903" y="21280"/>
                  <a:pt x="5903" y="21280"/>
                  <a:pt x="5894" y="21280"/>
                </a:cubicBezTo>
                <a:close/>
                <a:moveTo>
                  <a:pt x="5940" y="21187"/>
                </a:moveTo>
                <a:cubicBezTo>
                  <a:pt x="5940" y="21187"/>
                  <a:pt x="5940" y="21187"/>
                  <a:pt x="5940" y="21187"/>
                </a:cubicBezTo>
                <a:cubicBezTo>
                  <a:pt x="5931" y="21187"/>
                  <a:pt x="5931" y="21187"/>
                  <a:pt x="5931" y="21187"/>
                </a:cubicBezTo>
                <a:cubicBezTo>
                  <a:pt x="5931" y="21203"/>
                  <a:pt x="5931" y="21203"/>
                  <a:pt x="5922" y="21203"/>
                </a:cubicBezTo>
                <a:cubicBezTo>
                  <a:pt x="5922" y="21218"/>
                  <a:pt x="5922" y="21218"/>
                  <a:pt x="5922" y="21218"/>
                </a:cubicBezTo>
                <a:cubicBezTo>
                  <a:pt x="5913" y="21218"/>
                  <a:pt x="5913" y="21218"/>
                  <a:pt x="5913" y="21218"/>
                </a:cubicBezTo>
                <a:cubicBezTo>
                  <a:pt x="5922" y="21218"/>
                  <a:pt x="5922" y="21218"/>
                  <a:pt x="5922" y="21218"/>
                </a:cubicBezTo>
                <a:cubicBezTo>
                  <a:pt x="5922" y="21218"/>
                  <a:pt x="5922" y="21203"/>
                  <a:pt x="5922" y="21203"/>
                </a:cubicBezTo>
                <a:cubicBezTo>
                  <a:pt x="5922" y="21203"/>
                  <a:pt x="5931" y="21187"/>
                  <a:pt x="5931" y="21187"/>
                </a:cubicBezTo>
                <a:cubicBezTo>
                  <a:pt x="5931" y="21187"/>
                  <a:pt x="5931" y="21187"/>
                  <a:pt x="5931" y="21187"/>
                </a:cubicBezTo>
                <a:cubicBezTo>
                  <a:pt x="5940" y="21187"/>
                  <a:pt x="5940" y="21187"/>
                  <a:pt x="5940" y="21187"/>
                </a:cubicBezTo>
                <a:cubicBezTo>
                  <a:pt x="5940" y="21187"/>
                  <a:pt x="5940" y="21171"/>
                  <a:pt x="5940" y="21171"/>
                </a:cubicBezTo>
                <a:cubicBezTo>
                  <a:pt x="5940" y="21187"/>
                  <a:pt x="5940" y="21187"/>
                  <a:pt x="5940" y="21187"/>
                </a:cubicBezTo>
                <a:close/>
                <a:moveTo>
                  <a:pt x="6050" y="21249"/>
                </a:moveTo>
                <a:cubicBezTo>
                  <a:pt x="6059" y="21249"/>
                  <a:pt x="6059" y="21249"/>
                  <a:pt x="6068" y="21249"/>
                </a:cubicBezTo>
                <a:cubicBezTo>
                  <a:pt x="6068" y="21265"/>
                  <a:pt x="6068" y="21265"/>
                  <a:pt x="6059" y="21265"/>
                </a:cubicBezTo>
                <a:cubicBezTo>
                  <a:pt x="6059" y="21280"/>
                  <a:pt x="6059" y="21280"/>
                  <a:pt x="6050" y="21280"/>
                </a:cubicBezTo>
                <a:cubicBezTo>
                  <a:pt x="6050" y="21280"/>
                  <a:pt x="6050" y="21280"/>
                  <a:pt x="6041" y="21280"/>
                </a:cubicBezTo>
                <a:cubicBezTo>
                  <a:pt x="6041" y="21280"/>
                  <a:pt x="6041" y="21265"/>
                  <a:pt x="6050" y="21249"/>
                </a:cubicBezTo>
                <a:close/>
                <a:moveTo>
                  <a:pt x="6004" y="21342"/>
                </a:moveTo>
                <a:cubicBezTo>
                  <a:pt x="6004" y="21358"/>
                  <a:pt x="6004" y="21358"/>
                  <a:pt x="6004" y="21358"/>
                </a:cubicBezTo>
                <a:cubicBezTo>
                  <a:pt x="6013" y="21358"/>
                  <a:pt x="6022" y="21373"/>
                  <a:pt x="6032" y="21389"/>
                </a:cubicBezTo>
                <a:cubicBezTo>
                  <a:pt x="6032" y="21389"/>
                  <a:pt x="6032" y="21389"/>
                  <a:pt x="6032" y="21389"/>
                </a:cubicBezTo>
                <a:cubicBezTo>
                  <a:pt x="6032" y="21389"/>
                  <a:pt x="6032" y="21373"/>
                  <a:pt x="6032" y="21373"/>
                </a:cubicBezTo>
                <a:cubicBezTo>
                  <a:pt x="6032" y="21373"/>
                  <a:pt x="6032" y="21373"/>
                  <a:pt x="6032" y="21358"/>
                </a:cubicBezTo>
                <a:cubicBezTo>
                  <a:pt x="6032" y="21358"/>
                  <a:pt x="6041" y="21342"/>
                  <a:pt x="6041" y="21342"/>
                </a:cubicBezTo>
                <a:cubicBezTo>
                  <a:pt x="6050" y="21342"/>
                  <a:pt x="6050" y="21358"/>
                  <a:pt x="6050" y="21358"/>
                </a:cubicBezTo>
                <a:cubicBezTo>
                  <a:pt x="6059" y="21358"/>
                  <a:pt x="6050" y="21373"/>
                  <a:pt x="6050" y="21373"/>
                </a:cubicBezTo>
                <a:cubicBezTo>
                  <a:pt x="6041" y="21373"/>
                  <a:pt x="6041" y="21373"/>
                  <a:pt x="6032" y="21373"/>
                </a:cubicBezTo>
                <a:cubicBezTo>
                  <a:pt x="6032" y="21389"/>
                  <a:pt x="6032" y="21389"/>
                  <a:pt x="6032" y="21389"/>
                </a:cubicBezTo>
                <a:cubicBezTo>
                  <a:pt x="6032" y="21389"/>
                  <a:pt x="6032" y="21389"/>
                  <a:pt x="6032" y="21389"/>
                </a:cubicBezTo>
                <a:cubicBezTo>
                  <a:pt x="6032" y="21389"/>
                  <a:pt x="6022" y="21389"/>
                  <a:pt x="6022" y="21389"/>
                </a:cubicBezTo>
                <a:cubicBezTo>
                  <a:pt x="6013" y="21389"/>
                  <a:pt x="6004" y="21389"/>
                  <a:pt x="6004" y="21373"/>
                </a:cubicBezTo>
                <a:cubicBezTo>
                  <a:pt x="6004" y="21373"/>
                  <a:pt x="6004" y="21358"/>
                  <a:pt x="6004" y="21358"/>
                </a:cubicBezTo>
                <a:cubicBezTo>
                  <a:pt x="6004" y="21358"/>
                  <a:pt x="6004" y="21358"/>
                  <a:pt x="5995" y="21358"/>
                </a:cubicBezTo>
                <a:cubicBezTo>
                  <a:pt x="5995" y="21358"/>
                  <a:pt x="5995" y="21342"/>
                  <a:pt x="5995" y="21342"/>
                </a:cubicBezTo>
                <a:cubicBezTo>
                  <a:pt x="5995" y="21342"/>
                  <a:pt x="5986" y="21342"/>
                  <a:pt x="5986" y="21342"/>
                </a:cubicBezTo>
                <a:cubicBezTo>
                  <a:pt x="5986" y="21327"/>
                  <a:pt x="5995" y="21327"/>
                  <a:pt x="5995" y="21327"/>
                </a:cubicBezTo>
                <a:cubicBezTo>
                  <a:pt x="5995" y="21342"/>
                  <a:pt x="5995" y="21342"/>
                  <a:pt x="5995" y="21342"/>
                </a:cubicBezTo>
                <a:cubicBezTo>
                  <a:pt x="5995" y="21342"/>
                  <a:pt x="6004" y="21342"/>
                  <a:pt x="6004" y="21342"/>
                </a:cubicBezTo>
                <a:close/>
                <a:moveTo>
                  <a:pt x="6068" y="13464"/>
                </a:moveTo>
                <a:cubicBezTo>
                  <a:pt x="6077" y="13448"/>
                  <a:pt x="6077" y="13448"/>
                  <a:pt x="6077" y="13448"/>
                </a:cubicBezTo>
                <a:cubicBezTo>
                  <a:pt x="6077" y="13464"/>
                  <a:pt x="6077" y="13464"/>
                  <a:pt x="6077" y="13464"/>
                </a:cubicBezTo>
                <a:lnTo>
                  <a:pt x="6068" y="13464"/>
                </a:lnTo>
                <a:close/>
                <a:moveTo>
                  <a:pt x="6187" y="17908"/>
                </a:moveTo>
                <a:cubicBezTo>
                  <a:pt x="6187" y="17908"/>
                  <a:pt x="6178" y="17908"/>
                  <a:pt x="6178" y="17908"/>
                </a:cubicBezTo>
                <a:cubicBezTo>
                  <a:pt x="6178" y="17908"/>
                  <a:pt x="6178" y="17893"/>
                  <a:pt x="6187" y="17893"/>
                </a:cubicBezTo>
                <a:cubicBezTo>
                  <a:pt x="6187" y="17893"/>
                  <a:pt x="6187" y="17893"/>
                  <a:pt x="6187" y="17893"/>
                </a:cubicBezTo>
                <a:cubicBezTo>
                  <a:pt x="6196" y="17893"/>
                  <a:pt x="6196" y="17908"/>
                  <a:pt x="6196" y="17908"/>
                </a:cubicBezTo>
                <a:cubicBezTo>
                  <a:pt x="6196" y="17908"/>
                  <a:pt x="6196" y="17908"/>
                  <a:pt x="6187" y="17908"/>
                </a:cubicBezTo>
                <a:close/>
                <a:moveTo>
                  <a:pt x="6562" y="13712"/>
                </a:moveTo>
                <a:cubicBezTo>
                  <a:pt x="6553" y="13712"/>
                  <a:pt x="6553" y="13712"/>
                  <a:pt x="6553" y="13712"/>
                </a:cubicBezTo>
                <a:cubicBezTo>
                  <a:pt x="6562" y="13697"/>
                  <a:pt x="6562" y="13697"/>
                  <a:pt x="6572" y="13697"/>
                </a:cubicBezTo>
                <a:cubicBezTo>
                  <a:pt x="6572" y="13697"/>
                  <a:pt x="6572" y="13712"/>
                  <a:pt x="6572" y="13712"/>
                </a:cubicBezTo>
                <a:cubicBezTo>
                  <a:pt x="6572" y="13712"/>
                  <a:pt x="6562" y="13728"/>
                  <a:pt x="6562" y="13712"/>
                </a:cubicBezTo>
                <a:close/>
                <a:moveTo>
                  <a:pt x="6874" y="14350"/>
                </a:moveTo>
                <a:cubicBezTo>
                  <a:pt x="6864" y="14365"/>
                  <a:pt x="6855" y="14365"/>
                  <a:pt x="6846" y="14365"/>
                </a:cubicBezTo>
                <a:cubicBezTo>
                  <a:pt x="6837" y="14350"/>
                  <a:pt x="6837" y="14334"/>
                  <a:pt x="6837" y="14334"/>
                </a:cubicBezTo>
                <a:cubicBezTo>
                  <a:pt x="6846" y="14318"/>
                  <a:pt x="6846" y="14303"/>
                  <a:pt x="6846" y="14303"/>
                </a:cubicBezTo>
                <a:cubicBezTo>
                  <a:pt x="6846" y="14303"/>
                  <a:pt x="6846" y="14318"/>
                  <a:pt x="6855" y="14318"/>
                </a:cubicBezTo>
                <a:cubicBezTo>
                  <a:pt x="6855" y="14334"/>
                  <a:pt x="6864" y="14334"/>
                  <a:pt x="6874" y="14334"/>
                </a:cubicBezTo>
                <a:cubicBezTo>
                  <a:pt x="6874" y="14334"/>
                  <a:pt x="6874" y="14334"/>
                  <a:pt x="6883" y="14334"/>
                </a:cubicBezTo>
                <a:cubicBezTo>
                  <a:pt x="6874" y="14334"/>
                  <a:pt x="6874" y="14350"/>
                  <a:pt x="6874" y="14350"/>
                </a:cubicBezTo>
                <a:close/>
                <a:moveTo>
                  <a:pt x="6947" y="14505"/>
                </a:moveTo>
                <a:cubicBezTo>
                  <a:pt x="6947" y="14505"/>
                  <a:pt x="6947" y="14489"/>
                  <a:pt x="6956" y="14489"/>
                </a:cubicBezTo>
                <a:cubicBezTo>
                  <a:pt x="6956" y="14489"/>
                  <a:pt x="6956" y="14489"/>
                  <a:pt x="6965" y="14489"/>
                </a:cubicBezTo>
                <a:cubicBezTo>
                  <a:pt x="6965" y="14489"/>
                  <a:pt x="6965" y="14489"/>
                  <a:pt x="6965" y="14489"/>
                </a:cubicBezTo>
                <a:cubicBezTo>
                  <a:pt x="6965" y="14489"/>
                  <a:pt x="6965" y="14505"/>
                  <a:pt x="6965" y="14505"/>
                </a:cubicBezTo>
                <a:cubicBezTo>
                  <a:pt x="6956" y="14505"/>
                  <a:pt x="6956" y="14505"/>
                  <a:pt x="6947" y="14505"/>
                </a:cubicBezTo>
                <a:close/>
                <a:moveTo>
                  <a:pt x="6974" y="14816"/>
                </a:moveTo>
                <a:cubicBezTo>
                  <a:pt x="6974" y="14816"/>
                  <a:pt x="6965" y="14816"/>
                  <a:pt x="6965" y="14816"/>
                </a:cubicBezTo>
                <a:cubicBezTo>
                  <a:pt x="6965" y="14800"/>
                  <a:pt x="6956" y="14785"/>
                  <a:pt x="6956" y="14769"/>
                </a:cubicBezTo>
                <a:cubicBezTo>
                  <a:pt x="6956" y="14769"/>
                  <a:pt x="6956" y="14754"/>
                  <a:pt x="6956" y="14754"/>
                </a:cubicBezTo>
                <a:cubicBezTo>
                  <a:pt x="6956" y="14754"/>
                  <a:pt x="6965" y="14754"/>
                  <a:pt x="6965" y="14769"/>
                </a:cubicBezTo>
                <a:cubicBezTo>
                  <a:pt x="6965" y="14769"/>
                  <a:pt x="6974" y="14785"/>
                  <a:pt x="6974" y="14800"/>
                </a:cubicBezTo>
                <a:cubicBezTo>
                  <a:pt x="6974" y="14800"/>
                  <a:pt x="6974" y="14800"/>
                  <a:pt x="6974" y="14816"/>
                </a:cubicBezTo>
                <a:close/>
                <a:moveTo>
                  <a:pt x="7029" y="16385"/>
                </a:moveTo>
                <a:cubicBezTo>
                  <a:pt x="7020" y="16385"/>
                  <a:pt x="7020" y="16385"/>
                  <a:pt x="7020" y="16385"/>
                </a:cubicBezTo>
                <a:cubicBezTo>
                  <a:pt x="7029" y="16370"/>
                  <a:pt x="7029" y="16370"/>
                  <a:pt x="7029" y="16370"/>
                </a:cubicBezTo>
                <a:lnTo>
                  <a:pt x="7029" y="16385"/>
                </a:lnTo>
                <a:close/>
                <a:moveTo>
                  <a:pt x="2599" y="7497"/>
                </a:moveTo>
                <a:cubicBezTo>
                  <a:pt x="2599" y="7497"/>
                  <a:pt x="2599" y="7481"/>
                  <a:pt x="2599" y="7481"/>
                </a:cubicBezTo>
                <a:cubicBezTo>
                  <a:pt x="2599" y="7497"/>
                  <a:pt x="2599" y="7497"/>
                  <a:pt x="2599" y="7497"/>
                </a:cubicBezTo>
                <a:cubicBezTo>
                  <a:pt x="2599" y="7497"/>
                  <a:pt x="2599" y="7497"/>
                  <a:pt x="2599" y="7497"/>
                </a:cubicBezTo>
                <a:cubicBezTo>
                  <a:pt x="2599" y="7497"/>
                  <a:pt x="2599" y="7497"/>
                  <a:pt x="2599" y="7497"/>
                </a:cubicBezTo>
                <a:close/>
                <a:moveTo>
                  <a:pt x="7395" y="4637"/>
                </a:moveTo>
                <a:cubicBezTo>
                  <a:pt x="7395" y="4637"/>
                  <a:pt x="7395" y="4637"/>
                  <a:pt x="7395" y="4637"/>
                </a:cubicBezTo>
                <a:cubicBezTo>
                  <a:pt x="7395" y="4637"/>
                  <a:pt x="7395" y="4637"/>
                  <a:pt x="7395" y="4637"/>
                </a:cubicBezTo>
                <a:close/>
                <a:moveTo>
                  <a:pt x="9015" y="4544"/>
                </a:moveTo>
                <a:cubicBezTo>
                  <a:pt x="9015" y="4529"/>
                  <a:pt x="9015" y="4529"/>
                  <a:pt x="9015" y="4513"/>
                </a:cubicBezTo>
                <a:cubicBezTo>
                  <a:pt x="9015" y="4513"/>
                  <a:pt x="9015" y="4513"/>
                  <a:pt x="9006" y="4513"/>
                </a:cubicBezTo>
                <a:cubicBezTo>
                  <a:pt x="8979" y="4482"/>
                  <a:pt x="8942" y="4497"/>
                  <a:pt x="8915" y="4466"/>
                </a:cubicBezTo>
                <a:cubicBezTo>
                  <a:pt x="8896" y="4451"/>
                  <a:pt x="8869" y="4451"/>
                  <a:pt x="8851" y="4466"/>
                </a:cubicBezTo>
                <a:cubicBezTo>
                  <a:pt x="8841" y="4466"/>
                  <a:pt x="8841" y="4466"/>
                  <a:pt x="8832" y="4451"/>
                </a:cubicBezTo>
                <a:cubicBezTo>
                  <a:pt x="8832" y="4451"/>
                  <a:pt x="8832" y="4451"/>
                  <a:pt x="8823" y="4451"/>
                </a:cubicBezTo>
                <a:cubicBezTo>
                  <a:pt x="8823" y="4435"/>
                  <a:pt x="8823" y="4435"/>
                  <a:pt x="8832" y="4420"/>
                </a:cubicBezTo>
                <a:cubicBezTo>
                  <a:pt x="8841" y="4420"/>
                  <a:pt x="8851" y="4420"/>
                  <a:pt x="8869" y="4404"/>
                </a:cubicBezTo>
                <a:cubicBezTo>
                  <a:pt x="8878" y="4389"/>
                  <a:pt x="8887" y="4373"/>
                  <a:pt x="8887" y="4342"/>
                </a:cubicBezTo>
                <a:cubicBezTo>
                  <a:pt x="8887" y="4311"/>
                  <a:pt x="8887" y="4280"/>
                  <a:pt x="8878" y="4264"/>
                </a:cubicBezTo>
                <a:cubicBezTo>
                  <a:pt x="8878" y="4249"/>
                  <a:pt x="8896" y="4233"/>
                  <a:pt x="8896" y="4233"/>
                </a:cubicBezTo>
                <a:cubicBezTo>
                  <a:pt x="8905" y="4233"/>
                  <a:pt x="8905" y="4249"/>
                  <a:pt x="8905" y="4249"/>
                </a:cubicBezTo>
                <a:cubicBezTo>
                  <a:pt x="8924" y="4295"/>
                  <a:pt x="8933" y="4358"/>
                  <a:pt x="8951" y="4404"/>
                </a:cubicBezTo>
                <a:cubicBezTo>
                  <a:pt x="8960" y="4435"/>
                  <a:pt x="8979" y="4451"/>
                  <a:pt x="9006" y="4451"/>
                </a:cubicBezTo>
                <a:cubicBezTo>
                  <a:pt x="9015" y="4435"/>
                  <a:pt x="9024" y="4435"/>
                  <a:pt x="9034" y="4451"/>
                </a:cubicBezTo>
                <a:cubicBezTo>
                  <a:pt x="9061" y="4451"/>
                  <a:pt x="9070" y="4435"/>
                  <a:pt x="9070" y="4389"/>
                </a:cubicBezTo>
                <a:cubicBezTo>
                  <a:pt x="9070" y="4358"/>
                  <a:pt x="9070" y="4311"/>
                  <a:pt x="9070" y="4280"/>
                </a:cubicBezTo>
                <a:cubicBezTo>
                  <a:pt x="9070" y="4233"/>
                  <a:pt x="9052" y="4202"/>
                  <a:pt x="9061" y="4156"/>
                </a:cubicBezTo>
                <a:cubicBezTo>
                  <a:pt x="9061" y="4156"/>
                  <a:pt x="9052" y="4140"/>
                  <a:pt x="9052" y="4125"/>
                </a:cubicBezTo>
                <a:cubicBezTo>
                  <a:pt x="9034" y="4078"/>
                  <a:pt x="9015" y="4031"/>
                  <a:pt x="8988" y="4000"/>
                </a:cubicBezTo>
                <a:cubicBezTo>
                  <a:pt x="8979" y="3985"/>
                  <a:pt x="8960" y="3969"/>
                  <a:pt x="8951" y="3954"/>
                </a:cubicBezTo>
                <a:cubicBezTo>
                  <a:pt x="8951" y="3954"/>
                  <a:pt x="8942" y="3938"/>
                  <a:pt x="8942" y="3923"/>
                </a:cubicBezTo>
                <a:cubicBezTo>
                  <a:pt x="8933" y="3891"/>
                  <a:pt x="8933" y="3860"/>
                  <a:pt x="8933" y="3829"/>
                </a:cubicBezTo>
                <a:cubicBezTo>
                  <a:pt x="8933" y="3829"/>
                  <a:pt x="8933" y="3814"/>
                  <a:pt x="8942" y="3814"/>
                </a:cubicBezTo>
                <a:cubicBezTo>
                  <a:pt x="8942" y="3814"/>
                  <a:pt x="8951" y="3814"/>
                  <a:pt x="8951" y="3814"/>
                </a:cubicBezTo>
                <a:cubicBezTo>
                  <a:pt x="8960" y="3829"/>
                  <a:pt x="8960" y="3845"/>
                  <a:pt x="8960" y="3845"/>
                </a:cubicBezTo>
                <a:cubicBezTo>
                  <a:pt x="8960" y="3907"/>
                  <a:pt x="8969" y="3938"/>
                  <a:pt x="8997" y="3969"/>
                </a:cubicBezTo>
                <a:cubicBezTo>
                  <a:pt x="9015" y="3985"/>
                  <a:pt x="9024" y="4016"/>
                  <a:pt x="9043" y="4016"/>
                </a:cubicBezTo>
                <a:cubicBezTo>
                  <a:pt x="9052" y="4016"/>
                  <a:pt x="9061" y="4016"/>
                  <a:pt x="9061" y="4000"/>
                </a:cubicBezTo>
                <a:cubicBezTo>
                  <a:pt x="9061" y="3985"/>
                  <a:pt x="9061" y="3954"/>
                  <a:pt x="9070" y="3938"/>
                </a:cubicBezTo>
                <a:cubicBezTo>
                  <a:pt x="9070" y="3907"/>
                  <a:pt x="9079" y="3891"/>
                  <a:pt x="9079" y="3876"/>
                </a:cubicBezTo>
                <a:cubicBezTo>
                  <a:pt x="9088" y="3860"/>
                  <a:pt x="9088" y="3845"/>
                  <a:pt x="9079" y="3829"/>
                </a:cubicBezTo>
                <a:cubicBezTo>
                  <a:pt x="9061" y="3814"/>
                  <a:pt x="9043" y="3783"/>
                  <a:pt x="9024" y="3767"/>
                </a:cubicBezTo>
                <a:cubicBezTo>
                  <a:pt x="9024" y="3767"/>
                  <a:pt x="9015" y="3752"/>
                  <a:pt x="9015" y="3736"/>
                </a:cubicBezTo>
                <a:cubicBezTo>
                  <a:pt x="9015" y="3736"/>
                  <a:pt x="9015" y="3736"/>
                  <a:pt x="9015" y="3736"/>
                </a:cubicBezTo>
                <a:cubicBezTo>
                  <a:pt x="9015" y="3736"/>
                  <a:pt x="9015" y="3736"/>
                  <a:pt x="9015" y="3736"/>
                </a:cubicBezTo>
                <a:cubicBezTo>
                  <a:pt x="8997" y="3720"/>
                  <a:pt x="8979" y="3705"/>
                  <a:pt x="8969" y="3689"/>
                </a:cubicBezTo>
                <a:cubicBezTo>
                  <a:pt x="8969" y="3689"/>
                  <a:pt x="8969" y="3689"/>
                  <a:pt x="8969" y="3689"/>
                </a:cubicBezTo>
                <a:cubicBezTo>
                  <a:pt x="8969" y="3689"/>
                  <a:pt x="8969" y="3674"/>
                  <a:pt x="8979" y="3674"/>
                </a:cubicBezTo>
                <a:cubicBezTo>
                  <a:pt x="8979" y="3674"/>
                  <a:pt x="8988" y="3674"/>
                  <a:pt x="8988" y="3689"/>
                </a:cubicBezTo>
                <a:cubicBezTo>
                  <a:pt x="8997" y="3705"/>
                  <a:pt x="9006" y="3720"/>
                  <a:pt x="9015" y="3736"/>
                </a:cubicBezTo>
                <a:cubicBezTo>
                  <a:pt x="9015" y="3736"/>
                  <a:pt x="9015" y="3736"/>
                  <a:pt x="9015" y="3736"/>
                </a:cubicBezTo>
                <a:cubicBezTo>
                  <a:pt x="9015" y="3736"/>
                  <a:pt x="9015" y="3736"/>
                  <a:pt x="9015" y="3736"/>
                </a:cubicBezTo>
                <a:cubicBezTo>
                  <a:pt x="9024" y="3736"/>
                  <a:pt x="9034" y="3752"/>
                  <a:pt x="9034" y="3752"/>
                </a:cubicBezTo>
                <a:cubicBezTo>
                  <a:pt x="9052" y="3767"/>
                  <a:pt x="9070" y="3767"/>
                  <a:pt x="9088" y="3752"/>
                </a:cubicBezTo>
                <a:cubicBezTo>
                  <a:pt x="9107" y="3736"/>
                  <a:pt x="9125" y="3720"/>
                  <a:pt x="9153" y="3720"/>
                </a:cubicBezTo>
                <a:cubicBezTo>
                  <a:pt x="9153" y="3720"/>
                  <a:pt x="9162" y="3705"/>
                  <a:pt x="9162" y="3689"/>
                </a:cubicBezTo>
                <a:cubicBezTo>
                  <a:pt x="9171" y="3674"/>
                  <a:pt x="9171" y="3658"/>
                  <a:pt x="9171" y="3643"/>
                </a:cubicBezTo>
                <a:cubicBezTo>
                  <a:pt x="9180" y="3627"/>
                  <a:pt x="9171" y="3596"/>
                  <a:pt x="9162" y="3596"/>
                </a:cubicBezTo>
                <a:cubicBezTo>
                  <a:pt x="9143" y="3596"/>
                  <a:pt x="9125" y="3565"/>
                  <a:pt x="9107" y="3550"/>
                </a:cubicBezTo>
                <a:cubicBezTo>
                  <a:pt x="9107" y="3550"/>
                  <a:pt x="9098" y="3550"/>
                  <a:pt x="9107" y="3550"/>
                </a:cubicBezTo>
                <a:cubicBezTo>
                  <a:pt x="9107" y="3534"/>
                  <a:pt x="9107" y="3534"/>
                  <a:pt x="9116" y="3534"/>
                </a:cubicBezTo>
                <a:cubicBezTo>
                  <a:pt x="9143" y="3550"/>
                  <a:pt x="9162" y="3565"/>
                  <a:pt x="9189" y="3534"/>
                </a:cubicBezTo>
                <a:cubicBezTo>
                  <a:pt x="9189" y="3518"/>
                  <a:pt x="9207" y="3534"/>
                  <a:pt x="9207" y="3518"/>
                </a:cubicBezTo>
                <a:cubicBezTo>
                  <a:pt x="9235" y="3518"/>
                  <a:pt x="9253" y="3441"/>
                  <a:pt x="9235" y="3425"/>
                </a:cubicBezTo>
                <a:cubicBezTo>
                  <a:pt x="9217" y="3394"/>
                  <a:pt x="9207" y="3379"/>
                  <a:pt x="9207" y="3348"/>
                </a:cubicBezTo>
                <a:cubicBezTo>
                  <a:pt x="9207" y="3348"/>
                  <a:pt x="9198" y="3332"/>
                  <a:pt x="9198" y="3316"/>
                </a:cubicBezTo>
                <a:cubicBezTo>
                  <a:pt x="9189" y="3316"/>
                  <a:pt x="9189" y="3316"/>
                  <a:pt x="9189" y="3301"/>
                </a:cubicBezTo>
                <a:cubicBezTo>
                  <a:pt x="9189" y="3285"/>
                  <a:pt x="9198" y="3285"/>
                  <a:pt x="9207" y="3285"/>
                </a:cubicBezTo>
                <a:cubicBezTo>
                  <a:pt x="9207" y="3285"/>
                  <a:pt x="9217" y="3301"/>
                  <a:pt x="9226" y="3285"/>
                </a:cubicBezTo>
                <a:cubicBezTo>
                  <a:pt x="9235" y="3285"/>
                  <a:pt x="9244" y="3270"/>
                  <a:pt x="9244" y="3254"/>
                </a:cubicBezTo>
                <a:cubicBezTo>
                  <a:pt x="9244" y="3208"/>
                  <a:pt x="9244" y="3177"/>
                  <a:pt x="9244" y="3146"/>
                </a:cubicBezTo>
                <a:cubicBezTo>
                  <a:pt x="9244" y="3130"/>
                  <a:pt x="9244" y="3099"/>
                  <a:pt x="9235" y="3099"/>
                </a:cubicBezTo>
                <a:cubicBezTo>
                  <a:pt x="9217" y="3068"/>
                  <a:pt x="9226" y="3052"/>
                  <a:pt x="9235" y="3037"/>
                </a:cubicBezTo>
                <a:cubicBezTo>
                  <a:pt x="9244" y="3037"/>
                  <a:pt x="9235" y="3006"/>
                  <a:pt x="9235" y="3006"/>
                </a:cubicBezTo>
                <a:cubicBezTo>
                  <a:pt x="9217" y="2990"/>
                  <a:pt x="9198" y="2990"/>
                  <a:pt x="9189" y="2975"/>
                </a:cubicBezTo>
                <a:cubicBezTo>
                  <a:pt x="9189" y="2975"/>
                  <a:pt x="9180" y="2975"/>
                  <a:pt x="9180" y="2975"/>
                </a:cubicBezTo>
                <a:cubicBezTo>
                  <a:pt x="9162" y="2959"/>
                  <a:pt x="9162" y="2944"/>
                  <a:pt x="9162" y="2928"/>
                </a:cubicBezTo>
                <a:cubicBezTo>
                  <a:pt x="9162" y="2912"/>
                  <a:pt x="9162" y="2897"/>
                  <a:pt x="9171" y="2897"/>
                </a:cubicBezTo>
                <a:cubicBezTo>
                  <a:pt x="9180" y="2897"/>
                  <a:pt x="9189" y="2912"/>
                  <a:pt x="9189" y="2912"/>
                </a:cubicBezTo>
                <a:cubicBezTo>
                  <a:pt x="9189" y="2912"/>
                  <a:pt x="9189" y="2928"/>
                  <a:pt x="9189" y="2928"/>
                </a:cubicBezTo>
                <a:cubicBezTo>
                  <a:pt x="9189" y="2912"/>
                  <a:pt x="9189" y="2912"/>
                  <a:pt x="9189" y="2912"/>
                </a:cubicBezTo>
                <a:cubicBezTo>
                  <a:pt x="9189" y="2912"/>
                  <a:pt x="9180" y="2897"/>
                  <a:pt x="9171" y="2881"/>
                </a:cubicBezTo>
                <a:cubicBezTo>
                  <a:pt x="9171" y="2881"/>
                  <a:pt x="9171" y="2881"/>
                  <a:pt x="9171" y="2881"/>
                </a:cubicBezTo>
                <a:cubicBezTo>
                  <a:pt x="9189" y="2866"/>
                  <a:pt x="9198" y="2850"/>
                  <a:pt x="9217" y="2819"/>
                </a:cubicBezTo>
                <a:cubicBezTo>
                  <a:pt x="9217" y="2804"/>
                  <a:pt x="9235" y="2804"/>
                  <a:pt x="9244" y="2819"/>
                </a:cubicBezTo>
                <a:cubicBezTo>
                  <a:pt x="9244" y="2819"/>
                  <a:pt x="9244" y="2819"/>
                  <a:pt x="9253" y="2819"/>
                </a:cubicBezTo>
                <a:cubicBezTo>
                  <a:pt x="9262" y="2850"/>
                  <a:pt x="9290" y="2881"/>
                  <a:pt x="9281" y="2928"/>
                </a:cubicBezTo>
                <a:cubicBezTo>
                  <a:pt x="9281" y="2975"/>
                  <a:pt x="9281" y="3006"/>
                  <a:pt x="9290" y="3052"/>
                </a:cubicBezTo>
                <a:cubicBezTo>
                  <a:pt x="9290" y="3052"/>
                  <a:pt x="9299" y="3052"/>
                  <a:pt x="9299" y="3052"/>
                </a:cubicBezTo>
                <a:cubicBezTo>
                  <a:pt x="9299" y="3037"/>
                  <a:pt x="9308" y="3021"/>
                  <a:pt x="9299" y="3006"/>
                </a:cubicBezTo>
                <a:cubicBezTo>
                  <a:pt x="9299" y="2959"/>
                  <a:pt x="9299" y="2912"/>
                  <a:pt x="9317" y="2866"/>
                </a:cubicBezTo>
                <a:cubicBezTo>
                  <a:pt x="9336" y="2835"/>
                  <a:pt x="9336" y="2788"/>
                  <a:pt x="9336" y="2742"/>
                </a:cubicBezTo>
                <a:cubicBezTo>
                  <a:pt x="9336" y="2726"/>
                  <a:pt x="9326" y="2695"/>
                  <a:pt x="9317" y="2695"/>
                </a:cubicBezTo>
                <a:cubicBezTo>
                  <a:pt x="9299" y="2695"/>
                  <a:pt x="9290" y="2695"/>
                  <a:pt x="9281" y="2679"/>
                </a:cubicBezTo>
                <a:cubicBezTo>
                  <a:pt x="9272" y="2679"/>
                  <a:pt x="9272" y="2679"/>
                  <a:pt x="9262" y="2664"/>
                </a:cubicBezTo>
                <a:cubicBezTo>
                  <a:pt x="9262" y="2664"/>
                  <a:pt x="9262" y="2648"/>
                  <a:pt x="9262" y="2648"/>
                </a:cubicBezTo>
                <a:cubicBezTo>
                  <a:pt x="9262" y="2648"/>
                  <a:pt x="9262" y="2633"/>
                  <a:pt x="9272" y="2633"/>
                </a:cubicBezTo>
                <a:cubicBezTo>
                  <a:pt x="9299" y="2633"/>
                  <a:pt x="9299" y="2617"/>
                  <a:pt x="9290" y="2586"/>
                </a:cubicBezTo>
                <a:cubicBezTo>
                  <a:pt x="9281" y="2555"/>
                  <a:pt x="9281" y="2539"/>
                  <a:pt x="9262" y="2524"/>
                </a:cubicBezTo>
                <a:cubicBezTo>
                  <a:pt x="9262" y="2524"/>
                  <a:pt x="9253" y="2508"/>
                  <a:pt x="9244" y="2493"/>
                </a:cubicBezTo>
                <a:cubicBezTo>
                  <a:pt x="9244" y="2493"/>
                  <a:pt x="9244" y="2477"/>
                  <a:pt x="9244" y="2477"/>
                </a:cubicBezTo>
                <a:cubicBezTo>
                  <a:pt x="9244" y="2477"/>
                  <a:pt x="9253" y="2477"/>
                  <a:pt x="9253" y="2477"/>
                </a:cubicBezTo>
                <a:cubicBezTo>
                  <a:pt x="9272" y="2493"/>
                  <a:pt x="9290" y="2477"/>
                  <a:pt x="9299" y="2431"/>
                </a:cubicBezTo>
                <a:cubicBezTo>
                  <a:pt x="9299" y="2384"/>
                  <a:pt x="9317" y="2353"/>
                  <a:pt x="9317" y="2291"/>
                </a:cubicBezTo>
                <a:cubicBezTo>
                  <a:pt x="9317" y="2167"/>
                  <a:pt x="9345" y="2073"/>
                  <a:pt x="9391" y="1980"/>
                </a:cubicBezTo>
                <a:cubicBezTo>
                  <a:pt x="9409" y="1949"/>
                  <a:pt x="9418" y="1918"/>
                  <a:pt x="9436" y="1887"/>
                </a:cubicBezTo>
                <a:cubicBezTo>
                  <a:pt x="9436" y="1871"/>
                  <a:pt x="9436" y="1856"/>
                  <a:pt x="9436" y="1856"/>
                </a:cubicBezTo>
                <a:cubicBezTo>
                  <a:pt x="9436" y="1809"/>
                  <a:pt x="9436" y="1809"/>
                  <a:pt x="9455" y="1809"/>
                </a:cubicBezTo>
                <a:cubicBezTo>
                  <a:pt x="9473" y="1809"/>
                  <a:pt x="9491" y="1778"/>
                  <a:pt x="9500" y="1747"/>
                </a:cubicBezTo>
                <a:cubicBezTo>
                  <a:pt x="9500" y="1731"/>
                  <a:pt x="9500" y="1700"/>
                  <a:pt x="9491" y="1700"/>
                </a:cubicBezTo>
                <a:cubicBezTo>
                  <a:pt x="9482" y="1685"/>
                  <a:pt x="9473" y="1685"/>
                  <a:pt x="9473" y="1685"/>
                </a:cubicBezTo>
                <a:cubicBezTo>
                  <a:pt x="9455" y="1685"/>
                  <a:pt x="9445" y="1685"/>
                  <a:pt x="9436" y="1685"/>
                </a:cubicBezTo>
                <a:cubicBezTo>
                  <a:pt x="9436" y="1685"/>
                  <a:pt x="9436" y="1669"/>
                  <a:pt x="9436" y="1669"/>
                </a:cubicBezTo>
                <a:cubicBezTo>
                  <a:pt x="9436" y="1669"/>
                  <a:pt x="9436" y="1654"/>
                  <a:pt x="9445" y="1654"/>
                </a:cubicBezTo>
                <a:cubicBezTo>
                  <a:pt x="9455" y="1638"/>
                  <a:pt x="9464" y="1654"/>
                  <a:pt x="9482" y="1654"/>
                </a:cubicBezTo>
                <a:cubicBezTo>
                  <a:pt x="9500" y="1669"/>
                  <a:pt x="9519" y="1669"/>
                  <a:pt x="9546" y="1654"/>
                </a:cubicBezTo>
                <a:cubicBezTo>
                  <a:pt x="9546" y="1638"/>
                  <a:pt x="9555" y="1638"/>
                  <a:pt x="9564" y="1623"/>
                </a:cubicBezTo>
                <a:cubicBezTo>
                  <a:pt x="9574" y="1623"/>
                  <a:pt x="9574" y="1607"/>
                  <a:pt x="9574" y="1592"/>
                </a:cubicBezTo>
                <a:cubicBezTo>
                  <a:pt x="9574" y="1576"/>
                  <a:pt x="9564" y="1576"/>
                  <a:pt x="9564" y="1560"/>
                </a:cubicBezTo>
                <a:cubicBezTo>
                  <a:pt x="9564" y="1545"/>
                  <a:pt x="9574" y="1529"/>
                  <a:pt x="9583" y="1545"/>
                </a:cubicBezTo>
                <a:cubicBezTo>
                  <a:pt x="9601" y="1545"/>
                  <a:pt x="9619" y="1545"/>
                  <a:pt x="9628" y="1514"/>
                </a:cubicBezTo>
                <a:cubicBezTo>
                  <a:pt x="9638" y="1498"/>
                  <a:pt x="9647" y="1483"/>
                  <a:pt x="9656" y="1483"/>
                </a:cubicBezTo>
                <a:cubicBezTo>
                  <a:pt x="9693" y="1421"/>
                  <a:pt x="9693" y="1390"/>
                  <a:pt x="9665" y="1327"/>
                </a:cubicBezTo>
                <a:cubicBezTo>
                  <a:pt x="9665" y="1327"/>
                  <a:pt x="9656" y="1312"/>
                  <a:pt x="9656" y="1312"/>
                </a:cubicBezTo>
                <a:cubicBezTo>
                  <a:pt x="9619" y="1250"/>
                  <a:pt x="9583" y="1219"/>
                  <a:pt x="9537" y="1219"/>
                </a:cubicBezTo>
                <a:cubicBezTo>
                  <a:pt x="9509" y="1219"/>
                  <a:pt x="9482" y="1234"/>
                  <a:pt x="9455" y="1250"/>
                </a:cubicBezTo>
                <a:cubicBezTo>
                  <a:pt x="9455" y="1250"/>
                  <a:pt x="9445" y="1265"/>
                  <a:pt x="9445" y="1265"/>
                </a:cubicBezTo>
                <a:cubicBezTo>
                  <a:pt x="9445" y="1281"/>
                  <a:pt x="9436" y="1296"/>
                  <a:pt x="9436" y="1312"/>
                </a:cubicBezTo>
                <a:cubicBezTo>
                  <a:pt x="9436" y="1327"/>
                  <a:pt x="9427" y="1327"/>
                  <a:pt x="9409" y="1327"/>
                </a:cubicBezTo>
                <a:cubicBezTo>
                  <a:pt x="9400" y="1327"/>
                  <a:pt x="9391" y="1312"/>
                  <a:pt x="9381" y="1296"/>
                </a:cubicBezTo>
                <a:cubicBezTo>
                  <a:pt x="9372" y="1296"/>
                  <a:pt x="9372" y="1296"/>
                  <a:pt x="9363" y="1312"/>
                </a:cubicBezTo>
                <a:cubicBezTo>
                  <a:pt x="9336" y="1390"/>
                  <a:pt x="9299" y="1421"/>
                  <a:pt x="9253" y="1452"/>
                </a:cubicBezTo>
                <a:cubicBezTo>
                  <a:pt x="9226" y="1467"/>
                  <a:pt x="9198" y="1467"/>
                  <a:pt x="9180" y="1498"/>
                </a:cubicBezTo>
                <a:cubicBezTo>
                  <a:pt x="9180" y="1498"/>
                  <a:pt x="9180" y="1498"/>
                  <a:pt x="9180" y="1498"/>
                </a:cubicBezTo>
                <a:cubicBezTo>
                  <a:pt x="9171" y="1514"/>
                  <a:pt x="9171" y="1514"/>
                  <a:pt x="9162" y="1529"/>
                </a:cubicBezTo>
                <a:cubicBezTo>
                  <a:pt x="9153" y="1529"/>
                  <a:pt x="9153" y="1545"/>
                  <a:pt x="9143" y="1560"/>
                </a:cubicBezTo>
                <a:cubicBezTo>
                  <a:pt x="9143" y="1560"/>
                  <a:pt x="9143" y="1560"/>
                  <a:pt x="9143" y="1560"/>
                </a:cubicBezTo>
                <a:cubicBezTo>
                  <a:pt x="9143" y="1545"/>
                  <a:pt x="9143" y="1545"/>
                  <a:pt x="9143" y="1545"/>
                </a:cubicBezTo>
                <a:cubicBezTo>
                  <a:pt x="9153" y="1545"/>
                  <a:pt x="9153" y="1529"/>
                  <a:pt x="9162" y="1529"/>
                </a:cubicBezTo>
                <a:cubicBezTo>
                  <a:pt x="9162" y="1514"/>
                  <a:pt x="9171" y="1514"/>
                  <a:pt x="9180" y="1498"/>
                </a:cubicBezTo>
                <a:cubicBezTo>
                  <a:pt x="9180" y="1498"/>
                  <a:pt x="9180" y="1498"/>
                  <a:pt x="9180" y="1498"/>
                </a:cubicBezTo>
                <a:cubicBezTo>
                  <a:pt x="9180" y="1483"/>
                  <a:pt x="9180" y="1467"/>
                  <a:pt x="9180" y="1467"/>
                </a:cubicBezTo>
                <a:cubicBezTo>
                  <a:pt x="9198" y="1436"/>
                  <a:pt x="9217" y="1390"/>
                  <a:pt x="9244" y="1374"/>
                </a:cubicBezTo>
                <a:cubicBezTo>
                  <a:pt x="9272" y="1358"/>
                  <a:pt x="9299" y="1327"/>
                  <a:pt x="9308" y="1281"/>
                </a:cubicBezTo>
                <a:cubicBezTo>
                  <a:pt x="9308" y="1265"/>
                  <a:pt x="9308" y="1250"/>
                  <a:pt x="9317" y="1234"/>
                </a:cubicBezTo>
                <a:cubicBezTo>
                  <a:pt x="9336" y="1141"/>
                  <a:pt x="9308" y="1110"/>
                  <a:pt x="9262" y="1125"/>
                </a:cubicBezTo>
                <a:cubicBezTo>
                  <a:pt x="9262" y="1125"/>
                  <a:pt x="9253" y="1125"/>
                  <a:pt x="9253" y="1125"/>
                </a:cubicBezTo>
                <a:cubicBezTo>
                  <a:pt x="9253" y="1125"/>
                  <a:pt x="9244" y="1125"/>
                  <a:pt x="9244" y="1141"/>
                </a:cubicBezTo>
                <a:cubicBezTo>
                  <a:pt x="9235" y="1156"/>
                  <a:pt x="9235" y="1188"/>
                  <a:pt x="9226" y="1203"/>
                </a:cubicBezTo>
                <a:cubicBezTo>
                  <a:pt x="9226" y="1234"/>
                  <a:pt x="9207" y="1250"/>
                  <a:pt x="9189" y="1250"/>
                </a:cubicBezTo>
                <a:cubicBezTo>
                  <a:pt x="9189" y="1250"/>
                  <a:pt x="9189" y="1250"/>
                  <a:pt x="9180" y="1250"/>
                </a:cubicBezTo>
                <a:cubicBezTo>
                  <a:pt x="9153" y="1219"/>
                  <a:pt x="9125" y="1234"/>
                  <a:pt x="9098" y="1234"/>
                </a:cubicBezTo>
                <a:cubicBezTo>
                  <a:pt x="9098" y="1234"/>
                  <a:pt x="9088" y="1234"/>
                  <a:pt x="9088" y="1234"/>
                </a:cubicBezTo>
                <a:cubicBezTo>
                  <a:pt x="9088" y="1234"/>
                  <a:pt x="9098" y="1219"/>
                  <a:pt x="9098" y="1219"/>
                </a:cubicBezTo>
                <a:cubicBezTo>
                  <a:pt x="9107" y="1203"/>
                  <a:pt x="9125" y="1203"/>
                  <a:pt x="9143" y="1188"/>
                </a:cubicBezTo>
                <a:cubicBezTo>
                  <a:pt x="9153" y="1188"/>
                  <a:pt x="9162" y="1172"/>
                  <a:pt x="9162" y="1141"/>
                </a:cubicBezTo>
                <a:cubicBezTo>
                  <a:pt x="9171" y="1125"/>
                  <a:pt x="9162" y="1110"/>
                  <a:pt x="9153" y="1094"/>
                </a:cubicBezTo>
                <a:cubicBezTo>
                  <a:pt x="9134" y="1094"/>
                  <a:pt x="9116" y="1079"/>
                  <a:pt x="9098" y="1079"/>
                </a:cubicBezTo>
                <a:cubicBezTo>
                  <a:pt x="9015" y="1048"/>
                  <a:pt x="8988" y="1048"/>
                  <a:pt x="8915" y="1110"/>
                </a:cubicBezTo>
                <a:cubicBezTo>
                  <a:pt x="8905" y="1110"/>
                  <a:pt x="8896" y="1125"/>
                  <a:pt x="8887" y="1125"/>
                </a:cubicBezTo>
                <a:cubicBezTo>
                  <a:pt x="8869" y="1141"/>
                  <a:pt x="8851" y="1141"/>
                  <a:pt x="8841" y="1156"/>
                </a:cubicBezTo>
                <a:cubicBezTo>
                  <a:pt x="8832" y="1156"/>
                  <a:pt x="8832" y="1141"/>
                  <a:pt x="8832" y="1141"/>
                </a:cubicBezTo>
                <a:cubicBezTo>
                  <a:pt x="8823" y="1141"/>
                  <a:pt x="8832" y="1125"/>
                  <a:pt x="8832" y="1125"/>
                </a:cubicBezTo>
                <a:cubicBezTo>
                  <a:pt x="8841" y="1110"/>
                  <a:pt x="8851" y="1110"/>
                  <a:pt x="8860" y="1094"/>
                </a:cubicBezTo>
                <a:cubicBezTo>
                  <a:pt x="8887" y="1079"/>
                  <a:pt x="8915" y="1063"/>
                  <a:pt x="8942" y="1048"/>
                </a:cubicBezTo>
                <a:cubicBezTo>
                  <a:pt x="8988" y="1001"/>
                  <a:pt x="9034" y="1001"/>
                  <a:pt x="9088" y="1032"/>
                </a:cubicBezTo>
                <a:cubicBezTo>
                  <a:pt x="9125" y="1048"/>
                  <a:pt x="9153" y="1048"/>
                  <a:pt x="9189" y="1048"/>
                </a:cubicBezTo>
                <a:cubicBezTo>
                  <a:pt x="9226" y="1032"/>
                  <a:pt x="9253" y="1017"/>
                  <a:pt x="9290" y="1017"/>
                </a:cubicBezTo>
                <a:cubicBezTo>
                  <a:pt x="9326" y="1017"/>
                  <a:pt x="9354" y="986"/>
                  <a:pt x="9381" y="939"/>
                </a:cubicBezTo>
                <a:cubicBezTo>
                  <a:pt x="9391" y="923"/>
                  <a:pt x="9391" y="877"/>
                  <a:pt x="9381" y="861"/>
                </a:cubicBezTo>
                <a:cubicBezTo>
                  <a:pt x="9363" y="830"/>
                  <a:pt x="9345" y="815"/>
                  <a:pt x="9326" y="784"/>
                </a:cubicBezTo>
                <a:cubicBezTo>
                  <a:pt x="9290" y="752"/>
                  <a:pt x="9253" y="721"/>
                  <a:pt x="9217" y="768"/>
                </a:cubicBezTo>
                <a:cubicBezTo>
                  <a:pt x="9217" y="768"/>
                  <a:pt x="9207" y="768"/>
                  <a:pt x="9198" y="768"/>
                </a:cubicBezTo>
                <a:cubicBezTo>
                  <a:pt x="9198" y="768"/>
                  <a:pt x="9198" y="752"/>
                  <a:pt x="9198" y="752"/>
                </a:cubicBezTo>
                <a:cubicBezTo>
                  <a:pt x="9198" y="752"/>
                  <a:pt x="9198" y="752"/>
                  <a:pt x="9198" y="752"/>
                </a:cubicBezTo>
                <a:cubicBezTo>
                  <a:pt x="9207" y="737"/>
                  <a:pt x="9217" y="737"/>
                  <a:pt x="9217" y="737"/>
                </a:cubicBezTo>
                <a:cubicBezTo>
                  <a:pt x="9244" y="706"/>
                  <a:pt x="9244" y="675"/>
                  <a:pt x="9235" y="628"/>
                </a:cubicBezTo>
                <a:cubicBezTo>
                  <a:pt x="9226" y="613"/>
                  <a:pt x="9217" y="613"/>
                  <a:pt x="9207" y="613"/>
                </a:cubicBezTo>
                <a:cubicBezTo>
                  <a:pt x="9153" y="644"/>
                  <a:pt x="9107" y="644"/>
                  <a:pt x="9061" y="597"/>
                </a:cubicBezTo>
                <a:cubicBezTo>
                  <a:pt x="9043" y="597"/>
                  <a:pt x="9024" y="597"/>
                  <a:pt x="9015" y="597"/>
                </a:cubicBezTo>
                <a:cubicBezTo>
                  <a:pt x="8997" y="597"/>
                  <a:pt x="8979" y="613"/>
                  <a:pt x="8960" y="613"/>
                </a:cubicBezTo>
                <a:cubicBezTo>
                  <a:pt x="8933" y="628"/>
                  <a:pt x="8905" y="628"/>
                  <a:pt x="8878" y="628"/>
                </a:cubicBezTo>
                <a:cubicBezTo>
                  <a:pt x="8860" y="613"/>
                  <a:pt x="8841" y="628"/>
                  <a:pt x="8823" y="644"/>
                </a:cubicBezTo>
                <a:cubicBezTo>
                  <a:pt x="8814" y="644"/>
                  <a:pt x="8805" y="644"/>
                  <a:pt x="8805" y="644"/>
                </a:cubicBezTo>
                <a:cubicBezTo>
                  <a:pt x="8796" y="644"/>
                  <a:pt x="8796" y="644"/>
                  <a:pt x="8796" y="644"/>
                </a:cubicBezTo>
                <a:cubicBezTo>
                  <a:pt x="8796" y="644"/>
                  <a:pt x="8796" y="628"/>
                  <a:pt x="8796" y="628"/>
                </a:cubicBezTo>
                <a:cubicBezTo>
                  <a:pt x="8805" y="628"/>
                  <a:pt x="8814" y="613"/>
                  <a:pt x="8823" y="613"/>
                </a:cubicBezTo>
                <a:cubicBezTo>
                  <a:pt x="8841" y="613"/>
                  <a:pt x="8869" y="613"/>
                  <a:pt x="8887" y="597"/>
                </a:cubicBezTo>
                <a:cubicBezTo>
                  <a:pt x="8924" y="582"/>
                  <a:pt x="8969" y="582"/>
                  <a:pt x="9006" y="582"/>
                </a:cubicBezTo>
                <a:cubicBezTo>
                  <a:pt x="9034" y="566"/>
                  <a:pt x="9070" y="566"/>
                  <a:pt x="9098" y="582"/>
                </a:cubicBezTo>
                <a:cubicBezTo>
                  <a:pt x="9134" y="613"/>
                  <a:pt x="9162" y="582"/>
                  <a:pt x="9180" y="566"/>
                </a:cubicBezTo>
                <a:cubicBezTo>
                  <a:pt x="9189" y="550"/>
                  <a:pt x="9189" y="535"/>
                  <a:pt x="9189" y="535"/>
                </a:cubicBezTo>
                <a:cubicBezTo>
                  <a:pt x="9171" y="488"/>
                  <a:pt x="9143" y="457"/>
                  <a:pt x="9116" y="442"/>
                </a:cubicBezTo>
                <a:cubicBezTo>
                  <a:pt x="9052" y="426"/>
                  <a:pt x="8997" y="379"/>
                  <a:pt x="8942" y="348"/>
                </a:cubicBezTo>
                <a:cubicBezTo>
                  <a:pt x="8915" y="333"/>
                  <a:pt x="8896" y="333"/>
                  <a:pt x="8869" y="333"/>
                </a:cubicBezTo>
                <a:cubicBezTo>
                  <a:pt x="8832" y="317"/>
                  <a:pt x="8805" y="348"/>
                  <a:pt x="8777" y="348"/>
                </a:cubicBezTo>
                <a:cubicBezTo>
                  <a:pt x="8759" y="364"/>
                  <a:pt x="8741" y="395"/>
                  <a:pt x="8732" y="426"/>
                </a:cubicBezTo>
                <a:cubicBezTo>
                  <a:pt x="8732" y="426"/>
                  <a:pt x="8732" y="442"/>
                  <a:pt x="8722" y="442"/>
                </a:cubicBezTo>
                <a:cubicBezTo>
                  <a:pt x="8722" y="442"/>
                  <a:pt x="8722" y="442"/>
                  <a:pt x="8722" y="442"/>
                </a:cubicBezTo>
                <a:cubicBezTo>
                  <a:pt x="8722" y="442"/>
                  <a:pt x="8722" y="442"/>
                  <a:pt x="8722" y="442"/>
                </a:cubicBezTo>
                <a:cubicBezTo>
                  <a:pt x="8732" y="442"/>
                  <a:pt x="8732" y="442"/>
                  <a:pt x="8732" y="442"/>
                </a:cubicBezTo>
                <a:cubicBezTo>
                  <a:pt x="8722" y="442"/>
                  <a:pt x="8722" y="457"/>
                  <a:pt x="8722" y="457"/>
                </a:cubicBezTo>
                <a:cubicBezTo>
                  <a:pt x="8722" y="457"/>
                  <a:pt x="8722" y="457"/>
                  <a:pt x="8722" y="457"/>
                </a:cubicBezTo>
                <a:cubicBezTo>
                  <a:pt x="8732" y="473"/>
                  <a:pt x="8732" y="473"/>
                  <a:pt x="8732" y="473"/>
                </a:cubicBezTo>
                <a:cubicBezTo>
                  <a:pt x="8722" y="473"/>
                  <a:pt x="8722" y="473"/>
                  <a:pt x="8722" y="473"/>
                </a:cubicBezTo>
                <a:cubicBezTo>
                  <a:pt x="8722" y="457"/>
                  <a:pt x="8722" y="457"/>
                  <a:pt x="8722" y="457"/>
                </a:cubicBezTo>
                <a:cubicBezTo>
                  <a:pt x="8704" y="473"/>
                  <a:pt x="8695" y="442"/>
                  <a:pt x="8677" y="426"/>
                </a:cubicBezTo>
                <a:cubicBezTo>
                  <a:pt x="8667" y="426"/>
                  <a:pt x="8667" y="426"/>
                  <a:pt x="8667" y="442"/>
                </a:cubicBezTo>
                <a:cubicBezTo>
                  <a:pt x="8658" y="442"/>
                  <a:pt x="8658" y="442"/>
                  <a:pt x="8658" y="442"/>
                </a:cubicBezTo>
                <a:cubicBezTo>
                  <a:pt x="8658" y="457"/>
                  <a:pt x="8667" y="473"/>
                  <a:pt x="8667" y="488"/>
                </a:cubicBezTo>
                <a:cubicBezTo>
                  <a:pt x="8667" y="488"/>
                  <a:pt x="8667" y="504"/>
                  <a:pt x="8667" y="504"/>
                </a:cubicBezTo>
                <a:cubicBezTo>
                  <a:pt x="8658" y="504"/>
                  <a:pt x="8649" y="519"/>
                  <a:pt x="8649" y="519"/>
                </a:cubicBezTo>
                <a:cubicBezTo>
                  <a:pt x="8631" y="504"/>
                  <a:pt x="8603" y="488"/>
                  <a:pt x="8585" y="457"/>
                </a:cubicBezTo>
                <a:cubicBezTo>
                  <a:pt x="8576" y="442"/>
                  <a:pt x="8558" y="442"/>
                  <a:pt x="8539" y="457"/>
                </a:cubicBezTo>
                <a:cubicBezTo>
                  <a:pt x="8530" y="473"/>
                  <a:pt x="8512" y="488"/>
                  <a:pt x="8503" y="488"/>
                </a:cubicBezTo>
                <a:cubicBezTo>
                  <a:pt x="8484" y="488"/>
                  <a:pt x="8484" y="504"/>
                  <a:pt x="8484" y="504"/>
                </a:cubicBezTo>
                <a:cubicBezTo>
                  <a:pt x="8484" y="535"/>
                  <a:pt x="8484" y="582"/>
                  <a:pt x="8484" y="613"/>
                </a:cubicBezTo>
                <a:cubicBezTo>
                  <a:pt x="8475" y="628"/>
                  <a:pt x="8475" y="644"/>
                  <a:pt x="8466" y="644"/>
                </a:cubicBezTo>
                <a:cubicBezTo>
                  <a:pt x="8457" y="659"/>
                  <a:pt x="8448" y="675"/>
                  <a:pt x="8439" y="690"/>
                </a:cubicBezTo>
                <a:cubicBezTo>
                  <a:pt x="8439" y="690"/>
                  <a:pt x="8429" y="690"/>
                  <a:pt x="8429" y="690"/>
                </a:cubicBezTo>
                <a:cubicBezTo>
                  <a:pt x="8411" y="675"/>
                  <a:pt x="8393" y="659"/>
                  <a:pt x="8375" y="659"/>
                </a:cubicBezTo>
                <a:cubicBezTo>
                  <a:pt x="8375" y="659"/>
                  <a:pt x="8356" y="675"/>
                  <a:pt x="8356" y="690"/>
                </a:cubicBezTo>
                <a:cubicBezTo>
                  <a:pt x="8356" y="690"/>
                  <a:pt x="8356" y="706"/>
                  <a:pt x="8356" y="721"/>
                </a:cubicBezTo>
                <a:cubicBezTo>
                  <a:pt x="8365" y="768"/>
                  <a:pt x="8365" y="830"/>
                  <a:pt x="8375" y="877"/>
                </a:cubicBezTo>
                <a:cubicBezTo>
                  <a:pt x="8384" y="939"/>
                  <a:pt x="8384" y="1001"/>
                  <a:pt x="8402" y="1048"/>
                </a:cubicBezTo>
                <a:cubicBezTo>
                  <a:pt x="8402" y="1063"/>
                  <a:pt x="8402" y="1079"/>
                  <a:pt x="8384" y="1079"/>
                </a:cubicBezTo>
                <a:cubicBezTo>
                  <a:pt x="8375" y="1079"/>
                  <a:pt x="8365" y="1079"/>
                  <a:pt x="8356" y="1048"/>
                </a:cubicBezTo>
                <a:cubicBezTo>
                  <a:pt x="8356" y="1032"/>
                  <a:pt x="8347" y="1017"/>
                  <a:pt x="8329" y="1001"/>
                </a:cubicBezTo>
                <a:cubicBezTo>
                  <a:pt x="8329" y="1001"/>
                  <a:pt x="8329" y="1001"/>
                  <a:pt x="8338" y="986"/>
                </a:cubicBezTo>
                <a:cubicBezTo>
                  <a:pt x="8347" y="970"/>
                  <a:pt x="8347" y="954"/>
                  <a:pt x="8338" y="939"/>
                </a:cubicBezTo>
                <a:cubicBezTo>
                  <a:pt x="8329" y="923"/>
                  <a:pt x="8311" y="908"/>
                  <a:pt x="8311" y="877"/>
                </a:cubicBezTo>
                <a:cubicBezTo>
                  <a:pt x="8301" y="830"/>
                  <a:pt x="8292" y="799"/>
                  <a:pt x="8274" y="752"/>
                </a:cubicBezTo>
                <a:cubicBezTo>
                  <a:pt x="8274" y="721"/>
                  <a:pt x="8256" y="706"/>
                  <a:pt x="8246" y="690"/>
                </a:cubicBezTo>
                <a:cubicBezTo>
                  <a:pt x="8228" y="690"/>
                  <a:pt x="8210" y="690"/>
                  <a:pt x="8210" y="706"/>
                </a:cubicBezTo>
                <a:cubicBezTo>
                  <a:pt x="8210" y="721"/>
                  <a:pt x="8210" y="721"/>
                  <a:pt x="8201" y="737"/>
                </a:cubicBezTo>
                <a:cubicBezTo>
                  <a:pt x="8192" y="784"/>
                  <a:pt x="8192" y="846"/>
                  <a:pt x="8192" y="892"/>
                </a:cubicBezTo>
                <a:cubicBezTo>
                  <a:pt x="8192" y="923"/>
                  <a:pt x="8192" y="939"/>
                  <a:pt x="8192" y="970"/>
                </a:cubicBezTo>
                <a:cubicBezTo>
                  <a:pt x="8182" y="986"/>
                  <a:pt x="8164" y="970"/>
                  <a:pt x="8155" y="970"/>
                </a:cubicBezTo>
                <a:cubicBezTo>
                  <a:pt x="8146" y="970"/>
                  <a:pt x="8146" y="970"/>
                  <a:pt x="8146" y="970"/>
                </a:cubicBezTo>
                <a:cubicBezTo>
                  <a:pt x="8137" y="970"/>
                  <a:pt x="8137" y="986"/>
                  <a:pt x="8127" y="986"/>
                </a:cubicBezTo>
                <a:cubicBezTo>
                  <a:pt x="8127" y="986"/>
                  <a:pt x="8118" y="986"/>
                  <a:pt x="8118" y="970"/>
                </a:cubicBezTo>
                <a:cubicBezTo>
                  <a:pt x="8109" y="939"/>
                  <a:pt x="8127" y="923"/>
                  <a:pt x="8127" y="908"/>
                </a:cubicBezTo>
                <a:cubicBezTo>
                  <a:pt x="8118" y="861"/>
                  <a:pt x="8118" y="815"/>
                  <a:pt x="8118" y="768"/>
                </a:cubicBezTo>
                <a:cubicBezTo>
                  <a:pt x="8118" y="752"/>
                  <a:pt x="8118" y="752"/>
                  <a:pt x="8109" y="737"/>
                </a:cubicBezTo>
                <a:cubicBezTo>
                  <a:pt x="8109" y="737"/>
                  <a:pt x="8109" y="721"/>
                  <a:pt x="8109" y="721"/>
                </a:cubicBezTo>
                <a:cubicBezTo>
                  <a:pt x="8100" y="721"/>
                  <a:pt x="8100" y="721"/>
                  <a:pt x="8091" y="737"/>
                </a:cubicBezTo>
                <a:cubicBezTo>
                  <a:pt x="8082" y="752"/>
                  <a:pt x="8082" y="784"/>
                  <a:pt x="8082" y="799"/>
                </a:cubicBezTo>
                <a:cubicBezTo>
                  <a:pt x="8082" y="815"/>
                  <a:pt x="8091" y="846"/>
                  <a:pt x="8082" y="861"/>
                </a:cubicBezTo>
                <a:cubicBezTo>
                  <a:pt x="8082" y="877"/>
                  <a:pt x="8063" y="892"/>
                  <a:pt x="8063" y="923"/>
                </a:cubicBezTo>
                <a:cubicBezTo>
                  <a:pt x="8054" y="923"/>
                  <a:pt x="8054" y="923"/>
                  <a:pt x="8054" y="923"/>
                </a:cubicBezTo>
                <a:cubicBezTo>
                  <a:pt x="8054" y="923"/>
                  <a:pt x="8054" y="923"/>
                  <a:pt x="8054" y="923"/>
                </a:cubicBezTo>
                <a:cubicBezTo>
                  <a:pt x="8054" y="939"/>
                  <a:pt x="8045" y="939"/>
                  <a:pt x="8036" y="954"/>
                </a:cubicBezTo>
                <a:cubicBezTo>
                  <a:pt x="8036" y="970"/>
                  <a:pt x="8027" y="970"/>
                  <a:pt x="8018" y="986"/>
                </a:cubicBezTo>
                <a:cubicBezTo>
                  <a:pt x="8018" y="986"/>
                  <a:pt x="8018" y="986"/>
                  <a:pt x="8018" y="986"/>
                </a:cubicBezTo>
                <a:cubicBezTo>
                  <a:pt x="8018" y="1001"/>
                  <a:pt x="8018" y="1001"/>
                  <a:pt x="8018" y="1001"/>
                </a:cubicBezTo>
                <a:cubicBezTo>
                  <a:pt x="8008" y="1001"/>
                  <a:pt x="8018" y="1001"/>
                  <a:pt x="8018" y="986"/>
                </a:cubicBezTo>
                <a:cubicBezTo>
                  <a:pt x="8018" y="986"/>
                  <a:pt x="8018" y="986"/>
                  <a:pt x="8018" y="986"/>
                </a:cubicBezTo>
                <a:cubicBezTo>
                  <a:pt x="8027" y="970"/>
                  <a:pt x="8027" y="954"/>
                  <a:pt x="8036" y="954"/>
                </a:cubicBezTo>
                <a:cubicBezTo>
                  <a:pt x="8045" y="939"/>
                  <a:pt x="8045" y="939"/>
                  <a:pt x="8054" y="923"/>
                </a:cubicBezTo>
                <a:cubicBezTo>
                  <a:pt x="8054" y="923"/>
                  <a:pt x="8054" y="923"/>
                  <a:pt x="8054" y="923"/>
                </a:cubicBezTo>
                <a:cubicBezTo>
                  <a:pt x="8054" y="908"/>
                  <a:pt x="8045" y="892"/>
                  <a:pt x="8045" y="877"/>
                </a:cubicBezTo>
                <a:cubicBezTo>
                  <a:pt x="8054" y="846"/>
                  <a:pt x="8063" y="815"/>
                  <a:pt x="8073" y="784"/>
                </a:cubicBezTo>
                <a:cubicBezTo>
                  <a:pt x="8073" y="752"/>
                  <a:pt x="8073" y="721"/>
                  <a:pt x="8073" y="690"/>
                </a:cubicBezTo>
                <a:cubicBezTo>
                  <a:pt x="8073" y="675"/>
                  <a:pt x="8054" y="659"/>
                  <a:pt x="8045" y="659"/>
                </a:cubicBezTo>
                <a:cubicBezTo>
                  <a:pt x="8036" y="675"/>
                  <a:pt x="8018" y="675"/>
                  <a:pt x="8008" y="690"/>
                </a:cubicBezTo>
                <a:cubicBezTo>
                  <a:pt x="7981" y="706"/>
                  <a:pt x="7963" y="706"/>
                  <a:pt x="7935" y="721"/>
                </a:cubicBezTo>
                <a:cubicBezTo>
                  <a:pt x="7899" y="721"/>
                  <a:pt x="7862" y="721"/>
                  <a:pt x="7825" y="737"/>
                </a:cubicBezTo>
                <a:cubicBezTo>
                  <a:pt x="7807" y="737"/>
                  <a:pt x="7798" y="752"/>
                  <a:pt x="7798" y="784"/>
                </a:cubicBezTo>
                <a:cubicBezTo>
                  <a:pt x="7798" y="799"/>
                  <a:pt x="7798" y="799"/>
                  <a:pt x="7798" y="815"/>
                </a:cubicBezTo>
                <a:cubicBezTo>
                  <a:pt x="7798" y="815"/>
                  <a:pt x="7798" y="830"/>
                  <a:pt x="7798" y="830"/>
                </a:cubicBezTo>
                <a:cubicBezTo>
                  <a:pt x="7789" y="830"/>
                  <a:pt x="7789" y="830"/>
                  <a:pt x="7789" y="830"/>
                </a:cubicBezTo>
                <a:cubicBezTo>
                  <a:pt x="7780" y="815"/>
                  <a:pt x="7780" y="784"/>
                  <a:pt x="7771" y="784"/>
                </a:cubicBezTo>
                <a:cubicBezTo>
                  <a:pt x="7752" y="768"/>
                  <a:pt x="7743" y="784"/>
                  <a:pt x="7725" y="799"/>
                </a:cubicBezTo>
                <a:cubicBezTo>
                  <a:pt x="7716" y="799"/>
                  <a:pt x="7706" y="815"/>
                  <a:pt x="7706" y="846"/>
                </a:cubicBezTo>
                <a:cubicBezTo>
                  <a:pt x="7697" y="861"/>
                  <a:pt x="7697" y="861"/>
                  <a:pt x="7697" y="877"/>
                </a:cubicBezTo>
                <a:cubicBezTo>
                  <a:pt x="7697" y="908"/>
                  <a:pt x="7697" y="939"/>
                  <a:pt x="7688" y="954"/>
                </a:cubicBezTo>
                <a:cubicBezTo>
                  <a:pt x="7688" y="986"/>
                  <a:pt x="7670" y="1001"/>
                  <a:pt x="7661" y="1017"/>
                </a:cubicBezTo>
                <a:cubicBezTo>
                  <a:pt x="7661" y="1032"/>
                  <a:pt x="7652" y="1032"/>
                  <a:pt x="7652" y="1048"/>
                </a:cubicBezTo>
                <a:cubicBezTo>
                  <a:pt x="7642" y="1063"/>
                  <a:pt x="7633" y="1063"/>
                  <a:pt x="7624" y="1048"/>
                </a:cubicBezTo>
                <a:cubicBezTo>
                  <a:pt x="7606" y="1017"/>
                  <a:pt x="7587" y="1017"/>
                  <a:pt x="7569" y="1032"/>
                </a:cubicBezTo>
                <a:cubicBezTo>
                  <a:pt x="7542" y="1032"/>
                  <a:pt x="7514" y="1048"/>
                  <a:pt x="7496" y="1079"/>
                </a:cubicBezTo>
                <a:cubicBezTo>
                  <a:pt x="7478" y="1125"/>
                  <a:pt x="7459" y="1141"/>
                  <a:pt x="7432" y="1141"/>
                </a:cubicBezTo>
                <a:cubicBezTo>
                  <a:pt x="7423" y="1156"/>
                  <a:pt x="7423" y="1172"/>
                  <a:pt x="7414" y="1172"/>
                </a:cubicBezTo>
                <a:cubicBezTo>
                  <a:pt x="7386" y="1203"/>
                  <a:pt x="7368" y="1250"/>
                  <a:pt x="7349" y="1296"/>
                </a:cubicBezTo>
                <a:cubicBezTo>
                  <a:pt x="7340" y="1327"/>
                  <a:pt x="7349" y="1358"/>
                  <a:pt x="7368" y="1358"/>
                </a:cubicBezTo>
                <a:cubicBezTo>
                  <a:pt x="7386" y="1374"/>
                  <a:pt x="7404" y="1390"/>
                  <a:pt x="7423" y="1390"/>
                </a:cubicBezTo>
                <a:cubicBezTo>
                  <a:pt x="7423" y="1390"/>
                  <a:pt x="7423" y="1390"/>
                  <a:pt x="7423" y="1390"/>
                </a:cubicBezTo>
                <a:cubicBezTo>
                  <a:pt x="7432" y="1390"/>
                  <a:pt x="7432" y="1390"/>
                  <a:pt x="7432" y="1390"/>
                </a:cubicBezTo>
                <a:cubicBezTo>
                  <a:pt x="7432" y="1390"/>
                  <a:pt x="7432" y="1390"/>
                  <a:pt x="7432" y="1390"/>
                </a:cubicBezTo>
                <a:cubicBezTo>
                  <a:pt x="7432" y="1390"/>
                  <a:pt x="7432" y="1390"/>
                  <a:pt x="7423" y="1390"/>
                </a:cubicBezTo>
                <a:cubicBezTo>
                  <a:pt x="7432" y="1405"/>
                  <a:pt x="7432" y="1405"/>
                  <a:pt x="7432" y="1421"/>
                </a:cubicBezTo>
                <a:cubicBezTo>
                  <a:pt x="7432" y="1436"/>
                  <a:pt x="7432" y="1452"/>
                  <a:pt x="7423" y="1452"/>
                </a:cubicBezTo>
                <a:cubicBezTo>
                  <a:pt x="7414" y="1467"/>
                  <a:pt x="7404" y="1483"/>
                  <a:pt x="7404" y="1498"/>
                </a:cubicBezTo>
                <a:cubicBezTo>
                  <a:pt x="7404" y="1529"/>
                  <a:pt x="7395" y="1545"/>
                  <a:pt x="7386" y="1545"/>
                </a:cubicBezTo>
                <a:cubicBezTo>
                  <a:pt x="7377" y="1576"/>
                  <a:pt x="7359" y="1607"/>
                  <a:pt x="7340" y="1638"/>
                </a:cubicBezTo>
                <a:cubicBezTo>
                  <a:pt x="7331" y="1654"/>
                  <a:pt x="7322" y="1669"/>
                  <a:pt x="7313" y="1654"/>
                </a:cubicBezTo>
                <a:cubicBezTo>
                  <a:pt x="7276" y="1623"/>
                  <a:pt x="7240" y="1638"/>
                  <a:pt x="7212" y="1638"/>
                </a:cubicBezTo>
                <a:cubicBezTo>
                  <a:pt x="7194" y="1638"/>
                  <a:pt x="7185" y="1638"/>
                  <a:pt x="7176" y="1654"/>
                </a:cubicBezTo>
                <a:cubicBezTo>
                  <a:pt x="7157" y="1669"/>
                  <a:pt x="7139" y="1685"/>
                  <a:pt x="7121" y="1685"/>
                </a:cubicBezTo>
                <a:cubicBezTo>
                  <a:pt x="7084" y="1700"/>
                  <a:pt x="7047" y="1716"/>
                  <a:pt x="7011" y="1716"/>
                </a:cubicBezTo>
                <a:cubicBezTo>
                  <a:pt x="6983" y="1731"/>
                  <a:pt x="6965" y="1763"/>
                  <a:pt x="6947" y="1809"/>
                </a:cubicBezTo>
                <a:cubicBezTo>
                  <a:pt x="6938" y="1840"/>
                  <a:pt x="6928" y="1871"/>
                  <a:pt x="6947" y="1902"/>
                </a:cubicBezTo>
                <a:cubicBezTo>
                  <a:pt x="6965" y="1933"/>
                  <a:pt x="6974" y="1980"/>
                  <a:pt x="6993" y="2011"/>
                </a:cubicBezTo>
                <a:cubicBezTo>
                  <a:pt x="6993" y="2011"/>
                  <a:pt x="6993" y="2011"/>
                  <a:pt x="7002" y="2011"/>
                </a:cubicBezTo>
                <a:cubicBezTo>
                  <a:pt x="7002" y="2011"/>
                  <a:pt x="7002" y="2011"/>
                  <a:pt x="7002" y="2011"/>
                </a:cubicBezTo>
                <a:cubicBezTo>
                  <a:pt x="7002" y="2011"/>
                  <a:pt x="7002" y="2011"/>
                  <a:pt x="7002" y="2011"/>
                </a:cubicBezTo>
                <a:cubicBezTo>
                  <a:pt x="6993" y="2011"/>
                  <a:pt x="6993" y="2011"/>
                  <a:pt x="6993" y="2011"/>
                </a:cubicBezTo>
                <a:cubicBezTo>
                  <a:pt x="6993" y="2011"/>
                  <a:pt x="6993" y="2011"/>
                  <a:pt x="6993" y="2011"/>
                </a:cubicBezTo>
                <a:cubicBezTo>
                  <a:pt x="6993" y="2011"/>
                  <a:pt x="6993" y="2011"/>
                  <a:pt x="6993" y="2011"/>
                </a:cubicBezTo>
                <a:cubicBezTo>
                  <a:pt x="7002" y="2042"/>
                  <a:pt x="7002" y="2073"/>
                  <a:pt x="7011" y="2089"/>
                </a:cubicBezTo>
                <a:cubicBezTo>
                  <a:pt x="7020" y="2120"/>
                  <a:pt x="7038" y="2135"/>
                  <a:pt x="7057" y="2120"/>
                </a:cubicBezTo>
                <a:cubicBezTo>
                  <a:pt x="7066" y="2120"/>
                  <a:pt x="7075" y="2104"/>
                  <a:pt x="7093" y="2120"/>
                </a:cubicBezTo>
                <a:cubicBezTo>
                  <a:pt x="7102" y="2120"/>
                  <a:pt x="7121" y="2120"/>
                  <a:pt x="7139" y="2120"/>
                </a:cubicBezTo>
                <a:cubicBezTo>
                  <a:pt x="7139" y="2120"/>
                  <a:pt x="7148" y="2120"/>
                  <a:pt x="7148" y="2120"/>
                </a:cubicBezTo>
                <a:cubicBezTo>
                  <a:pt x="7157" y="2135"/>
                  <a:pt x="7157" y="2135"/>
                  <a:pt x="7157" y="2151"/>
                </a:cubicBezTo>
                <a:cubicBezTo>
                  <a:pt x="7157" y="2151"/>
                  <a:pt x="7157" y="2167"/>
                  <a:pt x="7148" y="2167"/>
                </a:cubicBezTo>
                <a:cubicBezTo>
                  <a:pt x="7139" y="2167"/>
                  <a:pt x="7130" y="2167"/>
                  <a:pt x="7130" y="2167"/>
                </a:cubicBezTo>
                <a:cubicBezTo>
                  <a:pt x="7093" y="2151"/>
                  <a:pt x="7066" y="2135"/>
                  <a:pt x="7038" y="2167"/>
                </a:cubicBezTo>
                <a:cubicBezTo>
                  <a:pt x="7020" y="2182"/>
                  <a:pt x="7011" y="2182"/>
                  <a:pt x="6993" y="2182"/>
                </a:cubicBezTo>
                <a:cubicBezTo>
                  <a:pt x="6983" y="2167"/>
                  <a:pt x="6965" y="2182"/>
                  <a:pt x="6947" y="2182"/>
                </a:cubicBezTo>
                <a:cubicBezTo>
                  <a:pt x="6928" y="2213"/>
                  <a:pt x="6919" y="2260"/>
                  <a:pt x="6938" y="2291"/>
                </a:cubicBezTo>
                <a:cubicBezTo>
                  <a:pt x="6947" y="2322"/>
                  <a:pt x="6965" y="2353"/>
                  <a:pt x="6983" y="2369"/>
                </a:cubicBezTo>
                <a:cubicBezTo>
                  <a:pt x="6993" y="2384"/>
                  <a:pt x="6993" y="2384"/>
                  <a:pt x="6983" y="2400"/>
                </a:cubicBezTo>
                <a:cubicBezTo>
                  <a:pt x="6974" y="2415"/>
                  <a:pt x="6965" y="2415"/>
                  <a:pt x="6956" y="2431"/>
                </a:cubicBezTo>
                <a:cubicBezTo>
                  <a:pt x="6956" y="2431"/>
                  <a:pt x="6947" y="2462"/>
                  <a:pt x="6947" y="2462"/>
                </a:cubicBezTo>
                <a:cubicBezTo>
                  <a:pt x="6965" y="2524"/>
                  <a:pt x="6983" y="2571"/>
                  <a:pt x="7011" y="2602"/>
                </a:cubicBezTo>
                <a:cubicBezTo>
                  <a:pt x="7038" y="2617"/>
                  <a:pt x="7047" y="2617"/>
                  <a:pt x="7057" y="2586"/>
                </a:cubicBezTo>
                <a:cubicBezTo>
                  <a:pt x="7066" y="2555"/>
                  <a:pt x="7066" y="2555"/>
                  <a:pt x="7084" y="2571"/>
                </a:cubicBezTo>
                <a:cubicBezTo>
                  <a:pt x="7093" y="2571"/>
                  <a:pt x="7102" y="2571"/>
                  <a:pt x="7112" y="2602"/>
                </a:cubicBezTo>
                <a:cubicBezTo>
                  <a:pt x="7112" y="2602"/>
                  <a:pt x="7121" y="2602"/>
                  <a:pt x="7121" y="2602"/>
                </a:cubicBezTo>
                <a:cubicBezTo>
                  <a:pt x="7157" y="2586"/>
                  <a:pt x="7194" y="2617"/>
                  <a:pt x="7221" y="2586"/>
                </a:cubicBezTo>
                <a:cubicBezTo>
                  <a:pt x="7221" y="2586"/>
                  <a:pt x="7231" y="2586"/>
                  <a:pt x="7231" y="2586"/>
                </a:cubicBezTo>
                <a:cubicBezTo>
                  <a:pt x="7258" y="2602"/>
                  <a:pt x="7295" y="2633"/>
                  <a:pt x="7322" y="2664"/>
                </a:cubicBezTo>
                <a:cubicBezTo>
                  <a:pt x="7340" y="2695"/>
                  <a:pt x="7368" y="2726"/>
                  <a:pt x="7386" y="2757"/>
                </a:cubicBezTo>
                <a:cubicBezTo>
                  <a:pt x="7395" y="2773"/>
                  <a:pt x="7404" y="2788"/>
                  <a:pt x="7414" y="2804"/>
                </a:cubicBezTo>
                <a:cubicBezTo>
                  <a:pt x="7414" y="2804"/>
                  <a:pt x="7414" y="2819"/>
                  <a:pt x="7414" y="2835"/>
                </a:cubicBezTo>
                <a:cubicBezTo>
                  <a:pt x="7414" y="2850"/>
                  <a:pt x="7414" y="2881"/>
                  <a:pt x="7404" y="2897"/>
                </a:cubicBezTo>
                <a:cubicBezTo>
                  <a:pt x="7386" y="2944"/>
                  <a:pt x="7395" y="2975"/>
                  <a:pt x="7414" y="3006"/>
                </a:cubicBezTo>
                <a:cubicBezTo>
                  <a:pt x="7414" y="3006"/>
                  <a:pt x="7423" y="3037"/>
                  <a:pt x="7423" y="3052"/>
                </a:cubicBezTo>
                <a:cubicBezTo>
                  <a:pt x="7423" y="3068"/>
                  <a:pt x="7423" y="3099"/>
                  <a:pt x="7414" y="3114"/>
                </a:cubicBezTo>
                <a:cubicBezTo>
                  <a:pt x="7404" y="3114"/>
                  <a:pt x="7404" y="3130"/>
                  <a:pt x="7414" y="3130"/>
                </a:cubicBezTo>
                <a:cubicBezTo>
                  <a:pt x="7423" y="3130"/>
                  <a:pt x="7423" y="3130"/>
                  <a:pt x="7432" y="3146"/>
                </a:cubicBezTo>
                <a:cubicBezTo>
                  <a:pt x="7441" y="3146"/>
                  <a:pt x="7450" y="3161"/>
                  <a:pt x="7441" y="3177"/>
                </a:cubicBezTo>
                <a:cubicBezTo>
                  <a:pt x="7441" y="3177"/>
                  <a:pt x="7441" y="3192"/>
                  <a:pt x="7432" y="3192"/>
                </a:cubicBezTo>
                <a:cubicBezTo>
                  <a:pt x="7423" y="3223"/>
                  <a:pt x="7423" y="3239"/>
                  <a:pt x="7432" y="3254"/>
                </a:cubicBezTo>
                <a:cubicBezTo>
                  <a:pt x="7441" y="3254"/>
                  <a:pt x="7441" y="3270"/>
                  <a:pt x="7441" y="3285"/>
                </a:cubicBezTo>
                <a:cubicBezTo>
                  <a:pt x="7432" y="3285"/>
                  <a:pt x="7423" y="3301"/>
                  <a:pt x="7432" y="3316"/>
                </a:cubicBezTo>
                <a:cubicBezTo>
                  <a:pt x="7432" y="3332"/>
                  <a:pt x="7441" y="3348"/>
                  <a:pt x="7441" y="3363"/>
                </a:cubicBezTo>
                <a:cubicBezTo>
                  <a:pt x="7441" y="3394"/>
                  <a:pt x="7441" y="3410"/>
                  <a:pt x="7441" y="3441"/>
                </a:cubicBezTo>
                <a:cubicBezTo>
                  <a:pt x="7450" y="3472"/>
                  <a:pt x="7441" y="3503"/>
                  <a:pt x="7441" y="3518"/>
                </a:cubicBezTo>
                <a:cubicBezTo>
                  <a:pt x="7432" y="3518"/>
                  <a:pt x="7432" y="3534"/>
                  <a:pt x="7441" y="3550"/>
                </a:cubicBezTo>
                <a:cubicBezTo>
                  <a:pt x="7441" y="3550"/>
                  <a:pt x="7450" y="3550"/>
                  <a:pt x="7450" y="3565"/>
                </a:cubicBezTo>
                <a:cubicBezTo>
                  <a:pt x="7459" y="3581"/>
                  <a:pt x="7459" y="3596"/>
                  <a:pt x="7441" y="3612"/>
                </a:cubicBezTo>
                <a:cubicBezTo>
                  <a:pt x="7432" y="3612"/>
                  <a:pt x="7423" y="3612"/>
                  <a:pt x="7414" y="3627"/>
                </a:cubicBezTo>
                <a:cubicBezTo>
                  <a:pt x="7404" y="3627"/>
                  <a:pt x="7404" y="3643"/>
                  <a:pt x="7414" y="3643"/>
                </a:cubicBezTo>
                <a:cubicBezTo>
                  <a:pt x="7414" y="3658"/>
                  <a:pt x="7441" y="3658"/>
                  <a:pt x="7414" y="3674"/>
                </a:cubicBezTo>
                <a:cubicBezTo>
                  <a:pt x="7395" y="3689"/>
                  <a:pt x="7395" y="3720"/>
                  <a:pt x="7395" y="3752"/>
                </a:cubicBezTo>
                <a:cubicBezTo>
                  <a:pt x="7404" y="3767"/>
                  <a:pt x="7404" y="3767"/>
                  <a:pt x="7414" y="3767"/>
                </a:cubicBezTo>
                <a:cubicBezTo>
                  <a:pt x="7414" y="3767"/>
                  <a:pt x="7414" y="3767"/>
                  <a:pt x="7414" y="3767"/>
                </a:cubicBezTo>
                <a:cubicBezTo>
                  <a:pt x="7414" y="3752"/>
                  <a:pt x="7414" y="3752"/>
                  <a:pt x="7414" y="3752"/>
                </a:cubicBezTo>
                <a:cubicBezTo>
                  <a:pt x="7414" y="3767"/>
                  <a:pt x="7414" y="3767"/>
                  <a:pt x="7414" y="3767"/>
                </a:cubicBezTo>
                <a:cubicBezTo>
                  <a:pt x="7414" y="3767"/>
                  <a:pt x="7414" y="3767"/>
                  <a:pt x="7414" y="3767"/>
                </a:cubicBezTo>
                <a:cubicBezTo>
                  <a:pt x="7404" y="3767"/>
                  <a:pt x="7404" y="3783"/>
                  <a:pt x="7395" y="3783"/>
                </a:cubicBezTo>
                <a:cubicBezTo>
                  <a:pt x="7395" y="3783"/>
                  <a:pt x="7395" y="3783"/>
                  <a:pt x="7395" y="3783"/>
                </a:cubicBezTo>
                <a:cubicBezTo>
                  <a:pt x="7395" y="3783"/>
                  <a:pt x="7395" y="3783"/>
                  <a:pt x="7395" y="3783"/>
                </a:cubicBezTo>
                <a:cubicBezTo>
                  <a:pt x="7395" y="3783"/>
                  <a:pt x="7395" y="3783"/>
                  <a:pt x="7395" y="3783"/>
                </a:cubicBezTo>
                <a:cubicBezTo>
                  <a:pt x="7395" y="3829"/>
                  <a:pt x="7386" y="3860"/>
                  <a:pt x="7368" y="3876"/>
                </a:cubicBezTo>
                <a:cubicBezTo>
                  <a:pt x="7359" y="3891"/>
                  <a:pt x="7368" y="3923"/>
                  <a:pt x="7377" y="3938"/>
                </a:cubicBezTo>
                <a:cubicBezTo>
                  <a:pt x="7404" y="4000"/>
                  <a:pt x="7423" y="4000"/>
                  <a:pt x="7450" y="3954"/>
                </a:cubicBezTo>
                <a:cubicBezTo>
                  <a:pt x="7459" y="3938"/>
                  <a:pt x="7459" y="3923"/>
                  <a:pt x="7468" y="3923"/>
                </a:cubicBezTo>
                <a:cubicBezTo>
                  <a:pt x="7478" y="3907"/>
                  <a:pt x="7487" y="3907"/>
                  <a:pt x="7496" y="3907"/>
                </a:cubicBezTo>
                <a:cubicBezTo>
                  <a:pt x="7496" y="3907"/>
                  <a:pt x="7505" y="3923"/>
                  <a:pt x="7505" y="3923"/>
                </a:cubicBezTo>
                <a:cubicBezTo>
                  <a:pt x="7505" y="3923"/>
                  <a:pt x="7505" y="3923"/>
                  <a:pt x="7505" y="3923"/>
                </a:cubicBezTo>
                <a:cubicBezTo>
                  <a:pt x="7505" y="3923"/>
                  <a:pt x="7505" y="3923"/>
                  <a:pt x="7505" y="3923"/>
                </a:cubicBezTo>
                <a:cubicBezTo>
                  <a:pt x="7505" y="3923"/>
                  <a:pt x="7505" y="3923"/>
                  <a:pt x="7505" y="3923"/>
                </a:cubicBezTo>
                <a:cubicBezTo>
                  <a:pt x="7514" y="3923"/>
                  <a:pt x="7514" y="3923"/>
                  <a:pt x="7523" y="3938"/>
                </a:cubicBezTo>
                <a:cubicBezTo>
                  <a:pt x="7523" y="3954"/>
                  <a:pt x="7514" y="3954"/>
                  <a:pt x="7505" y="3954"/>
                </a:cubicBezTo>
                <a:cubicBezTo>
                  <a:pt x="7496" y="3969"/>
                  <a:pt x="7487" y="4000"/>
                  <a:pt x="7487" y="4016"/>
                </a:cubicBezTo>
                <a:cubicBezTo>
                  <a:pt x="7478" y="4031"/>
                  <a:pt x="7478" y="4047"/>
                  <a:pt x="7487" y="4047"/>
                </a:cubicBezTo>
                <a:cubicBezTo>
                  <a:pt x="7496" y="4047"/>
                  <a:pt x="7505" y="4062"/>
                  <a:pt x="7505" y="4062"/>
                </a:cubicBezTo>
                <a:cubicBezTo>
                  <a:pt x="7514" y="4078"/>
                  <a:pt x="7523" y="4093"/>
                  <a:pt x="7514" y="4109"/>
                </a:cubicBezTo>
                <a:cubicBezTo>
                  <a:pt x="7514" y="4125"/>
                  <a:pt x="7505" y="4125"/>
                  <a:pt x="7505" y="4140"/>
                </a:cubicBezTo>
                <a:cubicBezTo>
                  <a:pt x="7505" y="4140"/>
                  <a:pt x="7505" y="4140"/>
                  <a:pt x="7505" y="4140"/>
                </a:cubicBezTo>
                <a:cubicBezTo>
                  <a:pt x="7505" y="4140"/>
                  <a:pt x="7505" y="4140"/>
                  <a:pt x="7505" y="4140"/>
                </a:cubicBezTo>
                <a:cubicBezTo>
                  <a:pt x="7523" y="4140"/>
                  <a:pt x="7542" y="4171"/>
                  <a:pt x="7542" y="4202"/>
                </a:cubicBezTo>
                <a:cubicBezTo>
                  <a:pt x="7542" y="4202"/>
                  <a:pt x="7542" y="4202"/>
                  <a:pt x="7542" y="4202"/>
                </a:cubicBezTo>
                <a:cubicBezTo>
                  <a:pt x="7533" y="4202"/>
                  <a:pt x="7533" y="4202"/>
                  <a:pt x="7533" y="4202"/>
                </a:cubicBezTo>
                <a:cubicBezTo>
                  <a:pt x="7523" y="4187"/>
                  <a:pt x="7514" y="4171"/>
                  <a:pt x="7505" y="4140"/>
                </a:cubicBezTo>
                <a:cubicBezTo>
                  <a:pt x="7505" y="4140"/>
                  <a:pt x="7505" y="4140"/>
                  <a:pt x="7505" y="4140"/>
                </a:cubicBezTo>
                <a:cubicBezTo>
                  <a:pt x="7505" y="4140"/>
                  <a:pt x="7505" y="4140"/>
                  <a:pt x="7505" y="4140"/>
                </a:cubicBezTo>
                <a:cubicBezTo>
                  <a:pt x="7487" y="4140"/>
                  <a:pt x="7468" y="4125"/>
                  <a:pt x="7450" y="4109"/>
                </a:cubicBezTo>
                <a:cubicBezTo>
                  <a:pt x="7432" y="4109"/>
                  <a:pt x="7423" y="4109"/>
                  <a:pt x="7404" y="4093"/>
                </a:cubicBezTo>
                <a:cubicBezTo>
                  <a:pt x="7395" y="4093"/>
                  <a:pt x="7377" y="4125"/>
                  <a:pt x="7377" y="4156"/>
                </a:cubicBezTo>
                <a:cubicBezTo>
                  <a:pt x="7377" y="4156"/>
                  <a:pt x="7377" y="4156"/>
                  <a:pt x="7377" y="4156"/>
                </a:cubicBezTo>
                <a:cubicBezTo>
                  <a:pt x="7386" y="4171"/>
                  <a:pt x="7386" y="4187"/>
                  <a:pt x="7386" y="4202"/>
                </a:cubicBezTo>
                <a:cubicBezTo>
                  <a:pt x="7377" y="4218"/>
                  <a:pt x="7368" y="4218"/>
                  <a:pt x="7368" y="4218"/>
                </a:cubicBezTo>
                <a:cubicBezTo>
                  <a:pt x="7349" y="4233"/>
                  <a:pt x="7349" y="4249"/>
                  <a:pt x="7340" y="4264"/>
                </a:cubicBezTo>
                <a:cubicBezTo>
                  <a:pt x="7340" y="4280"/>
                  <a:pt x="7331" y="4311"/>
                  <a:pt x="7340" y="4342"/>
                </a:cubicBezTo>
                <a:cubicBezTo>
                  <a:pt x="7340" y="4389"/>
                  <a:pt x="7349" y="4435"/>
                  <a:pt x="7377" y="4466"/>
                </a:cubicBezTo>
                <a:cubicBezTo>
                  <a:pt x="7377" y="4466"/>
                  <a:pt x="7377" y="4466"/>
                  <a:pt x="7386" y="4466"/>
                </a:cubicBezTo>
                <a:cubicBezTo>
                  <a:pt x="7414" y="4482"/>
                  <a:pt x="7441" y="4466"/>
                  <a:pt x="7468" y="4451"/>
                </a:cubicBezTo>
                <a:cubicBezTo>
                  <a:pt x="7478" y="4435"/>
                  <a:pt x="7487" y="4404"/>
                  <a:pt x="7478" y="4373"/>
                </a:cubicBezTo>
                <a:cubicBezTo>
                  <a:pt x="7478" y="4373"/>
                  <a:pt x="7468" y="4358"/>
                  <a:pt x="7459" y="4342"/>
                </a:cubicBezTo>
                <a:cubicBezTo>
                  <a:pt x="7450" y="4327"/>
                  <a:pt x="7450" y="4311"/>
                  <a:pt x="7441" y="4280"/>
                </a:cubicBezTo>
                <a:cubicBezTo>
                  <a:pt x="7441" y="4280"/>
                  <a:pt x="7441" y="4280"/>
                  <a:pt x="7441" y="4280"/>
                </a:cubicBezTo>
                <a:cubicBezTo>
                  <a:pt x="7441" y="4264"/>
                  <a:pt x="7441" y="4264"/>
                  <a:pt x="7441" y="4264"/>
                </a:cubicBezTo>
                <a:cubicBezTo>
                  <a:pt x="7441" y="4280"/>
                  <a:pt x="7441" y="4280"/>
                  <a:pt x="7441" y="4280"/>
                </a:cubicBezTo>
                <a:cubicBezTo>
                  <a:pt x="7441" y="4280"/>
                  <a:pt x="7441" y="4280"/>
                  <a:pt x="7441" y="4280"/>
                </a:cubicBezTo>
                <a:cubicBezTo>
                  <a:pt x="7478" y="4311"/>
                  <a:pt x="7514" y="4342"/>
                  <a:pt x="7551" y="4342"/>
                </a:cubicBezTo>
                <a:cubicBezTo>
                  <a:pt x="7560" y="4342"/>
                  <a:pt x="7569" y="4373"/>
                  <a:pt x="7560" y="4373"/>
                </a:cubicBezTo>
                <a:cubicBezTo>
                  <a:pt x="7551" y="4389"/>
                  <a:pt x="7551" y="4404"/>
                  <a:pt x="7542" y="4420"/>
                </a:cubicBezTo>
                <a:cubicBezTo>
                  <a:pt x="7542" y="4420"/>
                  <a:pt x="7542" y="4404"/>
                  <a:pt x="7542" y="4404"/>
                </a:cubicBezTo>
                <a:cubicBezTo>
                  <a:pt x="7542" y="4420"/>
                  <a:pt x="7542" y="4420"/>
                  <a:pt x="7542" y="4420"/>
                </a:cubicBezTo>
                <a:cubicBezTo>
                  <a:pt x="7542" y="4420"/>
                  <a:pt x="7542" y="4420"/>
                  <a:pt x="7542" y="4420"/>
                </a:cubicBezTo>
                <a:cubicBezTo>
                  <a:pt x="7533" y="4435"/>
                  <a:pt x="7533" y="4451"/>
                  <a:pt x="7523" y="4466"/>
                </a:cubicBezTo>
                <a:cubicBezTo>
                  <a:pt x="7523" y="4482"/>
                  <a:pt x="7523" y="4482"/>
                  <a:pt x="7523" y="4497"/>
                </a:cubicBezTo>
                <a:cubicBezTo>
                  <a:pt x="7533" y="4529"/>
                  <a:pt x="7533" y="4529"/>
                  <a:pt x="7514" y="4529"/>
                </a:cubicBezTo>
                <a:cubicBezTo>
                  <a:pt x="7505" y="4529"/>
                  <a:pt x="7496" y="4529"/>
                  <a:pt x="7496" y="4544"/>
                </a:cubicBezTo>
                <a:cubicBezTo>
                  <a:pt x="7487" y="4606"/>
                  <a:pt x="7468" y="4637"/>
                  <a:pt x="7432" y="4622"/>
                </a:cubicBezTo>
                <a:cubicBezTo>
                  <a:pt x="7423" y="4622"/>
                  <a:pt x="7414" y="4622"/>
                  <a:pt x="7395" y="4637"/>
                </a:cubicBezTo>
                <a:cubicBezTo>
                  <a:pt x="7395" y="4653"/>
                  <a:pt x="7404" y="4684"/>
                  <a:pt x="7404" y="4715"/>
                </a:cubicBezTo>
                <a:cubicBezTo>
                  <a:pt x="7414" y="4715"/>
                  <a:pt x="7414" y="4715"/>
                  <a:pt x="7414" y="4715"/>
                </a:cubicBezTo>
                <a:cubicBezTo>
                  <a:pt x="7414" y="4715"/>
                  <a:pt x="7414" y="4715"/>
                  <a:pt x="7414" y="4715"/>
                </a:cubicBezTo>
                <a:cubicBezTo>
                  <a:pt x="7414" y="4715"/>
                  <a:pt x="7414" y="4715"/>
                  <a:pt x="7414" y="4715"/>
                </a:cubicBezTo>
                <a:cubicBezTo>
                  <a:pt x="7404" y="4715"/>
                  <a:pt x="7404" y="4715"/>
                  <a:pt x="7404" y="4715"/>
                </a:cubicBezTo>
                <a:cubicBezTo>
                  <a:pt x="7404" y="4715"/>
                  <a:pt x="7395" y="4699"/>
                  <a:pt x="7386" y="4699"/>
                </a:cubicBezTo>
                <a:cubicBezTo>
                  <a:pt x="7368" y="4699"/>
                  <a:pt x="7368" y="4699"/>
                  <a:pt x="7368" y="4731"/>
                </a:cubicBezTo>
                <a:cubicBezTo>
                  <a:pt x="7359" y="4731"/>
                  <a:pt x="7359" y="4746"/>
                  <a:pt x="7359" y="4762"/>
                </a:cubicBezTo>
                <a:cubicBezTo>
                  <a:pt x="7340" y="4777"/>
                  <a:pt x="7331" y="4793"/>
                  <a:pt x="7322" y="4824"/>
                </a:cubicBezTo>
                <a:cubicBezTo>
                  <a:pt x="7322" y="4839"/>
                  <a:pt x="7313" y="4870"/>
                  <a:pt x="7313" y="4886"/>
                </a:cubicBezTo>
                <a:cubicBezTo>
                  <a:pt x="7304" y="4902"/>
                  <a:pt x="7304" y="4933"/>
                  <a:pt x="7304" y="4948"/>
                </a:cubicBezTo>
                <a:cubicBezTo>
                  <a:pt x="7304" y="4964"/>
                  <a:pt x="7304" y="4979"/>
                  <a:pt x="7313" y="4995"/>
                </a:cubicBezTo>
                <a:cubicBezTo>
                  <a:pt x="7313" y="4995"/>
                  <a:pt x="7322" y="5010"/>
                  <a:pt x="7331" y="5010"/>
                </a:cubicBezTo>
                <a:cubicBezTo>
                  <a:pt x="7331" y="5010"/>
                  <a:pt x="7331" y="5010"/>
                  <a:pt x="7331" y="5010"/>
                </a:cubicBezTo>
                <a:cubicBezTo>
                  <a:pt x="7331" y="5010"/>
                  <a:pt x="7331" y="5010"/>
                  <a:pt x="7331" y="5010"/>
                </a:cubicBezTo>
                <a:cubicBezTo>
                  <a:pt x="7340" y="5010"/>
                  <a:pt x="7340" y="4995"/>
                  <a:pt x="7340" y="4995"/>
                </a:cubicBezTo>
                <a:cubicBezTo>
                  <a:pt x="7340" y="4995"/>
                  <a:pt x="7340" y="4995"/>
                  <a:pt x="7349" y="4995"/>
                </a:cubicBezTo>
                <a:cubicBezTo>
                  <a:pt x="7340" y="5010"/>
                  <a:pt x="7340" y="5010"/>
                  <a:pt x="7331" y="5010"/>
                </a:cubicBezTo>
                <a:cubicBezTo>
                  <a:pt x="7331" y="5010"/>
                  <a:pt x="7331" y="5010"/>
                  <a:pt x="7331" y="5010"/>
                </a:cubicBezTo>
                <a:cubicBezTo>
                  <a:pt x="7331" y="5010"/>
                  <a:pt x="7331" y="5010"/>
                  <a:pt x="7331" y="5010"/>
                </a:cubicBezTo>
                <a:cubicBezTo>
                  <a:pt x="7313" y="5026"/>
                  <a:pt x="7304" y="5041"/>
                  <a:pt x="7295" y="5072"/>
                </a:cubicBezTo>
                <a:cubicBezTo>
                  <a:pt x="7285" y="5088"/>
                  <a:pt x="7276" y="5119"/>
                  <a:pt x="7295" y="5150"/>
                </a:cubicBezTo>
                <a:cubicBezTo>
                  <a:pt x="7304" y="5166"/>
                  <a:pt x="7304" y="5197"/>
                  <a:pt x="7304" y="5212"/>
                </a:cubicBezTo>
                <a:cubicBezTo>
                  <a:pt x="7304" y="5228"/>
                  <a:pt x="7304" y="5259"/>
                  <a:pt x="7313" y="5274"/>
                </a:cubicBezTo>
                <a:cubicBezTo>
                  <a:pt x="7322" y="5321"/>
                  <a:pt x="7331" y="5383"/>
                  <a:pt x="7322" y="5461"/>
                </a:cubicBezTo>
                <a:cubicBezTo>
                  <a:pt x="7322" y="5461"/>
                  <a:pt x="7322" y="5476"/>
                  <a:pt x="7322" y="5476"/>
                </a:cubicBezTo>
                <a:cubicBezTo>
                  <a:pt x="7322" y="5492"/>
                  <a:pt x="7331" y="5508"/>
                  <a:pt x="7340" y="5508"/>
                </a:cubicBezTo>
                <a:cubicBezTo>
                  <a:pt x="7359" y="5492"/>
                  <a:pt x="7377" y="5492"/>
                  <a:pt x="7395" y="5476"/>
                </a:cubicBezTo>
                <a:cubicBezTo>
                  <a:pt x="7395" y="5476"/>
                  <a:pt x="7395" y="5476"/>
                  <a:pt x="7395" y="5476"/>
                </a:cubicBezTo>
                <a:cubicBezTo>
                  <a:pt x="7395" y="5476"/>
                  <a:pt x="7395" y="5476"/>
                  <a:pt x="7395" y="5476"/>
                </a:cubicBezTo>
                <a:cubicBezTo>
                  <a:pt x="7404" y="5461"/>
                  <a:pt x="7404" y="5461"/>
                  <a:pt x="7404" y="5461"/>
                </a:cubicBezTo>
                <a:cubicBezTo>
                  <a:pt x="7404" y="5476"/>
                  <a:pt x="7404" y="5476"/>
                  <a:pt x="7395" y="5476"/>
                </a:cubicBezTo>
                <a:cubicBezTo>
                  <a:pt x="7395" y="5476"/>
                  <a:pt x="7395" y="5476"/>
                  <a:pt x="7395" y="5476"/>
                </a:cubicBezTo>
                <a:cubicBezTo>
                  <a:pt x="7395" y="5476"/>
                  <a:pt x="7395" y="5476"/>
                  <a:pt x="7395" y="5476"/>
                </a:cubicBezTo>
                <a:cubicBezTo>
                  <a:pt x="7386" y="5508"/>
                  <a:pt x="7368" y="5523"/>
                  <a:pt x="7359" y="5539"/>
                </a:cubicBezTo>
                <a:cubicBezTo>
                  <a:pt x="7340" y="5554"/>
                  <a:pt x="7331" y="5585"/>
                  <a:pt x="7340" y="5616"/>
                </a:cubicBezTo>
                <a:cubicBezTo>
                  <a:pt x="7340" y="5663"/>
                  <a:pt x="7349" y="5710"/>
                  <a:pt x="7368" y="5756"/>
                </a:cubicBezTo>
                <a:cubicBezTo>
                  <a:pt x="7368" y="5741"/>
                  <a:pt x="7368" y="5741"/>
                  <a:pt x="7368" y="5741"/>
                </a:cubicBezTo>
                <a:cubicBezTo>
                  <a:pt x="7368" y="5756"/>
                  <a:pt x="7368" y="5756"/>
                  <a:pt x="7368" y="5756"/>
                </a:cubicBezTo>
                <a:cubicBezTo>
                  <a:pt x="7368" y="5756"/>
                  <a:pt x="7368" y="5756"/>
                  <a:pt x="7368" y="5756"/>
                </a:cubicBezTo>
                <a:cubicBezTo>
                  <a:pt x="7359" y="5756"/>
                  <a:pt x="7359" y="5756"/>
                  <a:pt x="7359" y="5756"/>
                </a:cubicBezTo>
                <a:cubicBezTo>
                  <a:pt x="7368" y="5756"/>
                  <a:pt x="7368" y="5772"/>
                  <a:pt x="7377" y="5787"/>
                </a:cubicBezTo>
                <a:cubicBezTo>
                  <a:pt x="7386" y="5803"/>
                  <a:pt x="7395" y="5818"/>
                  <a:pt x="7386" y="5834"/>
                </a:cubicBezTo>
                <a:cubicBezTo>
                  <a:pt x="7386" y="5849"/>
                  <a:pt x="7377" y="5865"/>
                  <a:pt x="7386" y="5880"/>
                </a:cubicBezTo>
                <a:cubicBezTo>
                  <a:pt x="7404" y="5912"/>
                  <a:pt x="7404" y="5943"/>
                  <a:pt x="7414" y="5974"/>
                </a:cubicBezTo>
                <a:cubicBezTo>
                  <a:pt x="7414" y="6005"/>
                  <a:pt x="7414" y="6020"/>
                  <a:pt x="7414" y="6036"/>
                </a:cubicBezTo>
                <a:cubicBezTo>
                  <a:pt x="7404" y="6051"/>
                  <a:pt x="7404" y="6067"/>
                  <a:pt x="7404" y="6067"/>
                </a:cubicBezTo>
                <a:cubicBezTo>
                  <a:pt x="7423" y="6083"/>
                  <a:pt x="7432" y="6114"/>
                  <a:pt x="7441" y="6129"/>
                </a:cubicBezTo>
                <a:cubicBezTo>
                  <a:pt x="7468" y="6129"/>
                  <a:pt x="7478" y="6160"/>
                  <a:pt x="7478" y="6191"/>
                </a:cubicBezTo>
                <a:cubicBezTo>
                  <a:pt x="7478" y="6207"/>
                  <a:pt x="7487" y="6207"/>
                  <a:pt x="7487" y="6207"/>
                </a:cubicBezTo>
                <a:cubicBezTo>
                  <a:pt x="7505" y="6207"/>
                  <a:pt x="7514" y="6191"/>
                  <a:pt x="7533" y="6191"/>
                </a:cubicBezTo>
                <a:cubicBezTo>
                  <a:pt x="7542" y="6191"/>
                  <a:pt x="7551" y="6176"/>
                  <a:pt x="7560" y="6176"/>
                </a:cubicBezTo>
                <a:cubicBezTo>
                  <a:pt x="7569" y="6176"/>
                  <a:pt x="7587" y="6176"/>
                  <a:pt x="7587" y="6207"/>
                </a:cubicBezTo>
                <a:cubicBezTo>
                  <a:pt x="7587" y="6238"/>
                  <a:pt x="7597" y="6269"/>
                  <a:pt x="7615" y="6300"/>
                </a:cubicBezTo>
                <a:cubicBezTo>
                  <a:pt x="7615" y="6300"/>
                  <a:pt x="7615" y="6331"/>
                  <a:pt x="7624" y="6331"/>
                </a:cubicBezTo>
                <a:cubicBezTo>
                  <a:pt x="7633" y="6347"/>
                  <a:pt x="7633" y="6362"/>
                  <a:pt x="7642" y="6347"/>
                </a:cubicBezTo>
                <a:cubicBezTo>
                  <a:pt x="7661" y="6347"/>
                  <a:pt x="7679" y="6362"/>
                  <a:pt x="7697" y="6378"/>
                </a:cubicBezTo>
                <a:cubicBezTo>
                  <a:pt x="7706" y="6378"/>
                  <a:pt x="7725" y="6362"/>
                  <a:pt x="7734" y="6347"/>
                </a:cubicBezTo>
                <a:cubicBezTo>
                  <a:pt x="7743" y="6285"/>
                  <a:pt x="7743" y="6222"/>
                  <a:pt x="7761" y="6176"/>
                </a:cubicBezTo>
                <a:cubicBezTo>
                  <a:pt x="7771" y="6145"/>
                  <a:pt x="7780" y="6098"/>
                  <a:pt x="7798" y="6067"/>
                </a:cubicBezTo>
                <a:cubicBezTo>
                  <a:pt x="7807" y="6051"/>
                  <a:pt x="7816" y="6020"/>
                  <a:pt x="7816" y="5989"/>
                </a:cubicBezTo>
                <a:cubicBezTo>
                  <a:pt x="7816" y="5958"/>
                  <a:pt x="7825" y="5943"/>
                  <a:pt x="7825" y="5912"/>
                </a:cubicBezTo>
                <a:cubicBezTo>
                  <a:pt x="7825" y="5912"/>
                  <a:pt x="7825" y="5912"/>
                  <a:pt x="7825" y="5912"/>
                </a:cubicBezTo>
                <a:cubicBezTo>
                  <a:pt x="7825" y="5912"/>
                  <a:pt x="7825" y="5912"/>
                  <a:pt x="7825" y="5912"/>
                </a:cubicBezTo>
                <a:cubicBezTo>
                  <a:pt x="7825" y="5912"/>
                  <a:pt x="7816" y="5912"/>
                  <a:pt x="7816" y="5896"/>
                </a:cubicBezTo>
                <a:cubicBezTo>
                  <a:pt x="7816" y="5896"/>
                  <a:pt x="7816" y="5896"/>
                  <a:pt x="7816" y="5896"/>
                </a:cubicBezTo>
                <a:cubicBezTo>
                  <a:pt x="7816" y="5880"/>
                  <a:pt x="7816" y="5880"/>
                  <a:pt x="7825" y="5896"/>
                </a:cubicBezTo>
                <a:cubicBezTo>
                  <a:pt x="7825" y="5896"/>
                  <a:pt x="7825" y="5896"/>
                  <a:pt x="7825" y="5912"/>
                </a:cubicBezTo>
                <a:cubicBezTo>
                  <a:pt x="7825" y="5912"/>
                  <a:pt x="7825" y="5912"/>
                  <a:pt x="7825" y="5912"/>
                </a:cubicBezTo>
                <a:cubicBezTo>
                  <a:pt x="7825" y="5912"/>
                  <a:pt x="7825" y="5912"/>
                  <a:pt x="7825" y="5912"/>
                </a:cubicBezTo>
                <a:cubicBezTo>
                  <a:pt x="7844" y="5896"/>
                  <a:pt x="7853" y="5880"/>
                  <a:pt x="7862" y="5865"/>
                </a:cubicBezTo>
                <a:cubicBezTo>
                  <a:pt x="7871" y="5818"/>
                  <a:pt x="7889" y="5772"/>
                  <a:pt x="7917" y="5741"/>
                </a:cubicBezTo>
                <a:cubicBezTo>
                  <a:pt x="7935" y="5710"/>
                  <a:pt x="7944" y="5663"/>
                  <a:pt x="7935" y="5601"/>
                </a:cubicBezTo>
                <a:cubicBezTo>
                  <a:pt x="7926" y="5585"/>
                  <a:pt x="7935" y="5570"/>
                  <a:pt x="7944" y="5570"/>
                </a:cubicBezTo>
                <a:cubicBezTo>
                  <a:pt x="7954" y="5554"/>
                  <a:pt x="7954" y="5554"/>
                  <a:pt x="7963" y="5554"/>
                </a:cubicBezTo>
                <a:cubicBezTo>
                  <a:pt x="7963" y="5539"/>
                  <a:pt x="7963" y="5523"/>
                  <a:pt x="7963" y="5508"/>
                </a:cubicBezTo>
                <a:cubicBezTo>
                  <a:pt x="7963" y="5508"/>
                  <a:pt x="7963" y="5492"/>
                  <a:pt x="7963" y="5492"/>
                </a:cubicBezTo>
                <a:cubicBezTo>
                  <a:pt x="7954" y="5461"/>
                  <a:pt x="7954" y="5461"/>
                  <a:pt x="7972" y="5445"/>
                </a:cubicBezTo>
                <a:cubicBezTo>
                  <a:pt x="7990" y="5445"/>
                  <a:pt x="7999" y="5445"/>
                  <a:pt x="7999" y="5414"/>
                </a:cubicBezTo>
                <a:cubicBezTo>
                  <a:pt x="8008" y="5383"/>
                  <a:pt x="8027" y="5368"/>
                  <a:pt x="8045" y="5368"/>
                </a:cubicBezTo>
                <a:cubicBezTo>
                  <a:pt x="8073" y="5383"/>
                  <a:pt x="8100" y="5352"/>
                  <a:pt x="8137" y="5368"/>
                </a:cubicBezTo>
                <a:cubicBezTo>
                  <a:pt x="8146" y="5368"/>
                  <a:pt x="8146" y="5352"/>
                  <a:pt x="8155" y="5352"/>
                </a:cubicBezTo>
                <a:cubicBezTo>
                  <a:pt x="8155" y="5337"/>
                  <a:pt x="8164" y="5321"/>
                  <a:pt x="8173" y="5321"/>
                </a:cubicBezTo>
                <a:cubicBezTo>
                  <a:pt x="8210" y="5321"/>
                  <a:pt x="8246" y="5290"/>
                  <a:pt x="8283" y="5243"/>
                </a:cubicBezTo>
                <a:cubicBezTo>
                  <a:pt x="8283" y="5243"/>
                  <a:pt x="8292" y="5243"/>
                  <a:pt x="8292" y="5243"/>
                </a:cubicBezTo>
                <a:cubicBezTo>
                  <a:pt x="8320" y="5228"/>
                  <a:pt x="8338" y="5197"/>
                  <a:pt x="8347" y="5166"/>
                </a:cubicBezTo>
                <a:cubicBezTo>
                  <a:pt x="8365" y="5104"/>
                  <a:pt x="8393" y="5072"/>
                  <a:pt x="8411" y="5026"/>
                </a:cubicBezTo>
                <a:cubicBezTo>
                  <a:pt x="8429" y="4964"/>
                  <a:pt x="8466" y="4964"/>
                  <a:pt x="8494" y="4902"/>
                </a:cubicBezTo>
                <a:cubicBezTo>
                  <a:pt x="8512" y="4886"/>
                  <a:pt x="8530" y="4902"/>
                  <a:pt x="8548" y="4902"/>
                </a:cubicBezTo>
                <a:cubicBezTo>
                  <a:pt x="8558" y="4902"/>
                  <a:pt x="8567" y="4886"/>
                  <a:pt x="8576" y="4886"/>
                </a:cubicBezTo>
                <a:cubicBezTo>
                  <a:pt x="8585" y="4886"/>
                  <a:pt x="8594" y="4870"/>
                  <a:pt x="8594" y="4870"/>
                </a:cubicBezTo>
                <a:cubicBezTo>
                  <a:pt x="8613" y="4886"/>
                  <a:pt x="8631" y="4886"/>
                  <a:pt x="8640" y="4870"/>
                </a:cubicBezTo>
                <a:cubicBezTo>
                  <a:pt x="8667" y="4839"/>
                  <a:pt x="8695" y="4839"/>
                  <a:pt x="8732" y="4824"/>
                </a:cubicBezTo>
                <a:cubicBezTo>
                  <a:pt x="8777" y="4808"/>
                  <a:pt x="8823" y="4777"/>
                  <a:pt x="8860" y="4731"/>
                </a:cubicBezTo>
                <a:cubicBezTo>
                  <a:pt x="8905" y="4668"/>
                  <a:pt x="8960" y="4606"/>
                  <a:pt x="9015" y="4544"/>
                </a:cubicBezTo>
                <a:close/>
                <a:moveTo>
                  <a:pt x="9372" y="1794"/>
                </a:moveTo>
                <a:cubicBezTo>
                  <a:pt x="9372" y="1794"/>
                  <a:pt x="9381" y="1794"/>
                  <a:pt x="9381" y="1794"/>
                </a:cubicBezTo>
                <a:cubicBezTo>
                  <a:pt x="9381" y="1794"/>
                  <a:pt x="9391" y="1794"/>
                  <a:pt x="9391" y="1809"/>
                </a:cubicBezTo>
                <a:cubicBezTo>
                  <a:pt x="9391" y="1809"/>
                  <a:pt x="9391" y="1825"/>
                  <a:pt x="9381" y="1825"/>
                </a:cubicBezTo>
                <a:cubicBezTo>
                  <a:pt x="9381" y="1825"/>
                  <a:pt x="9372" y="1809"/>
                  <a:pt x="9372" y="1809"/>
                </a:cubicBezTo>
                <a:cubicBezTo>
                  <a:pt x="9372" y="1809"/>
                  <a:pt x="9372" y="1809"/>
                  <a:pt x="9372" y="1794"/>
                </a:cubicBezTo>
                <a:close/>
                <a:moveTo>
                  <a:pt x="9317" y="1840"/>
                </a:moveTo>
                <a:cubicBezTo>
                  <a:pt x="9317" y="1840"/>
                  <a:pt x="9326" y="1825"/>
                  <a:pt x="9326" y="1825"/>
                </a:cubicBezTo>
                <a:cubicBezTo>
                  <a:pt x="9326" y="1825"/>
                  <a:pt x="9336" y="1825"/>
                  <a:pt x="9336" y="1825"/>
                </a:cubicBezTo>
                <a:cubicBezTo>
                  <a:pt x="9345" y="1840"/>
                  <a:pt x="9345" y="1840"/>
                  <a:pt x="9336" y="1856"/>
                </a:cubicBezTo>
                <a:cubicBezTo>
                  <a:pt x="9336" y="1856"/>
                  <a:pt x="9326" y="1871"/>
                  <a:pt x="9326" y="1871"/>
                </a:cubicBezTo>
                <a:cubicBezTo>
                  <a:pt x="9317" y="1871"/>
                  <a:pt x="9317" y="1856"/>
                  <a:pt x="9317" y="1840"/>
                </a:cubicBezTo>
                <a:close/>
                <a:moveTo>
                  <a:pt x="8118" y="5306"/>
                </a:moveTo>
                <a:cubicBezTo>
                  <a:pt x="8118" y="5306"/>
                  <a:pt x="8118" y="5306"/>
                  <a:pt x="8109" y="5306"/>
                </a:cubicBezTo>
                <a:cubicBezTo>
                  <a:pt x="8118" y="5290"/>
                  <a:pt x="8118" y="5290"/>
                  <a:pt x="8118" y="5290"/>
                </a:cubicBezTo>
                <a:cubicBezTo>
                  <a:pt x="8118" y="5290"/>
                  <a:pt x="8118" y="5290"/>
                  <a:pt x="8127" y="5306"/>
                </a:cubicBezTo>
                <a:cubicBezTo>
                  <a:pt x="8118" y="5306"/>
                  <a:pt x="8118" y="5306"/>
                  <a:pt x="8118" y="5306"/>
                </a:cubicBezTo>
                <a:close/>
                <a:moveTo>
                  <a:pt x="8530" y="659"/>
                </a:moveTo>
                <a:cubicBezTo>
                  <a:pt x="8530" y="659"/>
                  <a:pt x="8530" y="644"/>
                  <a:pt x="8530" y="659"/>
                </a:cubicBezTo>
                <a:cubicBezTo>
                  <a:pt x="8530" y="659"/>
                  <a:pt x="8539" y="659"/>
                  <a:pt x="8539" y="659"/>
                </a:cubicBezTo>
                <a:cubicBezTo>
                  <a:pt x="8539" y="659"/>
                  <a:pt x="8530" y="659"/>
                  <a:pt x="8530" y="659"/>
                </a:cubicBezTo>
                <a:close/>
                <a:moveTo>
                  <a:pt x="8558" y="706"/>
                </a:moveTo>
                <a:cubicBezTo>
                  <a:pt x="8548" y="706"/>
                  <a:pt x="8548" y="690"/>
                  <a:pt x="8548" y="690"/>
                </a:cubicBezTo>
                <a:cubicBezTo>
                  <a:pt x="8548" y="690"/>
                  <a:pt x="8548" y="690"/>
                  <a:pt x="8548" y="690"/>
                </a:cubicBezTo>
                <a:cubicBezTo>
                  <a:pt x="8548" y="675"/>
                  <a:pt x="8548" y="675"/>
                  <a:pt x="8548" y="675"/>
                </a:cubicBezTo>
                <a:cubicBezTo>
                  <a:pt x="8548" y="675"/>
                  <a:pt x="8548" y="675"/>
                  <a:pt x="8548" y="690"/>
                </a:cubicBezTo>
                <a:cubicBezTo>
                  <a:pt x="8548" y="690"/>
                  <a:pt x="8548" y="690"/>
                  <a:pt x="8548" y="690"/>
                </a:cubicBezTo>
                <a:cubicBezTo>
                  <a:pt x="8558" y="690"/>
                  <a:pt x="8558" y="690"/>
                  <a:pt x="8558" y="706"/>
                </a:cubicBezTo>
                <a:cubicBezTo>
                  <a:pt x="8558" y="706"/>
                  <a:pt x="8558" y="706"/>
                  <a:pt x="8558" y="706"/>
                </a:cubicBezTo>
                <a:close/>
                <a:moveTo>
                  <a:pt x="8768" y="4342"/>
                </a:moveTo>
                <a:cubicBezTo>
                  <a:pt x="8768" y="4327"/>
                  <a:pt x="8768" y="4327"/>
                  <a:pt x="8768" y="4327"/>
                </a:cubicBezTo>
                <a:cubicBezTo>
                  <a:pt x="8768" y="4327"/>
                  <a:pt x="8768" y="4327"/>
                  <a:pt x="8768" y="4327"/>
                </a:cubicBezTo>
                <a:lnTo>
                  <a:pt x="8768" y="4342"/>
                </a:lnTo>
                <a:close/>
                <a:moveTo>
                  <a:pt x="8786" y="4109"/>
                </a:moveTo>
                <a:cubicBezTo>
                  <a:pt x="8786" y="4109"/>
                  <a:pt x="8786" y="4109"/>
                  <a:pt x="8786" y="4109"/>
                </a:cubicBezTo>
                <a:cubicBezTo>
                  <a:pt x="8796" y="4109"/>
                  <a:pt x="8796" y="4109"/>
                  <a:pt x="8796" y="4109"/>
                </a:cubicBezTo>
                <a:cubicBezTo>
                  <a:pt x="8796" y="4125"/>
                  <a:pt x="8796" y="4125"/>
                  <a:pt x="8796" y="4125"/>
                </a:cubicBezTo>
                <a:lnTo>
                  <a:pt x="8786" y="4109"/>
                </a:lnTo>
                <a:close/>
                <a:moveTo>
                  <a:pt x="7395" y="3752"/>
                </a:moveTo>
                <a:cubicBezTo>
                  <a:pt x="7395" y="3752"/>
                  <a:pt x="7395" y="3752"/>
                  <a:pt x="7395" y="3752"/>
                </a:cubicBezTo>
                <a:cubicBezTo>
                  <a:pt x="7395" y="3767"/>
                  <a:pt x="7395" y="3767"/>
                  <a:pt x="7395" y="3767"/>
                </a:cubicBezTo>
                <a:cubicBezTo>
                  <a:pt x="7395" y="3767"/>
                  <a:pt x="7395" y="3767"/>
                  <a:pt x="7395" y="3767"/>
                </a:cubicBezTo>
                <a:cubicBezTo>
                  <a:pt x="7395" y="3767"/>
                  <a:pt x="7395" y="3752"/>
                  <a:pt x="7395" y="3752"/>
                </a:cubicBezTo>
                <a:close/>
                <a:moveTo>
                  <a:pt x="9189" y="2975"/>
                </a:moveTo>
                <a:cubicBezTo>
                  <a:pt x="9189" y="2975"/>
                  <a:pt x="9189" y="2975"/>
                  <a:pt x="9189" y="2975"/>
                </a:cubicBezTo>
                <a:cubicBezTo>
                  <a:pt x="9189" y="2975"/>
                  <a:pt x="9189" y="2975"/>
                  <a:pt x="9189" y="2959"/>
                </a:cubicBezTo>
                <a:cubicBezTo>
                  <a:pt x="9189" y="2975"/>
                  <a:pt x="9189" y="2975"/>
                  <a:pt x="9189" y="2975"/>
                </a:cubicBezTo>
                <a:cubicBezTo>
                  <a:pt x="9189" y="2975"/>
                  <a:pt x="9189" y="2975"/>
                  <a:pt x="9189" y="2975"/>
                </a:cubicBezTo>
                <a:close/>
                <a:moveTo>
                  <a:pt x="17600" y="17489"/>
                </a:moveTo>
                <a:cubicBezTo>
                  <a:pt x="17600" y="17489"/>
                  <a:pt x="17600" y="17489"/>
                  <a:pt x="17600" y="17489"/>
                </a:cubicBezTo>
                <a:cubicBezTo>
                  <a:pt x="17591" y="17489"/>
                  <a:pt x="17591" y="17489"/>
                  <a:pt x="17591" y="17489"/>
                </a:cubicBezTo>
                <a:cubicBezTo>
                  <a:pt x="17591" y="17489"/>
                  <a:pt x="17591" y="17489"/>
                  <a:pt x="17591" y="17489"/>
                </a:cubicBezTo>
                <a:cubicBezTo>
                  <a:pt x="17591" y="17489"/>
                  <a:pt x="17591" y="17489"/>
                  <a:pt x="17600" y="17489"/>
                </a:cubicBezTo>
                <a:close/>
                <a:moveTo>
                  <a:pt x="20209" y="17411"/>
                </a:moveTo>
                <a:cubicBezTo>
                  <a:pt x="20181" y="17442"/>
                  <a:pt x="20181" y="17442"/>
                  <a:pt x="20172" y="17411"/>
                </a:cubicBezTo>
                <a:cubicBezTo>
                  <a:pt x="20163" y="17395"/>
                  <a:pt x="20163" y="17395"/>
                  <a:pt x="20163" y="17380"/>
                </a:cubicBezTo>
                <a:cubicBezTo>
                  <a:pt x="20145" y="17349"/>
                  <a:pt x="20145" y="17302"/>
                  <a:pt x="20117" y="17271"/>
                </a:cubicBezTo>
                <a:cubicBezTo>
                  <a:pt x="20108" y="17224"/>
                  <a:pt x="20072" y="17178"/>
                  <a:pt x="20081" y="17116"/>
                </a:cubicBezTo>
                <a:cubicBezTo>
                  <a:pt x="20090" y="17085"/>
                  <a:pt x="20072" y="17069"/>
                  <a:pt x="20062" y="17053"/>
                </a:cubicBezTo>
                <a:cubicBezTo>
                  <a:pt x="20044" y="17053"/>
                  <a:pt x="20026" y="17038"/>
                  <a:pt x="20017" y="17022"/>
                </a:cubicBezTo>
                <a:cubicBezTo>
                  <a:pt x="20007" y="17022"/>
                  <a:pt x="20007" y="17007"/>
                  <a:pt x="20007" y="17007"/>
                </a:cubicBezTo>
                <a:cubicBezTo>
                  <a:pt x="20007" y="16960"/>
                  <a:pt x="19998" y="16929"/>
                  <a:pt x="19989" y="16883"/>
                </a:cubicBezTo>
                <a:cubicBezTo>
                  <a:pt x="19980" y="16851"/>
                  <a:pt x="19971" y="16820"/>
                  <a:pt x="19971" y="16789"/>
                </a:cubicBezTo>
                <a:cubicBezTo>
                  <a:pt x="19971" y="16774"/>
                  <a:pt x="19962" y="16758"/>
                  <a:pt x="19962" y="16758"/>
                </a:cubicBezTo>
                <a:cubicBezTo>
                  <a:pt x="19916" y="16712"/>
                  <a:pt x="19888" y="16649"/>
                  <a:pt x="19843" y="16618"/>
                </a:cubicBezTo>
                <a:cubicBezTo>
                  <a:pt x="19834" y="16618"/>
                  <a:pt x="19834" y="16603"/>
                  <a:pt x="19824" y="16587"/>
                </a:cubicBezTo>
                <a:cubicBezTo>
                  <a:pt x="19824" y="16541"/>
                  <a:pt x="19815" y="16510"/>
                  <a:pt x="19815" y="16478"/>
                </a:cubicBezTo>
                <a:cubicBezTo>
                  <a:pt x="19824" y="16416"/>
                  <a:pt x="19815" y="16370"/>
                  <a:pt x="19797" y="16339"/>
                </a:cubicBezTo>
                <a:cubicBezTo>
                  <a:pt x="19788" y="16292"/>
                  <a:pt x="19779" y="16261"/>
                  <a:pt x="19788" y="16214"/>
                </a:cubicBezTo>
                <a:cubicBezTo>
                  <a:pt x="19788" y="16183"/>
                  <a:pt x="19779" y="16152"/>
                  <a:pt x="19779" y="16121"/>
                </a:cubicBezTo>
                <a:cubicBezTo>
                  <a:pt x="19779" y="16074"/>
                  <a:pt x="19769" y="16043"/>
                  <a:pt x="19751" y="16012"/>
                </a:cubicBezTo>
                <a:cubicBezTo>
                  <a:pt x="19742" y="15997"/>
                  <a:pt x="19724" y="15981"/>
                  <a:pt x="19715" y="15997"/>
                </a:cubicBezTo>
                <a:cubicBezTo>
                  <a:pt x="19696" y="15997"/>
                  <a:pt x="19687" y="15981"/>
                  <a:pt x="19687" y="15966"/>
                </a:cubicBezTo>
                <a:cubicBezTo>
                  <a:pt x="19687" y="15950"/>
                  <a:pt x="19678" y="15935"/>
                  <a:pt x="19687" y="15919"/>
                </a:cubicBezTo>
                <a:cubicBezTo>
                  <a:pt x="19687" y="15872"/>
                  <a:pt x="19678" y="15841"/>
                  <a:pt x="19669" y="15795"/>
                </a:cubicBezTo>
                <a:cubicBezTo>
                  <a:pt x="19660" y="15733"/>
                  <a:pt x="19641" y="15670"/>
                  <a:pt x="19632" y="15608"/>
                </a:cubicBezTo>
                <a:cubicBezTo>
                  <a:pt x="19632" y="15608"/>
                  <a:pt x="19623" y="15593"/>
                  <a:pt x="19614" y="15593"/>
                </a:cubicBezTo>
                <a:cubicBezTo>
                  <a:pt x="19614" y="15577"/>
                  <a:pt x="19605" y="15593"/>
                  <a:pt x="19605" y="15593"/>
                </a:cubicBezTo>
                <a:cubicBezTo>
                  <a:pt x="19596" y="15593"/>
                  <a:pt x="19596" y="15608"/>
                  <a:pt x="19596" y="15608"/>
                </a:cubicBezTo>
                <a:cubicBezTo>
                  <a:pt x="19586" y="15655"/>
                  <a:pt x="19577" y="15686"/>
                  <a:pt x="19568" y="15733"/>
                </a:cubicBezTo>
                <a:cubicBezTo>
                  <a:pt x="19559" y="15764"/>
                  <a:pt x="19559" y="15810"/>
                  <a:pt x="19550" y="15841"/>
                </a:cubicBezTo>
                <a:cubicBezTo>
                  <a:pt x="19541" y="15919"/>
                  <a:pt x="19532" y="15981"/>
                  <a:pt x="19532" y="16043"/>
                </a:cubicBezTo>
                <a:cubicBezTo>
                  <a:pt x="19532" y="16074"/>
                  <a:pt x="19532" y="16090"/>
                  <a:pt x="19532" y="16106"/>
                </a:cubicBezTo>
                <a:cubicBezTo>
                  <a:pt x="19522" y="16168"/>
                  <a:pt x="19513" y="16214"/>
                  <a:pt x="19504" y="16276"/>
                </a:cubicBezTo>
                <a:cubicBezTo>
                  <a:pt x="19495" y="16308"/>
                  <a:pt x="19486" y="16339"/>
                  <a:pt x="19477" y="16370"/>
                </a:cubicBezTo>
                <a:cubicBezTo>
                  <a:pt x="19477" y="16401"/>
                  <a:pt x="19458" y="16416"/>
                  <a:pt x="19440" y="16416"/>
                </a:cubicBezTo>
                <a:cubicBezTo>
                  <a:pt x="19422" y="16432"/>
                  <a:pt x="19394" y="16416"/>
                  <a:pt x="19376" y="16385"/>
                </a:cubicBezTo>
                <a:cubicBezTo>
                  <a:pt x="19367" y="16370"/>
                  <a:pt x="19358" y="16339"/>
                  <a:pt x="19358" y="16308"/>
                </a:cubicBezTo>
                <a:cubicBezTo>
                  <a:pt x="19348" y="16308"/>
                  <a:pt x="19348" y="16308"/>
                  <a:pt x="19339" y="16308"/>
                </a:cubicBezTo>
                <a:cubicBezTo>
                  <a:pt x="19321" y="16308"/>
                  <a:pt x="19303" y="16308"/>
                  <a:pt x="19284" y="16276"/>
                </a:cubicBezTo>
                <a:cubicBezTo>
                  <a:pt x="19266" y="16230"/>
                  <a:pt x="19248" y="16214"/>
                  <a:pt x="19220" y="16199"/>
                </a:cubicBezTo>
                <a:cubicBezTo>
                  <a:pt x="19202" y="16183"/>
                  <a:pt x="19193" y="16168"/>
                  <a:pt x="19184" y="16152"/>
                </a:cubicBezTo>
                <a:cubicBezTo>
                  <a:pt x="19175" y="16121"/>
                  <a:pt x="19165" y="16106"/>
                  <a:pt x="19156" y="16090"/>
                </a:cubicBezTo>
                <a:cubicBezTo>
                  <a:pt x="19147" y="16074"/>
                  <a:pt x="19138" y="16059"/>
                  <a:pt x="19147" y="16043"/>
                </a:cubicBezTo>
                <a:cubicBezTo>
                  <a:pt x="19156" y="15997"/>
                  <a:pt x="19175" y="15950"/>
                  <a:pt x="19175" y="15904"/>
                </a:cubicBezTo>
                <a:cubicBezTo>
                  <a:pt x="19175" y="15904"/>
                  <a:pt x="19184" y="15888"/>
                  <a:pt x="19184" y="15888"/>
                </a:cubicBezTo>
                <a:cubicBezTo>
                  <a:pt x="19193" y="15872"/>
                  <a:pt x="19202" y="15872"/>
                  <a:pt x="19211" y="15857"/>
                </a:cubicBezTo>
                <a:cubicBezTo>
                  <a:pt x="19220" y="15826"/>
                  <a:pt x="19229" y="15795"/>
                  <a:pt x="19239" y="15748"/>
                </a:cubicBezTo>
                <a:cubicBezTo>
                  <a:pt x="19239" y="15748"/>
                  <a:pt x="19239" y="15733"/>
                  <a:pt x="19239" y="15733"/>
                </a:cubicBezTo>
                <a:cubicBezTo>
                  <a:pt x="19220" y="15717"/>
                  <a:pt x="19211" y="15702"/>
                  <a:pt x="19202" y="15717"/>
                </a:cubicBezTo>
                <a:cubicBezTo>
                  <a:pt x="19184" y="15733"/>
                  <a:pt x="19175" y="15733"/>
                  <a:pt x="19165" y="15717"/>
                </a:cubicBezTo>
                <a:cubicBezTo>
                  <a:pt x="19156" y="15702"/>
                  <a:pt x="19147" y="15717"/>
                  <a:pt x="19138" y="15717"/>
                </a:cubicBezTo>
                <a:cubicBezTo>
                  <a:pt x="19129" y="15717"/>
                  <a:pt x="19120" y="15733"/>
                  <a:pt x="19120" y="15733"/>
                </a:cubicBezTo>
                <a:cubicBezTo>
                  <a:pt x="19074" y="15702"/>
                  <a:pt x="19037" y="15686"/>
                  <a:pt x="19001" y="15655"/>
                </a:cubicBezTo>
                <a:cubicBezTo>
                  <a:pt x="18982" y="15639"/>
                  <a:pt x="18955" y="15624"/>
                  <a:pt x="18937" y="15608"/>
                </a:cubicBezTo>
                <a:cubicBezTo>
                  <a:pt x="18937" y="15608"/>
                  <a:pt x="18927" y="15608"/>
                  <a:pt x="18927" y="15608"/>
                </a:cubicBezTo>
                <a:cubicBezTo>
                  <a:pt x="18918" y="15624"/>
                  <a:pt x="18918" y="15624"/>
                  <a:pt x="18918" y="15624"/>
                </a:cubicBezTo>
                <a:cubicBezTo>
                  <a:pt x="18918" y="15624"/>
                  <a:pt x="18918" y="15639"/>
                  <a:pt x="18918" y="15639"/>
                </a:cubicBezTo>
                <a:cubicBezTo>
                  <a:pt x="18927" y="15655"/>
                  <a:pt x="18937" y="15655"/>
                  <a:pt x="18937" y="15670"/>
                </a:cubicBezTo>
                <a:cubicBezTo>
                  <a:pt x="18946" y="15686"/>
                  <a:pt x="18946" y="15702"/>
                  <a:pt x="18937" y="15717"/>
                </a:cubicBezTo>
                <a:cubicBezTo>
                  <a:pt x="18918" y="15733"/>
                  <a:pt x="18900" y="15733"/>
                  <a:pt x="18882" y="15733"/>
                </a:cubicBezTo>
                <a:cubicBezTo>
                  <a:pt x="18873" y="15733"/>
                  <a:pt x="18854" y="15733"/>
                  <a:pt x="18854" y="15748"/>
                </a:cubicBezTo>
                <a:cubicBezTo>
                  <a:pt x="18827" y="15764"/>
                  <a:pt x="18808" y="15779"/>
                  <a:pt x="18790" y="15810"/>
                </a:cubicBezTo>
                <a:cubicBezTo>
                  <a:pt x="18772" y="15857"/>
                  <a:pt x="18754" y="15904"/>
                  <a:pt x="18735" y="15950"/>
                </a:cubicBezTo>
                <a:cubicBezTo>
                  <a:pt x="18717" y="15981"/>
                  <a:pt x="18717" y="15997"/>
                  <a:pt x="18726" y="16028"/>
                </a:cubicBezTo>
                <a:cubicBezTo>
                  <a:pt x="18726" y="16043"/>
                  <a:pt x="18717" y="16059"/>
                  <a:pt x="18708" y="16059"/>
                </a:cubicBezTo>
                <a:cubicBezTo>
                  <a:pt x="18689" y="16059"/>
                  <a:pt x="18680" y="16043"/>
                  <a:pt x="18662" y="16059"/>
                </a:cubicBezTo>
                <a:cubicBezTo>
                  <a:pt x="18653" y="16059"/>
                  <a:pt x="18644" y="16059"/>
                  <a:pt x="18635" y="16043"/>
                </a:cubicBezTo>
                <a:cubicBezTo>
                  <a:pt x="18625" y="16012"/>
                  <a:pt x="18607" y="15981"/>
                  <a:pt x="18598" y="15966"/>
                </a:cubicBezTo>
                <a:cubicBezTo>
                  <a:pt x="18589" y="15935"/>
                  <a:pt x="18571" y="15935"/>
                  <a:pt x="18552" y="15935"/>
                </a:cubicBezTo>
                <a:cubicBezTo>
                  <a:pt x="18543" y="15950"/>
                  <a:pt x="18516" y="15950"/>
                  <a:pt x="18506" y="15981"/>
                </a:cubicBezTo>
                <a:cubicBezTo>
                  <a:pt x="18488" y="15997"/>
                  <a:pt x="18479" y="15997"/>
                  <a:pt x="18461" y="16012"/>
                </a:cubicBezTo>
                <a:cubicBezTo>
                  <a:pt x="18442" y="16012"/>
                  <a:pt x="18442" y="16059"/>
                  <a:pt x="18433" y="16074"/>
                </a:cubicBezTo>
                <a:cubicBezTo>
                  <a:pt x="18424" y="16090"/>
                  <a:pt x="18415" y="16106"/>
                  <a:pt x="18415" y="16106"/>
                </a:cubicBezTo>
                <a:cubicBezTo>
                  <a:pt x="18387" y="16121"/>
                  <a:pt x="18378" y="16152"/>
                  <a:pt x="18378" y="16183"/>
                </a:cubicBezTo>
                <a:cubicBezTo>
                  <a:pt x="18387" y="16199"/>
                  <a:pt x="18378" y="16199"/>
                  <a:pt x="18378" y="16214"/>
                </a:cubicBezTo>
                <a:cubicBezTo>
                  <a:pt x="18378" y="16230"/>
                  <a:pt x="18369" y="16245"/>
                  <a:pt x="18369" y="16245"/>
                </a:cubicBezTo>
                <a:cubicBezTo>
                  <a:pt x="18360" y="16230"/>
                  <a:pt x="18351" y="16230"/>
                  <a:pt x="18342" y="16230"/>
                </a:cubicBezTo>
                <a:cubicBezTo>
                  <a:pt x="18333" y="16230"/>
                  <a:pt x="18323" y="16261"/>
                  <a:pt x="18323" y="16276"/>
                </a:cubicBezTo>
                <a:cubicBezTo>
                  <a:pt x="18323" y="16292"/>
                  <a:pt x="18323" y="16308"/>
                  <a:pt x="18333" y="16323"/>
                </a:cubicBezTo>
                <a:cubicBezTo>
                  <a:pt x="18333" y="16323"/>
                  <a:pt x="18323" y="16339"/>
                  <a:pt x="18323" y="16339"/>
                </a:cubicBezTo>
                <a:cubicBezTo>
                  <a:pt x="18323" y="16339"/>
                  <a:pt x="18314" y="16339"/>
                  <a:pt x="18314" y="16339"/>
                </a:cubicBezTo>
                <a:cubicBezTo>
                  <a:pt x="18305" y="16323"/>
                  <a:pt x="18296" y="16292"/>
                  <a:pt x="18287" y="16276"/>
                </a:cubicBezTo>
                <a:cubicBezTo>
                  <a:pt x="18287" y="16261"/>
                  <a:pt x="18278" y="16261"/>
                  <a:pt x="18268" y="16276"/>
                </a:cubicBezTo>
                <a:cubicBezTo>
                  <a:pt x="18259" y="16292"/>
                  <a:pt x="18241" y="16308"/>
                  <a:pt x="18232" y="16323"/>
                </a:cubicBezTo>
                <a:cubicBezTo>
                  <a:pt x="18223" y="16339"/>
                  <a:pt x="18223" y="16354"/>
                  <a:pt x="18223" y="16370"/>
                </a:cubicBezTo>
                <a:cubicBezTo>
                  <a:pt x="18223" y="16432"/>
                  <a:pt x="18204" y="16494"/>
                  <a:pt x="18177" y="16525"/>
                </a:cubicBezTo>
                <a:cubicBezTo>
                  <a:pt x="18177" y="16541"/>
                  <a:pt x="18168" y="16556"/>
                  <a:pt x="18168" y="16572"/>
                </a:cubicBezTo>
                <a:cubicBezTo>
                  <a:pt x="18140" y="16634"/>
                  <a:pt x="18113" y="16665"/>
                  <a:pt x="18076" y="16665"/>
                </a:cubicBezTo>
                <a:cubicBezTo>
                  <a:pt x="18058" y="16665"/>
                  <a:pt x="18031" y="16680"/>
                  <a:pt x="18003" y="16680"/>
                </a:cubicBezTo>
                <a:cubicBezTo>
                  <a:pt x="17976" y="16727"/>
                  <a:pt x="17930" y="16712"/>
                  <a:pt x="17893" y="16758"/>
                </a:cubicBezTo>
                <a:cubicBezTo>
                  <a:pt x="17893" y="16758"/>
                  <a:pt x="17884" y="16774"/>
                  <a:pt x="17875" y="16758"/>
                </a:cubicBezTo>
                <a:cubicBezTo>
                  <a:pt x="17847" y="16758"/>
                  <a:pt x="17820" y="16774"/>
                  <a:pt x="17802" y="16789"/>
                </a:cubicBezTo>
                <a:cubicBezTo>
                  <a:pt x="17765" y="16820"/>
                  <a:pt x="17738" y="16851"/>
                  <a:pt x="17710" y="16867"/>
                </a:cubicBezTo>
                <a:cubicBezTo>
                  <a:pt x="17692" y="16883"/>
                  <a:pt x="17683" y="16914"/>
                  <a:pt x="17674" y="16929"/>
                </a:cubicBezTo>
                <a:cubicBezTo>
                  <a:pt x="17664" y="16945"/>
                  <a:pt x="17664" y="16929"/>
                  <a:pt x="17655" y="16929"/>
                </a:cubicBezTo>
                <a:cubicBezTo>
                  <a:pt x="17655" y="16929"/>
                  <a:pt x="17646" y="16929"/>
                  <a:pt x="17646" y="16929"/>
                </a:cubicBezTo>
                <a:cubicBezTo>
                  <a:pt x="17637" y="16945"/>
                  <a:pt x="17628" y="16960"/>
                  <a:pt x="17628" y="16976"/>
                </a:cubicBezTo>
                <a:cubicBezTo>
                  <a:pt x="17628" y="16991"/>
                  <a:pt x="17628" y="17022"/>
                  <a:pt x="17628" y="17038"/>
                </a:cubicBezTo>
                <a:cubicBezTo>
                  <a:pt x="17619" y="17085"/>
                  <a:pt x="17619" y="17116"/>
                  <a:pt x="17609" y="17147"/>
                </a:cubicBezTo>
                <a:cubicBezTo>
                  <a:pt x="17591" y="17178"/>
                  <a:pt x="17591" y="17209"/>
                  <a:pt x="17591" y="17255"/>
                </a:cubicBezTo>
                <a:cubicBezTo>
                  <a:pt x="17591" y="17302"/>
                  <a:pt x="17591" y="17349"/>
                  <a:pt x="17609" y="17395"/>
                </a:cubicBezTo>
                <a:cubicBezTo>
                  <a:pt x="17609" y="17411"/>
                  <a:pt x="17609" y="17426"/>
                  <a:pt x="17619" y="17426"/>
                </a:cubicBezTo>
                <a:cubicBezTo>
                  <a:pt x="17619" y="17442"/>
                  <a:pt x="17609" y="17457"/>
                  <a:pt x="17609" y="17473"/>
                </a:cubicBezTo>
                <a:cubicBezTo>
                  <a:pt x="17600" y="17473"/>
                  <a:pt x="17600" y="17473"/>
                  <a:pt x="17600" y="17489"/>
                </a:cubicBezTo>
                <a:cubicBezTo>
                  <a:pt x="17591" y="17504"/>
                  <a:pt x="17582" y="17520"/>
                  <a:pt x="17582" y="17535"/>
                </a:cubicBezTo>
                <a:cubicBezTo>
                  <a:pt x="17582" y="17535"/>
                  <a:pt x="17582" y="17535"/>
                  <a:pt x="17582" y="17535"/>
                </a:cubicBezTo>
                <a:cubicBezTo>
                  <a:pt x="17582" y="17535"/>
                  <a:pt x="17582" y="17535"/>
                  <a:pt x="17582" y="17535"/>
                </a:cubicBezTo>
                <a:cubicBezTo>
                  <a:pt x="17582" y="17535"/>
                  <a:pt x="17582" y="17535"/>
                  <a:pt x="17582" y="17535"/>
                </a:cubicBezTo>
                <a:cubicBezTo>
                  <a:pt x="17582" y="17551"/>
                  <a:pt x="17582" y="17566"/>
                  <a:pt x="17582" y="17582"/>
                </a:cubicBezTo>
                <a:cubicBezTo>
                  <a:pt x="17591" y="17613"/>
                  <a:pt x="17591" y="17644"/>
                  <a:pt x="17591" y="17675"/>
                </a:cubicBezTo>
                <a:cubicBezTo>
                  <a:pt x="17591" y="17722"/>
                  <a:pt x="17600" y="17784"/>
                  <a:pt x="17609" y="17830"/>
                </a:cubicBezTo>
                <a:cubicBezTo>
                  <a:pt x="17619" y="17893"/>
                  <a:pt x="17628" y="17939"/>
                  <a:pt x="17628" y="18001"/>
                </a:cubicBezTo>
                <a:cubicBezTo>
                  <a:pt x="17619" y="18064"/>
                  <a:pt x="17619" y="18141"/>
                  <a:pt x="17637" y="18203"/>
                </a:cubicBezTo>
                <a:cubicBezTo>
                  <a:pt x="17637" y="18219"/>
                  <a:pt x="17637" y="18234"/>
                  <a:pt x="17637" y="18266"/>
                </a:cubicBezTo>
                <a:cubicBezTo>
                  <a:pt x="17637" y="18297"/>
                  <a:pt x="17628" y="18328"/>
                  <a:pt x="17628" y="18359"/>
                </a:cubicBezTo>
                <a:cubicBezTo>
                  <a:pt x="17619" y="18421"/>
                  <a:pt x="17600" y="18452"/>
                  <a:pt x="17582" y="18483"/>
                </a:cubicBezTo>
                <a:cubicBezTo>
                  <a:pt x="17555" y="18514"/>
                  <a:pt x="17555" y="18561"/>
                  <a:pt x="17573" y="18592"/>
                </a:cubicBezTo>
                <a:cubicBezTo>
                  <a:pt x="17582" y="18623"/>
                  <a:pt x="17600" y="18638"/>
                  <a:pt x="17609" y="18654"/>
                </a:cubicBezTo>
                <a:cubicBezTo>
                  <a:pt x="17628" y="18685"/>
                  <a:pt x="17646" y="18701"/>
                  <a:pt x="17674" y="18716"/>
                </a:cubicBezTo>
                <a:cubicBezTo>
                  <a:pt x="17692" y="18716"/>
                  <a:pt x="17710" y="18716"/>
                  <a:pt x="17728" y="18716"/>
                </a:cubicBezTo>
                <a:cubicBezTo>
                  <a:pt x="17738" y="18716"/>
                  <a:pt x="17747" y="18716"/>
                  <a:pt x="17756" y="18701"/>
                </a:cubicBezTo>
                <a:cubicBezTo>
                  <a:pt x="17793" y="18654"/>
                  <a:pt x="17847" y="18654"/>
                  <a:pt x="17875" y="18592"/>
                </a:cubicBezTo>
                <a:cubicBezTo>
                  <a:pt x="17875" y="18592"/>
                  <a:pt x="17884" y="18576"/>
                  <a:pt x="17884" y="18576"/>
                </a:cubicBezTo>
                <a:cubicBezTo>
                  <a:pt x="17921" y="18576"/>
                  <a:pt x="17957" y="18561"/>
                  <a:pt x="18003" y="18561"/>
                </a:cubicBezTo>
                <a:cubicBezTo>
                  <a:pt x="18031" y="18576"/>
                  <a:pt x="18067" y="18576"/>
                  <a:pt x="18095" y="18576"/>
                </a:cubicBezTo>
                <a:cubicBezTo>
                  <a:pt x="18113" y="18576"/>
                  <a:pt x="18122" y="18561"/>
                  <a:pt x="18140" y="18545"/>
                </a:cubicBezTo>
                <a:cubicBezTo>
                  <a:pt x="18168" y="18483"/>
                  <a:pt x="18195" y="18452"/>
                  <a:pt x="18241" y="18421"/>
                </a:cubicBezTo>
                <a:cubicBezTo>
                  <a:pt x="18259" y="18405"/>
                  <a:pt x="18268" y="18390"/>
                  <a:pt x="18278" y="18374"/>
                </a:cubicBezTo>
                <a:cubicBezTo>
                  <a:pt x="18296" y="18359"/>
                  <a:pt x="18314" y="18359"/>
                  <a:pt x="18333" y="18359"/>
                </a:cubicBezTo>
                <a:cubicBezTo>
                  <a:pt x="18378" y="18374"/>
                  <a:pt x="18424" y="18359"/>
                  <a:pt x="18470" y="18312"/>
                </a:cubicBezTo>
                <a:cubicBezTo>
                  <a:pt x="18506" y="18281"/>
                  <a:pt x="18543" y="18281"/>
                  <a:pt x="18580" y="18281"/>
                </a:cubicBezTo>
                <a:cubicBezTo>
                  <a:pt x="18607" y="18281"/>
                  <a:pt x="18635" y="18281"/>
                  <a:pt x="18662" y="18281"/>
                </a:cubicBezTo>
                <a:cubicBezTo>
                  <a:pt x="18671" y="18281"/>
                  <a:pt x="18689" y="18297"/>
                  <a:pt x="18699" y="18312"/>
                </a:cubicBezTo>
                <a:cubicBezTo>
                  <a:pt x="18708" y="18343"/>
                  <a:pt x="18726" y="18343"/>
                  <a:pt x="18754" y="18359"/>
                </a:cubicBezTo>
                <a:cubicBezTo>
                  <a:pt x="18772" y="18359"/>
                  <a:pt x="18790" y="18390"/>
                  <a:pt x="18818" y="18405"/>
                </a:cubicBezTo>
                <a:cubicBezTo>
                  <a:pt x="18827" y="18405"/>
                  <a:pt x="18836" y="18436"/>
                  <a:pt x="18836" y="18452"/>
                </a:cubicBezTo>
                <a:cubicBezTo>
                  <a:pt x="18836" y="18483"/>
                  <a:pt x="18836" y="18514"/>
                  <a:pt x="18854" y="18530"/>
                </a:cubicBezTo>
                <a:cubicBezTo>
                  <a:pt x="18863" y="18545"/>
                  <a:pt x="18873" y="18576"/>
                  <a:pt x="18873" y="18607"/>
                </a:cubicBezTo>
                <a:cubicBezTo>
                  <a:pt x="18873" y="18638"/>
                  <a:pt x="18882" y="18670"/>
                  <a:pt x="18882" y="18701"/>
                </a:cubicBezTo>
                <a:cubicBezTo>
                  <a:pt x="18882" y="18716"/>
                  <a:pt x="18882" y="18732"/>
                  <a:pt x="18882" y="18747"/>
                </a:cubicBezTo>
                <a:cubicBezTo>
                  <a:pt x="18882" y="18747"/>
                  <a:pt x="18882" y="18763"/>
                  <a:pt x="18882" y="18763"/>
                </a:cubicBezTo>
                <a:cubicBezTo>
                  <a:pt x="18891" y="18763"/>
                  <a:pt x="18891" y="18778"/>
                  <a:pt x="18900" y="18778"/>
                </a:cubicBezTo>
                <a:cubicBezTo>
                  <a:pt x="18900" y="18794"/>
                  <a:pt x="18909" y="18778"/>
                  <a:pt x="18918" y="18778"/>
                </a:cubicBezTo>
                <a:cubicBezTo>
                  <a:pt x="18937" y="18747"/>
                  <a:pt x="18955" y="18701"/>
                  <a:pt x="18982" y="18654"/>
                </a:cubicBezTo>
                <a:cubicBezTo>
                  <a:pt x="18992" y="18638"/>
                  <a:pt x="19010" y="18623"/>
                  <a:pt x="19019" y="18607"/>
                </a:cubicBezTo>
                <a:cubicBezTo>
                  <a:pt x="19028" y="18592"/>
                  <a:pt x="19046" y="18561"/>
                  <a:pt x="19056" y="18545"/>
                </a:cubicBezTo>
                <a:cubicBezTo>
                  <a:pt x="19056" y="18545"/>
                  <a:pt x="19056" y="18545"/>
                  <a:pt x="19065" y="18545"/>
                </a:cubicBezTo>
                <a:cubicBezTo>
                  <a:pt x="19065" y="18545"/>
                  <a:pt x="19065" y="18545"/>
                  <a:pt x="19065" y="18545"/>
                </a:cubicBezTo>
                <a:cubicBezTo>
                  <a:pt x="19065" y="18576"/>
                  <a:pt x="19065" y="18592"/>
                  <a:pt x="19065" y="18607"/>
                </a:cubicBezTo>
                <a:cubicBezTo>
                  <a:pt x="19037" y="18638"/>
                  <a:pt x="19028" y="18670"/>
                  <a:pt x="19019" y="18716"/>
                </a:cubicBezTo>
                <a:cubicBezTo>
                  <a:pt x="19019" y="18763"/>
                  <a:pt x="19001" y="18794"/>
                  <a:pt x="18982" y="18809"/>
                </a:cubicBezTo>
                <a:cubicBezTo>
                  <a:pt x="18973" y="18809"/>
                  <a:pt x="18973" y="18825"/>
                  <a:pt x="18973" y="18840"/>
                </a:cubicBezTo>
                <a:cubicBezTo>
                  <a:pt x="18973" y="18840"/>
                  <a:pt x="18973" y="18856"/>
                  <a:pt x="18973" y="18856"/>
                </a:cubicBezTo>
                <a:cubicBezTo>
                  <a:pt x="18982" y="18856"/>
                  <a:pt x="18992" y="18856"/>
                  <a:pt x="19001" y="18856"/>
                </a:cubicBezTo>
                <a:cubicBezTo>
                  <a:pt x="19019" y="18856"/>
                  <a:pt x="19037" y="18840"/>
                  <a:pt x="19046" y="18794"/>
                </a:cubicBezTo>
                <a:cubicBezTo>
                  <a:pt x="19056" y="18794"/>
                  <a:pt x="19056" y="18778"/>
                  <a:pt x="19056" y="18778"/>
                </a:cubicBezTo>
                <a:cubicBezTo>
                  <a:pt x="19056" y="18778"/>
                  <a:pt x="19065" y="18763"/>
                  <a:pt x="19065" y="18763"/>
                </a:cubicBezTo>
                <a:cubicBezTo>
                  <a:pt x="19065" y="18778"/>
                  <a:pt x="19074" y="18778"/>
                  <a:pt x="19074" y="18778"/>
                </a:cubicBezTo>
                <a:cubicBezTo>
                  <a:pt x="19074" y="18825"/>
                  <a:pt x="19074" y="18872"/>
                  <a:pt x="19056" y="18903"/>
                </a:cubicBezTo>
                <a:cubicBezTo>
                  <a:pt x="19046" y="18918"/>
                  <a:pt x="19056" y="18934"/>
                  <a:pt x="19065" y="18934"/>
                </a:cubicBezTo>
                <a:cubicBezTo>
                  <a:pt x="19074" y="18934"/>
                  <a:pt x="19092" y="18934"/>
                  <a:pt x="19101" y="18934"/>
                </a:cubicBezTo>
                <a:cubicBezTo>
                  <a:pt x="19101" y="18934"/>
                  <a:pt x="19101" y="18934"/>
                  <a:pt x="19101" y="18934"/>
                </a:cubicBezTo>
                <a:cubicBezTo>
                  <a:pt x="19101" y="18918"/>
                  <a:pt x="19101" y="18918"/>
                  <a:pt x="19101" y="18918"/>
                </a:cubicBezTo>
                <a:cubicBezTo>
                  <a:pt x="19101" y="18934"/>
                  <a:pt x="19101" y="18934"/>
                  <a:pt x="19101" y="18934"/>
                </a:cubicBezTo>
                <a:cubicBezTo>
                  <a:pt x="19101" y="18934"/>
                  <a:pt x="19101" y="18934"/>
                  <a:pt x="19101" y="18934"/>
                </a:cubicBezTo>
                <a:cubicBezTo>
                  <a:pt x="19101" y="18934"/>
                  <a:pt x="19101" y="18934"/>
                  <a:pt x="19101" y="18949"/>
                </a:cubicBezTo>
                <a:cubicBezTo>
                  <a:pt x="19120" y="19011"/>
                  <a:pt x="19129" y="19089"/>
                  <a:pt x="19111" y="19167"/>
                </a:cubicBezTo>
                <a:cubicBezTo>
                  <a:pt x="19101" y="19182"/>
                  <a:pt x="19111" y="19198"/>
                  <a:pt x="19111" y="19213"/>
                </a:cubicBezTo>
                <a:cubicBezTo>
                  <a:pt x="19120" y="19245"/>
                  <a:pt x="19129" y="19260"/>
                  <a:pt x="19129" y="19276"/>
                </a:cubicBezTo>
                <a:cubicBezTo>
                  <a:pt x="19147" y="19338"/>
                  <a:pt x="19175" y="19384"/>
                  <a:pt x="19211" y="19400"/>
                </a:cubicBezTo>
                <a:cubicBezTo>
                  <a:pt x="19229" y="19400"/>
                  <a:pt x="19248" y="19431"/>
                  <a:pt x="19266" y="19447"/>
                </a:cubicBezTo>
                <a:cubicBezTo>
                  <a:pt x="19275" y="19462"/>
                  <a:pt x="19284" y="19478"/>
                  <a:pt x="19294" y="19493"/>
                </a:cubicBezTo>
                <a:cubicBezTo>
                  <a:pt x="19303" y="19509"/>
                  <a:pt x="19321" y="19509"/>
                  <a:pt x="19330" y="19493"/>
                </a:cubicBezTo>
                <a:cubicBezTo>
                  <a:pt x="19358" y="19462"/>
                  <a:pt x="19394" y="19447"/>
                  <a:pt x="19413" y="19384"/>
                </a:cubicBezTo>
                <a:cubicBezTo>
                  <a:pt x="19422" y="19369"/>
                  <a:pt x="19422" y="19384"/>
                  <a:pt x="19431" y="19384"/>
                </a:cubicBezTo>
                <a:cubicBezTo>
                  <a:pt x="19431" y="19384"/>
                  <a:pt x="19431" y="19400"/>
                  <a:pt x="19431" y="19400"/>
                </a:cubicBezTo>
                <a:cubicBezTo>
                  <a:pt x="19431" y="19415"/>
                  <a:pt x="19422" y="19431"/>
                  <a:pt x="19422" y="19431"/>
                </a:cubicBezTo>
                <a:cubicBezTo>
                  <a:pt x="19440" y="19478"/>
                  <a:pt x="19458" y="19524"/>
                  <a:pt x="19477" y="19555"/>
                </a:cubicBezTo>
                <a:cubicBezTo>
                  <a:pt x="19486" y="19571"/>
                  <a:pt x="19495" y="19571"/>
                  <a:pt x="19495" y="19571"/>
                </a:cubicBezTo>
                <a:cubicBezTo>
                  <a:pt x="19522" y="19524"/>
                  <a:pt x="19559" y="19493"/>
                  <a:pt x="19586" y="19447"/>
                </a:cubicBezTo>
                <a:cubicBezTo>
                  <a:pt x="19614" y="19415"/>
                  <a:pt x="19651" y="19384"/>
                  <a:pt x="19687" y="19384"/>
                </a:cubicBezTo>
                <a:cubicBezTo>
                  <a:pt x="19696" y="19384"/>
                  <a:pt x="19705" y="19384"/>
                  <a:pt x="19724" y="19384"/>
                </a:cubicBezTo>
                <a:cubicBezTo>
                  <a:pt x="19742" y="19384"/>
                  <a:pt x="19779" y="19338"/>
                  <a:pt x="19779" y="19307"/>
                </a:cubicBezTo>
                <a:cubicBezTo>
                  <a:pt x="19779" y="19245"/>
                  <a:pt x="19797" y="19182"/>
                  <a:pt x="19806" y="19136"/>
                </a:cubicBezTo>
                <a:cubicBezTo>
                  <a:pt x="19815" y="19074"/>
                  <a:pt x="19834" y="19011"/>
                  <a:pt x="19861" y="18965"/>
                </a:cubicBezTo>
                <a:cubicBezTo>
                  <a:pt x="19879" y="18934"/>
                  <a:pt x="19888" y="18903"/>
                  <a:pt x="19898" y="18872"/>
                </a:cubicBezTo>
                <a:cubicBezTo>
                  <a:pt x="19916" y="18825"/>
                  <a:pt x="19925" y="18778"/>
                  <a:pt x="19943" y="18732"/>
                </a:cubicBezTo>
                <a:cubicBezTo>
                  <a:pt x="19962" y="18654"/>
                  <a:pt x="19989" y="18592"/>
                  <a:pt x="20035" y="18545"/>
                </a:cubicBezTo>
                <a:cubicBezTo>
                  <a:pt x="20044" y="18545"/>
                  <a:pt x="20053" y="18530"/>
                  <a:pt x="20053" y="18514"/>
                </a:cubicBezTo>
                <a:cubicBezTo>
                  <a:pt x="20062" y="18452"/>
                  <a:pt x="20099" y="18421"/>
                  <a:pt x="20108" y="18359"/>
                </a:cubicBezTo>
                <a:cubicBezTo>
                  <a:pt x="20117" y="18312"/>
                  <a:pt x="20117" y="18250"/>
                  <a:pt x="20136" y="18188"/>
                </a:cubicBezTo>
                <a:cubicBezTo>
                  <a:pt x="20154" y="18126"/>
                  <a:pt x="20154" y="18048"/>
                  <a:pt x="20181" y="17986"/>
                </a:cubicBezTo>
                <a:cubicBezTo>
                  <a:pt x="20191" y="17970"/>
                  <a:pt x="20191" y="17955"/>
                  <a:pt x="20191" y="17924"/>
                </a:cubicBezTo>
                <a:cubicBezTo>
                  <a:pt x="20200" y="17877"/>
                  <a:pt x="20200" y="17846"/>
                  <a:pt x="20191" y="17799"/>
                </a:cubicBezTo>
                <a:cubicBezTo>
                  <a:pt x="20181" y="17768"/>
                  <a:pt x="20181" y="17737"/>
                  <a:pt x="20191" y="17706"/>
                </a:cubicBezTo>
                <a:cubicBezTo>
                  <a:pt x="20191" y="17675"/>
                  <a:pt x="20191" y="17659"/>
                  <a:pt x="20191" y="17628"/>
                </a:cubicBezTo>
                <a:cubicBezTo>
                  <a:pt x="20191" y="17566"/>
                  <a:pt x="20200" y="17504"/>
                  <a:pt x="20218" y="17457"/>
                </a:cubicBezTo>
                <a:cubicBezTo>
                  <a:pt x="20218" y="17442"/>
                  <a:pt x="20218" y="17426"/>
                  <a:pt x="20218" y="17426"/>
                </a:cubicBezTo>
                <a:cubicBezTo>
                  <a:pt x="20218" y="17426"/>
                  <a:pt x="20218" y="17411"/>
                  <a:pt x="20218" y="17411"/>
                </a:cubicBezTo>
                <a:cubicBezTo>
                  <a:pt x="20209" y="17411"/>
                  <a:pt x="20209" y="17411"/>
                  <a:pt x="20209" y="17411"/>
                </a:cubicBezTo>
                <a:close/>
                <a:moveTo>
                  <a:pt x="6453" y="1390"/>
                </a:moveTo>
                <a:cubicBezTo>
                  <a:pt x="6453" y="1390"/>
                  <a:pt x="6453" y="1390"/>
                  <a:pt x="6453" y="1390"/>
                </a:cubicBezTo>
                <a:cubicBezTo>
                  <a:pt x="6453" y="1390"/>
                  <a:pt x="6453" y="1390"/>
                  <a:pt x="6453" y="1390"/>
                </a:cubicBezTo>
                <a:cubicBezTo>
                  <a:pt x="6453" y="1390"/>
                  <a:pt x="6443" y="1390"/>
                  <a:pt x="6443" y="1390"/>
                </a:cubicBezTo>
                <a:cubicBezTo>
                  <a:pt x="6443" y="1390"/>
                  <a:pt x="6443" y="1390"/>
                  <a:pt x="6453" y="1390"/>
                </a:cubicBezTo>
                <a:close/>
                <a:moveTo>
                  <a:pt x="6526" y="986"/>
                </a:moveTo>
                <a:cubicBezTo>
                  <a:pt x="6526" y="986"/>
                  <a:pt x="6526" y="986"/>
                  <a:pt x="6526" y="986"/>
                </a:cubicBezTo>
                <a:cubicBezTo>
                  <a:pt x="6526" y="986"/>
                  <a:pt x="6526" y="986"/>
                  <a:pt x="6526" y="986"/>
                </a:cubicBezTo>
                <a:cubicBezTo>
                  <a:pt x="6526" y="986"/>
                  <a:pt x="6526" y="986"/>
                  <a:pt x="6526" y="986"/>
                </a:cubicBezTo>
                <a:cubicBezTo>
                  <a:pt x="6526" y="986"/>
                  <a:pt x="6526" y="986"/>
                  <a:pt x="6526" y="986"/>
                </a:cubicBezTo>
                <a:close/>
                <a:moveTo>
                  <a:pt x="6535" y="1032"/>
                </a:moveTo>
                <a:cubicBezTo>
                  <a:pt x="6526" y="1063"/>
                  <a:pt x="6526" y="1079"/>
                  <a:pt x="6535" y="1110"/>
                </a:cubicBezTo>
                <a:cubicBezTo>
                  <a:pt x="6535" y="1141"/>
                  <a:pt x="6544" y="1172"/>
                  <a:pt x="6535" y="1219"/>
                </a:cubicBezTo>
                <a:cubicBezTo>
                  <a:pt x="6526" y="1234"/>
                  <a:pt x="6526" y="1281"/>
                  <a:pt x="6526" y="1296"/>
                </a:cubicBezTo>
                <a:cubicBezTo>
                  <a:pt x="6517" y="1312"/>
                  <a:pt x="6517" y="1312"/>
                  <a:pt x="6507" y="1327"/>
                </a:cubicBezTo>
                <a:cubicBezTo>
                  <a:pt x="6489" y="1327"/>
                  <a:pt x="6498" y="1358"/>
                  <a:pt x="6498" y="1390"/>
                </a:cubicBezTo>
                <a:cubicBezTo>
                  <a:pt x="6498" y="1390"/>
                  <a:pt x="6498" y="1390"/>
                  <a:pt x="6498" y="1390"/>
                </a:cubicBezTo>
                <a:cubicBezTo>
                  <a:pt x="6507" y="1405"/>
                  <a:pt x="6507" y="1405"/>
                  <a:pt x="6517" y="1421"/>
                </a:cubicBezTo>
                <a:cubicBezTo>
                  <a:pt x="6517" y="1421"/>
                  <a:pt x="6517" y="1421"/>
                  <a:pt x="6526" y="1421"/>
                </a:cubicBezTo>
                <a:cubicBezTo>
                  <a:pt x="6526" y="1436"/>
                  <a:pt x="6535" y="1436"/>
                  <a:pt x="6544" y="1436"/>
                </a:cubicBezTo>
                <a:cubicBezTo>
                  <a:pt x="6544" y="1436"/>
                  <a:pt x="6544" y="1436"/>
                  <a:pt x="6553" y="1436"/>
                </a:cubicBezTo>
                <a:cubicBezTo>
                  <a:pt x="6553" y="1436"/>
                  <a:pt x="6553" y="1452"/>
                  <a:pt x="6544" y="1452"/>
                </a:cubicBezTo>
                <a:cubicBezTo>
                  <a:pt x="6553" y="1452"/>
                  <a:pt x="6553" y="1452"/>
                  <a:pt x="6562" y="1452"/>
                </a:cubicBezTo>
                <a:cubicBezTo>
                  <a:pt x="6562" y="1452"/>
                  <a:pt x="6562" y="1467"/>
                  <a:pt x="6562" y="1467"/>
                </a:cubicBezTo>
                <a:cubicBezTo>
                  <a:pt x="6562" y="1467"/>
                  <a:pt x="6562" y="1467"/>
                  <a:pt x="6562" y="1467"/>
                </a:cubicBezTo>
                <a:cubicBezTo>
                  <a:pt x="6553" y="1483"/>
                  <a:pt x="6553" y="1483"/>
                  <a:pt x="6553" y="1467"/>
                </a:cubicBezTo>
                <a:cubicBezTo>
                  <a:pt x="6544" y="1467"/>
                  <a:pt x="6544" y="1452"/>
                  <a:pt x="6544" y="1452"/>
                </a:cubicBezTo>
                <a:cubicBezTo>
                  <a:pt x="6544" y="1452"/>
                  <a:pt x="6544" y="1452"/>
                  <a:pt x="6544" y="1452"/>
                </a:cubicBezTo>
                <a:cubicBezTo>
                  <a:pt x="6544" y="1436"/>
                  <a:pt x="6544" y="1436"/>
                  <a:pt x="6544" y="1436"/>
                </a:cubicBezTo>
                <a:cubicBezTo>
                  <a:pt x="6535" y="1436"/>
                  <a:pt x="6526" y="1436"/>
                  <a:pt x="6526" y="1421"/>
                </a:cubicBezTo>
                <a:cubicBezTo>
                  <a:pt x="6517" y="1421"/>
                  <a:pt x="6517" y="1421"/>
                  <a:pt x="6517" y="1421"/>
                </a:cubicBezTo>
                <a:cubicBezTo>
                  <a:pt x="6507" y="1405"/>
                  <a:pt x="6498" y="1405"/>
                  <a:pt x="6498" y="1390"/>
                </a:cubicBezTo>
                <a:cubicBezTo>
                  <a:pt x="6498" y="1390"/>
                  <a:pt x="6498" y="1390"/>
                  <a:pt x="6498" y="1390"/>
                </a:cubicBezTo>
                <a:cubicBezTo>
                  <a:pt x="6480" y="1390"/>
                  <a:pt x="6462" y="1390"/>
                  <a:pt x="6453" y="1390"/>
                </a:cubicBezTo>
                <a:cubicBezTo>
                  <a:pt x="6443" y="1405"/>
                  <a:pt x="6434" y="1405"/>
                  <a:pt x="6425" y="1405"/>
                </a:cubicBezTo>
                <a:cubicBezTo>
                  <a:pt x="6407" y="1405"/>
                  <a:pt x="6388" y="1421"/>
                  <a:pt x="6370" y="1421"/>
                </a:cubicBezTo>
                <a:cubicBezTo>
                  <a:pt x="6361" y="1467"/>
                  <a:pt x="6343" y="1498"/>
                  <a:pt x="6324" y="1529"/>
                </a:cubicBezTo>
                <a:cubicBezTo>
                  <a:pt x="6306" y="1545"/>
                  <a:pt x="6297" y="1576"/>
                  <a:pt x="6297" y="1607"/>
                </a:cubicBezTo>
                <a:cubicBezTo>
                  <a:pt x="6297" y="1623"/>
                  <a:pt x="6297" y="1654"/>
                  <a:pt x="6315" y="1654"/>
                </a:cubicBezTo>
                <a:cubicBezTo>
                  <a:pt x="6315" y="1654"/>
                  <a:pt x="6324" y="1654"/>
                  <a:pt x="6324" y="1654"/>
                </a:cubicBezTo>
                <a:cubicBezTo>
                  <a:pt x="6352" y="1654"/>
                  <a:pt x="6361" y="1669"/>
                  <a:pt x="6361" y="1716"/>
                </a:cubicBezTo>
                <a:cubicBezTo>
                  <a:pt x="6361" y="1731"/>
                  <a:pt x="6361" y="1747"/>
                  <a:pt x="6361" y="1763"/>
                </a:cubicBezTo>
                <a:cubicBezTo>
                  <a:pt x="6361" y="1794"/>
                  <a:pt x="6352" y="1809"/>
                  <a:pt x="6343" y="1825"/>
                </a:cubicBezTo>
                <a:cubicBezTo>
                  <a:pt x="6343" y="1825"/>
                  <a:pt x="6343" y="1825"/>
                  <a:pt x="6334" y="1825"/>
                </a:cubicBezTo>
                <a:cubicBezTo>
                  <a:pt x="6334" y="1825"/>
                  <a:pt x="6334" y="1825"/>
                  <a:pt x="6334" y="1825"/>
                </a:cubicBezTo>
                <a:cubicBezTo>
                  <a:pt x="6324" y="1794"/>
                  <a:pt x="6324" y="1763"/>
                  <a:pt x="6315" y="1731"/>
                </a:cubicBezTo>
                <a:cubicBezTo>
                  <a:pt x="6315" y="1716"/>
                  <a:pt x="6306" y="1700"/>
                  <a:pt x="6297" y="1700"/>
                </a:cubicBezTo>
                <a:cubicBezTo>
                  <a:pt x="6279" y="1685"/>
                  <a:pt x="6260" y="1685"/>
                  <a:pt x="6242" y="1700"/>
                </a:cubicBezTo>
                <a:cubicBezTo>
                  <a:pt x="6242" y="1700"/>
                  <a:pt x="6233" y="1700"/>
                  <a:pt x="6233" y="1716"/>
                </a:cubicBezTo>
                <a:cubicBezTo>
                  <a:pt x="6233" y="1731"/>
                  <a:pt x="6224" y="1731"/>
                  <a:pt x="6224" y="1747"/>
                </a:cubicBezTo>
                <a:cubicBezTo>
                  <a:pt x="6224" y="1809"/>
                  <a:pt x="6233" y="1856"/>
                  <a:pt x="6242" y="1902"/>
                </a:cubicBezTo>
                <a:cubicBezTo>
                  <a:pt x="6242" y="1902"/>
                  <a:pt x="6242" y="1902"/>
                  <a:pt x="6242" y="1902"/>
                </a:cubicBezTo>
                <a:cubicBezTo>
                  <a:pt x="6242" y="1902"/>
                  <a:pt x="6242" y="1902"/>
                  <a:pt x="6242" y="1902"/>
                </a:cubicBezTo>
                <a:cubicBezTo>
                  <a:pt x="6242" y="1902"/>
                  <a:pt x="6242" y="1902"/>
                  <a:pt x="6242" y="1902"/>
                </a:cubicBezTo>
                <a:cubicBezTo>
                  <a:pt x="6233" y="1902"/>
                  <a:pt x="6224" y="1918"/>
                  <a:pt x="6215" y="1902"/>
                </a:cubicBezTo>
                <a:cubicBezTo>
                  <a:pt x="6169" y="1887"/>
                  <a:pt x="6132" y="1918"/>
                  <a:pt x="6086" y="1965"/>
                </a:cubicBezTo>
                <a:cubicBezTo>
                  <a:pt x="6086" y="1965"/>
                  <a:pt x="6086" y="1965"/>
                  <a:pt x="6077" y="1965"/>
                </a:cubicBezTo>
                <a:cubicBezTo>
                  <a:pt x="6077" y="1965"/>
                  <a:pt x="6068" y="1980"/>
                  <a:pt x="6059" y="1996"/>
                </a:cubicBezTo>
                <a:cubicBezTo>
                  <a:pt x="6050" y="2011"/>
                  <a:pt x="6050" y="1980"/>
                  <a:pt x="6041" y="1980"/>
                </a:cubicBezTo>
                <a:cubicBezTo>
                  <a:pt x="6032" y="1965"/>
                  <a:pt x="6022" y="1965"/>
                  <a:pt x="6013" y="1980"/>
                </a:cubicBezTo>
                <a:cubicBezTo>
                  <a:pt x="6013" y="2011"/>
                  <a:pt x="6013" y="2042"/>
                  <a:pt x="6022" y="2058"/>
                </a:cubicBezTo>
                <a:cubicBezTo>
                  <a:pt x="6050" y="2104"/>
                  <a:pt x="6068" y="2135"/>
                  <a:pt x="6105" y="2151"/>
                </a:cubicBezTo>
                <a:cubicBezTo>
                  <a:pt x="6132" y="2167"/>
                  <a:pt x="6160" y="2198"/>
                  <a:pt x="6196" y="2229"/>
                </a:cubicBezTo>
                <a:cubicBezTo>
                  <a:pt x="6205" y="2229"/>
                  <a:pt x="6205" y="2244"/>
                  <a:pt x="6215" y="2244"/>
                </a:cubicBezTo>
                <a:cubicBezTo>
                  <a:pt x="6224" y="2260"/>
                  <a:pt x="6242" y="2260"/>
                  <a:pt x="6251" y="2229"/>
                </a:cubicBezTo>
                <a:cubicBezTo>
                  <a:pt x="6251" y="2229"/>
                  <a:pt x="6251" y="2213"/>
                  <a:pt x="6260" y="2213"/>
                </a:cubicBezTo>
                <a:cubicBezTo>
                  <a:pt x="6260" y="2213"/>
                  <a:pt x="6260" y="2213"/>
                  <a:pt x="6260" y="2213"/>
                </a:cubicBezTo>
                <a:cubicBezTo>
                  <a:pt x="6251" y="2198"/>
                  <a:pt x="6251" y="2198"/>
                  <a:pt x="6251" y="2198"/>
                </a:cubicBezTo>
                <a:cubicBezTo>
                  <a:pt x="6260" y="2213"/>
                  <a:pt x="6260" y="2213"/>
                  <a:pt x="6260" y="2213"/>
                </a:cubicBezTo>
                <a:cubicBezTo>
                  <a:pt x="6260" y="2213"/>
                  <a:pt x="6260" y="2213"/>
                  <a:pt x="6260" y="2213"/>
                </a:cubicBezTo>
                <a:cubicBezTo>
                  <a:pt x="6269" y="2198"/>
                  <a:pt x="6279" y="2198"/>
                  <a:pt x="6297" y="2213"/>
                </a:cubicBezTo>
                <a:cubicBezTo>
                  <a:pt x="6324" y="2244"/>
                  <a:pt x="6352" y="2260"/>
                  <a:pt x="6379" y="2260"/>
                </a:cubicBezTo>
                <a:cubicBezTo>
                  <a:pt x="6388" y="2244"/>
                  <a:pt x="6398" y="2260"/>
                  <a:pt x="6398" y="2260"/>
                </a:cubicBezTo>
                <a:cubicBezTo>
                  <a:pt x="6416" y="2260"/>
                  <a:pt x="6416" y="2275"/>
                  <a:pt x="6416" y="2306"/>
                </a:cubicBezTo>
                <a:cubicBezTo>
                  <a:pt x="6416" y="2306"/>
                  <a:pt x="6416" y="2322"/>
                  <a:pt x="6416" y="2322"/>
                </a:cubicBezTo>
                <a:cubicBezTo>
                  <a:pt x="6416" y="2337"/>
                  <a:pt x="6434" y="2353"/>
                  <a:pt x="6443" y="2353"/>
                </a:cubicBezTo>
                <a:cubicBezTo>
                  <a:pt x="6462" y="2337"/>
                  <a:pt x="6480" y="2337"/>
                  <a:pt x="6489" y="2322"/>
                </a:cubicBezTo>
                <a:cubicBezTo>
                  <a:pt x="6507" y="2322"/>
                  <a:pt x="6517" y="2306"/>
                  <a:pt x="6535" y="2306"/>
                </a:cubicBezTo>
                <a:cubicBezTo>
                  <a:pt x="6562" y="2306"/>
                  <a:pt x="6581" y="2275"/>
                  <a:pt x="6599" y="2244"/>
                </a:cubicBezTo>
                <a:cubicBezTo>
                  <a:pt x="6599" y="2244"/>
                  <a:pt x="6599" y="2229"/>
                  <a:pt x="6599" y="2229"/>
                </a:cubicBezTo>
                <a:cubicBezTo>
                  <a:pt x="6617" y="2198"/>
                  <a:pt x="6608" y="2167"/>
                  <a:pt x="6581" y="2151"/>
                </a:cubicBezTo>
                <a:cubicBezTo>
                  <a:pt x="6572" y="2135"/>
                  <a:pt x="6572" y="2135"/>
                  <a:pt x="6562" y="2120"/>
                </a:cubicBezTo>
                <a:cubicBezTo>
                  <a:pt x="6562" y="2104"/>
                  <a:pt x="6572" y="2089"/>
                  <a:pt x="6572" y="2073"/>
                </a:cubicBezTo>
                <a:cubicBezTo>
                  <a:pt x="6581" y="2058"/>
                  <a:pt x="6590" y="2058"/>
                  <a:pt x="6599" y="2042"/>
                </a:cubicBezTo>
                <a:cubicBezTo>
                  <a:pt x="6608" y="2027"/>
                  <a:pt x="6626" y="2027"/>
                  <a:pt x="6645" y="2011"/>
                </a:cubicBezTo>
                <a:cubicBezTo>
                  <a:pt x="6663" y="1996"/>
                  <a:pt x="6681" y="1965"/>
                  <a:pt x="6681" y="1933"/>
                </a:cubicBezTo>
                <a:cubicBezTo>
                  <a:pt x="6691" y="1918"/>
                  <a:pt x="6691" y="1902"/>
                  <a:pt x="6691" y="1902"/>
                </a:cubicBezTo>
                <a:cubicBezTo>
                  <a:pt x="6691" y="1902"/>
                  <a:pt x="6691" y="1887"/>
                  <a:pt x="6691" y="1887"/>
                </a:cubicBezTo>
                <a:cubicBezTo>
                  <a:pt x="6700" y="1871"/>
                  <a:pt x="6709" y="1856"/>
                  <a:pt x="6718" y="1871"/>
                </a:cubicBezTo>
                <a:cubicBezTo>
                  <a:pt x="6745" y="1887"/>
                  <a:pt x="6773" y="1871"/>
                  <a:pt x="6800" y="1871"/>
                </a:cubicBezTo>
                <a:cubicBezTo>
                  <a:pt x="6809" y="1871"/>
                  <a:pt x="6819" y="1840"/>
                  <a:pt x="6809" y="1825"/>
                </a:cubicBezTo>
                <a:cubicBezTo>
                  <a:pt x="6809" y="1809"/>
                  <a:pt x="6809" y="1809"/>
                  <a:pt x="6809" y="1794"/>
                </a:cubicBezTo>
                <a:cubicBezTo>
                  <a:pt x="6800" y="1794"/>
                  <a:pt x="6800" y="1794"/>
                  <a:pt x="6800" y="1794"/>
                </a:cubicBezTo>
                <a:cubicBezTo>
                  <a:pt x="6800" y="1794"/>
                  <a:pt x="6800" y="1794"/>
                  <a:pt x="6800" y="1794"/>
                </a:cubicBezTo>
                <a:cubicBezTo>
                  <a:pt x="6800" y="1794"/>
                  <a:pt x="6791" y="1794"/>
                  <a:pt x="6791" y="1794"/>
                </a:cubicBezTo>
                <a:cubicBezTo>
                  <a:pt x="6791" y="1778"/>
                  <a:pt x="6800" y="1794"/>
                  <a:pt x="6800" y="1794"/>
                </a:cubicBezTo>
                <a:cubicBezTo>
                  <a:pt x="6800" y="1794"/>
                  <a:pt x="6800" y="1794"/>
                  <a:pt x="6800" y="1794"/>
                </a:cubicBezTo>
                <a:cubicBezTo>
                  <a:pt x="6800" y="1794"/>
                  <a:pt x="6809" y="1794"/>
                  <a:pt x="6809" y="1794"/>
                </a:cubicBezTo>
                <a:cubicBezTo>
                  <a:pt x="6828" y="1809"/>
                  <a:pt x="6846" y="1794"/>
                  <a:pt x="6864" y="1763"/>
                </a:cubicBezTo>
                <a:cubicBezTo>
                  <a:pt x="6874" y="1747"/>
                  <a:pt x="6874" y="1731"/>
                  <a:pt x="6892" y="1716"/>
                </a:cubicBezTo>
                <a:cubicBezTo>
                  <a:pt x="6901" y="1700"/>
                  <a:pt x="6901" y="1669"/>
                  <a:pt x="6910" y="1654"/>
                </a:cubicBezTo>
                <a:cubicBezTo>
                  <a:pt x="6919" y="1638"/>
                  <a:pt x="6919" y="1607"/>
                  <a:pt x="6910" y="1592"/>
                </a:cubicBezTo>
                <a:cubicBezTo>
                  <a:pt x="6901" y="1560"/>
                  <a:pt x="6901" y="1545"/>
                  <a:pt x="6901" y="1529"/>
                </a:cubicBezTo>
                <a:cubicBezTo>
                  <a:pt x="6901" y="1529"/>
                  <a:pt x="6901" y="1529"/>
                  <a:pt x="6901" y="1529"/>
                </a:cubicBezTo>
                <a:cubicBezTo>
                  <a:pt x="6901" y="1529"/>
                  <a:pt x="6892" y="1529"/>
                  <a:pt x="6892" y="1529"/>
                </a:cubicBezTo>
                <a:cubicBezTo>
                  <a:pt x="6892" y="1529"/>
                  <a:pt x="6901" y="1529"/>
                  <a:pt x="6901" y="1529"/>
                </a:cubicBezTo>
                <a:cubicBezTo>
                  <a:pt x="6901" y="1529"/>
                  <a:pt x="6901" y="1529"/>
                  <a:pt x="6901" y="1529"/>
                </a:cubicBezTo>
                <a:cubicBezTo>
                  <a:pt x="6910" y="1545"/>
                  <a:pt x="6919" y="1545"/>
                  <a:pt x="6938" y="1545"/>
                </a:cubicBezTo>
                <a:cubicBezTo>
                  <a:pt x="6947" y="1560"/>
                  <a:pt x="6965" y="1545"/>
                  <a:pt x="6965" y="1514"/>
                </a:cubicBezTo>
                <a:cubicBezTo>
                  <a:pt x="6965" y="1498"/>
                  <a:pt x="6965" y="1467"/>
                  <a:pt x="6947" y="1467"/>
                </a:cubicBezTo>
                <a:cubicBezTo>
                  <a:pt x="6938" y="1452"/>
                  <a:pt x="6928" y="1452"/>
                  <a:pt x="6919" y="1436"/>
                </a:cubicBezTo>
                <a:cubicBezTo>
                  <a:pt x="6919" y="1436"/>
                  <a:pt x="6919" y="1436"/>
                  <a:pt x="6910" y="1436"/>
                </a:cubicBezTo>
                <a:cubicBezTo>
                  <a:pt x="6919" y="1436"/>
                  <a:pt x="6919" y="1421"/>
                  <a:pt x="6919" y="1421"/>
                </a:cubicBezTo>
                <a:cubicBezTo>
                  <a:pt x="6928" y="1405"/>
                  <a:pt x="6938" y="1405"/>
                  <a:pt x="6947" y="1405"/>
                </a:cubicBezTo>
                <a:cubicBezTo>
                  <a:pt x="6965" y="1421"/>
                  <a:pt x="6993" y="1421"/>
                  <a:pt x="7020" y="1405"/>
                </a:cubicBezTo>
                <a:cubicBezTo>
                  <a:pt x="7029" y="1405"/>
                  <a:pt x="7038" y="1405"/>
                  <a:pt x="7047" y="1374"/>
                </a:cubicBezTo>
                <a:cubicBezTo>
                  <a:pt x="7047" y="1358"/>
                  <a:pt x="7047" y="1358"/>
                  <a:pt x="7047" y="1343"/>
                </a:cubicBezTo>
                <a:cubicBezTo>
                  <a:pt x="7057" y="1358"/>
                  <a:pt x="7057" y="1358"/>
                  <a:pt x="7057" y="1358"/>
                </a:cubicBezTo>
                <a:cubicBezTo>
                  <a:pt x="7066" y="1358"/>
                  <a:pt x="7066" y="1374"/>
                  <a:pt x="7075" y="1374"/>
                </a:cubicBezTo>
                <a:cubicBezTo>
                  <a:pt x="7112" y="1405"/>
                  <a:pt x="7130" y="1390"/>
                  <a:pt x="7157" y="1343"/>
                </a:cubicBezTo>
                <a:cubicBezTo>
                  <a:pt x="7185" y="1296"/>
                  <a:pt x="7212" y="1234"/>
                  <a:pt x="7249" y="1203"/>
                </a:cubicBezTo>
                <a:cubicBezTo>
                  <a:pt x="7267" y="1188"/>
                  <a:pt x="7285" y="1172"/>
                  <a:pt x="7304" y="1141"/>
                </a:cubicBezTo>
                <a:cubicBezTo>
                  <a:pt x="7313" y="1125"/>
                  <a:pt x="7322" y="1125"/>
                  <a:pt x="7331" y="1110"/>
                </a:cubicBezTo>
                <a:cubicBezTo>
                  <a:pt x="7377" y="1094"/>
                  <a:pt x="7414" y="1048"/>
                  <a:pt x="7450" y="1032"/>
                </a:cubicBezTo>
                <a:cubicBezTo>
                  <a:pt x="7487" y="1001"/>
                  <a:pt x="7523" y="970"/>
                  <a:pt x="7560" y="923"/>
                </a:cubicBezTo>
                <a:cubicBezTo>
                  <a:pt x="7569" y="923"/>
                  <a:pt x="7569" y="908"/>
                  <a:pt x="7569" y="892"/>
                </a:cubicBezTo>
                <a:cubicBezTo>
                  <a:pt x="7578" y="877"/>
                  <a:pt x="7569" y="861"/>
                  <a:pt x="7551" y="861"/>
                </a:cubicBezTo>
                <a:cubicBezTo>
                  <a:pt x="7542" y="861"/>
                  <a:pt x="7533" y="846"/>
                  <a:pt x="7523" y="846"/>
                </a:cubicBezTo>
                <a:cubicBezTo>
                  <a:pt x="7523" y="846"/>
                  <a:pt x="7523" y="846"/>
                  <a:pt x="7523" y="846"/>
                </a:cubicBezTo>
                <a:cubicBezTo>
                  <a:pt x="7523" y="846"/>
                  <a:pt x="7523" y="846"/>
                  <a:pt x="7523" y="846"/>
                </a:cubicBezTo>
                <a:cubicBezTo>
                  <a:pt x="7523" y="846"/>
                  <a:pt x="7523" y="846"/>
                  <a:pt x="7523" y="846"/>
                </a:cubicBezTo>
                <a:cubicBezTo>
                  <a:pt x="7523" y="846"/>
                  <a:pt x="7523" y="846"/>
                  <a:pt x="7523" y="846"/>
                </a:cubicBezTo>
                <a:cubicBezTo>
                  <a:pt x="7523" y="830"/>
                  <a:pt x="7533" y="815"/>
                  <a:pt x="7542" y="815"/>
                </a:cubicBezTo>
                <a:cubicBezTo>
                  <a:pt x="7578" y="815"/>
                  <a:pt x="7624" y="799"/>
                  <a:pt x="7661" y="799"/>
                </a:cubicBezTo>
                <a:cubicBezTo>
                  <a:pt x="7697" y="768"/>
                  <a:pt x="7734" y="721"/>
                  <a:pt x="7771" y="690"/>
                </a:cubicBezTo>
                <a:cubicBezTo>
                  <a:pt x="7780" y="690"/>
                  <a:pt x="7789" y="690"/>
                  <a:pt x="7789" y="690"/>
                </a:cubicBezTo>
                <a:cubicBezTo>
                  <a:pt x="7798" y="659"/>
                  <a:pt x="7807" y="644"/>
                  <a:pt x="7807" y="628"/>
                </a:cubicBezTo>
                <a:cubicBezTo>
                  <a:pt x="7816" y="613"/>
                  <a:pt x="7816" y="582"/>
                  <a:pt x="7816" y="550"/>
                </a:cubicBezTo>
                <a:cubicBezTo>
                  <a:pt x="7816" y="519"/>
                  <a:pt x="7807" y="504"/>
                  <a:pt x="7798" y="488"/>
                </a:cubicBezTo>
                <a:cubicBezTo>
                  <a:pt x="7780" y="488"/>
                  <a:pt x="7780" y="473"/>
                  <a:pt x="7780" y="457"/>
                </a:cubicBezTo>
                <a:cubicBezTo>
                  <a:pt x="7780" y="426"/>
                  <a:pt x="7780" y="379"/>
                  <a:pt x="7780" y="348"/>
                </a:cubicBezTo>
                <a:cubicBezTo>
                  <a:pt x="7780" y="348"/>
                  <a:pt x="7780" y="333"/>
                  <a:pt x="7771" y="333"/>
                </a:cubicBezTo>
                <a:cubicBezTo>
                  <a:pt x="7752" y="317"/>
                  <a:pt x="7734" y="317"/>
                  <a:pt x="7716" y="302"/>
                </a:cubicBezTo>
                <a:cubicBezTo>
                  <a:pt x="7706" y="302"/>
                  <a:pt x="7688" y="302"/>
                  <a:pt x="7679" y="317"/>
                </a:cubicBezTo>
                <a:cubicBezTo>
                  <a:pt x="7670" y="317"/>
                  <a:pt x="7661" y="317"/>
                  <a:pt x="7661" y="333"/>
                </a:cubicBezTo>
                <a:cubicBezTo>
                  <a:pt x="7661" y="333"/>
                  <a:pt x="7652" y="333"/>
                  <a:pt x="7652" y="333"/>
                </a:cubicBezTo>
                <a:cubicBezTo>
                  <a:pt x="7652" y="333"/>
                  <a:pt x="7652" y="333"/>
                  <a:pt x="7652" y="333"/>
                </a:cubicBezTo>
                <a:cubicBezTo>
                  <a:pt x="7652" y="333"/>
                  <a:pt x="7642" y="348"/>
                  <a:pt x="7642" y="348"/>
                </a:cubicBezTo>
                <a:cubicBezTo>
                  <a:pt x="7642" y="348"/>
                  <a:pt x="7642" y="348"/>
                  <a:pt x="7633" y="348"/>
                </a:cubicBezTo>
                <a:cubicBezTo>
                  <a:pt x="7642" y="333"/>
                  <a:pt x="7642" y="333"/>
                  <a:pt x="7652" y="333"/>
                </a:cubicBezTo>
                <a:cubicBezTo>
                  <a:pt x="7652" y="333"/>
                  <a:pt x="7652" y="333"/>
                  <a:pt x="7652" y="333"/>
                </a:cubicBezTo>
                <a:cubicBezTo>
                  <a:pt x="7652" y="333"/>
                  <a:pt x="7652" y="333"/>
                  <a:pt x="7661" y="333"/>
                </a:cubicBezTo>
                <a:cubicBezTo>
                  <a:pt x="7670" y="317"/>
                  <a:pt x="7670" y="302"/>
                  <a:pt x="7679" y="286"/>
                </a:cubicBezTo>
                <a:cubicBezTo>
                  <a:pt x="7688" y="271"/>
                  <a:pt x="7697" y="255"/>
                  <a:pt x="7679" y="240"/>
                </a:cubicBezTo>
                <a:cubicBezTo>
                  <a:pt x="7679" y="240"/>
                  <a:pt x="7670" y="224"/>
                  <a:pt x="7670" y="224"/>
                </a:cubicBezTo>
                <a:cubicBezTo>
                  <a:pt x="7670" y="224"/>
                  <a:pt x="7661" y="224"/>
                  <a:pt x="7661" y="224"/>
                </a:cubicBezTo>
                <a:cubicBezTo>
                  <a:pt x="7642" y="209"/>
                  <a:pt x="7624" y="193"/>
                  <a:pt x="7606" y="177"/>
                </a:cubicBezTo>
                <a:cubicBezTo>
                  <a:pt x="7587" y="177"/>
                  <a:pt x="7578" y="162"/>
                  <a:pt x="7578" y="146"/>
                </a:cubicBezTo>
                <a:cubicBezTo>
                  <a:pt x="7569" y="115"/>
                  <a:pt x="7560" y="115"/>
                  <a:pt x="7551" y="100"/>
                </a:cubicBezTo>
                <a:cubicBezTo>
                  <a:pt x="7533" y="100"/>
                  <a:pt x="7505" y="100"/>
                  <a:pt x="7487" y="84"/>
                </a:cubicBezTo>
                <a:cubicBezTo>
                  <a:pt x="7468" y="69"/>
                  <a:pt x="7450" y="69"/>
                  <a:pt x="7432" y="100"/>
                </a:cubicBezTo>
                <a:cubicBezTo>
                  <a:pt x="7414" y="115"/>
                  <a:pt x="7404" y="100"/>
                  <a:pt x="7404" y="69"/>
                </a:cubicBezTo>
                <a:cubicBezTo>
                  <a:pt x="7404" y="53"/>
                  <a:pt x="7404" y="38"/>
                  <a:pt x="7404" y="38"/>
                </a:cubicBezTo>
                <a:cubicBezTo>
                  <a:pt x="7377" y="22"/>
                  <a:pt x="7349" y="22"/>
                  <a:pt x="7322" y="7"/>
                </a:cubicBezTo>
                <a:cubicBezTo>
                  <a:pt x="7313" y="7"/>
                  <a:pt x="7295" y="7"/>
                  <a:pt x="7285" y="7"/>
                </a:cubicBezTo>
                <a:cubicBezTo>
                  <a:pt x="7276" y="7"/>
                  <a:pt x="7267" y="22"/>
                  <a:pt x="7267" y="38"/>
                </a:cubicBezTo>
                <a:cubicBezTo>
                  <a:pt x="7267" y="69"/>
                  <a:pt x="7258" y="100"/>
                  <a:pt x="7258" y="131"/>
                </a:cubicBezTo>
                <a:cubicBezTo>
                  <a:pt x="7258" y="131"/>
                  <a:pt x="7258" y="146"/>
                  <a:pt x="7258" y="146"/>
                </a:cubicBezTo>
                <a:cubicBezTo>
                  <a:pt x="7249" y="146"/>
                  <a:pt x="7240" y="146"/>
                  <a:pt x="7240" y="131"/>
                </a:cubicBezTo>
                <a:cubicBezTo>
                  <a:pt x="7240" y="115"/>
                  <a:pt x="7240" y="100"/>
                  <a:pt x="7240" y="84"/>
                </a:cubicBezTo>
                <a:cubicBezTo>
                  <a:pt x="7240" y="84"/>
                  <a:pt x="7240" y="84"/>
                  <a:pt x="7240" y="84"/>
                </a:cubicBezTo>
                <a:cubicBezTo>
                  <a:pt x="7240" y="69"/>
                  <a:pt x="7231" y="69"/>
                  <a:pt x="7231" y="69"/>
                </a:cubicBezTo>
                <a:cubicBezTo>
                  <a:pt x="7203" y="69"/>
                  <a:pt x="7194" y="38"/>
                  <a:pt x="7185" y="22"/>
                </a:cubicBezTo>
                <a:cubicBezTo>
                  <a:pt x="7176" y="7"/>
                  <a:pt x="7157" y="-9"/>
                  <a:pt x="7148" y="7"/>
                </a:cubicBezTo>
                <a:cubicBezTo>
                  <a:pt x="7130" y="22"/>
                  <a:pt x="7130" y="38"/>
                  <a:pt x="7130" y="53"/>
                </a:cubicBezTo>
                <a:cubicBezTo>
                  <a:pt x="7130" y="84"/>
                  <a:pt x="7130" y="100"/>
                  <a:pt x="7130" y="115"/>
                </a:cubicBezTo>
                <a:cubicBezTo>
                  <a:pt x="7130" y="115"/>
                  <a:pt x="7130" y="115"/>
                  <a:pt x="7121" y="131"/>
                </a:cubicBezTo>
                <a:cubicBezTo>
                  <a:pt x="7121" y="131"/>
                  <a:pt x="7121" y="131"/>
                  <a:pt x="7121" y="115"/>
                </a:cubicBezTo>
                <a:cubicBezTo>
                  <a:pt x="7112" y="100"/>
                  <a:pt x="7102" y="69"/>
                  <a:pt x="7093" y="53"/>
                </a:cubicBezTo>
                <a:cubicBezTo>
                  <a:pt x="7084" y="22"/>
                  <a:pt x="7066" y="22"/>
                  <a:pt x="7057" y="53"/>
                </a:cubicBezTo>
                <a:cubicBezTo>
                  <a:pt x="7047" y="84"/>
                  <a:pt x="7047" y="84"/>
                  <a:pt x="7038" y="84"/>
                </a:cubicBezTo>
                <a:cubicBezTo>
                  <a:pt x="7038" y="84"/>
                  <a:pt x="7029" y="69"/>
                  <a:pt x="7029" y="69"/>
                </a:cubicBezTo>
                <a:cubicBezTo>
                  <a:pt x="7011" y="69"/>
                  <a:pt x="7002" y="84"/>
                  <a:pt x="7002" y="100"/>
                </a:cubicBezTo>
                <a:cubicBezTo>
                  <a:pt x="7011" y="146"/>
                  <a:pt x="7002" y="162"/>
                  <a:pt x="6983" y="177"/>
                </a:cubicBezTo>
                <a:cubicBezTo>
                  <a:pt x="6974" y="193"/>
                  <a:pt x="6974" y="209"/>
                  <a:pt x="6974" y="224"/>
                </a:cubicBezTo>
                <a:cubicBezTo>
                  <a:pt x="6965" y="240"/>
                  <a:pt x="6947" y="240"/>
                  <a:pt x="6938" y="224"/>
                </a:cubicBezTo>
                <a:cubicBezTo>
                  <a:pt x="6928" y="193"/>
                  <a:pt x="6919" y="146"/>
                  <a:pt x="6910" y="115"/>
                </a:cubicBezTo>
                <a:cubicBezTo>
                  <a:pt x="6901" y="100"/>
                  <a:pt x="6892" y="100"/>
                  <a:pt x="6874" y="100"/>
                </a:cubicBezTo>
                <a:cubicBezTo>
                  <a:pt x="6874" y="84"/>
                  <a:pt x="6855" y="100"/>
                  <a:pt x="6855" y="131"/>
                </a:cubicBezTo>
                <a:cubicBezTo>
                  <a:pt x="6855" y="146"/>
                  <a:pt x="6846" y="162"/>
                  <a:pt x="6828" y="177"/>
                </a:cubicBezTo>
                <a:cubicBezTo>
                  <a:pt x="6828" y="177"/>
                  <a:pt x="6819" y="177"/>
                  <a:pt x="6819" y="177"/>
                </a:cubicBezTo>
                <a:cubicBezTo>
                  <a:pt x="6809" y="177"/>
                  <a:pt x="6809" y="193"/>
                  <a:pt x="6809" y="193"/>
                </a:cubicBezTo>
                <a:cubicBezTo>
                  <a:pt x="6819" y="240"/>
                  <a:pt x="6828" y="271"/>
                  <a:pt x="6828" y="302"/>
                </a:cubicBezTo>
                <a:cubicBezTo>
                  <a:pt x="6837" y="302"/>
                  <a:pt x="6837" y="302"/>
                  <a:pt x="6837" y="302"/>
                </a:cubicBezTo>
                <a:cubicBezTo>
                  <a:pt x="6837" y="302"/>
                  <a:pt x="6837" y="302"/>
                  <a:pt x="6837" y="302"/>
                </a:cubicBezTo>
                <a:cubicBezTo>
                  <a:pt x="6837" y="302"/>
                  <a:pt x="6837" y="302"/>
                  <a:pt x="6837" y="302"/>
                </a:cubicBezTo>
                <a:cubicBezTo>
                  <a:pt x="6837" y="302"/>
                  <a:pt x="6828" y="302"/>
                  <a:pt x="6828" y="302"/>
                </a:cubicBezTo>
                <a:cubicBezTo>
                  <a:pt x="6819" y="302"/>
                  <a:pt x="6809" y="302"/>
                  <a:pt x="6800" y="271"/>
                </a:cubicBezTo>
                <a:cubicBezTo>
                  <a:pt x="6791" y="255"/>
                  <a:pt x="6782" y="255"/>
                  <a:pt x="6773" y="255"/>
                </a:cubicBezTo>
                <a:cubicBezTo>
                  <a:pt x="6764" y="255"/>
                  <a:pt x="6755" y="255"/>
                  <a:pt x="6755" y="240"/>
                </a:cubicBezTo>
                <a:cubicBezTo>
                  <a:pt x="6745" y="240"/>
                  <a:pt x="6745" y="224"/>
                  <a:pt x="6736" y="209"/>
                </a:cubicBezTo>
                <a:cubicBezTo>
                  <a:pt x="6727" y="193"/>
                  <a:pt x="6718" y="193"/>
                  <a:pt x="6709" y="209"/>
                </a:cubicBezTo>
                <a:cubicBezTo>
                  <a:pt x="6700" y="224"/>
                  <a:pt x="6700" y="240"/>
                  <a:pt x="6691" y="240"/>
                </a:cubicBezTo>
                <a:cubicBezTo>
                  <a:pt x="6681" y="255"/>
                  <a:pt x="6681" y="255"/>
                  <a:pt x="6672" y="240"/>
                </a:cubicBezTo>
                <a:cubicBezTo>
                  <a:pt x="6663" y="224"/>
                  <a:pt x="6654" y="224"/>
                  <a:pt x="6636" y="224"/>
                </a:cubicBezTo>
                <a:cubicBezTo>
                  <a:pt x="6608" y="240"/>
                  <a:pt x="6581" y="255"/>
                  <a:pt x="6553" y="286"/>
                </a:cubicBezTo>
                <a:cubicBezTo>
                  <a:pt x="6553" y="286"/>
                  <a:pt x="6544" y="302"/>
                  <a:pt x="6535" y="302"/>
                </a:cubicBezTo>
                <a:cubicBezTo>
                  <a:pt x="6526" y="317"/>
                  <a:pt x="6535" y="364"/>
                  <a:pt x="6544" y="379"/>
                </a:cubicBezTo>
                <a:cubicBezTo>
                  <a:pt x="6553" y="379"/>
                  <a:pt x="6553" y="379"/>
                  <a:pt x="6562" y="379"/>
                </a:cubicBezTo>
                <a:cubicBezTo>
                  <a:pt x="6562" y="379"/>
                  <a:pt x="6562" y="379"/>
                  <a:pt x="6562" y="379"/>
                </a:cubicBezTo>
                <a:cubicBezTo>
                  <a:pt x="6562" y="379"/>
                  <a:pt x="6562" y="379"/>
                  <a:pt x="6562" y="379"/>
                </a:cubicBezTo>
                <a:cubicBezTo>
                  <a:pt x="6562" y="364"/>
                  <a:pt x="6572" y="364"/>
                  <a:pt x="6572" y="348"/>
                </a:cubicBezTo>
                <a:cubicBezTo>
                  <a:pt x="6572" y="348"/>
                  <a:pt x="6581" y="348"/>
                  <a:pt x="6581" y="348"/>
                </a:cubicBezTo>
                <a:cubicBezTo>
                  <a:pt x="6590" y="364"/>
                  <a:pt x="6590" y="364"/>
                  <a:pt x="6581" y="379"/>
                </a:cubicBezTo>
                <a:cubicBezTo>
                  <a:pt x="6572" y="379"/>
                  <a:pt x="6572" y="379"/>
                  <a:pt x="6562" y="379"/>
                </a:cubicBezTo>
                <a:cubicBezTo>
                  <a:pt x="6562" y="379"/>
                  <a:pt x="6562" y="379"/>
                  <a:pt x="6562" y="379"/>
                </a:cubicBezTo>
                <a:cubicBezTo>
                  <a:pt x="6562" y="379"/>
                  <a:pt x="6562" y="379"/>
                  <a:pt x="6562" y="379"/>
                </a:cubicBezTo>
                <a:cubicBezTo>
                  <a:pt x="6562" y="395"/>
                  <a:pt x="6562" y="411"/>
                  <a:pt x="6562" y="426"/>
                </a:cubicBezTo>
                <a:cubicBezTo>
                  <a:pt x="6572" y="457"/>
                  <a:pt x="6572" y="457"/>
                  <a:pt x="6562" y="473"/>
                </a:cubicBezTo>
                <a:cubicBezTo>
                  <a:pt x="6562" y="488"/>
                  <a:pt x="6553" y="488"/>
                  <a:pt x="6553" y="504"/>
                </a:cubicBezTo>
                <a:cubicBezTo>
                  <a:pt x="6535" y="535"/>
                  <a:pt x="6544" y="566"/>
                  <a:pt x="6562" y="582"/>
                </a:cubicBezTo>
                <a:cubicBezTo>
                  <a:pt x="6562" y="582"/>
                  <a:pt x="6572" y="582"/>
                  <a:pt x="6572" y="582"/>
                </a:cubicBezTo>
                <a:cubicBezTo>
                  <a:pt x="6572" y="597"/>
                  <a:pt x="6572" y="597"/>
                  <a:pt x="6562" y="597"/>
                </a:cubicBezTo>
                <a:cubicBezTo>
                  <a:pt x="6562" y="597"/>
                  <a:pt x="6553" y="597"/>
                  <a:pt x="6553" y="597"/>
                </a:cubicBezTo>
                <a:cubicBezTo>
                  <a:pt x="6535" y="597"/>
                  <a:pt x="6526" y="628"/>
                  <a:pt x="6535" y="644"/>
                </a:cubicBezTo>
                <a:cubicBezTo>
                  <a:pt x="6535" y="690"/>
                  <a:pt x="6544" y="706"/>
                  <a:pt x="6562" y="737"/>
                </a:cubicBezTo>
                <a:cubicBezTo>
                  <a:pt x="6572" y="768"/>
                  <a:pt x="6590" y="768"/>
                  <a:pt x="6608" y="768"/>
                </a:cubicBezTo>
                <a:cubicBezTo>
                  <a:pt x="6608" y="768"/>
                  <a:pt x="6608" y="768"/>
                  <a:pt x="6608" y="768"/>
                </a:cubicBezTo>
                <a:cubicBezTo>
                  <a:pt x="6608" y="768"/>
                  <a:pt x="6608" y="752"/>
                  <a:pt x="6608" y="752"/>
                </a:cubicBezTo>
                <a:cubicBezTo>
                  <a:pt x="6608" y="768"/>
                  <a:pt x="6608" y="768"/>
                  <a:pt x="6608" y="768"/>
                </a:cubicBezTo>
                <a:cubicBezTo>
                  <a:pt x="6608" y="768"/>
                  <a:pt x="6608" y="768"/>
                  <a:pt x="6608" y="768"/>
                </a:cubicBezTo>
                <a:cubicBezTo>
                  <a:pt x="6608" y="784"/>
                  <a:pt x="6617" y="799"/>
                  <a:pt x="6617" y="815"/>
                </a:cubicBezTo>
                <a:cubicBezTo>
                  <a:pt x="6636" y="846"/>
                  <a:pt x="6663" y="861"/>
                  <a:pt x="6691" y="877"/>
                </a:cubicBezTo>
                <a:cubicBezTo>
                  <a:pt x="6718" y="877"/>
                  <a:pt x="6736" y="861"/>
                  <a:pt x="6755" y="846"/>
                </a:cubicBezTo>
                <a:cubicBezTo>
                  <a:pt x="6755" y="846"/>
                  <a:pt x="6755" y="846"/>
                  <a:pt x="6755" y="846"/>
                </a:cubicBezTo>
                <a:cubicBezTo>
                  <a:pt x="6755" y="846"/>
                  <a:pt x="6755" y="846"/>
                  <a:pt x="6755" y="846"/>
                </a:cubicBezTo>
                <a:cubicBezTo>
                  <a:pt x="6755" y="846"/>
                  <a:pt x="6755" y="846"/>
                  <a:pt x="6755" y="846"/>
                </a:cubicBezTo>
                <a:cubicBezTo>
                  <a:pt x="6755" y="861"/>
                  <a:pt x="6755" y="877"/>
                  <a:pt x="6764" y="892"/>
                </a:cubicBezTo>
                <a:cubicBezTo>
                  <a:pt x="6791" y="923"/>
                  <a:pt x="6828" y="939"/>
                  <a:pt x="6855" y="923"/>
                </a:cubicBezTo>
                <a:cubicBezTo>
                  <a:pt x="6892" y="923"/>
                  <a:pt x="6928" y="908"/>
                  <a:pt x="6956" y="846"/>
                </a:cubicBezTo>
                <a:cubicBezTo>
                  <a:pt x="6956" y="830"/>
                  <a:pt x="6965" y="830"/>
                  <a:pt x="6974" y="830"/>
                </a:cubicBezTo>
                <a:cubicBezTo>
                  <a:pt x="6974" y="815"/>
                  <a:pt x="6974" y="815"/>
                  <a:pt x="6974" y="815"/>
                </a:cubicBezTo>
                <a:cubicBezTo>
                  <a:pt x="6974" y="815"/>
                  <a:pt x="6974" y="815"/>
                  <a:pt x="6974" y="815"/>
                </a:cubicBezTo>
                <a:cubicBezTo>
                  <a:pt x="6974" y="830"/>
                  <a:pt x="6974" y="830"/>
                  <a:pt x="6974" y="830"/>
                </a:cubicBezTo>
                <a:cubicBezTo>
                  <a:pt x="6974" y="830"/>
                  <a:pt x="6974" y="830"/>
                  <a:pt x="6974" y="846"/>
                </a:cubicBezTo>
                <a:cubicBezTo>
                  <a:pt x="6965" y="846"/>
                  <a:pt x="6965" y="846"/>
                  <a:pt x="6965" y="861"/>
                </a:cubicBezTo>
                <a:cubicBezTo>
                  <a:pt x="6965" y="877"/>
                  <a:pt x="6965" y="892"/>
                  <a:pt x="6974" y="892"/>
                </a:cubicBezTo>
                <a:cubicBezTo>
                  <a:pt x="6993" y="908"/>
                  <a:pt x="7011" y="908"/>
                  <a:pt x="7020" y="923"/>
                </a:cubicBezTo>
                <a:cubicBezTo>
                  <a:pt x="7020" y="923"/>
                  <a:pt x="7029" y="923"/>
                  <a:pt x="7029" y="923"/>
                </a:cubicBezTo>
                <a:cubicBezTo>
                  <a:pt x="7029" y="923"/>
                  <a:pt x="7029" y="923"/>
                  <a:pt x="7029" y="923"/>
                </a:cubicBezTo>
                <a:cubicBezTo>
                  <a:pt x="7029" y="923"/>
                  <a:pt x="7029" y="923"/>
                  <a:pt x="7029" y="923"/>
                </a:cubicBezTo>
                <a:cubicBezTo>
                  <a:pt x="7020" y="923"/>
                  <a:pt x="7020" y="923"/>
                  <a:pt x="7020" y="923"/>
                </a:cubicBezTo>
                <a:cubicBezTo>
                  <a:pt x="6965" y="923"/>
                  <a:pt x="6910" y="923"/>
                  <a:pt x="6864" y="954"/>
                </a:cubicBezTo>
                <a:cubicBezTo>
                  <a:pt x="6837" y="986"/>
                  <a:pt x="6819" y="986"/>
                  <a:pt x="6791" y="970"/>
                </a:cubicBezTo>
                <a:cubicBezTo>
                  <a:pt x="6782" y="954"/>
                  <a:pt x="6764" y="954"/>
                  <a:pt x="6745" y="954"/>
                </a:cubicBezTo>
                <a:cubicBezTo>
                  <a:pt x="6736" y="954"/>
                  <a:pt x="6727" y="970"/>
                  <a:pt x="6718" y="986"/>
                </a:cubicBezTo>
                <a:cubicBezTo>
                  <a:pt x="6718" y="1017"/>
                  <a:pt x="6718" y="1048"/>
                  <a:pt x="6718" y="1094"/>
                </a:cubicBezTo>
                <a:cubicBezTo>
                  <a:pt x="6718" y="1110"/>
                  <a:pt x="6718" y="1110"/>
                  <a:pt x="6709" y="1110"/>
                </a:cubicBezTo>
                <a:cubicBezTo>
                  <a:pt x="6709" y="1110"/>
                  <a:pt x="6709" y="1094"/>
                  <a:pt x="6709" y="1094"/>
                </a:cubicBezTo>
                <a:cubicBezTo>
                  <a:pt x="6700" y="1001"/>
                  <a:pt x="6672" y="939"/>
                  <a:pt x="6617" y="892"/>
                </a:cubicBezTo>
                <a:cubicBezTo>
                  <a:pt x="6617" y="892"/>
                  <a:pt x="6617" y="892"/>
                  <a:pt x="6617" y="892"/>
                </a:cubicBezTo>
                <a:cubicBezTo>
                  <a:pt x="6599" y="877"/>
                  <a:pt x="6590" y="877"/>
                  <a:pt x="6581" y="892"/>
                </a:cubicBezTo>
                <a:cubicBezTo>
                  <a:pt x="6562" y="923"/>
                  <a:pt x="6544" y="954"/>
                  <a:pt x="6526" y="986"/>
                </a:cubicBezTo>
                <a:cubicBezTo>
                  <a:pt x="6535" y="1001"/>
                  <a:pt x="6544" y="1017"/>
                  <a:pt x="6535" y="1032"/>
                </a:cubicBezTo>
                <a:close/>
                <a:moveTo>
                  <a:pt x="6370" y="1887"/>
                </a:moveTo>
                <a:cubicBezTo>
                  <a:pt x="6361" y="1887"/>
                  <a:pt x="6361" y="1871"/>
                  <a:pt x="6361" y="1871"/>
                </a:cubicBezTo>
                <a:cubicBezTo>
                  <a:pt x="6361" y="1871"/>
                  <a:pt x="6370" y="1871"/>
                  <a:pt x="6370" y="1887"/>
                </a:cubicBezTo>
                <a:cubicBezTo>
                  <a:pt x="6370" y="1887"/>
                  <a:pt x="6370" y="1887"/>
                  <a:pt x="6370" y="1887"/>
                </a:cubicBezTo>
                <a:close/>
                <a:moveTo>
                  <a:pt x="6407" y="1669"/>
                </a:moveTo>
                <a:cubicBezTo>
                  <a:pt x="6398" y="1669"/>
                  <a:pt x="6398" y="1669"/>
                  <a:pt x="6398" y="1669"/>
                </a:cubicBezTo>
                <a:cubicBezTo>
                  <a:pt x="6398" y="1654"/>
                  <a:pt x="6398" y="1654"/>
                  <a:pt x="6398" y="1654"/>
                </a:cubicBezTo>
                <a:cubicBezTo>
                  <a:pt x="6407" y="1654"/>
                  <a:pt x="6407" y="1654"/>
                  <a:pt x="6407" y="1654"/>
                </a:cubicBezTo>
                <a:lnTo>
                  <a:pt x="6407" y="1669"/>
                </a:lnTo>
                <a:close/>
                <a:moveTo>
                  <a:pt x="6489" y="1980"/>
                </a:moveTo>
                <a:cubicBezTo>
                  <a:pt x="6489" y="1980"/>
                  <a:pt x="6489" y="1980"/>
                  <a:pt x="6489" y="1980"/>
                </a:cubicBezTo>
                <a:cubicBezTo>
                  <a:pt x="6489" y="1980"/>
                  <a:pt x="6480" y="1980"/>
                  <a:pt x="6480" y="1996"/>
                </a:cubicBezTo>
                <a:cubicBezTo>
                  <a:pt x="6480" y="1996"/>
                  <a:pt x="6480" y="1996"/>
                  <a:pt x="6480" y="1996"/>
                </a:cubicBezTo>
                <a:cubicBezTo>
                  <a:pt x="6480" y="1996"/>
                  <a:pt x="6471" y="1996"/>
                  <a:pt x="6471" y="1996"/>
                </a:cubicBezTo>
                <a:cubicBezTo>
                  <a:pt x="6471" y="1996"/>
                  <a:pt x="6480" y="1996"/>
                  <a:pt x="6480" y="1996"/>
                </a:cubicBezTo>
                <a:cubicBezTo>
                  <a:pt x="6480" y="1980"/>
                  <a:pt x="6480" y="1980"/>
                  <a:pt x="6489" y="1980"/>
                </a:cubicBezTo>
                <a:cubicBezTo>
                  <a:pt x="6489" y="1980"/>
                  <a:pt x="6489" y="1965"/>
                  <a:pt x="6489" y="1965"/>
                </a:cubicBezTo>
                <a:cubicBezTo>
                  <a:pt x="6489" y="1965"/>
                  <a:pt x="6489" y="1980"/>
                  <a:pt x="6489" y="1980"/>
                </a:cubicBezTo>
                <a:close/>
                <a:moveTo>
                  <a:pt x="7478" y="877"/>
                </a:moveTo>
                <a:cubicBezTo>
                  <a:pt x="7478" y="877"/>
                  <a:pt x="7478" y="877"/>
                  <a:pt x="7478" y="892"/>
                </a:cubicBezTo>
                <a:cubicBezTo>
                  <a:pt x="7478" y="892"/>
                  <a:pt x="7478" y="892"/>
                  <a:pt x="7478" y="892"/>
                </a:cubicBezTo>
                <a:cubicBezTo>
                  <a:pt x="7478" y="892"/>
                  <a:pt x="7478" y="892"/>
                  <a:pt x="7468" y="892"/>
                </a:cubicBezTo>
                <a:cubicBezTo>
                  <a:pt x="7478" y="892"/>
                  <a:pt x="7478" y="877"/>
                  <a:pt x="7478" y="877"/>
                </a:cubicBezTo>
                <a:close/>
                <a:moveTo>
                  <a:pt x="6626" y="737"/>
                </a:moveTo>
                <a:cubicBezTo>
                  <a:pt x="6626" y="737"/>
                  <a:pt x="6626" y="737"/>
                  <a:pt x="6617" y="737"/>
                </a:cubicBezTo>
                <a:cubicBezTo>
                  <a:pt x="6626" y="737"/>
                  <a:pt x="6626" y="737"/>
                  <a:pt x="6626" y="737"/>
                </a:cubicBezTo>
                <a:cubicBezTo>
                  <a:pt x="6626" y="737"/>
                  <a:pt x="6626" y="737"/>
                  <a:pt x="6626" y="737"/>
                </a:cubicBezTo>
                <a:close/>
                <a:moveTo>
                  <a:pt x="6874" y="1405"/>
                </a:moveTo>
                <a:cubicBezTo>
                  <a:pt x="6864" y="1405"/>
                  <a:pt x="6864" y="1405"/>
                  <a:pt x="6864" y="1405"/>
                </a:cubicBezTo>
                <a:cubicBezTo>
                  <a:pt x="6864" y="1405"/>
                  <a:pt x="6864" y="1405"/>
                  <a:pt x="6864" y="1405"/>
                </a:cubicBezTo>
                <a:lnTo>
                  <a:pt x="6874" y="1405"/>
                </a:lnTo>
                <a:close/>
                <a:moveTo>
                  <a:pt x="5858" y="3938"/>
                </a:moveTo>
                <a:cubicBezTo>
                  <a:pt x="5894" y="3954"/>
                  <a:pt x="5922" y="4000"/>
                  <a:pt x="5949" y="3985"/>
                </a:cubicBezTo>
                <a:cubicBezTo>
                  <a:pt x="5958" y="3985"/>
                  <a:pt x="5958" y="3985"/>
                  <a:pt x="5958" y="3985"/>
                </a:cubicBezTo>
                <a:cubicBezTo>
                  <a:pt x="5967" y="4000"/>
                  <a:pt x="5967" y="4000"/>
                  <a:pt x="5977" y="4000"/>
                </a:cubicBezTo>
                <a:cubicBezTo>
                  <a:pt x="5986" y="4016"/>
                  <a:pt x="5995" y="4047"/>
                  <a:pt x="6013" y="4062"/>
                </a:cubicBezTo>
                <a:cubicBezTo>
                  <a:pt x="6013" y="4062"/>
                  <a:pt x="6022" y="4062"/>
                  <a:pt x="6032" y="4062"/>
                </a:cubicBezTo>
                <a:cubicBezTo>
                  <a:pt x="6041" y="4062"/>
                  <a:pt x="6041" y="4047"/>
                  <a:pt x="6050" y="4031"/>
                </a:cubicBezTo>
                <a:cubicBezTo>
                  <a:pt x="6041" y="4031"/>
                  <a:pt x="6032" y="4016"/>
                  <a:pt x="6032" y="4000"/>
                </a:cubicBezTo>
                <a:cubicBezTo>
                  <a:pt x="6032" y="4000"/>
                  <a:pt x="6032" y="4000"/>
                  <a:pt x="6032" y="4000"/>
                </a:cubicBezTo>
                <a:cubicBezTo>
                  <a:pt x="6013" y="4000"/>
                  <a:pt x="6004" y="4000"/>
                  <a:pt x="6004" y="3985"/>
                </a:cubicBezTo>
                <a:cubicBezTo>
                  <a:pt x="6004" y="3985"/>
                  <a:pt x="6004" y="3985"/>
                  <a:pt x="6004" y="3985"/>
                </a:cubicBezTo>
                <a:cubicBezTo>
                  <a:pt x="5995" y="3969"/>
                  <a:pt x="5995" y="3969"/>
                  <a:pt x="5995" y="3969"/>
                </a:cubicBezTo>
                <a:cubicBezTo>
                  <a:pt x="6004" y="3969"/>
                  <a:pt x="6004" y="3969"/>
                  <a:pt x="6004" y="3969"/>
                </a:cubicBezTo>
                <a:cubicBezTo>
                  <a:pt x="6004" y="3985"/>
                  <a:pt x="6004" y="3985"/>
                  <a:pt x="6004" y="3985"/>
                </a:cubicBezTo>
                <a:cubicBezTo>
                  <a:pt x="6013" y="3985"/>
                  <a:pt x="6022" y="3985"/>
                  <a:pt x="6032" y="4000"/>
                </a:cubicBezTo>
                <a:cubicBezTo>
                  <a:pt x="6032" y="4000"/>
                  <a:pt x="6032" y="4000"/>
                  <a:pt x="6032" y="4000"/>
                </a:cubicBezTo>
                <a:cubicBezTo>
                  <a:pt x="6041" y="4016"/>
                  <a:pt x="6041" y="4031"/>
                  <a:pt x="6050" y="4031"/>
                </a:cubicBezTo>
                <a:cubicBezTo>
                  <a:pt x="6050" y="4031"/>
                  <a:pt x="6050" y="4031"/>
                  <a:pt x="6050" y="4031"/>
                </a:cubicBezTo>
                <a:cubicBezTo>
                  <a:pt x="6059" y="4031"/>
                  <a:pt x="6068" y="4031"/>
                  <a:pt x="6086" y="4031"/>
                </a:cubicBezTo>
                <a:cubicBezTo>
                  <a:pt x="6105" y="4016"/>
                  <a:pt x="6114" y="3985"/>
                  <a:pt x="6114" y="3954"/>
                </a:cubicBezTo>
                <a:cubicBezTo>
                  <a:pt x="6114" y="3938"/>
                  <a:pt x="6114" y="3923"/>
                  <a:pt x="6114" y="3907"/>
                </a:cubicBezTo>
                <a:cubicBezTo>
                  <a:pt x="6114" y="3907"/>
                  <a:pt x="6114" y="3907"/>
                  <a:pt x="6114" y="3907"/>
                </a:cubicBezTo>
                <a:cubicBezTo>
                  <a:pt x="6114" y="3891"/>
                  <a:pt x="6114" y="3891"/>
                  <a:pt x="6114" y="3891"/>
                </a:cubicBezTo>
                <a:cubicBezTo>
                  <a:pt x="6096" y="3876"/>
                  <a:pt x="6096" y="3876"/>
                  <a:pt x="6114" y="3845"/>
                </a:cubicBezTo>
                <a:cubicBezTo>
                  <a:pt x="6114" y="3845"/>
                  <a:pt x="6114" y="3845"/>
                  <a:pt x="6114" y="3845"/>
                </a:cubicBezTo>
                <a:cubicBezTo>
                  <a:pt x="6114" y="3829"/>
                  <a:pt x="6114" y="3829"/>
                  <a:pt x="6114" y="3845"/>
                </a:cubicBezTo>
                <a:cubicBezTo>
                  <a:pt x="6114" y="3845"/>
                  <a:pt x="6114" y="3845"/>
                  <a:pt x="6114" y="3845"/>
                </a:cubicBezTo>
                <a:cubicBezTo>
                  <a:pt x="6114" y="3845"/>
                  <a:pt x="6114" y="3845"/>
                  <a:pt x="6114" y="3845"/>
                </a:cubicBezTo>
                <a:cubicBezTo>
                  <a:pt x="6114" y="3860"/>
                  <a:pt x="6114" y="3876"/>
                  <a:pt x="6114" y="3891"/>
                </a:cubicBezTo>
                <a:cubicBezTo>
                  <a:pt x="6114" y="3891"/>
                  <a:pt x="6114" y="3891"/>
                  <a:pt x="6114" y="3891"/>
                </a:cubicBezTo>
                <a:cubicBezTo>
                  <a:pt x="6114" y="3907"/>
                  <a:pt x="6114" y="3907"/>
                  <a:pt x="6114" y="3907"/>
                </a:cubicBezTo>
                <a:cubicBezTo>
                  <a:pt x="6132" y="3907"/>
                  <a:pt x="6141" y="3923"/>
                  <a:pt x="6160" y="3938"/>
                </a:cubicBezTo>
                <a:cubicBezTo>
                  <a:pt x="6160" y="3938"/>
                  <a:pt x="6169" y="3954"/>
                  <a:pt x="6169" y="3954"/>
                </a:cubicBezTo>
                <a:cubicBezTo>
                  <a:pt x="6169" y="3969"/>
                  <a:pt x="6169" y="3969"/>
                  <a:pt x="6169" y="3969"/>
                </a:cubicBezTo>
                <a:cubicBezTo>
                  <a:pt x="6160" y="4000"/>
                  <a:pt x="6151" y="4016"/>
                  <a:pt x="6151" y="4031"/>
                </a:cubicBezTo>
                <a:cubicBezTo>
                  <a:pt x="6151" y="4062"/>
                  <a:pt x="6169" y="4078"/>
                  <a:pt x="6169" y="4093"/>
                </a:cubicBezTo>
                <a:cubicBezTo>
                  <a:pt x="6178" y="4140"/>
                  <a:pt x="6187" y="4187"/>
                  <a:pt x="6205" y="4218"/>
                </a:cubicBezTo>
                <a:cubicBezTo>
                  <a:pt x="6215" y="4218"/>
                  <a:pt x="6215" y="4233"/>
                  <a:pt x="6205" y="4249"/>
                </a:cubicBezTo>
                <a:cubicBezTo>
                  <a:pt x="6196" y="4249"/>
                  <a:pt x="6187" y="4249"/>
                  <a:pt x="6178" y="4264"/>
                </a:cubicBezTo>
                <a:cubicBezTo>
                  <a:pt x="6178" y="4264"/>
                  <a:pt x="6169" y="4280"/>
                  <a:pt x="6169" y="4295"/>
                </a:cubicBezTo>
                <a:cubicBezTo>
                  <a:pt x="6169" y="4295"/>
                  <a:pt x="6169" y="4311"/>
                  <a:pt x="6178" y="4311"/>
                </a:cubicBezTo>
                <a:cubicBezTo>
                  <a:pt x="6196" y="4327"/>
                  <a:pt x="6215" y="4295"/>
                  <a:pt x="6242" y="4311"/>
                </a:cubicBezTo>
                <a:cubicBezTo>
                  <a:pt x="6242" y="4311"/>
                  <a:pt x="6242" y="4327"/>
                  <a:pt x="6242" y="4327"/>
                </a:cubicBezTo>
                <a:cubicBezTo>
                  <a:pt x="6251" y="4327"/>
                  <a:pt x="6251" y="4342"/>
                  <a:pt x="6242" y="4342"/>
                </a:cubicBezTo>
                <a:cubicBezTo>
                  <a:pt x="6233" y="4358"/>
                  <a:pt x="6224" y="4358"/>
                  <a:pt x="6224" y="4358"/>
                </a:cubicBezTo>
                <a:cubicBezTo>
                  <a:pt x="6215" y="4373"/>
                  <a:pt x="6215" y="4389"/>
                  <a:pt x="6215" y="4404"/>
                </a:cubicBezTo>
                <a:cubicBezTo>
                  <a:pt x="6224" y="4404"/>
                  <a:pt x="6224" y="4404"/>
                  <a:pt x="6233" y="4404"/>
                </a:cubicBezTo>
                <a:cubicBezTo>
                  <a:pt x="6233" y="4404"/>
                  <a:pt x="6242" y="4404"/>
                  <a:pt x="6251" y="4404"/>
                </a:cubicBezTo>
                <a:cubicBezTo>
                  <a:pt x="6269" y="4389"/>
                  <a:pt x="6288" y="4404"/>
                  <a:pt x="6288" y="4435"/>
                </a:cubicBezTo>
                <a:cubicBezTo>
                  <a:pt x="6288" y="4451"/>
                  <a:pt x="6297" y="4466"/>
                  <a:pt x="6297" y="4466"/>
                </a:cubicBezTo>
                <a:cubicBezTo>
                  <a:pt x="6324" y="4482"/>
                  <a:pt x="6324" y="4513"/>
                  <a:pt x="6324" y="4560"/>
                </a:cubicBezTo>
                <a:cubicBezTo>
                  <a:pt x="6315" y="4591"/>
                  <a:pt x="6315" y="4637"/>
                  <a:pt x="6315" y="4684"/>
                </a:cubicBezTo>
                <a:cubicBezTo>
                  <a:pt x="6315" y="4699"/>
                  <a:pt x="6306" y="4731"/>
                  <a:pt x="6297" y="4731"/>
                </a:cubicBezTo>
                <a:cubicBezTo>
                  <a:pt x="6279" y="4731"/>
                  <a:pt x="6269" y="4746"/>
                  <a:pt x="6260" y="4777"/>
                </a:cubicBezTo>
                <a:cubicBezTo>
                  <a:pt x="6242" y="4808"/>
                  <a:pt x="6224" y="4839"/>
                  <a:pt x="6196" y="4855"/>
                </a:cubicBezTo>
                <a:cubicBezTo>
                  <a:pt x="6160" y="4917"/>
                  <a:pt x="6141" y="4917"/>
                  <a:pt x="6169" y="5026"/>
                </a:cubicBezTo>
                <a:cubicBezTo>
                  <a:pt x="6169" y="5026"/>
                  <a:pt x="6169" y="5041"/>
                  <a:pt x="6160" y="5041"/>
                </a:cubicBezTo>
                <a:cubicBezTo>
                  <a:pt x="6132" y="5041"/>
                  <a:pt x="6114" y="5057"/>
                  <a:pt x="6086" y="5072"/>
                </a:cubicBezTo>
                <a:cubicBezTo>
                  <a:pt x="6059" y="5088"/>
                  <a:pt x="6032" y="5088"/>
                  <a:pt x="6013" y="5057"/>
                </a:cubicBezTo>
                <a:cubicBezTo>
                  <a:pt x="5995" y="5057"/>
                  <a:pt x="5986" y="5041"/>
                  <a:pt x="5967" y="5026"/>
                </a:cubicBezTo>
                <a:cubicBezTo>
                  <a:pt x="5967" y="5026"/>
                  <a:pt x="5958" y="5026"/>
                  <a:pt x="5949" y="5026"/>
                </a:cubicBezTo>
                <a:cubicBezTo>
                  <a:pt x="5940" y="5057"/>
                  <a:pt x="5922" y="5088"/>
                  <a:pt x="5903" y="5104"/>
                </a:cubicBezTo>
                <a:cubicBezTo>
                  <a:pt x="5903" y="5119"/>
                  <a:pt x="5894" y="5135"/>
                  <a:pt x="5885" y="5150"/>
                </a:cubicBezTo>
                <a:cubicBezTo>
                  <a:pt x="5885" y="5181"/>
                  <a:pt x="5885" y="5212"/>
                  <a:pt x="5894" y="5228"/>
                </a:cubicBezTo>
                <a:cubicBezTo>
                  <a:pt x="5922" y="5274"/>
                  <a:pt x="5949" y="5306"/>
                  <a:pt x="5986" y="5274"/>
                </a:cubicBezTo>
                <a:cubicBezTo>
                  <a:pt x="5995" y="5259"/>
                  <a:pt x="6004" y="5259"/>
                  <a:pt x="6013" y="5259"/>
                </a:cubicBezTo>
                <a:cubicBezTo>
                  <a:pt x="6022" y="5259"/>
                  <a:pt x="6032" y="5259"/>
                  <a:pt x="6032" y="5259"/>
                </a:cubicBezTo>
                <a:cubicBezTo>
                  <a:pt x="6059" y="5274"/>
                  <a:pt x="6086" y="5259"/>
                  <a:pt x="6114" y="5274"/>
                </a:cubicBezTo>
                <a:cubicBezTo>
                  <a:pt x="6132" y="5274"/>
                  <a:pt x="6141" y="5290"/>
                  <a:pt x="6151" y="5306"/>
                </a:cubicBezTo>
                <a:cubicBezTo>
                  <a:pt x="6160" y="5352"/>
                  <a:pt x="6169" y="5399"/>
                  <a:pt x="6187" y="5430"/>
                </a:cubicBezTo>
                <a:cubicBezTo>
                  <a:pt x="6196" y="5461"/>
                  <a:pt x="6205" y="5476"/>
                  <a:pt x="6196" y="5508"/>
                </a:cubicBezTo>
                <a:cubicBezTo>
                  <a:pt x="6187" y="5523"/>
                  <a:pt x="6196" y="5539"/>
                  <a:pt x="6196" y="5554"/>
                </a:cubicBezTo>
                <a:cubicBezTo>
                  <a:pt x="6215" y="5585"/>
                  <a:pt x="6233" y="5616"/>
                  <a:pt x="6251" y="5632"/>
                </a:cubicBezTo>
                <a:cubicBezTo>
                  <a:pt x="6251" y="5647"/>
                  <a:pt x="6251" y="5647"/>
                  <a:pt x="6251" y="5647"/>
                </a:cubicBezTo>
                <a:cubicBezTo>
                  <a:pt x="6260" y="5647"/>
                  <a:pt x="6260" y="5647"/>
                  <a:pt x="6260" y="5647"/>
                </a:cubicBezTo>
                <a:cubicBezTo>
                  <a:pt x="6260" y="5632"/>
                  <a:pt x="6260" y="5632"/>
                  <a:pt x="6260" y="5632"/>
                </a:cubicBezTo>
                <a:cubicBezTo>
                  <a:pt x="6269" y="5647"/>
                  <a:pt x="6288" y="5678"/>
                  <a:pt x="6297" y="5694"/>
                </a:cubicBezTo>
                <a:cubicBezTo>
                  <a:pt x="6324" y="5741"/>
                  <a:pt x="6343" y="5772"/>
                  <a:pt x="6379" y="5787"/>
                </a:cubicBezTo>
                <a:cubicBezTo>
                  <a:pt x="6388" y="5787"/>
                  <a:pt x="6407" y="5818"/>
                  <a:pt x="6416" y="5818"/>
                </a:cubicBezTo>
                <a:cubicBezTo>
                  <a:pt x="6434" y="5834"/>
                  <a:pt x="6443" y="5849"/>
                  <a:pt x="6462" y="5849"/>
                </a:cubicBezTo>
                <a:cubicBezTo>
                  <a:pt x="6462" y="5849"/>
                  <a:pt x="6471" y="5849"/>
                  <a:pt x="6471" y="5834"/>
                </a:cubicBezTo>
                <a:cubicBezTo>
                  <a:pt x="6480" y="5818"/>
                  <a:pt x="6480" y="5787"/>
                  <a:pt x="6480" y="5756"/>
                </a:cubicBezTo>
                <a:cubicBezTo>
                  <a:pt x="6453" y="5694"/>
                  <a:pt x="6434" y="5632"/>
                  <a:pt x="6398" y="5570"/>
                </a:cubicBezTo>
                <a:cubicBezTo>
                  <a:pt x="6388" y="5554"/>
                  <a:pt x="6388" y="5539"/>
                  <a:pt x="6388" y="5508"/>
                </a:cubicBezTo>
                <a:cubicBezTo>
                  <a:pt x="6388" y="5508"/>
                  <a:pt x="6388" y="5508"/>
                  <a:pt x="6388" y="5508"/>
                </a:cubicBezTo>
                <a:cubicBezTo>
                  <a:pt x="6388" y="5508"/>
                  <a:pt x="6379" y="5492"/>
                  <a:pt x="6379" y="5492"/>
                </a:cubicBezTo>
                <a:cubicBezTo>
                  <a:pt x="6379" y="5492"/>
                  <a:pt x="6379" y="5492"/>
                  <a:pt x="6379" y="5492"/>
                </a:cubicBezTo>
                <a:cubicBezTo>
                  <a:pt x="6379" y="5492"/>
                  <a:pt x="6379" y="5492"/>
                  <a:pt x="6379" y="5492"/>
                </a:cubicBezTo>
                <a:cubicBezTo>
                  <a:pt x="6379" y="5492"/>
                  <a:pt x="6379" y="5492"/>
                  <a:pt x="6379" y="5492"/>
                </a:cubicBezTo>
                <a:cubicBezTo>
                  <a:pt x="6388" y="5492"/>
                  <a:pt x="6388" y="5508"/>
                  <a:pt x="6388" y="5508"/>
                </a:cubicBezTo>
                <a:cubicBezTo>
                  <a:pt x="6388" y="5508"/>
                  <a:pt x="6388" y="5508"/>
                  <a:pt x="6388" y="5508"/>
                </a:cubicBezTo>
                <a:cubicBezTo>
                  <a:pt x="6407" y="5523"/>
                  <a:pt x="6434" y="5539"/>
                  <a:pt x="6453" y="5585"/>
                </a:cubicBezTo>
                <a:cubicBezTo>
                  <a:pt x="6462" y="5601"/>
                  <a:pt x="6480" y="5632"/>
                  <a:pt x="6498" y="5647"/>
                </a:cubicBezTo>
                <a:cubicBezTo>
                  <a:pt x="6517" y="5647"/>
                  <a:pt x="6526" y="5678"/>
                  <a:pt x="6535" y="5694"/>
                </a:cubicBezTo>
                <a:cubicBezTo>
                  <a:pt x="6544" y="5725"/>
                  <a:pt x="6544" y="5741"/>
                  <a:pt x="6553" y="5772"/>
                </a:cubicBezTo>
                <a:cubicBezTo>
                  <a:pt x="6562" y="5772"/>
                  <a:pt x="6562" y="5787"/>
                  <a:pt x="6572" y="5787"/>
                </a:cubicBezTo>
                <a:cubicBezTo>
                  <a:pt x="6572" y="5772"/>
                  <a:pt x="6581" y="5772"/>
                  <a:pt x="6572" y="5756"/>
                </a:cubicBezTo>
                <a:cubicBezTo>
                  <a:pt x="6562" y="5725"/>
                  <a:pt x="6562" y="5694"/>
                  <a:pt x="6581" y="5663"/>
                </a:cubicBezTo>
                <a:cubicBezTo>
                  <a:pt x="6590" y="5632"/>
                  <a:pt x="6590" y="5616"/>
                  <a:pt x="6608" y="5601"/>
                </a:cubicBezTo>
                <a:cubicBezTo>
                  <a:pt x="6617" y="5585"/>
                  <a:pt x="6617" y="5554"/>
                  <a:pt x="6617" y="5539"/>
                </a:cubicBezTo>
                <a:cubicBezTo>
                  <a:pt x="6617" y="5523"/>
                  <a:pt x="6617" y="5508"/>
                  <a:pt x="6608" y="5492"/>
                </a:cubicBezTo>
                <a:cubicBezTo>
                  <a:pt x="6599" y="5445"/>
                  <a:pt x="6590" y="5399"/>
                  <a:pt x="6599" y="5352"/>
                </a:cubicBezTo>
                <a:cubicBezTo>
                  <a:pt x="6599" y="5321"/>
                  <a:pt x="6590" y="5306"/>
                  <a:pt x="6572" y="5290"/>
                </a:cubicBezTo>
                <a:cubicBezTo>
                  <a:pt x="6562" y="5274"/>
                  <a:pt x="6544" y="5243"/>
                  <a:pt x="6535" y="5228"/>
                </a:cubicBezTo>
                <a:cubicBezTo>
                  <a:pt x="6526" y="5212"/>
                  <a:pt x="6526" y="5197"/>
                  <a:pt x="6526" y="5181"/>
                </a:cubicBezTo>
                <a:cubicBezTo>
                  <a:pt x="6526" y="5135"/>
                  <a:pt x="6517" y="5104"/>
                  <a:pt x="6498" y="5072"/>
                </a:cubicBezTo>
                <a:cubicBezTo>
                  <a:pt x="6498" y="5057"/>
                  <a:pt x="6498" y="5057"/>
                  <a:pt x="6498" y="5041"/>
                </a:cubicBezTo>
                <a:cubicBezTo>
                  <a:pt x="6498" y="5041"/>
                  <a:pt x="6498" y="5041"/>
                  <a:pt x="6498" y="5041"/>
                </a:cubicBezTo>
                <a:cubicBezTo>
                  <a:pt x="6498" y="5041"/>
                  <a:pt x="6498" y="5041"/>
                  <a:pt x="6498" y="5041"/>
                </a:cubicBezTo>
                <a:cubicBezTo>
                  <a:pt x="6498" y="5041"/>
                  <a:pt x="6498" y="5041"/>
                  <a:pt x="6498" y="5041"/>
                </a:cubicBezTo>
                <a:cubicBezTo>
                  <a:pt x="6498" y="5041"/>
                  <a:pt x="6498" y="5041"/>
                  <a:pt x="6498" y="5041"/>
                </a:cubicBezTo>
                <a:cubicBezTo>
                  <a:pt x="6507" y="5041"/>
                  <a:pt x="6507" y="5041"/>
                  <a:pt x="6517" y="5041"/>
                </a:cubicBezTo>
                <a:cubicBezTo>
                  <a:pt x="6535" y="5041"/>
                  <a:pt x="6544" y="5041"/>
                  <a:pt x="6544" y="4995"/>
                </a:cubicBezTo>
                <a:cubicBezTo>
                  <a:pt x="6544" y="4995"/>
                  <a:pt x="6553" y="4979"/>
                  <a:pt x="6553" y="4964"/>
                </a:cubicBezTo>
                <a:cubicBezTo>
                  <a:pt x="6553" y="4948"/>
                  <a:pt x="6572" y="4948"/>
                  <a:pt x="6572" y="4964"/>
                </a:cubicBezTo>
                <a:cubicBezTo>
                  <a:pt x="6581" y="4995"/>
                  <a:pt x="6599" y="5010"/>
                  <a:pt x="6608" y="5041"/>
                </a:cubicBezTo>
                <a:cubicBezTo>
                  <a:pt x="6617" y="5072"/>
                  <a:pt x="6636" y="5104"/>
                  <a:pt x="6636" y="5150"/>
                </a:cubicBezTo>
                <a:cubicBezTo>
                  <a:pt x="6636" y="5166"/>
                  <a:pt x="6636" y="5181"/>
                  <a:pt x="6645" y="5197"/>
                </a:cubicBezTo>
                <a:cubicBezTo>
                  <a:pt x="6645" y="5212"/>
                  <a:pt x="6645" y="5212"/>
                  <a:pt x="6645" y="5228"/>
                </a:cubicBezTo>
                <a:cubicBezTo>
                  <a:pt x="6663" y="5243"/>
                  <a:pt x="6681" y="5274"/>
                  <a:pt x="6700" y="5274"/>
                </a:cubicBezTo>
                <a:cubicBezTo>
                  <a:pt x="6709" y="5290"/>
                  <a:pt x="6718" y="5274"/>
                  <a:pt x="6718" y="5274"/>
                </a:cubicBezTo>
                <a:cubicBezTo>
                  <a:pt x="6718" y="5243"/>
                  <a:pt x="6727" y="5212"/>
                  <a:pt x="6727" y="5197"/>
                </a:cubicBezTo>
                <a:cubicBezTo>
                  <a:pt x="6727" y="5181"/>
                  <a:pt x="6736" y="5166"/>
                  <a:pt x="6745" y="5150"/>
                </a:cubicBezTo>
                <a:cubicBezTo>
                  <a:pt x="6755" y="5150"/>
                  <a:pt x="6764" y="5150"/>
                  <a:pt x="6773" y="5150"/>
                </a:cubicBezTo>
                <a:cubicBezTo>
                  <a:pt x="6809" y="5119"/>
                  <a:pt x="6819" y="5057"/>
                  <a:pt x="6855" y="5026"/>
                </a:cubicBezTo>
                <a:cubicBezTo>
                  <a:pt x="6864" y="5010"/>
                  <a:pt x="6874" y="4995"/>
                  <a:pt x="6883" y="4979"/>
                </a:cubicBezTo>
                <a:cubicBezTo>
                  <a:pt x="6883" y="4964"/>
                  <a:pt x="6883" y="4948"/>
                  <a:pt x="6883" y="4933"/>
                </a:cubicBezTo>
                <a:cubicBezTo>
                  <a:pt x="6874" y="4902"/>
                  <a:pt x="6864" y="4886"/>
                  <a:pt x="6846" y="4870"/>
                </a:cubicBezTo>
                <a:cubicBezTo>
                  <a:pt x="6837" y="4870"/>
                  <a:pt x="6819" y="4870"/>
                  <a:pt x="6819" y="4855"/>
                </a:cubicBezTo>
                <a:cubicBezTo>
                  <a:pt x="6819" y="4855"/>
                  <a:pt x="6819" y="4855"/>
                  <a:pt x="6819" y="4855"/>
                </a:cubicBezTo>
                <a:cubicBezTo>
                  <a:pt x="6819" y="4855"/>
                  <a:pt x="6819" y="4855"/>
                  <a:pt x="6819" y="4839"/>
                </a:cubicBezTo>
                <a:cubicBezTo>
                  <a:pt x="6819" y="4839"/>
                  <a:pt x="6819" y="4855"/>
                  <a:pt x="6819" y="4855"/>
                </a:cubicBezTo>
                <a:cubicBezTo>
                  <a:pt x="6809" y="4839"/>
                  <a:pt x="6809" y="4824"/>
                  <a:pt x="6819" y="4824"/>
                </a:cubicBezTo>
                <a:cubicBezTo>
                  <a:pt x="6819" y="4824"/>
                  <a:pt x="6819" y="4824"/>
                  <a:pt x="6819" y="4824"/>
                </a:cubicBezTo>
                <a:cubicBezTo>
                  <a:pt x="6819" y="4824"/>
                  <a:pt x="6819" y="4824"/>
                  <a:pt x="6819" y="4824"/>
                </a:cubicBezTo>
                <a:cubicBezTo>
                  <a:pt x="6819" y="4824"/>
                  <a:pt x="6819" y="4824"/>
                  <a:pt x="6819" y="4824"/>
                </a:cubicBezTo>
                <a:cubicBezTo>
                  <a:pt x="6809" y="4808"/>
                  <a:pt x="6809" y="4808"/>
                  <a:pt x="6809" y="4808"/>
                </a:cubicBezTo>
                <a:cubicBezTo>
                  <a:pt x="6800" y="4793"/>
                  <a:pt x="6791" y="4808"/>
                  <a:pt x="6791" y="4808"/>
                </a:cubicBezTo>
                <a:cubicBezTo>
                  <a:pt x="6782" y="4793"/>
                  <a:pt x="6782" y="4808"/>
                  <a:pt x="6773" y="4793"/>
                </a:cubicBezTo>
                <a:cubicBezTo>
                  <a:pt x="6764" y="4793"/>
                  <a:pt x="6755" y="4777"/>
                  <a:pt x="6764" y="4762"/>
                </a:cubicBezTo>
                <a:cubicBezTo>
                  <a:pt x="6773" y="4715"/>
                  <a:pt x="6773" y="4715"/>
                  <a:pt x="6755" y="4699"/>
                </a:cubicBezTo>
                <a:cubicBezTo>
                  <a:pt x="6745" y="4684"/>
                  <a:pt x="6727" y="4668"/>
                  <a:pt x="6727" y="4637"/>
                </a:cubicBezTo>
                <a:cubicBezTo>
                  <a:pt x="6718" y="4637"/>
                  <a:pt x="6700" y="4622"/>
                  <a:pt x="6691" y="4606"/>
                </a:cubicBezTo>
                <a:cubicBezTo>
                  <a:pt x="6672" y="4606"/>
                  <a:pt x="6663" y="4591"/>
                  <a:pt x="6663" y="4560"/>
                </a:cubicBezTo>
                <a:cubicBezTo>
                  <a:pt x="6654" y="4513"/>
                  <a:pt x="6636" y="4497"/>
                  <a:pt x="6617" y="4482"/>
                </a:cubicBezTo>
                <a:cubicBezTo>
                  <a:pt x="6608" y="4482"/>
                  <a:pt x="6599" y="4466"/>
                  <a:pt x="6608" y="4451"/>
                </a:cubicBezTo>
                <a:cubicBezTo>
                  <a:pt x="6626" y="4420"/>
                  <a:pt x="6645" y="4389"/>
                  <a:pt x="6636" y="4342"/>
                </a:cubicBezTo>
                <a:cubicBezTo>
                  <a:pt x="6636" y="4342"/>
                  <a:pt x="6636" y="4327"/>
                  <a:pt x="6645" y="4342"/>
                </a:cubicBezTo>
                <a:cubicBezTo>
                  <a:pt x="6654" y="4342"/>
                  <a:pt x="6672" y="4358"/>
                  <a:pt x="6681" y="4358"/>
                </a:cubicBezTo>
                <a:cubicBezTo>
                  <a:pt x="6691" y="4358"/>
                  <a:pt x="6700" y="4342"/>
                  <a:pt x="6700" y="4342"/>
                </a:cubicBezTo>
                <a:cubicBezTo>
                  <a:pt x="6709" y="4327"/>
                  <a:pt x="6700" y="4311"/>
                  <a:pt x="6700" y="4295"/>
                </a:cubicBezTo>
                <a:cubicBezTo>
                  <a:pt x="6700" y="4295"/>
                  <a:pt x="6700" y="4295"/>
                  <a:pt x="6700" y="4295"/>
                </a:cubicBezTo>
                <a:cubicBezTo>
                  <a:pt x="6681" y="4264"/>
                  <a:pt x="6681" y="4249"/>
                  <a:pt x="6691" y="4218"/>
                </a:cubicBezTo>
                <a:cubicBezTo>
                  <a:pt x="6709" y="4202"/>
                  <a:pt x="6709" y="4171"/>
                  <a:pt x="6700" y="4140"/>
                </a:cubicBezTo>
                <a:cubicBezTo>
                  <a:pt x="6691" y="4109"/>
                  <a:pt x="6681" y="4078"/>
                  <a:pt x="6681" y="4031"/>
                </a:cubicBezTo>
                <a:cubicBezTo>
                  <a:pt x="6672" y="3969"/>
                  <a:pt x="6645" y="3923"/>
                  <a:pt x="6608" y="3923"/>
                </a:cubicBezTo>
                <a:cubicBezTo>
                  <a:pt x="6599" y="3907"/>
                  <a:pt x="6581" y="3891"/>
                  <a:pt x="6581" y="3860"/>
                </a:cubicBezTo>
                <a:cubicBezTo>
                  <a:pt x="6581" y="3860"/>
                  <a:pt x="6572" y="3845"/>
                  <a:pt x="6562" y="3845"/>
                </a:cubicBezTo>
                <a:cubicBezTo>
                  <a:pt x="6562" y="3845"/>
                  <a:pt x="6562" y="3845"/>
                  <a:pt x="6562" y="3845"/>
                </a:cubicBezTo>
                <a:cubicBezTo>
                  <a:pt x="6562" y="3845"/>
                  <a:pt x="6562" y="3845"/>
                  <a:pt x="6562" y="3845"/>
                </a:cubicBezTo>
                <a:cubicBezTo>
                  <a:pt x="6562" y="3845"/>
                  <a:pt x="6562" y="3845"/>
                  <a:pt x="6562" y="3845"/>
                </a:cubicBezTo>
                <a:cubicBezTo>
                  <a:pt x="6562" y="3845"/>
                  <a:pt x="6562" y="3845"/>
                  <a:pt x="6562" y="3845"/>
                </a:cubicBezTo>
                <a:cubicBezTo>
                  <a:pt x="6572" y="3814"/>
                  <a:pt x="6572" y="3783"/>
                  <a:pt x="6562" y="3752"/>
                </a:cubicBezTo>
                <a:cubicBezTo>
                  <a:pt x="6553" y="3736"/>
                  <a:pt x="6544" y="3705"/>
                  <a:pt x="6535" y="3689"/>
                </a:cubicBezTo>
                <a:cubicBezTo>
                  <a:pt x="6526" y="3674"/>
                  <a:pt x="6517" y="3658"/>
                  <a:pt x="6498" y="3674"/>
                </a:cubicBezTo>
                <a:cubicBezTo>
                  <a:pt x="6480" y="3689"/>
                  <a:pt x="6471" y="3689"/>
                  <a:pt x="6471" y="3674"/>
                </a:cubicBezTo>
                <a:cubicBezTo>
                  <a:pt x="6462" y="3643"/>
                  <a:pt x="6443" y="3643"/>
                  <a:pt x="6434" y="3643"/>
                </a:cubicBezTo>
                <a:cubicBezTo>
                  <a:pt x="6425" y="3643"/>
                  <a:pt x="6425" y="3643"/>
                  <a:pt x="6425" y="3643"/>
                </a:cubicBezTo>
                <a:cubicBezTo>
                  <a:pt x="6416" y="3643"/>
                  <a:pt x="6416" y="3627"/>
                  <a:pt x="6425" y="3627"/>
                </a:cubicBezTo>
                <a:cubicBezTo>
                  <a:pt x="6434" y="3612"/>
                  <a:pt x="6434" y="3596"/>
                  <a:pt x="6443" y="3581"/>
                </a:cubicBezTo>
                <a:cubicBezTo>
                  <a:pt x="6443" y="3581"/>
                  <a:pt x="6443" y="3565"/>
                  <a:pt x="6443" y="3550"/>
                </a:cubicBezTo>
                <a:cubicBezTo>
                  <a:pt x="6434" y="3550"/>
                  <a:pt x="6425" y="3534"/>
                  <a:pt x="6425" y="3534"/>
                </a:cubicBezTo>
                <a:cubicBezTo>
                  <a:pt x="6416" y="3518"/>
                  <a:pt x="6425" y="3503"/>
                  <a:pt x="6425" y="3472"/>
                </a:cubicBezTo>
                <a:cubicBezTo>
                  <a:pt x="6425" y="3456"/>
                  <a:pt x="6425" y="3441"/>
                  <a:pt x="6416" y="3425"/>
                </a:cubicBezTo>
                <a:cubicBezTo>
                  <a:pt x="6388" y="3379"/>
                  <a:pt x="6361" y="3363"/>
                  <a:pt x="6334" y="3316"/>
                </a:cubicBezTo>
                <a:cubicBezTo>
                  <a:pt x="6334" y="3316"/>
                  <a:pt x="6334" y="3316"/>
                  <a:pt x="6334" y="3316"/>
                </a:cubicBezTo>
                <a:cubicBezTo>
                  <a:pt x="6334" y="3316"/>
                  <a:pt x="6334" y="3316"/>
                  <a:pt x="6334" y="3316"/>
                </a:cubicBezTo>
                <a:cubicBezTo>
                  <a:pt x="6343" y="3332"/>
                  <a:pt x="6343" y="3332"/>
                  <a:pt x="6343" y="3332"/>
                </a:cubicBezTo>
                <a:cubicBezTo>
                  <a:pt x="6315" y="3316"/>
                  <a:pt x="6288" y="3332"/>
                  <a:pt x="6269" y="3363"/>
                </a:cubicBezTo>
                <a:cubicBezTo>
                  <a:pt x="6251" y="3379"/>
                  <a:pt x="6224" y="3379"/>
                  <a:pt x="6205" y="3363"/>
                </a:cubicBezTo>
                <a:cubicBezTo>
                  <a:pt x="6187" y="3348"/>
                  <a:pt x="6178" y="3363"/>
                  <a:pt x="6160" y="3379"/>
                </a:cubicBezTo>
                <a:cubicBezTo>
                  <a:pt x="6160" y="3379"/>
                  <a:pt x="6160" y="3379"/>
                  <a:pt x="6160" y="3379"/>
                </a:cubicBezTo>
                <a:cubicBezTo>
                  <a:pt x="6160" y="3379"/>
                  <a:pt x="6160" y="3379"/>
                  <a:pt x="6151" y="3394"/>
                </a:cubicBezTo>
                <a:cubicBezTo>
                  <a:pt x="6151" y="3379"/>
                  <a:pt x="6160" y="3379"/>
                  <a:pt x="6160" y="3379"/>
                </a:cubicBezTo>
                <a:cubicBezTo>
                  <a:pt x="6160" y="3379"/>
                  <a:pt x="6160" y="3379"/>
                  <a:pt x="6160" y="3379"/>
                </a:cubicBezTo>
                <a:cubicBezTo>
                  <a:pt x="6169" y="3348"/>
                  <a:pt x="6169" y="3332"/>
                  <a:pt x="6169" y="3301"/>
                </a:cubicBezTo>
                <a:cubicBezTo>
                  <a:pt x="6178" y="3239"/>
                  <a:pt x="6196" y="3192"/>
                  <a:pt x="6196" y="3130"/>
                </a:cubicBezTo>
                <a:cubicBezTo>
                  <a:pt x="6196" y="3114"/>
                  <a:pt x="6205" y="3099"/>
                  <a:pt x="6205" y="3083"/>
                </a:cubicBezTo>
                <a:cubicBezTo>
                  <a:pt x="6205" y="3068"/>
                  <a:pt x="6205" y="3068"/>
                  <a:pt x="6205" y="3052"/>
                </a:cubicBezTo>
                <a:cubicBezTo>
                  <a:pt x="6205" y="3006"/>
                  <a:pt x="6196" y="2990"/>
                  <a:pt x="6169" y="2975"/>
                </a:cubicBezTo>
                <a:cubicBezTo>
                  <a:pt x="6160" y="2975"/>
                  <a:pt x="6141" y="2975"/>
                  <a:pt x="6132" y="2975"/>
                </a:cubicBezTo>
                <a:cubicBezTo>
                  <a:pt x="6096" y="2990"/>
                  <a:pt x="6068" y="3021"/>
                  <a:pt x="6041" y="3021"/>
                </a:cubicBezTo>
                <a:cubicBezTo>
                  <a:pt x="6013" y="3021"/>
                  <a:pt x="5986" y="3037"/>
                  <a:pt x="5967" y="3083"/>
                </a:cubicBezTo>
                <a:cubicBezTo>
                  <a:pt x="5958" y="3099"/>
                  <a:pt x="5949" y="3114"/>
                  <a:pt x="5940" y="3130"/>
                </a:cubicBezTo>
                <a:cubicBezTo>
                  <a:pt x="5913" y="3177"/>
                  <a:pt x="5903" y="3223"/>
                  <a:pt x="5913" y="3285"/>
                </a:cubicBezTo>
                <a:cubicBezTo>
                  <a:pt x="5922" y="3301"/>
                  <a:pt x="5922" y="3316"/>
                  <a:pt x="5913" y="3316"/>
                </a:cubicBezTo>
                <a:cubicBezTo>
                  <a:pt x="5894" y="3316"/>
                  <a:pt x="5885" y="3332"/>
                  <a:pt x="5876" y="3348"/>
                </a:cubicBezTo>
                <a:cubicBezTo>
                  <a:pt x="5867" y="3363"/>
                  <a:pt x="5858" y="3379"/>
                  <a:pt x="5867" y="3410"/>
                </a:cubicBezTo>
                <a:cubicBezTo>
                  <a:pt x="5867" y="3425"/>
                  <a:pt x="5876" y="3456"/>
                  <a:pt x="5876" y="3487"/>
                </a:cubicBezTo>
                <a:cubicBezTo>
                  <a:pt x="5876" y="3487"/>
                  <a:pt x="5876" y="3503"/>
                  <a:pt x="5876" y="3503"/>
                </a:cubicBezTo>
                <a:cubicBezTo>
                  <a:pt x="5876" y="3518"/>
                  <a:pt x="5876" y="3518"/>
                  <a:pt x="5876" y="3518"/>
                </a:cubicBezTo>
                <a:cubicBezTo>
                  <a:pt x="5876" y="3518"/>
                  <a:pt x="5867" y="3534"/>
                  <a:pt x="5867" y="3518"/>
                </a:cubicBezTo>
                <a:cubicBezTo>
                  <a:pt x="5839" y="3487"/>
                  <a:pt x="5830" y="3410"/>
                  <a:pt x="5839" y="3363"/>
                </a:cubicBezTo>
                <a:cubicBezTo>
                  <a:pt x="5839" y="3363"/>
                  <a:pt x="5839" y="3363"/>
                  <a:pt x="5839" y="3348"/>
                </a:cubicBezTo>
                <a:cubicBezTo>
                  <a:pt x="5848" y="3332"/>
                  <a:pt x="5848" y="3316"/>
                  <a:pt x="5858" y="3301"/>
                </a:cubicBezTo>
                <a:cubicBezTo>
                  <a:pt x="5867" y="3270"/>
                  <a:pt x="5876" y="3239"/>
                  <a:pt x="5867" y="3208"/>
                </a:cubicBezTo>
                <a:cubicBezTo>
                  <a:pt x="5867" y="3177"/>
                  <a:pt x="5876" y="3161"/>
                  <a:pt x="5885" y="3146"/>
                </a:cubicBezTo>
                <a:cubicBezTo>
                  <a:pt x="5894" y="3130"/>
                  <a:pt x="5903" y="3114"/>
                  <a:pt x="5913" y="3099"/>
                </a:cubicBezTo>
                <a:cubicBezTo>
                  <a:pt x="5940" y="3037"/>
                  <a:pt x="5977" y="2990"/>
                  <a:pt x="6013" y="2959"/>
                </a:cubicBezTo>
                <a:cubicBezTo>
                  <a:pt x="6022" y="2959"/>
                  <a:pt x="6022" y="2959"/>
                  <a:pt x="6022" y="2944"/>
                </a:cubicBezTo>
                <a:cubicBezTo>
                  <a:pt x="6032" y="2944"/>
                  <a:pt x="6032" y="2928"/>
                  <a:pt x="6022" y="2928"/>
                </a:cubicBezTo>
                <a:cubicBezTo>
                  <a:pt x="6022" y="2912"/>
                  <a:pt x="6013" y="2897"/>
                  <a:pt x="6004" y="2881"/>
                </a:cubicBezTo>
                <a:cubicBezTo>
                  <a:pt x="5949" y="2850"/>
                  <a:pt x="5894" y="2866"/>
                  <a:pt x="5848" y="2912"/>
                </a:cubicBezTo>
                <a:cubicBezTo>
                  <a:pt x="5830" y="2944"/>
                  <a:pt x="5812" y="2975"/>
                  <a:pt x="5784" y="2990"/>
                </a:cubicBezTo>
                <a:cubicBezTo>
                  <a:pt x="5757" y="3037"/>
                  <a:pt x="5739" y="3114"/>
                  <a:pt x="5702" y="3146"/>
                </a:cubicBezTo>
                <a:cubicBezTo>
                  <a:pt x="5702" y="3146"/>
                  <a:pt x="5702" y="3161"/>
                  <a:pt x="5693" y="3161"/>
                </a:cubicBezTo>
                <a:cubicBezTo>
                  <a:pt x="5693" y="3177"/>
                  <a:pt x="5684" y="3192"/>
                  <a:pt x="5675" y="3208"/>
                </a:cubicBezTo>
                <a:cubicBezTo>
                  <a:pt x="5675" y="3223"/>
                  <a:pt x="5675" y="3254"/>
                  <a:pt x="5665" y="3254"/>
                </a:cubicBezTo>
                <a:cubicBezTo>
                  <a:pt x="5629" y="3301"/>
                  <a:pt x="5620" y="3379"/>
                  <a:pt x="5601" y="3441"/>
                </a:cubicBezTo>
                <a:cubicBezTo>
                  <a:pt x="5592" y="3472"/>
                  <a:pt x="5601" y="3503"/>
                  <a:pt x="5629" y="3518"/>
                </a:cubicBezTo>
                <a:cubicBezTo>
                  <a:pt x="5647" y="3518"/>
                  <a:pt x="5665" y="3534"/>
                  <a:pt x="5684" y="3550"/>
                </a:cubicBezTo>
                <a:cubicBezTo>
                  <a:pt x="5693" y="3565"/>
                  <a:pt x="5693" y="3565"/>
                  <a:pt x="5702" y="3581"/>
                </a:cubicBezTo>
                <a:cubicBezTo>
                  <a:pt x="5702" y="3581"/>
                  <a:pt x="5702" y="3596"/>
                  <a:pt x="5702" y="3612"/>
                </a:cubicBezTo>
                <a:cubicBezTo>
                  <a:pt x="5693" y="3612"/>
                  <a:pt x="5693" y="3612"/>
                  <a:pt x="5684" y="3612"/>
                </a:cubicBezTo>
                <a:cubicBezTo>
                  <a:pt x="5675" y="3596"/>
                  <a:pt x="5656" y="3581"/>
                  <a:pt x="5647" y="3565"/>
                </a:cubicBezTo>
                <a:cubicBezTo>
                  <a:pt x="5629" y="3550"/>
                  <a:pt x="5601" y="3581"/>
                  <a:pt x="5601" y="3612"/>
                </a:cubicBezTo>
                <a:cubicBezTo>
                  <a:pt x="5601" y="3643"/>
                  <a:pt x="5601" y="3658"/>
                  <a:pt x="5601" y="3689"/>
                </a:cubicBezTo>
                <a:cubicBezTo>
                  <a:pt x="5601" y="3720"/>
                  <a:pt x="5620" y="3736"/>
                  <a:pt x="5629" y="3767"/>
                </a:cubicBezTo>
                <a:cubicBezTo>
                  <a:pt x="5638" y="3783"/>
                  <a:pt x="5647" y="3783"/>
                  <a:pt x="5665" y="3798"/>
                </a:cubicBezTo>
                <a:cubicBezTo>
                  <a:pt x="5675" y="3798"/>
                  <a:pt x="5684" y="3798"/>
                  <a:pt x="5684" y="3798"/>
                </a:cubicBezTo>
                <a:cubicBezTo>
                  <a:pt x="5702" y="3798"/>
                  <a:pt x="5711" y="3814"/>
                  <a:pt x="5711" y="3845"/>
                </a:cubicBezTo>
                <a:cubicBezTo>
                  <a:pt x="5729" y="3860"/>
                  <a:pt x="5739" y="3891"/>
                  <a:pt x="5766" y="3876"/>
                </a:cubicBezTo>
                <a:cubicBezTo>
                  <a:pt x="5784" y="3876"/>
                  <a:pt x="5784" y="3891"/>
                  <a:pt x="5794" y="3923"/>
                </a:cubicBezTo>
                <a:cubicBezTo>
                  <a:pt x="5812" y="3923"/>
                  <a:pt x="5821" y="3923"/>
                  <a:pt x="5839" y="3954"/>
                </a:cubicBezTo>
                <a:cubicBezTo>
                  <a:pt x="5848" y="3954"/>
                  <a:pt x="5858" y="3938"/>
                  <a:pt x="5858" y="3938"/>
                </a:cubicBezTo>
                <a:close/>
                <a:moveTo>
                  <a:pt x="6269" y="5259"/>
                </a:moveTo>
                <a:cubicBezTo>
                  <a:pt x="6269" y="5259"/>
                  <a:pt x="6260" y="5243"/>
                  <a:pt x="6260" y="5243"/>
                </a:cubicBezTo>
                <a:cubicBezTo>
                  <a:pt x="6251" y="5243"/>
                  <a:pt x="6251" y="5243"/>
                  <a:pt x="6251" y="5228"/>
                </a:cubicBezTo>
                <a:cubicBezTo>
                  <a:pt x="6260" y="5212"/>
                  <a:pt x="6269" y="5181"/>
                  <a:pt x="6279" y="5166"/>
                </a:cubicBezTo>
                <a:cubicBezTo>
                  <a:pt x="6279" y="5150"/>
                  <a:pt x="6288" y="5150"/>
                  <a:pt x="6288" y="5150"/>
                </a:cubicBezTo>
                <a:cubicBezTo>
                  <a:pt x="6288" y="5150"/>
                  <a:pt x="6297" y="5166"/>
                  <a:pt x="6297" y="5166"/>
                </a:cubicBezTo>
                <a:cubicBezTo>
                  <a:pt x="6297" y="5181"/>
                  <a:pt x="6297" y="5181"/>
                  <a:pt x="6297" y="5197"/>
                </a:cubicBezTo>
                <a:cubicBezTo>
                  <a:pt x="6297" y="5228"/>
                  <a:pt x="6288" y="5243"/>
                  <a:pt x="6269" y="5259"/>
                </a:cubicBezTo>
                <a:close/>
                <a:moveTo>
                  <a:pt x="6645" y="4062"/>
                </a:moveTo>
                <a:cubicBezTo>
                  <a:pt x="6645" y="4062"/>
                  <a:pt x="6654" y="4078"/>
                  <a:pt x="6654" y="4078"/>
                </a:cubicBezTo>
                <a:cubicBezTo>
                  <a:pt x="6654" y="4093"/>
                  <a:pt x="6645" y="4109"/>
                  <a:pt x="6645" y="4109"/>
                </a:cubicBezTo>
                <a:cubicBezTo>
                  <a:pt x="6645" y="4109"/>
                  <a:pt x="6645" y="4109"/>
                  <a:pt x="6645" y="4109"/>
                </a:cubicBezTo>
                <a:cubicBezTo>
                  <a:pt x="6636" y="4125"/>
                  <a:pt x="6636" y="4125"/>
                  <a:pt x="6636" y="4125"/>
                </a:cubicBezTo>
                <a:cubicBezTo>
                  <a:pt x="6645" y="4109"/>
                  <a:pt x="6645" y="4109"/>
                  <a:pt x="6645" y="4109"/>
                </a:cubicBezTo>
                <a:cubicBezTo>
                  <a:pt x="6645" y="4109"/>
                  <a:pt x="6645" y="4109"/>
                  <a:pt x="6645" y="4109"/>
                </a:cubicBezTo>
                <a:cubicBezTo>
                  <a:pt x="6636" y="4093"/>
                  <a:pt x="6636" y="4093"/>
                  <a:pt x="6636" y="4078"/>
                </a:cubicBezTo>
                <a:cubicBezTo>
                  <a:pt x="6636" y="4078"/>
                  <a:pt x="6645" y="4078"/>
                  <a:pt x="6645" y="4062"/>
                </a:cubicBezTo>
                <a:close/>
                <a:moveTo>
                  <a:pt x="6141" y="3410"/>
                </a:moveTo>
                <a:cubicBezTo>
                  <a:pt x="6151" y="3394"/>
                  <a:pt x="6151" y="3394"/>
                  <a:pt x="6151" y="3394"/>
                </a:cubicBezTo>
                <a:cubicBezTo>
                  <a:pt x="6151" y="3394"/>
                  <a:pt x="6151" y="3394"/>
                  <a:pt x="6151" y="3410"/>
                </a:cubicBezTo>
                <a:cubicBezTo>
                  <a:pt x="6151" y="3410"/>
                  <a:pt x="6141" y="3410"/>
                  <a:pt x="6141" y="3410"/>
                </a:cubicBezTo>
                <a:close/>
                <a:moveTo>
                  <a:pt x="5848" y="3581"/>
                </a:moveTo>
                <a:cubicBezTo>
                  <a:pt x="5858" y="3581"/>
                  <a:pt x="5858" y="3581"/>
                  <a:pt x="5858" y="3581"/>
                </a:cubicBezTo>
                <a:cubicBezTo>
                  <a:pt x="5848" y="3596"/>
                  <a:pt x="5848" y="3596"/>
                  <a:pt x="5848" y="3596"/>
                </a:cubicBezTo>
                <a:lnTo>
                  <a:pt x="5848" y="3581"/>
                </a:lnTo>
                <a:close/>
                <a:moveTo>
                  <a:pt x="4476" y="2431"/>
                </a:moveTo>
                <a:cubicBezTo>
                  <a:pt x="4476" y="2431"/>
                  <a:pt x="4476" y="2431"/>
                  <a:pt x="4476" y="2431"/>
                </a:cubicBezTo>
                <a:cubicBezTo>
                  <a:pt x="4476" y="2431"/>
                  <a:pt x="4476" y="2431"/>
                  <a:pt x="4476" y="2431"/>
                </a:cubicBezTo>
                <a:cubicBezTo>
                  <a:pt x="4476" y="2431"/>
                  <a:pt x="4476" y="2431"/>
                  <a:pt x="4476" y="2431"/>
                </a:cubicBezTo>
                <a:cubicBezTo>
                  <a:pt x="4476" y="2431"/>
                  <a:pt x="4476" y="2431"/>
                  <a:pt x="4476" y="2431"/>
                </a:cubicBezTo>
                <a:close/>
                <a:moveTo>
                  <a:pt x="4476" y="2431"/>
                </a:moveTo>
                <a:cubicBezTo>
                  <a:pt x="4466" y="2446"/>
                  <a:pt x="4457" y="2446"/>
                  <a:pt x="4439" y="2446"/>
                </a:cubicBezTo>
                <a:cubicBezTo>
                  <a:pt x="4430" y="2446"/>
                  <a:pt x="4412" y="2446"/>
                  <a:pt x="4393" y="2462"/>
                </a:cubicBezTo>
                <a:cubicBezTo>
                  <a:pt x="4393" y="2462"/>
                  <a:pt x="4393" y="2462"/>
                  <a:pt x="4384" y="2477"/>
                </a:cubicBezTo>
                <a:cubicBezTo>
                  <a:pt x="4357" y="2508"/>
                  <a:pt x="4311" y="2524"/>
                  <a:pt x="4274" y="2555"/>
                </a:cubicBezTo>
                <a:cubicBezTo>
                  <a:pt x="4256" y="2571"/>
                  <a:pt x="4247" y="2586"/>
                  <a:pt x="4238" y="2617"/>
                </a:cubicBezTo>
                <a:cubicBezTo>
                  <a:pt x="4238" y="2633"/>
                  <a:pt x="4228" y="2648"/>
                  <a:pt x="4228" y="2648"/>
                </a:cubicBezTo>
                <a:cubicBezTo>
                  <a:pt x="4210" y="2664"/>
                  <a:pt x="4201" y="2664"/>
                  <a:pt x="4192" y="2679"/>
                </a:cubicBezTo>
                <a:cubicBezTo>
                  <a:pt x="4174" y="2695"/>
                  <a:pt x="4164" y="2726"/>
                  <a:pt x="4155" y="2757"/>
                </a:cubicBezTo>
                <a:cubicBezTo>
                  <a:pt x="4155" y="2773"/>
                  <a:pt x="4164" y="2804"/>
                  <a:pt x="4174" y="2819"/>
                </a:cubicBezTo>
                <a:cubicBezTo>
                  <a:pt x="4174" y="2819"/>
                  <a:pt x="4174" y="2819"/>
                  <a:pt x="4174" y="2835"/>
                </a:cubicBezTo>
                <a:cubicBezTo>
                  <a:pt x="4174" y="2850"/>
                  <a:pt x="4183" y="2866"/>
                  <a:pt x="4201" y="2866"/>
                </a:cubicBezTo>
                <a:cubicBezTo>
                  <a:pt x="4219" y="2866"/>
                  <a:pt x="4247" y="2866"/>
                  <a:pt x="4265" y="2881"/>
                </a:cubicBezTo>
                <a:cubicBezTo>
                  <a:pt x="4274" y="2881"/>
                  <a:pt x="4274" y="2881"/>
                  <a:pt x="4274" y="2881"/>
                </a:cubicBezTo>
                <a:cubicBezTo>
                  <a:pt x="4274" y="2897"/>
                  <a:pt x="4274" y="2897"/>
                  <a:pt x="4265" y="2897"/>
                </a:cubicBezTo>
                <a:cubicBezTo>
                  <a:pt x="4238" y="2912"/>
                  <a:pt x="4210" y="2912"/>
                  <a:pt x="4183" y="2912"/>
                </a:cubicBezTo>
                <a:cubicBezTo>
                  <a:pt x="4164" y="2912"/>
                  <a:pt x="4155" y="2928"/>
                  <a:pt x="4137" y="2944"/>
                </a:cubicBezTo>
                <a:cubicBezTo>
                  <a:pt x="4137" y="2944"/>
                  <a:pt x="4128" y="2959"/>
                  <a:pt x="4128" y="2975"/>
                </a:cubicBezTo>
                <a:cubicBezTo>
                  <a:pt x="4128" y="2990"/>
                  <a:pt x="4128" y="3006"/>
                  <a:pt x="4128" y="3037"/>
                </a:cubicBezTo>
                <a:cubicBezTo>
                  <a:pt x="4137" y="3083"/>
                  <a:pt x="4137" y="3099"/>
                  <a:pt x="4174" y="3114"/>
                </a:cubicBezTo>
                <a:cubicBezTo>
                  <a:pt x="4219" y="3130"/>
                  <a:pt x="4265" y="3146"/>
                  <a:pt x="4311" y="3146"/>
                </a:cubicBezTo>
                <a:cubicBezTo>
                  <a:pt x="4311" y="3146"/>
                  <a:pt x="4320" y="3146"/>
                  <a:pt x="4329" y="3146"/>
                </a:cubicBezTo>
                <a:cubicBezTo>
                  <a:pt x="4357" y="3192"/>
                  <a:pt x="4393" y="3223"/>
                  <a:pt x="4412" y="3285"/>
                </a:cubicBezTo>
                <a:cubicBezTo>
                  <a:pt x="4412" y="3301"/>
                  <a:pt x="4412" y="3301"/>
                  <a:pt x="4412" y="3301"/>
                </a:cubicBezTo>
                <a:cubicBezTo>
                  <a:pt x="4402" y="3301"/>
                  <a:pt x="4402" y="3301"/>
                  <a:pt x="4402" y="3301"/>
                </a:cubicBezTo>
                <a:cubicBezTo>
                  <a:pt x="4357" y="3301"/>
                  <a:pt x="4320" y="3270"/>
                  <a:pt x="4283" y="3254"/>
                </a:cubicBezTo>
                <a:cubicBezTo>
                  <a:pt x="4274" y="3239"/>
                  <a:pt x="4256" y="3223"/>
                  <a:pt x="4247" y="3223"/>
                </a:cubicBezTo>
                <a:cubicBezTo>
                  <a:pt x="4210" y="3208"/>
                  <a:pt x="4164" y="3208"/>
                  <a:pt x="4128" y="3208"/>
                </a:cubicBezTo>
                <a:cubicBezTo>
                  <a:pt x="4109" y="3223"/>
                  <a:pt x="4100" y="3239"/>
                  <a:pt x="4100" y="3270"/>
                </a:cubicBezTo>
                <a:cubicBezTo>
                  <a:pt x="4091" y="3301"/>
                  <a:pt x="4082" y="3332"/>
                  <a:pt x="4091" y="3363"/>
                </a:cubicBezTo>
                <a:cubicBezTo>
                  <a:pt x="4091" y="3441"/>
                  <a:pt x="4109" y="3487"/>
                  <a:pt x="4146" y="3503"/>
                </a:cubicBezTo>
                <a:cubicBezTo>
                  <a:pt x="4164" y="3503"/>
                  <a:pt x="4183" y="3518"/>
                  <a:pt x="4201" y="3534"/>
                </a:cubicBezTo>
                <a:cubicBezTo>
                  <a:pt x="4201" y="3534"/>
                  <a:pt x="4210" y="3550"/>
                  <a:pt x="4210" y="3565"/>
                </a:cubicBezTo>
                <a:cubicBezTo>
                  <a:pt x="4210" y="3581"/>
                  <a:pt x="4201" y="3596"/>
                  <a:pt x="4192" y="3627"/>
                </a:cubicBezTo>
                <a:cubicBezTo>
                  <a:pt x="4192" y="3643"/>
                  <a:pt x="4183" y="3643"/>
                  <a:pt x="4192" y="3658"/>
                </a:cubicBezTo>
                <a:cubicBezTo>
                  <a:pt x="4192" y="3689"/>
                  <a:pt x="4192" y="3720"/>
                  <a:pt x="4201" y="3736"/>
                </a:cubicBezTo>
                <a:cubicBezTo>
                  <a:pt x="4201" y="3752"/>
                  <a:pt x="4210" y="3752"/>
                  <a:pt x="4210" y="3752"/>
                </a:cubicBezTo>
                <a:cubicBezTo>
                  <a:pt x="4219" y="3767"/>
                  <a:pt x="4228" y="3752"/>
                  <a:pt x="4238" y="3767"/>
                </a:cubicBezTo>
                <a:cubicBezTo>
                  <a:pt x="4274" y="3767"/>
                  <a:pt x="4311" y="3752"/>
                  <a:pt x="4347" y="3783"/>
                </a:cubicBezTo>
                <a:cubicBezTo>
                  <a:pt x="4366" y="3783"/>
                  <a:pt x="4384" y="3783"/>
                  <a:pt x="4402" y="3767"/>
                </a:cubicBezTo>
                <a:cubicBezTo>
                  <a:pt x="4421" y="3752"/>
                  <a:pt x="4430" y="3752"/>
                  <a:pt x="4439" y="3736"/>
                </a:cubicBezTo>
                <a:cubicBezTo>
                  <a:pt x="4457" y="3720"/>
                  <a:pt x="4476" y="3705"/>
                  <a:pt x="4494" y="3720"/>
                </a:cubicBezTo>
                <a:cubicBezTo>
                  <a:pt x="4521" y="3720"/>
                  <a:pt x="4540" y="3705"/>
                  <a:pt x="4558" y="3689"/>
                </a:cubicBezTo>
                <a:cubicBezTo>
                  <a:pt x="4567" y="3674"/>
                  <a:pt x="4576" y="3674"/>
                  <a:pt x="4585" y="3658"/>
                </a:cubicBezTo>
                <a:cubicBezTo>
                  <a:pt x="4585" y="3658"/>
                  <a:pt x="4595" y="3658"/>
                  <a:pt x="4595" y="3674"/>
                </a:cubicBezTo>
                <a:cubicBezTo>
                  <a:pt x="4595" y="3674"/>
                  <a:pt x="4604" y="3674"/>
                  <a:pt x="4604" y="3689"/>
                </a:cubicBezTo>
                <a:cubicBezTo>
                  <a:pt x="4604" y="3705"/>
                  <a:pt x="4613" y="3720"/>
                  <a:pt x="4631" y="3736"/>
                </a:cubicBezTo>
                <a:cubicBezTo>
                  <a:pt x="4649" y="3736"/>
                  <a:pt x="4640" y="3783"/>
                  <a:pt x="4649" y="3798"/>
                </a:cubicBezTo>
                <a:cubicBezTo>
                  <a:pt x="4649" y="3798"/>
                  <a:pt x="4649" y="3798"/>
                  <a:pt x="4659" y="3814"/>
                </a:cubicBezTo>
                <a:cubicBezTo>
                  <a:pt x="4677" y="3814"/>
                  <a:pt x="4704" y="3829"/>
                  <a:pt x="4732" y="3845"/>
                </a:cubicBezTo>
                <a:cubicBezTo>
                  <a:pt x="4759" y="3860"/>
                  <a:pt x="4787" y="3860"/>
                  <a:pt x="4814" y="3845"/>
                </a:cubicBezTo>
                <a:cubicBezTo>
                  <a:pt x="4823" y="3829"/>
                  <a:pt x="4833" y="3829"/>
                  <a:pt x="4842" y="3798"/>
                </a:cubicBezTo>
                <a:cubicBezTo>
                  <a:pt x="4851" y="3752"/>
                  <a:pt x="4851" y="3720"/>
                  <a:pt x="4833" y="3674"/>
                </a:cubicBezTo>
                <a:cubicBezTo>
                  <a:pt x="4833" y="3674"/>
                  <a:pt x="4833" y="3674"/>
                  <a:pt x="4823" y="3674"/>
                </a:cubicBezTo>
                <a:cubicBezTo>
                  <a:pt x="4823" y="3689"/>
                  <a:pt x="4814" y="3705"/>
                  <a:pt x="4814" y="3705"/>
                </a:cubicBezTo>
                <a:cubicBezTo>
                  <a:pt x="4805" y="3705"/>
                  <a:pt x="4805" y="3705"/>
                  <a:pt x="4805" y="3705"/>
                </a:cubicBezTo>
                <a:cubicBezTo>
                  <a:pt x="4796" y="3689"/>
                  <a:pt x="4796" y="3689"/>
                  <a:pt x="4805" y="3689"/>
                </a:cubicBezTo>
                <a:cubicBezTo>
                  <a:pt x="4814" y="3674"/>
                  <a:pt x="4823" y="3674"/>
                  <a:pt x="4823" y="3674"/>
                </a:cubicBezTo>
                <a:cubicBezTo>
                  <a:pt x="4823" y="3674"/>
                  <a:pt x="4833" y="3674"/>
                  <a:pt x="4833" y="3674"/>
                </a:cubicBezTo>
                <a:cubicBezTo>
                  <a:pt x="4833" y="3674"/>
                  <a:pt x="4833" y="3674"/>
                  <a:pt x="4833" y="3674"/>
                </a:cubicBezTo>
                <a:cubicBezTo>
                  <a:pt x="4833" y="3674"/>
                  <a:pt x="4833" y="3674"/>
                  <a:pt x="4833" y="3674"/>
                </a:cubicBezTo>
                <a:cubicBezTo>
                  <a:pt x="4833" y="3674"/>
                  <a:pt x="4842" y="3658"/>
                  <a:pt x="4842" y="3643"/>
                </a:cubicBezTo>
                <a:cubicBezTo>
                  <a:pt x="4851" y="3643"/>
                  <a:pt x="4860" y="3627"/>
                  <a:pt x="4869" y="3643"/>
                </a:cubicBezTo>
                <a:cubicBezTo>
                  <a:pt x="4878" y="3674"/>
                  <a:pt x="4897" y="3674"/>
                  <a:pt x="4906" y="3705"/>
                </a:cubicBezTo>
                <a:cubicBezTo>
                  <a:pt x="4933" y="3689"/>
                  <a:pt x="4942" y="3674"/>
                  <a:pt x="4952" y="3627"/>
                </a:cubicBezTo>
                <a:cubicBezTo>
                  <a:pt x="4961" y="3612"/>
                  <a:pt x="4961" y="3581"/>
                  <a:pt x="4952" y="3550"/>
                </a:cubicBezTo>
                <a:cubicBezTo>
                  <a:pt x="4942" y="3534"/>
                  <a:pt x="4942" y="3534"/>
                  <a:pt x="4933" y="3518"/>
                </a:cubicBezTo>
                <a:cubicBezTo>
                  <a:pt x="4915" y="3487"/>
                  <a:pt x="4915" y="3472"/>
                  <a:pt x="4906" y="3441"/>
                </a:cubicBezTo>
                <a:cubicBezTo>
                  <a:pt x="4906" y="3410"/>
                  <a:pt x="4897" y="3394"/>
                  <a:pt x="4878" y="3363"/>
                </a:cubicBezTo>
                <a:cubicBezTo>
                  <a:pt x="4860" y="3348"/>
                  <a:pt x="4860" y="3301"/>
                  <a:pt x="4851" y="3270"/>
                </a:cubicBezTo>
                <a:cubicBezTo>
                  <a:pt x="4851" y="3239"/>
                  <a:pt x="4851" y="3223"/>
                  <a:pt x="4860" y="3208"/>
                </a:cubicBezTo>
                <a:cubicBezTo>
                  <a:pt x="4887" y="3161"/>
                  <a:pt x="4897" y="3114"/>
                  <a:pt x="4897" y="3068"/>
                </a:cubicBezTo>
                <a:cubicBezTo>
                  <a:pt x="4897" y="3037"/>
                  <a:pt x="4897" y="3021"/>
                  <a:pt x="4897" y="2990"/>
                </a:cubicBezTo>
                <a:cubicBezTo>
                  <a:pt x="4915" y="2928"/>
                  <a:pt x="4933" y="2866"/>
                  <a:pt x="4942" y="2804"/>
                </a:cubicBezTo>
                <a:cubicBezTo>
                  <a:pt x="4952" y="2788"/>
                  <a:pt x="4961" y="2773"/>
                  <a:pt x="4970" y="2757"/>
                </a:cubicBezTo>
                <a:cubicBezTo>
                  <a:pt x="5006" y="2726"/>
                  <a:pt x="5034" y="2679"/>
                  <a:pt x="5061" y="2633"/>
                </a:cubicBezTo>
                <a:cubicBezTo>
                  <a:pt x="5071" y="2633"/>
                  <a:pt x="5071" y="2602"/>
                  <a:pt x="5071" y="2586"/>
                </a:cubicBezTo>
                <a:cubicBezTo>
                  <a:pt x="5071" y="2539"/>
                  <a:pt x="5061" y="2508"/>
                  <a:pt x="5034" y="2508"/>
                </a:cubicBezTo>
                <a:cubicBezTo>
                  <a:pt x="5016" y="2493"/>
                  <a:pt x="5006" y="2477"/>
                  <a:pt x="4988" y="2477"/>
                </a:cubicBezTo>
                <a:cubicBezTo>
                  <a:pt x="4970" y="2477"/>
                  <a:pt x="4952" y="2493"/>
                  <a:pt x="4942" y="2508"/>
                </a:cubicBezTo>
                <a:cubicBezTo>
                  <a:pt x="4924" y="2539"/>
                  <a:pt x="4933" y="2555"/>
                  <a:pt x="4933" y="2571"/>
                </a:cubicBezTo>
                <a:cubicBezTo>
                  <a:pt x="4942" y="2602"/>
                  <a:pt x="4933" y="2633"/>
                  <a:pt x="4942" y="2664"/>
                </a:cubicBezTo>
                <a:cubicBezTo>
                  <a:pt x="4942" y="2664"/>
                  <a:pt x="4942" y="2664"/>
                  <a:pt x="4942" y="2664"/>
                </a:cubicBezTo>
                <a:cubicBezTo>
                  <a:pt x="4942" y="2679"/>
                  <a:pt x="4942" y="2679"/>
                  <a:pt x="4942" y="2679"/>
                </a:cubicBezTo>
                <a:cubicBezTo>
                  <a:pt x="4942" y="2664"/>
                  <a:pt x="4942" y="2664"/>
                  <a:pt x="4942" y="2664"/>
                </a:cubicBezTo>
                <a:cubicBezTo>
                  <a:pt x="4942" y="2664"/>
                  <a:pt x="4942" y="2664"/>
                  <a:pt x="4942" y="2664"/>
                </a:cubicBezTo>
                <a:cubicBezTo>
                  <a:pt x="4933" y="2664"/>
                  <a:pt x="4933" y="2648"/>
                  <a:pt x="4933" y="2648"/>
                </a:cubicBezTo>
                <a:cubicBezTo>
                  <a:pt x="4924" y="2617"/>
                  <a:pt x="4924" y="2602"/>
                  <a:pt x="4906" y="2602"/>
                </a:cubicBezTo>
                <a:cubicBezTo>
                  <a:pt x="4897" y="2602"/>
                  <a:pt x="4887" y="2586"/>
                  <a:pt x="4887" y="2586"/>
                </a:cubicBezTo>
                <a:cubicBezTo>
                  <a:pt x="4860" y="2555"/>
                  <a:pt x="4851" y="2586"/>
                  <a:pt x="4842" y="2602"/>
                </a:cubicBezTo>
                <a:cubicBezTo>
                  <a:pt x="4833" y="2633"/>
                  <a:pt x="4823" y="2648"/>
                  <a:pt x="4814" y="2664"/>
                </a:cubicBezTo>
                <a:cubicBezTo>
                  <a:pt x="4805" y="2726"/>
                  <a:pt x="4796" y="2788"/>
                  <a:pt x="4787" y="2835"/>
                </a:cubicBezTo>
                <a:cubicBezTo>
                  <a:pt x="4768" y="2881"/>
                  <a:pt x="4759" y="2944"/>
                  <a:pt x="4750" y="3006"/>
                </a:cubicBezTo>
                <a:cubicBezTo>
                  <a:pt x="4750" y="3006"/>
                  <a:pt x="4750" y="3006"/>
                  <a:pt x="4750" y="3006"/>
                </a:cubicBezTo>
                <a:cubicBezTo>
                  <a:pt x="4750" y="3021"/>
                  <a:pt x="4741" y="3021"/>
                  <a:pt x="4741" y="3021"/>
                </a:cubicBezTo>
                <a:cubicBezTo>
                  <a:pt x="4741" y="3037"/>
                  <a:pt x="4732" y="3037"/>
                  <a:pt x="4723" y="3037"/>
                </a:cubicBezTo>
                <a:cubicBezTo>
                  <a:pt x="4714" y="3037"/>
                  <a:pt x="4714" y="3021"/>
                  <a:pt x="4714" y="3006"/>
                </a:cubicBezTo>
                <a:cubicBezTo>
                  <a:pt x="4723" y="2959"/>
                  <a:pt x="4723" y="2912"/>
                  <a:pt x="4741" y="2866"/>
                </a:cubicBezTo>
                <a:cubicBezTo>
                  <a:pt x="4750" y="2804"/>
                  <a:pt x="4759" y="2742"/>
                  <a:pt x="4741" y="2664"/>
                </a:cubicBezTo>
                <a:cubicBezTo>
                  <a:pt x="4741" y="2648"/>
                  <a:pt x="4732" y="2648"/>
                  <a:pt x="4732" y="2633"/>
                </a:cubicBezTo>
                <a:cubicBezTo>
                  <a:pt x="4723" y="2617"/>
                  <a:pt x="4704" y="2633"/>
                  <a:pt x="4704" y="2648"/>
                </a:cubicBezTo>
                <a:cubicBezTo>
                  <a:pt x="4695" y="2679"/>
                  <a:pt x="4695" y="2710"/>
                  <a:pt x="4695" y="2742"/>
                </a:cubicBezTo>
                <a:cubicBezTo>
                  <a:pt x="4686" y="2757"/>
                  <a:pt x="4686" y="2757"/>
                  <a:pt x="4677" y="2757"/>
                </a:cubicBezTo>
                <a:cubicBezTo>
                  <a:pt x="4649" y="2742"/>
                  <a:pt x="4631" y="2742"/>
                  <a:pt x="4604" y="2742"/>
                </a:cubicBezTo>
                <a:cubicBezTo>
                  <a:pt x="4595" y="2742"/>
                  <a:pt x="4595" y="2742"/>
                  <a:pt x="4595" y="2742"/>
                </a:cubicBezTo>
                <a:cubicBezTo>
                  <a:pt x="4595" y="2742"/>
                  <a:pt x="4604" y="2742"/>
                  <a:pt x="4604" y="2726"/>
                </a:cubicBezTo>
                <a:cubicBezTo>
                  <a:pt x="4613" y="2726"/>
                  <a:pt x="4631" y="2710"/>
                  <a:pt x="4640" y="2695"/>
                </a:cubicBezTo>
                <a:cubicBezTo>
                  <a:pt x="4649" y="2695"/>
                  <a:pt x="4649" y="2664"/>
                  <a:pt x="4649" y="2648"/>
                </a:cubicBezTo>
                <a:cubicBezTo>
                  <a:pt x="4640" y="2617"/>
                  <a:pt x="4622" y="2586"/>
                  <a:pt x="4604" y="2571"/>
                </a:cubicBezTo>
                <a:cubicBezTo>
                  <a:pt x="4585" y="2539"/>
                  <a:pt x="4576" y="2539"/>
                  <a:pt x="4558" y="2555"/>
                </a:cubicBezTo>
                <a:cubicBezTo>
                  <a:pt x="4549" y="2571"/>
                  <a:pt x="4540" y="2586"/>
                  <a:pt x="4531" y="2602"/>
                </a:cubicBezTo>
                <a:cubicBezTo>
                  <a:pt x="4531" y="2602"/>
                  <a:pt x="4521" y="2602"/>
                  <a:pt x="4512" y="2602"/>
                </a:cubicBezTo>
                <a:cubicBezTo>
                  <a:pt x="4503" y="2602"/>
                  <a:pt x="4503" y="2602"/>
                  <a:pt x="4512" y="2571"/>
                </a:cubicBezTo>
                <a:cubicBezTo>
                  <a:pt x="4521" y="2539"/>
                  <a:pt x="4540" y="2524"/>
                  <a:pt x="4549" y="2493"/>
                </a:cubicBezTo>
                <a:cubicBezTo>
                  <a:pt x="4558" y="2462"/>
                  <a:pt x="4549" y="2431"/>
                  <a:pt x="4540" y="2415"/>
                </a:cubicBezTo>
                <a:cubicBezTo>
                  <a:pt x="4531" y="2415"/>
                  <a:pt x="4531" y="2400"/>
                  <a:pt x="4521" y="2400"/>
                </a:cubicBezTo>
                <a:cubicBezTo>
                  <a:pt x="4531" y="2400"/>
                  <a:pt x="4531" y="2400"/>
                  <a:pt x="4531" y="2400"/>
                </a:cubicBezTo>
                <a:cubicBezTo>
                  <a:pt x="4521" y="2400"/>
                  <a:pt x="4521" y="2400"/>
                  <a:pt x="4521" y="2400"/>
                </a:cubicBezTo>
                <a:cubicBezTo>
                  <a:pt x="4521" y="2400"/>
                  <a:pt x="4521" y="2400"/>
                  <a:pt x="4521" y="2400"/>
                </a:cubicBezTo>
                <a:cubicBezTo>
                  <a:pt x="4512" y="2431"/>
                  <a:pt x="4494" y="2415"/>
                  <a:pt x="4476" y="2431"/>
                </a:cubicBezTo>
                <a:close/>
                <a:moveTo>
                  <a:pt x="20081" y="15375"/>
                </a:moveTo>
                <a:cubicBezTo>
                  <a:pt x="20081" y="15375"/>
                  <a:pt x="20081" y="15375"/>
                  <a:pt x="20072" y="15375"/>
                </a:cubicBezTo>
                <a:cubicBezTo>
                  <a:pt x="20062" y="15360"/>
                  <a:pt x="20044" y="15344"/>
                  <a:pt x="20035" y="15313"/>
                </a:cubicBezTo>
                <a:cubicBezTo>
                  <a:pt x="20026" y="15297"/>
                  <a:pt x="20017" y="15266"/>
                  <a:pt x="20007" y="15251"/>
                </a:cubicBezTo>
                <a:cubicBezTo>
                  <a:pt x="19998" y="15235"/>
                  <a:pt x="19989" y="15220"/>
                  <a:pt x="19980" y="15204"/>
                </a:cubicBezTo>
                <a:cubicBezTo>
                  <a:pt x="19971" y="15189"/>
                  <a:pt x="19962" y="15158"/>
                  <a:pt x="19953" y="15142"/>
                </a:cubicBezTo>
                <a:cubicBezTo>
                  <a:pt x="19943" y="15127"/>
                  <a:pt x="19953" y="15111"/>
                  <a:pt x="19962" y="15095"/>
                </a:cubicBezTo>
                <a:cubicBezTo>
                  <a:pt x="19962" y="15095"/>
                  <a:pt x="19971" y="15080"/>
                  <a:pt x="19980" y="15080"/>
                </a:cubicBezTo>
                <a:cubicBezTo>
                  <a:pt x="19989" y="15064"/>
                  <a:pt x="19989" y="15018"/>
                  <a:pt x="19971" y="15002"/>
                </a:cubicBezTo>
                <a:cubicBezTo>
                  <a:pt x="19971" y="15002"/>
                  <a:pt x="19962" y="14987"/>
                  <a:pt x="19953" y="14987"/>
                </a:cubicBezTo>
                <a:cubicBezTo>
                  <a:pt x="19934" y="14971"/>
                  <a:pt x="19916" y="14956"/>
                  <a:pt x="19898" y="14956"/>
                </a:cubicBezTo>
                <a:cubicBezTo>
                  <a:pt x="19879" y="14940"/>
                  <a:pt x="19861" y="14909"/>
                  <a:pt x="19861" y="14862"/>
                </a:cubicBezTo>
                <a:cubicBezTo>
                  <a:pt x="19861" y="14847"/>
                  <a:pt x="19843" y="14831"/>
                  <a:pt x="19843" y="14831"/>
                </a:cubicBezTo>
                <a:cubicBezTo>
                  <a:pt x="19788" y="14754"/>
                  <a:pt x="19733" y="14707"/>
                  <a:pt x="19669" y="14676"/>
                </a:cubicBezTo>
                <a:cubicBezTo>
                  <a:pt x="19641" y="14660"/>
                  <a:pt x="19614" y="14645"/>
                  <a:pt x="19586" y="14629"/>
                </a:cubicBezTo>
                <a:cubicBezTo>
                  <a:pt x="19559" y="14614"/>
                  <a:pt x="19532" y="14583"/>
                  <a:pt x="19495" y="14567"/>
                </a:cubicBezTo>
                <a:cubicBezTo>
                  <a:pt x="19449" y="14552"/>
                  <a:pt x="19413" y="14520"/>
                  <a:pt x="19367" y="14489"/>
                </a:cubicBezTo>
                <a:cubicBezTo>
                  <a:pt x="19330" y="14474"/>
                  <a:pt x="19303" y="14458"/>
                  <a:pt x="19275" y="14520"/>
                </a:cubicBezTo>
                <a:cubicBezTo>
                  <a:pt x="19275" y="14536"/>
                  <a:pt x="19266" y="14536"/>
                  <a:pt x="19266" y="14536"/>
                </a:cubicBezTo>
                <a:cubicBezTo>
                  <a:pt x="19229" y="14567"/>
                  <a:pt x="19202" y="14614"/>
                  <a:pt x="19175" y="14660"/>
                </a:cubicBezTo>
                <a:cubicBezTo>
                  <a:pt x="19175" y="14676"/>
                  <a:pt x="19156" y="14676"/>
                  <a:pt x="19147" y="14676"/>
                </a:cubicBezTo>
                <a:cubicBezTo>
                  <a:pt x="19129" y="14645"/>
                  <a:pt x="19120" y="14614"/>
                  <a:pt x="19101" y="14598"/>
                </a:cubicBezTo>
                <a:cubicBezTo>
                  <a:pt x="19092" y="14583"/>
                  <a:pt x="19092" y="14567"/>
                  <a:pt x="19092" y="14552"/>
                </a:cubicBezTo>
                <a:cubicBezTo>
                  <a:pt x="19092" y="14520"/>
                  <a:pt x="19092" y="14505"/>
                  <a:pt x="19092" y="14489"/>
                </a:cubicBezTo>
                <a:cubicBezTo>
                  <a:pt x="19101" y="14458"/>
                  <a:pt x="19092" y="14427"/>
                  <a:pt x="19083" y="14396"/>
                </a:cubicBezTo>
                <a:cubicBezTo>
                  <a:pt x="19074" y="14381"/>
                  <a:pt x="19056" y="14381"/>
                  <a:pt x="19046" y="14381"/>
                </a:cubicBezTo>
                <a:cubicBezTo>
                  <a:pt x="19028" y="14365"/>
                  <a:pt x="19019" y="14350"/>
                  <a:pt x="19001" y="14350"/>
                </a:cubicBezTo>
                <a:cubicBezTo>
                  <a:pt x="18982" y="14334"/>
                  <a:pt x="18973" y="14334"/>
                  <a:pt x="18955" y="14350"/>
                </a:cubicBezTo>
                <a:cubicBezTo>
                  <a:pt x="18927" y="14381"/>
                  <a:pt x="18900" y="14412"/>
                  <a:pt x="18873" y="14412"/>
                </a:cubicBezTo>
                <a:cubicBezTo>
                  <a:pt x="18863" y="14412"/>
                  <a:pt x="18863" y="14427"/>
                  <a:pt x="18863" y="14443"/>
                </a:cubicBezTo>
                <a:cubicBezTo>
                  <a:pt x="18863" y="14443"/>
                  <a:pt x="18863" y="14458"/>
                  <a:pt x="18873" y="14458"/>
                </a:cubicBezTo>
                <a:cubicBezTo>
                  <a:pt x="18882" y="14474"/>
                  <a:pt x="18891" y="14474"/>
                  <a:pt x="18900" y="14489"/>
                </a:cubicBezTo>
                <a:cubicBezTo>
                  <a:pt x="18909" y="14489"/>
                  <a:pt x="18927" y="14489"/>
                  <a:pt x="18927" y="14520"/>
                </a:cubicBezTo>
                <a:cubicBezTo>
                  <a:pt x="18946" y="14567"/>
                  <a:pt x="18964" y="14583"/>
                  <a:pt x="18992" y="14567"/>
                </a:cubicBezTo>
                <a:cubicBezTo>
                  <a:pt x="19010" y="14567"/>
                  <a:pt x="19019" y="14567"/>
                  <a:pt x="19037" y="14567"/>
                </a:cubicBezTo>
                <a:cubicBezTo>
                  <a:pt x="19046" y="14567"/>
                  <a:pt x="19046" y="14583"/>
                  <a:pt x="19046" y="14583"/>
                </a:cubicBezTo>
                <a:cubicBezTo>
                  <a:pt x="19046" y="14583"/>
                  <a:pt x="19046" y="14598"/>
                  <a:pt x="19046" y="14598"/>
                </a:cubicBezTo>
                <a:cubicBezTo>
                  <a:pt x="19010" y="14583"/>
                  <a:pt x="18992" y="14629"/>
                  <a:pt x="18955" y="14629"/>
                </a:cubicBezTo>
                <a:cubicBezTo>
                  <a:pt x="18955" y="14629"/>
                  <a:pt x="18946" y="14629"/>
                  <a:pt x="18955" y="14645"/>
                </a:cubicBezTo>
                <a:cubicBezTo>
                  <a:pt x="18973" y="14676"/>
                  <a:pt x="18982" y="14723"/>
                  <a:pt x="18992" y="14754"/>
                </a:cubicBezTo>
                <a:cubicBezTo>
                  <a:pt x="18992" y="14785"/>
                  <a:pt x="19019" y="14785"/>
                  <a:pt x="19028" y="14769"/>
                </a:cubicBezTo>
                <a:cubicBezTo>
                  <a:pt x="19028" y="14769"/>
                  <a:pt x="19037" y="14754"/>
                  <a:pt x="19037" y="14738"/>
                </a:cubicBezTo>
                <a:cubicBezTo>
                  <a:pt x="19046" y="14738"/>
                  <a:pt x="19056" y="14723"/>
                  <a:pt x="19056" y="14738"/>
                </a:cubicBezTo>
                <a:cubicBezTo>
                  <a:pt x="19083" y="14754"/>
                  <a:pt x="19101" y="14769"/>
                  <a:pt x="19120" y="14785"/>
                </a:cubicBezTo>
                <a:cubicBezTo>
                  <a:pt x="19138" y="14800"/>
                  <a:pt x="19147" y="14816"/>
                  <a:pt x="19165" y="14831"/>
                </a:cubicBezTo>
                <a:cubicBezTo>
                  <a:pt x="19193" y="14831"/>
                  <a:pt x="19211" y="14847"/>
                  <a:pt x="19239" y="14862"/>
                </a:cubicBezTo>
                <a:cubicBezTo>
                  <a:pt x="19257" y="14878"/>
                  <a:pt x="19275" y="14878"/>
                  <a:pt x="19284" y="14893"/>
                </a:cubicBezTo>
                <a:cubicBezTo>
                  <a:pt x="19312" y="14925"/>
                  <a:pt x="19339" y="14940"/>
                  <a:pt x="19348" y="15002"/>
                </a:cubicBezTo>
                <a:cubicBezTo>
                  <a:pt x="19348" y="15033"/>
                  <a:pt x="19358" y="15049"/>
                  <a:pt x="19367" y="15064"/>
                </a:cubicBezTo>
                <a:cubicBezTo>
                  <a:pt x="19367" y="15080"/>
                  <a:pt x="19376" y="15095"/>
                  <a:pt x="19376" y="15111"/>
                </a:cubicBezTo>
                <a:cubicBezTo>
                  <a:pt x="19385" y="15127"/>
                  <a:pt x="19385" y="15142"/>
                  <a:pt x="19376" y="15158"/>
                </a:cubicBezTo>
                <a:cubicBezTo>
                  <a:pt x="19348" y="15158"/>
                  <a:pt x="19330" y="15189"/>
                  <a:pt x="19321" y="15220"/>
                </a:cubicBezTo>
                <a:cubicBezTo>
                  <a:pt x="19312" y="15251"/>
                  <a:pt x="19321" y="15266"/>
                  <a:pt x="19339" y="15282"/>
                </a:cubicBezTo>
                <a:cubicBezTo>
                  <a:pt x="19358" y="15282"/>
                  <a:pt x="19385" y="15266"/>
                  <a:pt x="19403" y="15266"/>
                </a:cubicBezTo>
                <a:cubicBezTo>
                  <a:pt x="19431" y="15251"/>
                  <a:pt x="19458" y="15251"/>
                  <a:pt x="19477" y="15297"/>
                </a:cubicBezTo>
                <a:cubicBezTo>
                  <a:pt x="19486" y="15313"/>
                  <a:pt x="19486" y="15329"/>
                  <a:pt x="19495" y="15329"/>
                </a:cubicBezTo>
                <a:cubicBezTo>
                  <a:pt x="19504" y="15360"/>
                  <a:pt x="19513" y="15360"/>
                  <a:pt x="19532" y="15360"/>
                </a:cubicBezTo>
                <a:cubicBezTo>
                  <a:pt x="19568" y="15375"/>
                  <a:pt x="19596" y="15375"/>
                  <a:pt x="19632" y="15391"/>
                </a:cubicBezTo>
                <a:cubicBezTo>
                  <a:pt x="19641" y="15391"/>
                  <a:pt x="19651" y="15391"/>
                  <a:pt x="19669" y="15375"/>
                </a:cubicBezTo>
                <a:cubicBezTo>
                  <a:pt x="19687" y="15360"/>
                  <a:pt x="19687" y="15344"/>
                  <a:pt x="19678" y="15313"/>
                </a:cubicBezTo>
                <a:cubicBezTo>
                  <a:pt x="19678" y="15297"/>
                  <a:pt x="19678" y="15297"/>
                  <a:pt x="19678" y="15282"/>
                </a:cubicBezTo>
                <a:cubicBezTo>
                  <a:pt x="19696" y="15266"/>
                  <a:pt x="19715" y="15235"/>
                  <a:pt x="19733" y="15220"/>
                </a:cubicBezTo>
                <a:cubicBezTo>
                  <a:pt x="19751" y="15189"/>
                  <a:pt x="19769" y="15189"/>
                  <a:pt x="19788" y="15204"/>
                </a:cubicBezTo>
                <a:cubicBezTo>
                  <a:pt x="19806" y="15220"/>
                  <a:pt x="19824" y="15235"/>
                  <a:pt x="19843" y="15251"/>
                </a:cubicBezTo>
                <a:cubicBezTo>
                  <a:pt x="19852" y="15251"/>
                  <a:pt x="19870" y="15266"/>
                  <a:pt x="19879" y="15297"/>
                </a:cubicBezTo>
                <a:cubicBezTo>
                  <a:pt x="19898" y="15344"/>
                  <a:pt x="19925" y="15391"/>
                  <a:pt x="19943" y="15437"/>
                </a:cubicBezTo>
                <a:cubicBezTo>
                  <a:pt x="19962" y="15484"/>
                  <a:pt x="19980" y="15499"/>
                  <a:pt x="20007" y="15499"/>
                </a:cubicBezTo>
                <a:cubicBezTo>
                  <a:pt x="20053" y="15499"/>
                  <a:pt x="20090" y="15515"/>
                  <a:pt x="20126" y="15546"/>
                </a:cubicBezTo>
                <a:cubicBezTo>
                  <a:pt x="20136" y="15546"/>
                  <a:pt x="20136" y="15546"/>
                  <a:pt x="20136" y="15546"/>
                </a:cubicBezTo>
                <a:cubicBezTo>
                  <a:pt x="20145" y="15546"/>
                  <a:pt x="20145" y="15546"/>
                  <a:pt x="20154" y="15546"/>
                </a:cubicBezTo>
                <a:cubicBezTo>
                  <a:pt x="20154" y="15531"/>
                  <a:pt x="20154" y="15531"/>
                  <a:pt x="20154" y="15515"/>
                </a:cubicBezTo>
                <a:cubicBezTo>
                  <a:pt x="20154" y="15499"/>
                  <a:pt x="20154" y="15484"/>
                  <a:pt x="20136" y="15468"/>
                </a:cubicBezTo>
                <a:cubicBezTo>
                  <a:pt x="20117" y="15468"/>
                  <a:pt x="20126" y="15437"/>
                  <a:pt x="20126" y="15406"/>
                </a:cubicBezTo>
                <a:cubicBezTo>
                  <a:pt x="20108" y="15406"/>
                  <a:pt x="20090" y="15422"/>
                  <a:pt x="20081" y="15375"/>
                </a:cubicBezTo>
                <a:close/>
                <a:moveTo>
                  <a:pt x="17417" y="14272"/>
                </a:moveTo>
                <a:cubicBezTo>
                  <a:pt x="17426" y="14318"/>
                  <a:pt x="17426" y="14365"/>
                  <a:pt x="17436" y="14412"/>
                </a:cubicBezTo>
                <a:cubicBezTo>
                  <a:pt x="17445" y="14443"/>
                  <a:pt x="17445" y="14474"/>
                  <a:pt x="17472" y="14474"/>
                </a:cubicBezTo>
                <a:cubicBezTo>
                  <a:pt x="17472" y="14474"/>
                  <a:pt x="17481" y="14489"/>
                  <a:pt x="17481" y="14489"/>
                </a:cubicBezTo>
                <a:cubicBezTo>
                  <a:pt x="17481" y="14536"/>
                  <a:pt x="17491" y="14567"/>
                  <a:pt x="17491" y="14598"/>
                </a:cubicBezTo>
                <a:cubicBezTo>
                  <a:pt x="17500" y="14645"/>
                  <a:pt x="17509" y="14660"/>
                  <a:pt x="17527" y="14660"/>
                </a:cubicBezTo>
                <a:cubicBezTo>
                  <a:pt x="17545" y="14660"/>
                  <a:pt x="17555" y="14660"/>
                  <a:pt x="17573" y="14660"/>
                </a:cubicBezTo>
                <a:cubicBezTo>
                  <a:pt x="17582" y="14660"/>
                  <a:pt x="17591" y="14676"/>
                  <a:pt x="17600" y="14691"/>
                </a:cubicBezTo>
                <a:cubicBezTo>
                  <a:pt x="17609" y="14723"/>
                  <a:pt x="17619" y="14723"/>
                  <a:pt x="17637" y="14723"/>
                </a:cubicBezTo>
                <a:cubicBezTo>
                  <a:pt x="17646" y="14707"/>
                  <a:pt x="17664" y="14707"/>
                  <a:pt x="17683" y="14691"/>
                </a:cubicBezTo>
                <a:cubicBezTo>
                  <a:pt x="17683" y="14691"/>
                  <a:pt x="17692" y="14691"/>
                  <a:pt x="17692" y="14691"/>
                </a:cubicBezTo>
                <a:cubicBezTo>
                  <a:pt x="17719" y="14707"/>
                  <a:pt x="17738" y="14723"/>
                  <a:pt x="17765" y="14738"/>
                </a:cubicBezTo>
                <a:cubicBezTo>
                  <a:pt x="17765" y="14738"/>
                  <a:pt x="17774" y="14754"/>
                  <a:pt x="17774" y="14769"/>
                </a:cubicBezTo>
                <a:cubicBezTo>
                  <a:pt x="17783" y="14785"/>
                  <a:pt x="17793" y="14785"/>
                  <a:pt x="17802" y="14785"/>
                </a:cubicBezTo>
                <a:cubicBezTo>
                  <a:pt x="17820" y="14769"/>
                  <a:pt x="17829" y="14769"/>
                  <a:pt x="17847" y="14754"/>
                </a:cubicBezTo>
                <a:cubicBezTo>
                  <a:pt x="17857" y="14754"/>
                  <a:pt x="17866" y="14769"/>
                  <a:pt x="17875" y="14769"/>
                </a:cubicBezTo>
                <a:cubicBezTo>
                  <a:pt x="17884" y="14769"/>
                  <a:pt x="17893" y="14754"/>
                  <a:pt x="17893" y="14738"/>
                </a:cubicBezTo>
                <a:cubicBezTo>
                  <a:pt x="17893" y="14738"/>
                  <a:pt x="17893" y="14723"/>
                  <a:pt x="17893" y="14723"/>
                </a:cubicBezTo>
                <a:cubicBezTo>
                  <a:pt x="17884" y="14691"/>
                  <a:pt x="17884" y="14660"/>
                  <a:pt x="17902" y="14645"/>
                </a:cubicBezTo>
                <a:cubicBezTo>
                  <a:pt x="17902" y="14614"/>
                  <a:pt x="17912" y="14598"/>
                  <a:pt x="17902" y="14567"/>
                </a:cubicBezTo>
                <a:cubicBezTo>
                  <a:pt x="17902" y="14536"/>
                  <a:pt x="17912" y="14505"/>
                  <a:pt x="17921" y="14474"/>
                </a:cubicBezTo>
                <a:cubicBezTo>
                  <a:pt x="17948" y="14427"/>
                  <a:pt x="17957" y="14381"/>
                  <a:pt x="17966" y="14334"/>
                </a:cubicBezTo>
                <a:cubicBezTo>
                  <a:pt x="17976" y="14303"/>
                  <a:pt x="17985" y="14287"/>
                  <a:pt x="17985" y="14256"/>
                </a:cubicBezTo>
                <a:cubicBezTo>
                  <a:pt x="17994" y="14241"/>
                  <a:pt x="18003" y="14225"/>
                  <a:pt x="18012" y="14225"/>
                </a:cubicBezTo>
                <a:cubicBezTo>
                  <a:pt x="18021" y="14225"/>
                  <a:pt x="18031" y="14225"/>
                  <a:pt x="18040" y="14225"/>
                </a:cubicBezTo>
                <a:cubicBezTo>
                  <a:pt x="18040" y="14225"/>
                  <a:pt x="18049" y="14210"/>
                  <a:pt x="18049" y="14210"/>
                </a:cubicBezTo>
                <a:cubicBezTo>
                  <a:pt x="18058" y="14210"/>
                  <a:pt x="18058" y="14194"/>
                  <a:pt x="18058" y="14179"/>
                </a:cubicBezTo>
                <a:cubicBezTo>
                  <a:pt x="18049" y="14148"/>
                  <a:pt x="18021" y="14132"/>
                  <a:pt x="18012" y="14101"/>
                </a:cubicBezTo>
                <a:cubicBezTo>
                  <a:pt x="18003" y="14085"/>
                  <a:pt x="18003" y="14070"/>
                  <a:pt x="18003" y="14054"/>
                </a:cubicBezTo>
                <a:cubicBezTo>
                  <a:pt x="18012" y="14039"/>
                  <a:pt x="18012" y="14023"/>
                  <a:pt x="18003" y="14008"/>
                </a:cubicBezTo>
                <a:cubicBezTo>
                  <a:pt x="17976" y="13961"/>
                  <a:pt x="17976" y="13899"/>
                  <a:pt x="17994" y="13852"/>
                </a:cubicBezTo>
                <a:cubicBezTo>
                  <a:pt x="17994" y="13837"/>
                  <a:pt x="18003" y="13821"/>
                  <a:pt x="18012" y="13806"/>
                </a:cubicBezTo>
                <a:cubicBezTo>
                  <a:pt x="18021" y="13806"/>
                  <a:pt x="18031" y="13790"/>
                  <a:pt x="18031" y="13775"/>
                </a:cubicBezTo>
                <a:cubicBezTo>
                  <a:pt x="18031" y="13744"/>
                  <a:pt x="18040" y="13744"/>
                  <a:pt x="18049" y="13728"/>
                </a:cubicBezTo>
                <a:cubicBezTo>
                  <a:pt x="18058" y="13728"/>
                  <a:pt x="18076" y="13728"/>
                  <a:pt x="18076" y="13712"/>
                </a:cubicBezTo>
                <a:cubicBezTo>
                  <a:pt x="18076" y="13697"/>
                  <a:pt x="18076" y="13697"/>
                  <a:pt x="18085" y="13697"/>
                </a:cubicBezTo>
                <a:cubicBezTo>
                  <a:pt x="18076" y="13697"/>
                  <a:pt x="18076" y="13681"/>
                  <a:pt x="18076" y="13681"/>
                </a:cubicBezTo>
                <a:cubicBezTo>
                  <a:pt x="18058" y="13666"/>
                  <a:pt x="18040" y="13650"/>
                  <a:pt x="18021" y="13635"/>
                </a:cubicBezTo>
                <a:cubicBezTo>
                  <a:pt x="18003" y="13619"/>
                  <a:pt x="17985" y="13604"/>
                  <a:pt x="17985" y="13557"/>
                </a:cubicBezTo>
                <a:cubicBezTo>
                  <a:pt x="17976" y="13542"/>
                  <a:pt x="17957" y="13510"/>
                  <a:pt x="17948" y="13495"/>
                </a:cubicBezTo>
                <a:cubicBezTo>
                  <a:pt x="17948" y="13495"/>
                  <a:pt x="17939" y="13495"/>
                  <a:pt x="17930" y="13495"/>
                </a:cubicBezTo>
                <a:cubicBezTo>
                  <a:pt x="17912" y="13495"/>
                  <a:pt x="17902" y="13510"/>
                  <a:pt x="17893" y="13542"/>
                </a:cubicBezTo>
                <a:cubicBezTo>
                  <a:pt x="17884" y="13557"/>
                  <a:pt x="17884" y="13588"/>
                  <a:pt x="17875" y="13604"/>
                </a:cubicBezTo>
                <a:cubicBezTo>
                  <a:pt x="17866" y="13619"/>
                  <a:pt x="17866" y="13635"/>
                  <a:pt x="17857" y="13650"/>
                </a:cubicBezTo>
                <a:cubicBezTo>
                  <a:pt x="17838" y="13666"/>
                  <a:pt x="17820" y="13697"/>
                  <a:pt x="17793" y="13712"/>
                </a:cubicBezTo>
                <a:cubicBezTo>
                  <a:pt x="17765" y="13744"/>
                  <a:pt x="17738" y="13775"/>
                  <a:pt x="17728" y="13821"/>
                </a:cubicBezTo>
                <a:cubicBezTo>
                  <a:pt x="17719" y="13837"/>
                  <a:pt x="17710" y="13868"/>
                  <a:pt x="17701" y="13883"/>
                </a:cubicBezTo>
                <a:cubicBezTo>
                  <a:pt x="17683" y="13930"/>
                  <a:pt x="17655" y="13961"/>
                  <a:pt x="17628" y="13961"/>
                </a:cubicBezTo>
                <a:cubicBezTo>
                  <a:pt x="17600" y="13977"/>
                  <a:pt x="17582" y="14008"/>
                  <a:pt x="17573" y="14054"/>
                </a:cubicBezTo>
                <a:cubicBezTo>
                  <a:pt x="17564" y="14070"/>
                  <a:pt x="17564" y="14085"/>
                  <a:pt x="17555" y="14101"/>
                </a:cubicBezTo>
                <a:cubicBezTo>
                  <a:pt x="17555" y="14116"/>
                  <a:pt x="17545" y="14132"/>
                  <a:pt x="17527" y="14116"/>
                </a:cubicBezTo>
                <a:cubicBezTo>
                  <a:pt x="17518" y="14116"/>
                  <a:pt x="17500" y="14101"/>
                  <a:pt x="17481" y="14085"/>
                </a:cubicBezTo>
                <a:cubicBezTo>
                  <a:pt x="17463" y="14085"/>
                  <a:pt x="17445" y="14085"/>
                  <a:pt x="17436" y="14116"/>
                </a:cubicBezTo>
                <a:cubicBezTo>
                  <a:pt x="17436" y="14116"/>
                  <a:pt x="17426" y="14132"/>
                  <a:pt x="17426" y="14148"/>
                </a:cubicBezTo>
                <a:cubicBezTo>
                  <a:pt x="17417" y="14179"/>
                  <a:pt x="17408" y="14225"/>
                  <a:pt x="17417" y="14272"/>
                </a:cubicBezTo>
                <a:close/>
                <a:moveTo>
                  <a:pt x="13427" y="15655"/>
                </a:moveTo>
                <a:cubicBezTo>
                  <a:pt x="13418" y="15655"/>
                  <a:pt x="13418" y="15655"/>
                  <a:pt x="13408" y="15655"/>
                </a:cubicBezTo>
                <a:cubicBezTo>
                  <a:pt x="13399" y="15686"/>
                  <a:pt x="13390" y="15702"/>
                  <a:pt x="13390" y="15733"/>
                </a:cubicBezTo>
                <a:cubicBezTo>
                  <a:pt x="13390" y="15764"/>
                  <a:pt x="13381" y="15779"/>
                  <a:pt x="13363" y="15795"/>
                </a:cubicBezTo>
                <a:cubicBezTo>
                  <a:pt x="13363" y="15810"/>
                  <a:pt x="13363" y="15810"/>
                  <a:pt x="13354" y="15826"/>
                </a:cubicBezTo>
                <a:cubicBezTo>
                  <a:pt x="13344" y="15841"/>
                  <a:pt x="13326" y="15841"/>
                  <a:pt x="13326" y="15888"/>
                </a:cubicBezTo>
                <a:cubicBezTo>
                  <a:pt x="13317" y="15919"/>
                  <a:pt x="13308" y="15950"/>
                  <a:pt x="13280" y="15981"/>
                </a:cubicBezTo>
                <a:cubicBezTo>
                  <a:pt x="13262" y="15997"/>
                  <a:pt x="13244" y="16028"/>
                  <a:pt x="13225" y="16043"/>
                </a:cubicBezTo>
                <a:cubicBezTo>
                  <a:pt x="13198" y="16059"/>
                  <a:pt x="13180" y="16074"/>
                  <a:pt x="13152" y="16090"/>
                </a:cubicBezTo>
                <a:cubicBezTo>
                  <a:pt x="13152" y="16090"/>
                  <a:pt x="13152" y="16090"/>
                  <a:pt x="13143" y="16090"/>
                </a:cubicBezTo>
                <a:cubicBezTo>
                  <a:pt x="13125" y="16106"/>
                  <a:pt x="13106" y="16121"/>
                  <a:pt x="13079" y="16137"/>
                </a:cubicBezTo>
                <a:cubicBezTo>
                  <a:pt x="13070" y="16168"/>
                  <a:pt x="13070" y="16199"/>
                  <a:pt x="13061" y="16214"/>
                </a:cubicBezTo>
                <a:cubicBezTo>
                  <a:pt x="13033" y="16276"/>
                  <a:pt x="13033" y="16323"/>
                  <a:pt x="13052" y="16385"/>
                </a:cubicBezTo>
                <a:cubicBezTo>
                  <a:pt x="13052" y="16401"/>
                  <a:pt x="13052" y="16416"/>
                  <a:pt x="13061" y="16432"/>
                </a:cubicBezTo>
                <a:cubicBezTo>
                  <a:pt x="13070" y="16494"/>
                  <a:pt x="13070" y="16541"/>
                  <a:pt x="13052" y="16587"/>
                </a:cubicBezTo>
                <a:cubicBezTo>
                  <a:pt x="13033" y="16618"/>
                  <a:pt x="13015" y="16680"/>
                  <a:pt x="12997" y="16712"/>
                </a:cubicBezTo>
                <a:cubicBezTo>
                  <a:pt x="12978" y="16774"/>
                  <a:pt x="12969" y="16836"/>
                  <a:pt x="12978" y="16898"/>
                </a:cubicBezTo>
                <a:cubicBezTo>
                  <a:pt x="12987" y="16929"/>
                  <a:pt x="12987" y="16960"/>
                  <a:pt x="12987" y="16991"/>
                </a:cubicBezTo>
                <a:cubicBezTo>
                  <a:pt x="12987" y="17022"/>
                  <a:pt x="12987" y="17038"/>
                  <a:pt x="12987" y="17069"/>
                </a:cubicBezTo>
                <a:cubicBezTo>
                  <a:pt x="12997" y="17085"/>
                  <a:pt x="12997" y="17100"/>
                  <a:pt x="13006" y="17116"/>
                </a:cubicBezTo>
                <a:cubicBezTo>
                  <a:pt x="13024" y="17178"/>
                  <a:pt x="13052" y="17209"/>
                  <a:pt x="13088" y="17224"/>
                </a:cubicBezTo>
                <a:cubicBezTo>
                  <a:pt x="13106" y="17240"/>
                  <a:pt x="13116" y="17209"/>
                  <a:pt x="13134" y="17193"/>
                </a:cubicBezTo>
                <a:cubicBezTo>
                  <a:pt x="13152" y="17193"/>
                  <a:pt x="13161" y="17193"/>
                  <a:pt x="13180" y="17193"/>
                </a:cubicBezTo>
                <a:cubicBezTo>
                  <a:pt x="13207" y="17178"/>
                  <a:pt x="13225" y="17162"/>
                  <a:pt x="13235" y="17116"/>
                </a:cubicBezTo>
                <a:cubicBezTo>
                  <a:pt x="13244" y="17085"/>
                  <a:pt x="13253" y="17053"/>
                  <a:pt x="13262" y="17007"/>
                </a:cubicBezTo>
                <a:cubicBezTo>
                  <a:pt x="13280" y="16929"/>
                  <a:pt x="13299" y="16851"/>
                  <a:pt x="13317" y="16774"/>
                </a:cubicBezTo>
                <a:cubicBezTo>
                  <a:pt x="13344" y="16649"/>
                  <a:pt x="13363" y="16525"/>
                  <a:pt x="13399" y="16416"/>
                </a:cubicBezTo>
                <a:cubicBezTo>
                  <a:pt x="13408" y="16385"/>
                  <a:pt x="13408" y="16354"/>
                  <a:pt x="13418" y="16308"/>
                </a:cubicBezTo>
                <a:cubicBezTo>
                  <a:pt x="13418" y="16261"/>
                  <a:pt x="13427" y="16230"/>
                  <a:pt x="13436" y="16183"/>
                </a:cubicBezTo>
                <a:cubicBezTo>
                  <a:pt x="13445" y="16152"/>
                  <a:pt x="13445" y="16106"/>
                  <a:pt x="13473" y="16090"/>
                </a:cubicBezTo>
                <a:cubicBezTo>
                  <a:pt x="13482" y="16059"/>
                  <a:pt x="13482" y="16043"/>
                  <a:pt x="13482" y="16012"/>
                </a:cubicBezTo>
                <a:cubicBezTo>
                  <a:pt x="13482" y="15981"/>
                  <a:pt x="13473" y="15935"/>
                  <a:pt x="13473" y="15904"/>
                </a:cubicBezTo>
                <a:cubicBezTo>
                  <a:pt x="13473" y="15810"/>
                  <a:pt x="13454" y="15733"/>
                  <a:pt x="13427" y="15655"/>
                </a:cubicBezTo>
                <a:close/>
                <a:moveTo>
                  <a:pt x="12768" y="3518"/>
                </a:moveTo>
                <a:cubicBezTo>
                  <a:pt x="12749" y="3565"/>
                  <a:pt x="12759" y="3612"/>
                  <a:pt x="12740" y="3658"/>
                </a:cubicBezTo>
                <a:cubicBezTo>
                  <a:pt x="12731" y="3674"/>
                  <a:pt x="12740" y="3705"/>
                  <a:pt x="12749" y="3720"/>
                </a:cubicBezTo>
                <a:cubicBezTo>
                  <a:pt x="12749" y="3720"/>
                  <a:pt x="12759" y="3736"/>
                  <a:pt x="12759" y="3752"/>
                </a:cubicBezTo>
                <a:cubicBezTo>
                  <a:pt x="12768" y="3783"/>
                  <a:pt x="12768" y="3814"/>
                  <a:pt x="12749" y="3829"/>
                </a:cubicBezTo>
                <a:cubicBezTo>
                  <a:pt x="12740" y="3845"/>
                  <a:pt x="12722" y="3845"/>
                  <a:pt x="12722" y="3876"/>
                </a:cubicBezTo>
                <a:cubicBezTo>
                  <a:pt x="12713" y="3907"/>
                  <a:pt x="12713" y="3923"/>
                  <a:pt x="12722" y="3954"/>
                </a:cubicBezTo>
                <a:cubicBezTo>
                  <a:pt x="12731" y="3985"/>
                  <a:pt x="12740" y="4000"/>
                  <a:pt x="12759" y="4016"/>
                </a:cubicBezTo>
                <a:cubicBezTo>
                  <a:pt x="12759" y="4016"/>
                  <a:pt x="12768" y="4031"/>
                  <a:pt x="12777" y="4031"/>
                </a:cubicBezTo>
                <a:cubicBezTo>
                  <a:pt x="12786" y="4031"/>
                  <a:pt x="12795" y="4016"/>
                  <a:pt x="12804" y="4016"/>
                </a:cubicBezTo>
                <a:cubicBezTo>
                  <a:pt x="12823" y="4000"/>
                  <a:pt x="12841" y="4016"/>
                  <a:pt x="12850" y="4047"/>
                </a:cubicBezTo>
                <a:cubicBezTo>
                  <a:pt x="12859" y="4062"/>
                  <a:pt x="12859" y="4078"/>
                  <a:pt x="12859" y="4093"/>
                </a:cubicBezTo>
                <a:cubicBezTo>
                  <a:pt x="12868" y="4140"/>
                  <a:pt x="12878" y="4156"/>
                  <a:pt x="12905" y="4156"/>
                </a:cubicBezTo>
                <a:cubicBezTo>
                  <a:pt x="12914" y="4171"/>
                  <a:pt x="12933" y="4171"/>
                  <a:pt x="12942" y="4187"/>
                </a:cubicBezTo>
                <a:cubicBezTo>
                  <a:pt x="12951" y="4187"/>
                  <a:pt x="12969" y="4202"/>
                  <a:pt x="12978" y="4202"/>
                </a:cubicBezTo>
                <a:cubicBezTo>
                  <a:pt x="12987" y="4187"/>
                  <a:pt x="12997" y="4202"/>
                  <a:pt x="13015" y="4202"/>
                </a:cubicBezTo>
                <a:cubicBezTo>
                  <a:pt x="13015" y="4202"/>
                  <a:pt x="13015" y="4202"/>
                  <a:pt x="13015" y="4202"/>
                </a:cubicBezTo>
                <a:cubicBezTo>
                  <a:pt x="13024" y="4202"/>
                  <a:pt x="13042" y="4202"/>
                  <a:pt x="13061" y="4202"/>
                </a:cubicBezTo>
                <a:cubicBezTo>
                  <a:pt x="13061" y="4202"/>
                  <a:pt x="13070" y="4187"/>
                  <a:pt x="13070" y="4187"/>
                </a:cubicBezTo>
                <a:cubicBezTo>
                  <a:pt x="13079" y="4171"/>
                  <a:pt x="13079" y="4156"/>
                  <a:pt x="13079" y="4140"/>
                </a:cubicBezTo>
                <a:cubicBezTo>
                  <a:pt x="13079" y="4125"/>
                  <a:pt x="13079" y="4109"/>
                  <a:pt x="13070" y="4093"/>
                </a:cubicBezTo>
                <a:cubicBezTo>
                  <a:pt x="13052" y="4078"/>
                  <a:pt x="13033" y="4062"/>
                  <a:pt x="13024" y="4047"/>
                </a:cubicBezTo>
                <a:cubicBezTo>
                  <a:pt x="12978" y="4000"/>
                  <a:pt x="12951" y="3923"/>
                  <a:pt x="12933" y="3845"/>
                </a:cubicBezTo>
                <a:cubicBezTo>
                  <a:pt x="12923" y="3798"/>
                  <a:pt x="12923" y="3767"/>
                  <a:pt x="12914" y="3720"/>
                </a:cubicBezTo>
                <a:cubicBezTo>
                  <a:pt x="12905" y="3674"/>
                  <a:pt x="12914" y="3612"/>
                  <a:pt x="12914" y="3550"/>
                </a:cubicBezTo>
                <a:cubicBezTo>
                  <a:pt x="12914" y="3518"/>
                  <a:pt x="12923" y="3503"/>
                  <a:pt x="12933" y="3472"/>
                </a:cubicBezTo>
                <a:cubicBezTo>
                  <a:pt x="12942" y="3456"/>
                  <a:pt x="12942" y="3441"/>
                  <a:pt x="12942" y="3425"/>
                </a:cubicBezTo>
                <a:cubicBezTo>
                  <a:pt x="12951" y="3348"/>
                  <a:pt x="12960" y="3270"/>
                  <a:pt x="12969" y="3192"/>
                </a:cubicBezTo>
                <a:cubicBezTo>
                  <a:pt x="12969" y="3161"/>
                  <a:pt x="12969" y="3130"/>
                  <a:pt x="12987" y="3114"/>
                </a:cubicBezTo>
                <a:cubicBezTo>
                  <a:pt x="13015" y="3099"/>
                  <a:pt x="13024" y="3052"/>
                  <a:pt x="13042" y="3021"/>
                </a:cubicBezTo>
                <a:cubicBezTo>
                  <a:pt x="13052" y="2959"/>
                  <a:pt x="13070" y="2912"/>
                  <a:pt x="13088" y="2866"/>
                </a:cubicBezTo>
                <a:cubicBezTo>
                  <a:pt x="13106" y="2819"/>
                  <a:pt x="13125" y="2773"/>
                  <a:pt x="13152" y="2742"/>
                </a:cubicBezTo>
                <a:cubicBezTo>
                  <a:pt x="13180" y="2695"/>
                  <a:pt x="13207" y="2648"/>
                  <a:pt x="13244" y="2617"/>
                </a:cubicBezTo>
                <a:cubicBezTo>
                  <a:pt x="13253" y="2617"/>
                  <a:pt x="13262" y="2586"/>
                  <a:pt x="13280" y="2571"/>
                </a:cubicBezTo>
                <a:cubicBezTo>
                  <a:pt x="13308" y="2539"/>
                  <a:pt x="13317" y="2508"/>
                  <a:pt x="13308" y="2446"/>
                </a:cubicBezTo>
                <a:cubicBezTo>
                  <a:pt x="13299" y="2431"/>
                  <a:pt x="13299" y="2415"/>
                  <a:pt x="13299" y="2400"/>
                </a:cubicBezTo>
                <a:cubicBezTo>
                  <a:pt x="13299" y="2384"/>
                  <a:pt x="13289" y="2369"/>
                  <a:pt x="13280" y="2369"/>
                </a:cubicBezTo>
                <a:cubicBezTo>
                  <a:pt x="13271" y="2353"/>
                  <a:pt x="13262" y="2353"/>
                  <a:pt x="13262" y="2337"/>
                </a:cubicBezTo>
                <a:cubicBezTo>
                  <a:pt x="13244" y="2306"/>
                  <a:pt x="13216" y="2322"/>
                  <a:pt x="13198" y="2337"/>
                </a:cubicBezTo>
                <a:cubicBezTo>
                  <a:pt x="13171" y="2353"/>
                  <a:pt x="13143" y="2384"/>
                  <a:pt x="13143" y="2446"/>
                </a:cubicBezTo>
                <a:cubicBezTo>
                  <a:pt x="13143" y="2493"/>
                  <a:pt x="13125" y="2524"/>
                  <a:pt x="13106" y="2539"/>
                </a:cubicBezTo>
                <a:cubicBezTo>
                  <a:pt x="13079" y="2555"/>
                  <a:pt x="13052" y="2586"/>
                  <a:pt x="13024" y="2586"/>
                </a:cubicBezTo>
                <a:cubicBezTo>
                  <a:pt x="12978" y="2586"/>
                  <a:pt x="12951" y="2633"/>
                  <a:pt x="12923" y="2695"/>
                </a:cubicBezTo>
                <a:cubicBezTo>
                  <a:pt x="12923" y="2710"/>
                  <a:pt x="12914" y="2710"/>
                  <a:pt x="12914" y="2710"/>
                </a:cubicBezTo>
                <a:cubicBezTo>
                  <a:pt x="12914" y="2742"/>
                  <a:pt x="12896" y="2742"/>
                  <a:pt x="12887" y="2757"/>
                </a:cubicBezTo>
                <a:cubicBezTo>
                  <a:pt x="12878" y="2757"/>
                  <a:pt x="12868" y="2773"/>
                  <a:pt x="12868" y="2788"/>
                </a:cubicBezTo>
                <a:cubicBezTo>
                  <a:pt x="12868" y="2819"/>
                  <a:pt x="12859" y="2835"/>
                  <a:pt x="12850" y="2850"/>
                </a:cubicBezTo>
                <a:cubicBezTo>
                  <a:pt x="12850" y="2881"/>
                  <a:pt x="12841" y="2897"/>
                  <a:pt x="12850" y="2912"/>
                </a:cubicBezTo>
                <a:cubicBezTo>
                  <a:pt x="12850" y="2928"/>
                  <a:pt x="12841" y="2928"/>
                  <a:pt x="12841" y="2944"/>
                </a:cubicBezTo>
                <a:cubicBezTo>
                  <a:pt x="12841" y="2944"/>
                  <a:pt x="12841" y="2944"/>
                  <a:pt x="12832" y="2944"/>
                </a:cubicBezTo>
                <a:cubicBezTo>
                  <a:pt x="12823" y="2959"/>
                  <a:pt x="12814" y="2975"/>
                  <a:pt x="12804" y="2990"/>
                </a:cubicBezTo>
                <a:cubicBezTo>
                  <a:pt x="12795" y="3006"/>
                  <a:pt x="12786" y="3006"/>
                  <a:pt x="12777" y="3006"/>
                </a:cubicBezTo>
                <a:cubicBezTo>
                  <a:pt x="12768" y="3006"/>
                  <a:pt x="12768" y="3037"/>
                  <a:pt x="12768" y="3037"/>
                </a:cubicBezTo>
                <a:cubicBezTo>
                  <a:pt x="12777" y="3068"/>
                  <a:pt x="12795" y="3099"/>
                  <a:pt x="12795" y="3130"/>
                </a:cubicBezTo>
                <a:cubicBezTo>
                  <a:pt x="12804" y="3161"/>
                  <a:pt x="12795" y="3192"/>
                  <a:pt x="12795" y="3239"/>
                </a:cubicBezTo>
                <a:cubicBezTo>
                  <a:pt x="12795" y="3254"/>
                  <a:pt x="12786" y="3270"/>
                  <a:pt x="12777" y="3301"/>
                </a:cubicBezTo>
                <a:cubicBezTo>
                  <a:pt x="12768" y="3316"/>
                  <a:pt x="12768" y="3348"/>
                  <a:pt x="12759" y="3379"/>
                </a:cubicBezTo>
                <a:cubicBezTo>
                  <a:pt x="12749" y="3394"/>
                  <a:pt x="12749" y="3425"/>
                  <a:pt x="12759" y="3441"/>
                </a:cubicBezTo>
                <a:cubicBezTo>
                  <a:pt x="12786" y="3472"/>
                  <a:pt x="12786" y="3487"/>
                  <a:pt x="12768" y="3518"/>
                </a:cubicBezTo>
                <a:close/>
                <a:moveTo>
                  <a:pt x="18653" y="10356"/>
                </a:moveTo>
                <a:cubicBezTo>
                  <a:pt x="18653" y="10356"/>
                  <a:pt x="18662" y="10356"/>
                  <a:pt x="18662" y="10340"/>
                </a:cubicBezTo>
                <a:cubicBezTo>
                  <a:pt x="18671" y="10325"/>
                  <a:pt x="18680" y="10309"/>
                  <a:pt x="18680" y="10294"/>
                </a:cubicBezTo>
                <a:cubicBezTo>
                  <a:pt x="18689" y="10216"/>
                  <a:pt x="18689" y="10138"/>
                  <a:pt x="18689" y="10076"/>
                </a:cubicBezTo>
                <a:cubicBezTo>
                  <a:pt x="18680" y="10030"/>
                  <a:pt x="18680" y="9967"/>
                  <a:pt x="18635" y="9952"/>
                </a:cubicBezTo>
                <a:cubicBezTo>
                  <a:pt x="18635" y="9952"/>
                  <a:pt x="18635" y="9952"/>
                  <a:pt x="18635" y="9952"/>
                </a:cubicBezTo>
                <a:cubicBezTo>
                  <a:pt x="18635" y="9936"/>
                  <a:pt x="18635" y="9936"/>
                  <a:pt x="18635" y="9936"/>
                </a:cubicBezTo>
                <a:cubicBezTo>
                  <a:pt x="18644" y="9936"/>
                  <a:pt x="18653" y="9921"/>
                  <a:pt x="18653" y="9921"/>
                </a:cubicBezTo>
                <a:cubicBezTo>
                  <a:pt x="18671" y="9921"/>
                  <a:pt x="18680" y="9921"/>
                  <a:pt x="18689" y="9890"/>
                </a:cubicBezTo>
                <a:cubicBezTo>
                  <a:pt x="18699" y="9890"/>
                  <a:pt x="18708" y="9874"/>
                  <a:pt x="18708" y="9874"/>
                </a:cubicBezTo>
                <a:cubicBezTo>
                  <a:pt x="18735" y="9859"/>
                  <a:pt x="18754" y="9859"/>
                  <a:pt x="18781" y="9859"/>
                </a:cubicBezTo>
                <a:cubicBezTo>
                  <a:pt x="18781" y="9859"/>
                  <a:pt x="18781" y="9859"/>
                  <a:pt x="18781" y="9859"/>
                </a:cubicBezTo>
                <a:cubicBezTo>
                  <a:pt x="18781" y="9859"/>
                  <a:pt x="18781" y="9859"/>
                  <a:pt x="18781" y="9859"/>
                </a:cubicBezTo>
                <a:cubicBezTo>
                  <a:pt x="18781" y="9859"/>
                  <a:pt x="18781" y="9859"/>
                  <a:pt x="18781" y="9859"/>
                </a:cubicBezTo>
                <a:cubicBezTo>
                  <a:pt x="18781" y="9859"/>
                  <a:pt x="18781" y="9859"/>
                  <a:pt x="18781" y="9859"/>
                </a:cubicBezTo>
                <a:cubicBezTo>
                  <a:pt x="18772" y="9890"/>
                  <a:pt x="18763" y="9905"/>
                  <a:pt x="18744" y="9905"/>
                </a:cubicBezTo>
                <a:cubicBezTo>
                  <a:pt x="18744" y="9905"/>
                  <a:pt x="18735" y="9905"/>
                  <a:pt x="18726" y="9905"/>
                </a:cubicBezTo>
                <a:cubicBezTo>
                  <a:pt x="18717" y="9921"/>
                  <a:pt x="18699" y="9967"/>
                  <a:pt x="18708" y="9983"/>
                </a:cubicBezTo>
                <a:cubicBezTo>
                  <a:pt x="18708" y="10014"/>
                  <a:pt x="18717" y="10030"/>
                  <a:pt x="18717" y="10045"/>
                </a:cubicBezTo>
                <a:cubicBezTo>
                  <a:pt x="18726" y="10045"/>
                  <a:pt x="18726" y="10061"/>
                  <a:pt x="18726" y="10061"/>
                </a:cubicBezTo>
                <a:cubicBezTo>
                  <a:pt x="18735" y="10076"/>
                  <a:pt x="18754" y="10076"/>
                  <a:pt x="18763" y="10045"/>
                </a:cubicBezTo>
                <a:cubicBezTo>
                  <a:pt x="18763" y="10030"/>
                  <a:pt x="18772" y="9998"/>
                  <a:pt x="18781" y="9983"/>
                </a:cubicBezTo>
                <a:cubicBezTo>
                  <a:pt x="18790" y="9967"/>
                  <a:pt x="18808" y="9983"/>
                  <a:pt x="18818" y="9983"/>
                </a:cubicBezTo>
                <a:cubicBezTo>
                  <a:pt x="18818" y="9983"/>
                  <a:pt x="18827" y="9983"/>
                  <a:pt x="18827" y="9983"/>
                </a:cubicBezTo>
                <a:cubicBezTo>
                  <a:pt x="18845" y="9983"/>
                  <a:pt x="18854" y="9921"/>
                  <a:pt x="18845" y="9890"/>
                </a:cubicBezTo>
                <a:cubicBezTo>
                  <a:pt x="18836" y="9874"/>
                  <a:pt x="18827" y="9859"/>
                  <a:pt x="18818" y="9843"/>
                </a:cubicBezTo>
                <a:cubicBezTo>
                  <a:pt x="18818" y="9828"/>
                  <a:pt x="18818" y="9812"/>
                  <a:pt x="18827" y="9796"/>
                </a:cubicBezTo>
                <a:cubicBezTo>
                  <a:pt x="18836" y="9796"/>
                  <a:pt x="18836" y="9796"/>
                  <a:pt x="18845" y="9781"/>
                </a:cubicBezTo>
                <a:cubicBezTo>
                  <a:pt x="18845" y="9781"/>
                  <a:pt x="18854" y="9781"/>
                  <a:pt x="18854" y="9781"/>
                </a:cubicBezTo>
                <a:cubicBezTo>
                  <a:pt x="18863" y="9796"/>
                  <a:pt x="18863" y="9796"/>
                  <a:pt x="18854" y="9812"/>
                </a:cubicBezTo>
                <a:cubicBezTo>
                  <a:pt x="18854" y="9828"/>
                  <a:pt x="18845" y="9843"/>
                  <a:pt x="18854" y="9843"/>
                </a:cubicBezTo>
                <a:cubicBezTo>
                  <a:pt x="18854" y="9874"/>
                  <a:pt x="18863" y="9890"/>
                  <a:pt x="18873" y="9921"/>
                </a:cubicBezTo>
                <a:cubicBezTo>
                  <a:pt x="18882" y="9936"/>
                  <a:pt x="18891" y="9952"/>
                  <a:pt x="18900" y="9967"/>
                </a:cubicBezTo>
                <a:cubicBezTo>
                  <a:pt x="18909" y="9967"/>
                  <a:pt x="18927" y="9967"/>
                  <a:pt x="18927" y="9952"/>
                </a:cubicBezTo>
                <a:cubicBezTo>
                  <a:pt x="18946" y="9905"/>
                  <a:pt x="18964" y="9859"/>
                  <a:pt x="18982" y="9812"/>
                </a:cubicBezTo>
                <a:cubicBezTo>
                  <a:pt x="18982" y="9796"/>
                  <a:pt x="18992" y="9781"/>
                  <a:pt x="19001" y="9781"/>
                </a:cubicBezTo>
                <a:cubicBezTo>
                  <a:pt x="19010" y="9781"/>
                  <a:pt x="19028" y="9781"/>
                  <a:pt x="19037" y="9781"/>
                </a:cubicBezTo>
                <a:cubicBezTo>
                  <a:pt x="19056" y="9781"/>
                  <a:pt x="19065" y="9765"/>
                  <a:pt x="19074" y="9750"/>
                </a:cubicBezTo>
                <a:cubicBezTo>
                  <a:pt x="19083" y="9750"/>
                  <a:pt x="19083" y="9750"/>
                  <a:pt x="19092" y="9750"/>
                </a:cubicBezTo>
                <a:cubicBezTo>
                  <a:pt x="19101" y="9765"/>
                  <a:pt x="19111" y="9750"/>
                  <a:pt x="19111" y="9734"/>
                </a:cubicBezTo>
                <a:cubicBezTo>
                  <a:pt x="19120" y="9719"/>
                  <a:pt x="19120" y="9672"/>
                  <a:pt x="19138" y="9657"/>
                </a:cubicBezTo>
                <a:cubicBezTo>
                  <a:pt x="19138" y="9657"/>
                  <a:pt x="19138" y="9657"/>
                  <a:pt x="19138" y="9641"/>
                </a:cubicBezTo>
                <a:cubicBezTo>
                  <a:pt x="19138" y="9657"/>
                  <a:pt x="19147" y="9657"/>
                  <a:pt x="19147" y="9657"/>
                </a:cubicBezTo>
                <a:cubicBezTo>
                  <a:pt x="19147" y="9672"/>
                  <a:pt x="19147" y="9688"/>
                  <a:pt x="19147" y="9703"/>
                </a:cubicBezTo>
                <a:cubicBezTo>
                  <a:pt x="19156" y="9703"/>
                  <a:pt x="19165" y="9719"/>
                  <a:pt x="19165" y="9719"/>
                </a:cubicBezTo>
                <a:cubicBezTo>
                  <a:pt x="19202" y="9688"/>
                  <a:pt x="19220" y="9610"/>
                  <a:pt x="19202" y="9563"/>
                </a:cubicBezTo>
                <a:cubicBezTo>
                  <a:pt x="19193" y="9517"/>
                  <a:pt x="19184" y="9486"/>
                  <a:pt x="19184" y="9439"/>
                </a:cubicBezTo>
                <a:cubicBezTo>
                  <a:pt x="19193" y="9361"/>
                  <a:pt x="19184" y="9299"/>
                  <a:pt x="19165" y="9237"/>
                </a:cubicBezTo>
                <a:cubicBezTo>
                  <a:pt x="19165" y="9222"/>
                  <a:pt x="19165" y="9190"/>
                  <a:pt x="19184" y="9175"/>
                </a:cubicBezTo>
                <a:cubicBezTo>
                  <a:pt x="19193" y="9159"/>
                  <a:pt x="19202" y="9144"/>
                  <a:pt x="19193" y="9113"/>
                </a:cubicBezTo>
                <a:cubicBezTo>
                  <a:pt x="19193" y="9097"/>
                  <a:pt x="19193" y="9082"/>
                  <a:pt x="19193" y="9051"/>
                </a:cubicBezTo>
                <a:cubicBezTo>
                  <a:pt x="19193" y="8988"/>
                  <a:pt x="19184" y="8926"/>
                  <a:pt x="19165" y="8864"/>
                </a:cubicBezTo>
                <a:cubicBezTo>
                  <a:pt x="19147" y="8786"/>
                  <a:pt x="19111" y="8740"/>
                  <a:pt x="19092" y="8662"/>
                </a:cubicBezTo>
                <a:cubicBezTo>
                  <a:pt x="19092" y="8647"/>
                  <a:pt x="19074" y="8647"/>
                  <a:pt x="19065" y="8662"/>
                </a:cubicBezTo>
                <a:cubicBezTo>
                  <a:pt x="19037" y="8709"/>
                  <a:pt x="19019" y="8771"/>
                  <a:pt x="19028" y="8849"/>
                </a:cubicBezTo>
                <a:cubicBezTo>
                  <a:pt x="19028" y="8880"/>
                  <a:pt x="19019" y="8926"/>
                  <a:pt x="19046" y="8942"/>
                </a:cubicBezTo>
                <a:cubicBezTo>
                  <a:pt x="19046" y="8957"/>
                  <a:pt x="19056" y="8957"/>
                  <a:pt x="19056" y="8973"/>
                </a:cubicBezTo>
                <a:cubicBezTo>
                  <a:pt x="19056" y="9066"/>
                  <a:pt x="19065" y="9175"/>
                  <a:pt x="19028" y="9268"/>
                </a:cubicBezTo>
                <a:cubicBezTo>
                  <a:pt x="19019" y="9268"/>
                  <a:pt x="19019" y="9299"/>
                  <a:pt x="19019" y="9315"/>
                </a:cubicBezTo>
                <a:cubicBezTo>
                  <a:pt x="19010" y="9377"/>
                  <a:pt x="18982" y="9408"/>
                  <a:pt x="18955" y="9424"/>
                </a:cubicBezTo>
                <a:cubicBezTo>
                  <a:pt x="18946" y="9424"/>
                  <a:pt x="18937" y="9408"/>
                  <a:pt x="18937" y="9408"/>
                </a:cubicBezTo>
                <a:cubicBezTo>
                  <a:pt x="18937" y="9392"/>
                  <a:pt x="18937" y="9377"/>
                  <a:pt x="18927" y="9377"/>
                </a:cubicBezTo>
                <a:cubicBezTo>
                  <a:pt x="18927" y="9346"/>
                  <a:pt x="18927" y="9346"/>
                  <a:pt x="18918" y="9346"/>
                </a:cubicBezTo>
                <a:cubicBezTo>
                  <a:pt x="18909" y="9346"/>
                  <a:pt x="18909" y="9361"/>
                  <a:pt x="18900" y="9377"/>
                </a:cubicBezTo>
                <a:cubicBezTo>
                  <a:pt x="18891" y="9392"/>
                  <a:pt x="18900" y="9408"/>
                  <a:pt x="18900" y="9424"/>
                </a:cubicBezTo>
                <a:cubicBezTo>
                  <a:pt x="18900" y="9439"/>
                  <a:pt x="18900" y="9455"/>
                  <a:pt x="18900" y="9470"/>
                </a:cubicBezTo>
                <a:cubicBezTo>
                  <a:pt x="18882" y="9517"/>
                  <a:pt x="18882" y="9563"/>
                  <a:pt x="18873" y="9610"/>
                </a:cubicBezTo>
                <a:cubicBezTo>
                  <a:pt x="18873" y="9626"/>
                  <a:pt x="18863" y="9626"/>
                  <a:pt x="18863" y="9626"/>
                </a:cubicBezTo>
                <a:cubicBezTo>
                  <a:pt x="18836" y="9626"/>
                  <a:pt x="18818" y="9626"/>
                  <a:pt x="18799" y="9641"/>
                </a:cubicBezTo>
                <a:cubicBezTo>
                  <a:pt x="18772" y="9657"/>
                  <a:pt x="18744" y="9657"/>
                  <a:pt x="18717" y="9672"/>
                </a:cubicBezTo>
                <a:cubicBezTo>
                  <a:pt x="18708" y="9672"/>
                  <a:pt x="18699" y="9688"/>
                  <a:pt x="18689" y="9703"/>
                </a:cubicBezTo>
                <a:cubicBezTo>
                  <a:pt x="18662" y="9765"/>
                  <a:pt x="18635" y="9812"/>
                  <a:pt x="18598" y="9859"/>
                </a:cubicBezTo>
                <a:cubicBezTo>
                  <a:pt x="18598" y="9874"/>
                  <a:pt x="18598" y="9890"/>
                  <a:pt x="18598" y="9905"/>
                </a:cubicBezTo>
                <a:cubicBezTo>
                  <a:pt x="18598" y="9921"/>
                  <a:pt x="18598" y="9921"/>
                  <a:pt x="18589" y="9936"/>
                </a:cubicBezTo>
                <a:cubicBezTo>
                  <a:pt x="18580" y="9967"/>
                  <a:pt x="18561" y="9983"/>
                  <a:pt x="18552" y="10014"/>
                </a:cubicBezTo>
                <a:cubicBezTo>
                  <a:pt x="18543" y="10030"/>
                  <a:pt x="18534" y="10045"/>
                  <a:pt x="18543" y="10076"/>
                </a:cubicBezTo>
                <a:cubicBezTo>
                  <a:pt x="18543" y="10092"/>
                  <a:pt x="18543" y="10107"/>
                  <a:pt x="18561" y="10123"/>
                </a:cubicBezTo>
                <a:cubicBezTo>
                  <a:pt x="18552" y="10138"/>
                  <a:pt x="18552" y="10138"/>
                  <a:pt x="18552" y="10138"/>
                </a:cubicBezTo>
                <a:cubicBezTo>
                  <a:pt x="18552" y="10138"/>
                  <a:pt x="18561" y="10138"/>
                  <a:pt x="18561" y="10138"/>
                </a:cubicBezTo>
                <a:cubicBezTo>
                  <a:pt x="18561" y="10138"/>
                  <a:pt x="18561" y="10138"/>
                  <a:pt x="18561" y="10123"/>
                </a:cubicBezTo>
                <a:cubicBezTo>
                  <a:pt x="18561" y="10123"/>
                  <a:pt x="18561" y="10123"/>
                  <a:pt x="18561" y="10123"/>
                </a:cubicBezTo>
                <a:cubicBezTo>
                  <a:pt x="18571" y="10123"/>
                  <a:pt x="18580" y="10123"/>
                  <a:pt x="18580" y="10138"/>
                </a:cubicBezTo>
                <a:cubicBezTo>
                  <a:pt x="18580" y="10154"/>
                  <a:pt x="18580" y="10169"/>
                  <a:pt x="18571" y="10185"/>
                </a:cubicBezTo>
                <a:cubicBezTo>
                  <a:pt x="18571" y="10185"/>
                  <a:pt x="18571" y="10185"/>
                  <a:pt x="18571" y="10185"/>
                </a:cubicBezTo>
                <a:cubicBezTo>
                  <a:pt x="18571" y="10185"/>
                  <a:pt x="18571" y="10185"/>
                  <a:pt x="18571" y="10185"/>
                </a:cubicBezTo>
                <a:cubicBezTo>
                  <a:pt x="18571" y="10185"/>
                  <a:pt x="18571" y="10185"/>
                  <a:pt x="18571" y="10185"/>
                </a:cubicBezTo>
                <a:cubicBezTo>
                  <a:pt x="18589" y="10232"/>
                  <a:pt x="18598" y="10278"/>
                  <a:pt x="18607" y="10325"/>
                </a:cubicBezTo>
                <a:cubicBezTo>
                  <a:pt x="18607" y="10356"/>
                  <a:pt x="18644" y="10371"/>
                  <a:pt x="18653" y="10356"/>
                </a:cubicBezTo>
                <a:close/>
                <a:moveTo>
                  <a:pt x="19074" y="8709"/>
                </a:moveTo>
                <a:cubicBezTo>
                  <a:pt x="19074" y="8709"/>
                  <a:pt x="19074" y="8709"/>
                  <a:pt x="19074" y="8709"/>
                </a:cubicBezTo>
                <a:cubicBezTo>
                  <a:pt x="19074" y="8724"/>
                  <a:pt x="19074" y="8724"/>
                  <a:pt x="19074" y="8724"/>
                </a:cubicBezTo>
                <a:cubicBezTo>
                  <a:pt x="19065" y="8724"/>
                  <a:pt x="19065" y="8724"/>
                  <a:pt x="19065" y="8724"/>
                </a:cubicBezTo>
                <a:lnTo>
                  <a:pt x="19074" y="8709"/>
                </a:lnTo>
                <a:close/>
                <a:moveTo>
                  <a:pt x="6141" y="1529"/>
                </a:moveTo>
                <a:cubicBezTo>
                  <a:pt x="6141" y="1545"/>
                  <a:pt x="6160" y="1545"/>
                  <a:pt x="6169" y="1545"/>
                </a:cubicBezTo>
                <a:cubicBezTo>
                  <a:pt x="6187" y="1545"/>
                  <a:pt x="6205" y="1545"/>
                  <a:pt x="6224" y="1560"/>
                </a:cubicBezTo>
                <a:cubicBezTo>
                  <a:pt x="6233" y="1576"/>
                  <a:pt x="6242" y="1576"/>
                  <a:pt x="6251" y="1560"/>
                </a:cubicBezTo>
                <a:cubicBezTo>
                  <a:pt x="6260" y="1545"/>
                  <a:pt x="6260" y="1529"/>
                  <a:pt x="6269" y="1529"/>
                </a:cubicBezTo>
                <a:cubicBezTo>
                  <a:pt x="6269" y="1529"/>
                  <a:pt x="6269" y="1529"/>
                  <a:pt x="6269" y="1529"/>
                </a:cubicBezTo>
                <a:cubicBezTo>
                  <a:pt x="6269" y="1529"/>
                  <a:pt x="6269" y="1529"/>
                  <a:pt x="6269" y="1529"/>
                </a:cubicBezTo>
                <a:cubicBezTo>
                  <a:pt x="6269" y="1529"/>
                  <a:pt x="6269" y="1529"/>
                  <a:pt x="6269" y="1529"/>
                </a:cubicBezTo>
                <a:cubicBezTo>
                  <a:pt x="6288" y="1514"/>
                  <a:pt x="6306" y="1498"/>
                  <a:pt x="6324" y="1467"/>
                </a:cubicBezTo>
                <a:cubicBezTo>
                  <a:pt x="6334" y="1452"/>
                  <a:pt x="6352" y="1436"/>
                  <a:pt x="6370" y="1421"/>
                </a:cubicBezTo>
                <a:cubicBezTo>
                  <a:pt x="6370" y="1405"/>
                  <a:pt x="6379" y="1390"/>
                  <a:pt x="6379" y="1374"/>
                </a:cubicBezTo>
                <a:cubicBezTo>
                  <a:pt x="6388" y="1343"/>
                  <a:pt x="6398" y="1343"/>
                  <a:pt x="6416" y="1343"/>
                </a:cubicBezTo>
                <a:cubicBezTo>
                  <a:pt x="6416" y="1343"/>
                  <a:pt x="6416" y="1343"/>
                  <a:pt x="6416" y="1343"/>
                </a:cubicBezTo>
                <a:cubicBezTo>
                  <a:pt x="6416" y="1343"/>
                  <a:pt x="6416" y="1343"/>
                  <a:pt x="6416" y="1343"/>
                </a:cubicBezTo>
                <a:cubicBezTo>
                  <a:pt x="6416" y="1327"/>
                  <a:pt x="6416" y="1327"/>
                  <a:pt x="6425" y="1343"/>
                </a:cubicBezTo>
                <a:cubicBezTo>
                  <a:pt x="6416" y="1343"/>
                  <a:pt x="6416" y="1343"/>
                  <a:pt x="6416" y="1343"/>
                </a:cubicBezTo>
                <a:cubicBezTo>
                  <a:pt x="6416" y="1374"/>
                  <a:pt x="6416" y="1374"/>
                  <a:pt x="6434" y="1390"/>
                </a:cubicBezTo>
                <a:cubicBezTo>
                  <a:pt x="6443" y="1390"/>
                  <a:pt x="6443" y="1390"/>
                  <a:pt x="6453" y="1390"/>
                </a:cubicBezTo>
                <a:cubicBezTo>
                  <a:pt x="6462" y="1358"/>
                  <a:pt x="6462" y="1327"/>
                  <a:pt x="6480" y="1312"/>
                </a:cubicBezTo>
                <a:cubicBezTo>
                  <a:pt x="6498" y="1281"/>
                  <a:pt x="6517" y="1265"/>
                  <a:pt x="6517" y="1234"/>
                </a:cubicBezTo>
                <a:cubicBezTo>
                  <a:pt x="6517" y="1188"/>
                  <a:pt x="6517" y="1141"/>
                  <a:pt x="6498" y="1110"/>
                </a:cubicBezTo>
                <a:cubicBezTo>
                  <a:pt x="6498" y="1094"/>
                  <a:pt x="6489" y="1094"/>
                  <a:pt x="6489" y="1079"/>
                </a:cubicBezTo>
                <a:cubicBezTo>
                  <a:pt x="6489" y="1079"/>
                  <a:pt x="6489" y="1063"/>
                  <a:pt x="6489" y="1048"/>
                </a:cubicBezTo>
                <a:cubicBezTo>
                  <a:pt x="6498" y="1017"/>
                  <a:pt x="6507" y="1001"/>
                  <a:pt x="6526" y="986"/>
                </a:cubicBezTo>
                <a:cubicBezTo>
                  <a:pt x="6526" y="954"/>
                  <a:pt x="6517" y="923"/>
                  <a:pt x="6526" y="892"/>
                </a:cubicBezTo>
                <a:cubicBezTo>
                  <a:pt x="6535" y="877"/>
                  <a:pt x="6535" y="846"/>
                  <a:pt x="6535" y="830"/>
                </a:cubicBezTo>
                <a:cubicBezTo>
                  <a:pt x="6535" y="799"/>
                  <a:pt x="6517" y="799"/>
                  <a:pt x="6507" y="768"/>
                </a:cubicBezTo>
                <a:cubicBezTo>
                  <a:pt x="6489" y="752"/>
                  <a:pt x="6480" y="737"/>
                  <a:pt x="6462" y="721"/>
                </a:cubicBezTo>
                <a:cubicBezTo>
                  <a:pt x="6462" y="721"/>
                  <a:pt x="6453" y="706"/>
                  <a:pt x="6453" y="690"/>
                </a:cubicBezTo>
                <a:cubicBezTo>
                  <a:pt x="6453" y="659"/>
                  <a:pt x="6453" y="628"/>
                  <a:pt x="6453" y="582"/>
                </a:cubicBezTo>
                <a:cubicBezTo>
                  <a:pt x="6462" y="550"/>
                  <a:pt x="6462" y="519"/>
                  <a:pt x="6462" y="488"/>
                </a:cubicBezTo>
                <a:cubicBezTo>
                  <a:pt x="6471" y="442"/>
                  <a:pt x="6453" y="411"/>
                  <a:pt x="6434" y="379"/>
                </a:cubicBezTo>
                <a:cubicBezTo>
                  <a:pt x="6416" y="348"/>
                  <a:pt x="6398" y="348"/>
                  <a:pt x="6379" y="348"/>
                </a:cubicBezTo>
                <a:cubicBezTo>
                  <a:pt x="6370" y="364"/>
                  <a:pt x="6361" y="379"/>
                  <a:pt x="6361" y="395"/>
                </a:cubicBezTo>
                <a:cubicBezTo>
                  <a:pt x="6361" y="411"/>
                  <a:pt x="6361" y="411"/>
                  <a:pt x="6370" y="426"/>
                </a:cubicBezTo>
                <a:cubicBezTo>
                  <a:pt x="6379" y="426"/>
                  <a:pt x="6388" y="442"/>
                  <a:pt x="6398" y="442"/>
                </a:cubicBezTo>
                <a:cubicBezTo>
                  <a:pt x="6407" y="442"/>
                  <a:pt x="6407" y="457"/>
                  <a:pt x="6407" y="473"/>
                </a:cubicBezTo>
                <a:cubicBezTo>
                  <a:pt x="6407" y="473"/>
                  <a:pt x="6398" y="473"/>
                  <a:pt x="6398" y="473"/>
                </a:cubicBezTo>
                <a:cubicBezTo>
                  <a:pt x="6388" y="473"/>
                  <a:pt x="6370" y="473"/>
                  <a:pt x="6361" y="473"/>
                </a:cubicBezTo>
                <a:cubicBezTo>
                  <a:pt x="6343" y="488"/>
                  <a:pt x="6334" y="488"/>
                  <a:pt x="6324" y="488"/>
                </a:cubicBezTo>
                <a:cubicBezTo>
                  <a:pt x="6306" y="504"/>
                  <a:pt x="6297" y="535"/>
                  <a:pt x="6297" y="566"/>
                </a:cubicBezTo>
                <a:cubicBezTo>
                  <a:pt x="6297" y="582"/>
                  <a:pt x="6306" y="597"/>
                  <a:pt x="6306" y="613"/>
                </a:cubicBezTo>
                <a:cubicBezTo>
                  <a:pt x="6306" y="613"/>
                  <a:pt x="6306" y="628"/>
                  <a:pt x="6306" y="628"/>
                </a:cubicBezTo>
                <a:cubicBezTo>
                  <a:pt x="6306" y="628"/>
                  <a:pt x="6297" y="628"/>
                  <a:pt x="6297" y="628"/>
                </a:cubicBezTo>
                <a:cubicBezTo>
                  <a:pt x="6288" y="613"/>
                  <a:pt x="6269" y="613"/>
                  <a:pt x="6260" y="628"/>
                </a:cubicBezTo>
                <a:cubicBezTo>
                  <a:pt x="6251" y="644"/>
                  <a:pt x="6233" y="659"/>
                  <a:pt x="6215" y="644"/>
                </a:cubicBezTo>
                <a:cubicBezTo>
                  <a:pt x="6196" y="644"/>
                  <a:pt x="6196" y="675"/>
                  <a:pt x="6196" y="690"/>
                </a:cubicBezTo>
                <a:cubicBezTo>
                  <a:pt x="6205" y="721"/>
                  <a:pt x="6205" y="737"/>
                  <a:pt x="6215" y="752"/>
                </a:cubicBezTo>
                <a:cubicBezTo>
                  <a:pt x="6224" y="768"/>
                  <a:pt x="6233" y="799"/>
                  <a:pt x="6233" y="815"/>
                </a:cubicBezTo>
                <a:cubicBezTo>
                  <a:pt x="6233" y="815"/>
                  <a:pt x="6242" y="815"/>
                  <a:pt x="6242" y="815"/>
                </a:cubicBezTo>
                <a:cubicBezTo>
                  <a:pt x="6242" y="815"/>
                  <a:pt x="6242" y="830"/>
                  <a:pt x="6242" y="830"/>
                </a:cubicBezTo>
                <a:cubicBezTo>
                  <a:pt x="6251" y="830"/>
                  <a:pt x="6251" y="830"/>
                  <a:pt x="6251" y="830"/>
                </a:cubicBezTo>
                <a:cubicBezTo>
                  <a:pt x="6251" y="830"/>
                  <a:pt x="6251" y="830"/>
                  <a:pt x="6242" y="830"/>
                </a:cubicBezTo>
                <a:cubicBezTo>
                  <a:pt x="6242" y="830"/>
                  <a:pt x="6242" y="830"/>
                  <a:pt x="6233" y="830"/>
                </a:cubicBezTo>
                <a:cubicBezTo>
                  <a:pt x="6233" y="830"/>
                  <a:pt x="6233" y="815"/>
                  <a:pt x="6233" y="815"/>
                </a:cubicBezTo>
                <a:cubicBezTo>
                  <a:pt x="6224" y="815"/>
                  <a:pt x="6205" y="799"/>
                  <a:pt x="6196" y="784"/>
                </a:cubicBezTo>
                <a:cubicBezTo>
                  <a:pt x="6187" y="784"/>
                  <a:pt x="6178" y="784"/>
                  <a:pt x="6178" y="799"/>
                </a:cubicBezTo>
                <a:cubicBezTo>
                  <a:pt x="6151" y="861"/>
                  <a:pt x="6141" y="954"/>
                  <a:pt x="6123" y="1017"/>
                </a:cubicBezTo>
                <a:cubicBezTo>
                  <a:pt x="6114" y="1048"/>
                  <a:pt x="6123" y="1079"/>
                  <a:pt x="6132" y="1094"/>
                </a:cubicBezTo>
                <a:cubicBezTo>
                  <a:pt x="6151" y="1110"/>
                  <a:pt x="6160" y="1125"/>
                  <a:pt x="6178" y="1125"/>
                </a:cubicBezTo>
                <a:cubicBezTo>
                  <a:pt x="6187" y="1125"/>
                  <a:pt x="6196" y="1125"/>
                  <a:pt x="6196" y="1141"/>
                </a:cubicBezTo>
                <a:cubicBezTo>
                  <a:pt x="6205" y="1141"/>
                  <a:pt x="6205" y="1156"/>
                  <a:pt x="6205" y="1172"/>
                </a:cubicBezTo>
                <a:cubicBezTo>
                  <a:pt x="6205" y="1172"/>
                  <a:pt x="6196" y="1188"/>
                  <a:pt x="6196" y="1188"/>
                </a:cubicBezTo>
                <a:cubicBezTo>
                  <a:pt x="6187" y="1188"/>
                  <a:pt x="6187" y="1188"/>
                  <a:pt x="6178" y="1188"/>
                </a:cubicBezTo>
                <a:cubicBezTo>
                  <a:pt x="6141" y="1172"/>
                  <a:pt x="6123" y="1188"/>
                  <a:pt x="6114" y="1250"/>
                </a:cubicBezTo>
                <a:cubicBezTo>
                  <a:pt x="6105" y="1296"/>
                  <a:pt x="6096" y="1327"/>
                  <a:pt x="6096" y="1374"/>
                </a:cubicBezTo>
                <a:cubicBezTo>
                  <a:pt x="6086" y="1452"/>
                  <a:pt x="6105" y="1498"/>
                  <a:pt x="6141" y="1529"/>
                </a:cubicBezTo>
                <a:close/>
                <a:moveTo>
                  <a:pt x="6370" y="1421"/>
                </a:moveTo>
                <a:cubicBezTo>
                  <a:pt x="6370" y="1421"/>
                  <a:pt x="6370" y="1421"/>
                  <a:pt x="6370" y="1421"/>
                </a:cubicBezTo>
                <a:cubicBezTo>
                  <a:pt x="6370" y="1421"/>
                  <a:pt x="6370" y="1421"/>
                  <a:pt x="6370" y="1421"/>
                </a:cubicBezTo>
                <a:cubicBezTo>
                  <a:pt x="6370" y="1421"/>
                  <a:pt x="6370" y="1421"/>
                  <a:pt x="6370" y="1421"/>
                </a:cubicBezTo>
                <a:cubicBezTo>
                  <a:pt x="6370" y="1421"/>
                  <a:pt x="6370" y="1421"/>
                  <a:pt x="6370" y="1421"/>
                </a:cubicBezTo>
                <a:close/>
                <a:moveTo>
                  <a:pt x="17225" y="14660"/>
                </a:moveTo>
                <a:cubicBezTo>
                  <a:pt x="17225" y="14660"/>
                  <a:pt x="17225" y="14660"/>
                  <a:pt x="17225" y="14660"/>
                </a:cubicBezTo>
                <a:cubicBezTo>
                  <a:pt x="17216" y="14645"/>
                  <a:pt x="17216" y="14629"/>
                  <a:pt x="17207" y="14629"/>
                </a:cubicBezTo>
                <a:cubicBezTo>
                  <a:pt x="17207" y="14614"/>
                  <a:pt x="17207" y="14614"/>
                  <a:pt x="17207" y="14614"/>
                </a:cubicBezTo>
                <a:cubicBezTo>
                  <a:pt x="17207" y="14614"/>
                  <a:pt x="17207" y="14614"/>
                  <a:pt x="17198" y="14598"/>
                </a:cubicBezTo>
                <a:cubicBezTo>
                  <a:pt x="17207" y="14598"/>
                  <a:pt x="17207" y="14598"/>
                  <a:pt x="17207" y="14598"/>
                </a:cubicBezTo>
                <a:cubicBezTo>
                  <a:pt x="17207" y="14598"/>
                  <a:pt x="17207" y="14614"/>
                  <a:pt x="17207" y="14614"/>
                </a:cubicBezTo>
                <a:cubicBezTo>
                  <a:pt x="17207" y="14614"/>
                  <a:pt x="17207" y="14614"/>
                  <a:pt x="17207" y="14629"/>
                </a:cubicBezTo>
                <a:cubicBezTo>
                  <a:pt x="17216" y="14629"/>
                  <a:pt x="17225" y="14645"/>
                  <a:pt x="17225" y="14645"/>
                </a:cubicBezTo>
                <a:cubicBezTo>
                  <a:pt x="17225" y="14660"/>
                  <a:pt x="17225" y="14660"/>
                  <a:pt x="17225" y="14660"/>
                </a:cubicBezTo>
                <a:cubicBezTo>
                  <a:pt x="17234" y="14660"/>
                  <a:pt x="17243" y="14660"/>
                  <a:pt x="17253" y="14660"/>
                </a:cubicBezTo>
                <a:cubicBezTo>
                  <a:pt x="17253" y="14660"/>
                  <a:pt x="17253" y="14660"/>
                  <a:pt x="17262" y="14660"/>
                </a:cubicBezTo>
                <a:cubicBezTo>
                  <a:pt x="17262" y="14660"/>
                  <a:pt x="17271" y="14645"/>
                  <a:pt x="17271" y="14629"/>
                </a:cubicBezTo>
                <a:cubicBezTo>
                  <a:pt x="17253" y="14583"/>
                  <a:pt x="17234" y="14552"/>
                  <a:pt x="17216" y="14505"/>
                </a:cubicBezTo>
                <a:cubicBezTo>
                  <a:pt x="17216" y="14505"/>
                  <a:pt x="17207" y="14505"/>
                  <a:pt x="17207" y="14505"/>
                </a:cubicBezTo>
                <a:cubicBezTo>
                  <a:pt x="17198" y="14505"/>
                  <a:pt x="17188" y="14505"/>
                  <a:pt x="17179" y="14520"/>
                </a:cubicBezTo>
                <a:cubicBezTo>
                  <a:pt x="17179" y="14536"/>
                  <a:pt x="17170" y="14536"/>
                  <a:pt x="17170" y="14552"/>
                </a:cubicBezTo>
                <a:cubicBezTo>
                  <a:pt x="17161" y="14567"/>
                  <a:pt x="17152" y="14567"/>
                  <a:pt x="17143" y="14536"/>
                </a:cubicBezTo>
                <a:cubicBezTo>
                  <a:pt x="17134" y="14520"/>
                  <a:pt x="17134" y="14489"/>
                  <a:pt x="17124" y="14474"/>
                </a:cubicBezTo>
                <a:cubicBezTo>
                  <a:pt x="17124" y="14458"/>
                  <a:pt x="17115" y="14443"/>
                  <a:pt x="17106" y="14427"/>
                </a:cubicBezTo>
                <a:cubicBezTo>
                  <a:pt x="17097" y="14427"/>
                  <a:pt x="17088" y="14427"/>
                  <a:pt x="17079" y="14412"/>
                </a:cubicBezTo>
                <a:cubicBezTo>
                  <a:pt x="17069" y="14412"/>
                  <a:pt x="17060" y="14396"/>
                  <a:pt x="17069" y="14396"/>
                </a:cubicBezTo>
                <a:cubicBezTo>
                  <a:pt x="17079" y="14381"/>
                  <a:pt x="17060" y="14350"/>
                  <a:pt x="17069" y="14318"/>
                </a:cubicBezTo>
                <a:cubicBezTo>
                  <a:pt x="17079" y="14318"/>
                  <a:pt x="17079" y="14303"/>
                  <a:pt x="17069" y="14287"/>
                </a:cubicBezTo>
                <a:cubicBezTo>
                  <a:pt x="17060" y="14256"/>
                  <a:pt x="17033" y="14241"/>
                  <a:pt x="17024" y="14194"/>
                </a:cubicBezTo>
                <a:cubicBezTo>
                  <a:pt x="17024" y="14179"/>
                  <a:pt x="17015" y="14179"/>
                  <a:pt x="17015" y="14163"/>
                </a:cubicBezTo>
                <a:cubicBezTo>
                  <a:pt x="16996" y="14163"/>
                  <a:pt x="16978" y="14148"/>
                  <a:pt x="16969" y="14132"/>
                </a:cubicBezTo>
                <a:cubicBezTo>
                  <a:pt x="16960" y="14132"/>
                  <a:pt x="16951" y="14116"/>
                  <a:pt x="16951" y="14116"/>
                </a:cubicBezTo>
                <a:cubicBezTo>
                  <a:pt x="16941" y="14085"/>
                  <a:pt x="16923" y="14070"/>
                  <a:pt x="16905" y="14054"/>
                </a:cubicBezTo>
                <a:cubicBezTo>
                  <a:pt x="16886" y="14023"/>
                  <a:pt x="16868" y="14008"/>
                  <a:pt x="16850" y="13992"/>
                </a:cubicBezTo>
                <a:cubicBezTo>
                  <a:pt x="16841" y="13992"/>
                  <a:pt x="16832" y="13977"/>
                  <a:pt x="16822" y="13961"/>
                </a:cubicBezTo>
                <a:cubicBezTo>
                  <a:pt x="16813" y="13930"/>
                  <a:pt x="16795" y="13899"/>
                  <a:pt x="16786" y="13883"/>
                </a:cubicBezTo>
                <a:cubicBezTo>
                  <a:pt x="16740" y="13852"/>
                  <a:pt x="16703" y="13790"/>
                  <a:pt x="16676" y="13712"/>
                </a:cubicBezTo>
                <a:cubicBezTo>
                  <a:pt x="16667" y="13697"/>
                  <a:pt x="16648" y="13681"/>
                  <a:pt x="16630" y="13681"/>
                </a:cubicBezTo>
                <a:cubicBezTo>
                  <a:pt x="16594" y="13681"/>
                  <a:pt x="16566" y="13666"/>
                  <a:pt x="16529" y="13650"/>
                </a:cubicBezTo>
                <a:cubicBezTo>
                  <a:pt x="16520" y="13635"/>
                  <a:pt x="16511" y="13650"/>
                  <a:pt x="16511" y="13650"/>
                </a:cubicBezTo>
                <a:cubicBezTo>
                  <a:pt x="16502" y="13650"/>
                  <a:pt x="16493" y="13681"/>
                  <a:pt x="16502" y="13697"/>
                </a:cubicBezTo>
                <a:cubicBezTo>
                  <a:pt x="16502" y="13712"/>
                  <a:pt x="16511" y="13744"/>
                  <a:pt x="16520" y="13759"/>
                </a:cubicBezTo>
                <a:cubicBezTo>
                  <a:pt x="16539" y="13806"/>
                  <a:pt x="16566" y="13837"/>
                  <a:pt x="16594" y="13868"/>
                </a:cubicBezTo>
                <a:cubicBezTo>
                  <a:pt x="16612" y="13883"/>
                  <a:pt x="16621" y="13899"/>
                  <a:pt x="16630" y="13930"/>
                </a:cubicBezTo>
                <a:cubicBezTo>
                  <a:pt x="16639" y="13946"/>
                  <a:pt x="16658" y="13961"/>
                  <a:pt x="16658" y="13992"/>
                </a:cubicBezTo>
                <a:cubicBezTo>
                  <a:pt x="16676" y="14039"/>
                  <a:pt x="16694" y="14070"/>
                  <a:pt x="16722" y="14116"/>
                </a:cubicBezTo>
                <a:cubicBezTo>
                  <a:pt x="16731" y="14116"/>
                  <a:pt x="16740" y="14132"/>
                  <a:pt x="16740" y="14148"/>
                </a:cubicBezTo>
                <a:cubicBezTo>
                  <a:pt x="16749" y="14179"/>
                  <a:pt x="16749" y="14210"/>
                  <a:pt x="16758" y="14241"/>
                </a:cubicBezTo>
                <a:cubicBezTo>
                  <a:pt x="16767" y="14256"/>
                  <a:pt x="16767" y="14272"/>
                  <a:pt x="16777" y="14287"/>
                </a:cubicBezTo>
                <a:cubicBezTo>
                  <a:pt x="16813" y="14334"/>
                  <a:pt x="16832" y="14396"/>
                  <a:pt x="16841" y="14458"/>
                </a:cubicBezTo>
                <a:cubicBezTo>
                  <a:pt x="16850" y="14489"/>
                  <a:pt x="16859" y="14520"/>
                  <a:pt x="16859" y="14552"/>
                </a:cubicBezTo>
                <a:cubicBezTo>
                  <a:pt x="16868" y="14583"/>
                  <a:pt x="16877" y="14598"/>
                  <a:pt x="16886" y="14629"/>
                </a:cubicBezTo>
                <a:cubicBezTo>
                  <a:pt x="16914" y="14676"/>
                  <a:pt x="16941" y="14707"/>
                  <a:pt x="16960" y="14754"/>
                </a:cubicBezTo>
                <a:cubicBezTo>
                  <a:pt x="16987" y="14800"/>
                  <a:pt x="17005" y="14831"/>
                  <a:pt x="17033" y="14878"/>
                </a:cubicBezTo>
                <a:cubicBezTo>
                  <a:pt x="17060" y="14893"/>
                  <a:pt x="17079" y="14925"/>
                  <a:pt x="17097" y="14956"/>
                </a:cubicBezTo>
                <a:cubicBezTo>
                  <a:pt x="17106" y="14971"/>
                  <a:pt x="17115" y="14971"/>
                  <a:pt x="17124" y="14971"/>
                </a:cubicBezTo>
                <a:cubicBezTo>
                  <a:pt x="17152" y="14971"/>
                  <a:pt x="17179" y="14956"/>
                  <a:pt x="17207" y="14971"/>
                </a:cubicBezTo>
                <a:cubicBezTo>
                  <a:pt x="17207" y="14925"/>
                  <a:pt x="17216" y="14878"/>
                  <a:pt x="17216" y="14816"/>
                </a:cubicBezTo>
                <a:cubicBezTo>
                  <a:pt x="17216" y="14769"/>
                  <a:pt x="17225" y="14707"/>
                  <a:pt x="17225" y="14660"/>
                </a:cubicBezTo>
                <a:close/>
                <a:moveTo>
                  <a:pt x="17207" y="14971"/>
                </a:moveTo>
                <a:cubicBezTo>
                  <a:pt x="17207" y="14971"/>
                  <a:pt x="17207" y="14971"/>
                  <a:pt x="17207" y="14987"/>
                </a:cubicBezTo>
                <a:cubicBezTo>
                  <a:pt x="17207" y="14987"/>
                  <a:pt x="17207" y="14987"/>
                  <a:pt x="17207" y="14987"/>
                </a:cubicBezTo>
                <a:cubicBezTo>
                  <a:pt x="17207" y="14971"/>
                  <a:pt x="17216" y="14971"/>
                  <a:pt x="17216" y="14971"/>
                </a:cubicBezTo>
                <a:cubicBezTo>
                  <a:pt x="17207" y="14971"/>
                  <a:pt x="17207" y="14971"/>
                  <a:pt x="17207" y="14971"/>
                </a:cubicBezTo>
                <a:close/>
                <a:moveTo>
                  <a:pt x="3917" y="2664"/>
                </a:moveTo>
                <a:cubicBezTo>
                  <a:pt x="3917" y="2695"/>
                  <a:pt x="3908" y="2742"/>
                  <a:pt x="3908" y="2773"/>
                </a:cubicBezTo>
                <a:cubicBezTo>
                  <a:pt x="3908" y="2788"/>
                  <a:pt x="3926" y="2804"/>
                  <a:pt x="3926" y="2804"/>
                </a:cubicBezTo>
                <a:cubicBezTo>
                  <a:pt x="3954" y="2804"/>
                  <a:pt x="3981" y="2788"/>
                  <a:pt x="4009" y="2757"/>
                </a:cubicBezTo>
                <a:cubicBezTo>
                  <a:pt x="4009" y="2757"/>
                  <a:pt x="4009" y="2757"/>
                  <a:pt x="4009" y="2757"/>
                </a:cubicBezTo>
                <a:cubicBezTo>
                  <a:pt x="4009" y="2742"/>
                  <a:pt x="4009" y="2742"/>
                  <a:pt x="4009" y="2742"/>
                </a:cubicBezTo>
                <a:cubicBezTo>
                  <a:pt x="4009" y="2757"/>
                  <a:pt x="4009" y="2757"/>
                  <a:pt x="4009" y="2757"/>
                </a:cubicBezTo>
                <a:cubicBezTo>
                  <a:pt x="4009" y="2757"/>
                  <a:pt x="4009" y="2757"/>
                  <a:pt x="4009" y="2757"/>
                </a:cubicBezTo>
                <a:cubicBezTo>
                  <a:pt x="4018" y="2773"/>
                  <a:pt x="4027" y="2788"/>
                  <a:pt x="4045" y="2788"/>
                </a:cubicBezTo>
                <a:cubicBezTo>
                  <a:pt x="4055" y="2788"/>
                  <a:pt x="4064" y="2788"/>
                  <a:pt x="4082" y="2773"/>
                </a:cubicBezTo>
                <a:cubicBezTo>
                  <a:pt x="4082" y="2757"/>
                  <a:pt x="4091" y="2742"/>
                  <a:pt x="4100" y="2726"/>
                </a:cubicBezTo>
                <a:cubicBezTo>
                  <a:pt x="4109" y="2710"/>
                  <a:pt x="4119" y="2679"/>
                  <a:pt x="4128" y="2664"/>
                </a:cubicBezTo>
                <a:cubicBezTo>
                  <a:pt x="4146" y="2633"/>
                  <a:pt x="4155" y="2602"/>
                  <a:pt x="4183" y="2602"/>
                </a:cubicBezTo>
                <a:cubicBezTo>
                  <a:pt x="4201" y="2602"/>
                  <a:pt x="4210" y="2586"/>
                  <a:pt x="4219" y="2571"/>
                </a:cubicBezTo>
                <a:cubicBezTo>
                  <a:pt x="4228" y="2555"/>
                  <a:pt x="4238" y="2539"/>
                  <a:pt x="4256" y="2524"/>
                </a:cubicBezTo>
                <a:cubicBezTo>
                  <a:pt x="4265" y="2508"/>
                  <a:pt x="4274" y="2493"/>
                  <a:pt x="4283" y="2493"/>
                </a:cubicBezTo>
                <a:cubicBezTo>
                  <a:pt x="4311" y="2493"/>
                  <a:pt x="4338" y="2477"/>
                  <a:pt x="4366" y="2462"/>
                </a:cubicBezTo>
                <a:cubicBezTo>
                  <a:pt x="4375" y="2446"/>
                  <a:pt x="4384" y="2446"/>
                  <a:pt x="4393" y="2446"/>
                </a:cubicBezTo>
                <a:cubicBezTo>
                  <a:pt x="4393" y="2462"/>
                  <a:pt x="4393" y="2462"/>
                  <a:pt x="4393" y="2462"/>
                </a:cubicBezTo>
                <a:cubicBezTo>
                  <a:pt x="4393" y="2462"/>
                  <a:pt x="4393" y="2462"/>
                  <a:pt x="4393" y="2462"/>
                </a:cubicBezTo>
                <a:cubicBezTo>
                  <a:pt x="4393" y="2446"/>
                  <a:pt x="4393" y="2446"/>
                  <a:pt x="4393" y="2446"/>
                </a:cubicBezTo>
                <a:cubicBezTo>
                  <a:pt x="4412" y="2431"/>
                  <a:pt x="4421" y="2431"/>
                  <a:pt x="4439" y="2431"/>
                </a:cubicBezTo>
                <a:cubicBezTo>
                  <a:pt x="4457" y="2431"/>
                  <a:pt x="4466" y="2431"/>
                  <a:pt x="4476" y="2431"/>
                </a:cubicBezTo>
                <a:cubicBezTo>
                  <a:pt x="4494" y="2400"/>
                  <a:pt x="4503" y="2400"/>
                  <a:pt x="4521" y="2400"/>
                </a:cubicBezTo>
                <a:cubicBezTo>
                  <a:pt x="4531" y="2322"/>
                  <a:pt x="4521" y="2260"/>
                  <a:pt x="4521" y="2182"/>
                </a:cubicBezTo>
                <a:cubicBezTo>
                  <a:pt x="4521" y="2151"/>
                  <a:pt x="4512" y="2120"/>
                  <a:pt x="4494" y="2089"/>
                </a:cubicBezTo>
                <a:cubicBezTo>
                  <a:pt x="4485" y="2073"/>
                  <a:pt x="4466" y="2073"/>
                  <a:pt x="4457" y="2073"/>
                </a:cubicBezTo>
                <a:cubicBezTo>
                  <a:pt x="4430" y="2073"/>
                  <a:pt x="4412" y="2058"/>
                  <a:pt x="4393" y="2027"/>
                </a:cubicBezTo>
                <a:cubicBezTo>
                  <a:pt x="4384" y="2011"/>
                  <a:pt x="4375" y="2011"/>
                  <a:pt x="4366" y="1996"/>
                </a:cubicBezTo>
                <a:cubicBezTo>
                  <a:pt x="4347" y="1933"/>
                  <a:pt x="4329" y="1933"/>
                  <a:pt x="4293" y="1933"/>
                </a:cubicBezTo>
                <a:cubicBezTo>
                  <a:pt x="4265" y="1949"/>
                  <a:pt x="4247" y="1933"/>
                  <a:pt x="4219" y="1933"/>
                </a:cubicBezTo>
                <a:cubicBezTo>
                  <a:pt x="4210" y="1933"/>
                  <a:pt x="4192" y="1949"/>
                  <a:pt x="4183" y="1949"/>
                </a:cubicBezTo>
                <a:cubicBezTo>
                  <a:pt x="4174" y="1949"/>
                  <a:pt x="4164" y="1965"/>
                  <a:pt x="4155" y="1980"/>
                </a:cubicBezTo>
                <a:cubicBezTo>
                  <a:pt x="4155" y="2011"/>
                  <a:pt x="4155" y="2042"/>
                  <a:pt x="4155" y="2058"/>
                </a:cubicBezTo>
                <a:cubicBezTo>
                  <a:pt x="4155" y="2089"/>
                  <a:pt x="4146" y="2120"/>
                  <a:pt x="4128" y="2135"/>
                </a:cubicBezTo>
                <a:cubicBezTo>
                  <a:pt x="4100" y="2167"/>
                  <a:pt x="4082" y="2198"/>
                  <a:pt x="4055" y="2229"/>
                </a:cubicBezTo>
                <a:cubicBezTo>
                  <a:pt x="4045" y="2260"/>
                  <a:pt x="4036" y="2275"/>
                  <a:pt x="4036" y="2306"/>
                </a:cubicBezTo>
                <a:cubicBezTo>
                  <a:pt x="4036" y="2306"/>
                  <a:pt x="4027" y="2322"/>
                  <a:pt x="4027" y="2322"/>
                </a:cubicBezTo>
                <a:cubicBezTo>
                  <a:pt x="3981" y="2369"/>
                  <a:pt x="3945" y="2431"/>
                  <a:pt x="3908" y="2477"/>
                </a:cubicBezTo>
                <a:cubicBezTo>
                  <a:pt x="3899" y="2493"/>
                  <a:pt x="3890" y="2508"/>
                  <a:pt x="3881" y="2524"/>
                </a:cubicBezTo>
                <a:cubicBezTo>
                  <a:pt x="3881" y="2539"/>
                  <a:pt x="3890" y="2555"/>
                  <a:pt x="3899" y="2571"/>
                </a:cubicBezTo>
                <a:cubicBezTo>
                  <a:pt x="3908" y="2602"/>
                  <a:pt x="3917" y="2633"/>
                  <a:pt x="3917" y="2664"/>
                </a:cubicBezTo>
                <a:close/>
                <a:moveTo>
                  <a:pt x="9802" y="6999"/>
                </a:moveTo>
                <a:cubicBezTo>
                  <a:pt x="9821" y="7030"/>
                  <a:pt x="9821" y="7062"/>
                  <a:pt x="9812" y="7108"/>
                </a:cubicBezTo>
                <a:cubicBezTo>
                  <a:pt x="9812" y="7124"/>
                  <a:pt x="9821" y="7124"/>
                  <a:pt x="9821" y="7139"/>
                </a:cubicBezTo>
                <a:cubicBezTo>
                  <a:pt x="9839" y="7155"/>
                  <a:pt x="9839" y="7170"/>
                  <a:pt x="9830" y="7186"/>
                </a:cubicBezTo>
                <a:cubicBezTo>
                  <a:pt x="9821" y="7201"/>
                  <a:pt x="9821" y="7201"/>
                  <a:pt x="9821" y="7217"/>
                </a:cubicBezTo>
                <a:cubicBezTo>
                  <a:pt x="9821" y="7232"/>
                  <a:pt x="9821" y="7232"/>
                  <a:pt x="9830" y="7232"/>
                </a:cubicBezTo>
                <a:cubicBezTo>
                  <a:pt x="9830" y="7248"/>
                  <a:pt x="9830" y="7248"/>
                  <a:pt x="9830" y="7264"/>
                </a:cubicBezTo>
                <a:cubicBezTo>
                  <a:pt x="9848" y="7295"/>
                  <a:pt x="9848" y="7295"/>
                  <a:pt x="9866" y="7264"/>
                </a:cubicBezTo>
                <a:cubicBezTo>
                  <a:pt x="9866" y="7264"/>
                  <a:pt x="9876" y="7264"/>
                  <a:pt x="9876" y="7248"/>
                </a:cubicBezTo>
                <a:cubicBezTo>
                  <a:pt x="9876" y="7264"/>
                  <a:pt x="9876" y="7264"/>
                  <a:pt x="9876" y="7279"/>
                </a:cubicBezTo>
                <a:cubicBezTo>
                  <a:pt x="9876" y="7295"/>
                  <a:pt x="9876" y="7326"/>
                  <a:pt x="9866" y="7341"/>
                </a:cubicBezTo>
                <a:cubicBezTo>
                  <a:pt x="9866" y="7372"/>
                  <a:pt x="9876" y="7388"/>
                  <a:pt x="9894" y="7388"/>
                </a:cubicBezTo>
                <a:cubicBezTo>
                  <a:pt x="9894" y="7388"/>
                  <a:pt x="9894" y="7388"/>
                  <a:pt x="9903" y="7388"/>
                </a:cubicBezTo>
                <a:cubicBezTo>
                  <a:pt x="9912" y="7388"/>
                  <a:pt x="9931" y="7388"/>
                  <a:pt x="9940" y="7388"/>
                </a:cubicBezTo>
                <a:cubicBezTo>
                  <a:pt x="9958" y="7403"/>
                  <a:pt x="9949" y="7434"/>
                  <a:pt x="9958" y="7450"/>
                </a:cubicBezTo>
                <a:cubicBezTo>
                  <a:pt x="9958" y="7466"/>
                  <a:pt x="9967" y="7481"/>
                  <a:pt x="9967" y="7481"/>
                </a:cubicBezTo>
                <a:cubicBezTo>
                  <a:pt x="9985" y="7497"/>
                  <a:pt x="9985" y="7512"/>
                  <a:pt x="9985" y="7543"/>
                </a:cubicBezTo>
                <a:cubicBezTo>
                  <a:pt x="9976" y="7605"/>
                  <a:pt x="9967" y="7621"/>
                  <a:pt x="9921" y="7605"/>
                </a:cubicBezTo>
                <a:cubicBezTo>
                  <a:pt x="9921" y="7605"/>
                  <a:pt x="9912" y="7605"/>
                  <a:pt x="9912" y="7605"/>
                </a:cubicBezTo>
                <a:cubicBezTo>
                  <a:pt x="9903" y="7605"/>
                  <a:pt x="9903" y="7605"/>
                  <a:pt x="9903" y="7621"/>
                </a:cubicBezTo>
                <a:cubicBezTo>
                  <a:pt x="9903" y="7652"/>
                  <a:pt x="9903" y="7699"/>
                  <a:pt x="9921" y="7730"/>
                </a:cubicBezTo>
                <a:cubicBezTo>
                  <a:pt x="9921" y="7730"/>
                  <a:pt x="9921" y="7761"/>
                  <a:pt x="9912" y="7776"/>
                </a:cubicBezTo>
                <a:cubicBezTo>
                  <a:pt x="9903" y="7776"/>
                  <a:pt x="9894" y="7792"/>
                  <a:pt x="9885" y="7807"/>
                </a:cubicBezTo>
                <a:cubicBezTo>
                  <a:pt x="9885" y="7807"/>
                  <a:pt x="9876" y="7823"/>
                  <a:pt x="9866" y="7823"/>
                </a:cubicBezTo>
                <a:cubicBezTo>
                  <a:pt x="9866" y="7838"/>
                  <a:pt x="9866" y="7854"/>
                  <a:pt x="9866" y="7854"/>
                </a:cubicBezTo>
                <a:cubicBezTo>
                  <a:pt x="9866" y="7854"/>
                  <a:pt x="9876" y="7870"/>
                  <a:pt x="9876" y="7870"/>
                </a:cubicBezTo>
                <a:cubicBezTo>
                  <a:pt x="9912" y="7885"/>
                  <a:pt x="9940" y="7901"/>
                  <a:pt x="9967" y="7932"/>
                </a:cubicBezTo>
                <a:cubicBezTo>
                  <a:pt x="9967" y="7932"/>
                  <a:pt x="9967" y="7932"/>
                  <a:pt x="9976" y="7932"/>
                </a:cubicBezTo>
                <a:cubicBezTo>
                  <a:pt x="9967" y="7932"/>
                  <a:pt x="9967" y="7947"/>
                  <a:pt x="9958" y="7947"/>
                </a:cubicBezTo>
                <a:cubicBezTo>
                  <a:pt x="9931" y="7932"/>
                  <a:pt x="9912" y="7947"/>
                  <a:pt x="9903" y="7994"/>
                </a:cubicBezTo>
                <a:cubicBezTo>
                  <a:pt x="9885" y="8040"/>
                  <a:pt x="9857" y="8072"/>
                  <a:pt x="9839" y="8103"/>
                </a:cubicBezTo>
                <a:cubicBezTo>
                  <a:pt x="9839" y="8103"/>
                  <a:pt x="9839" y="8118"/>
                  <a:pt x="9848" y="8118"/>
                </a:cubicBezTo>
                <a:cubicBezTo>
                  <a:pt x="9848" y="8118"/>
                  <a:pt x="9848" y="8118"/>
                  <a:pt x="9848" y="8118"/>
                </a:cubicBezTo>
                <a:cubicBezTo>
                  <a:pt x="9857" y="8118"/>
                  <a:pt x="9866" y="8118"/>
                  <a:pt x="9876" y="8118"/>
                </a:cubicBezTo>
                <a:cubicBezTo>
                  <a:pt x="9885" y="8103"/>
                  <a:pt x="9903" y="8087"/>
                  <a:pt x="9912" y="8103"/>
                </a:cubicBezTo>
                <a:cubicBezTo>
                  <a:pt x="9940" y="8103"/>
                  <a:pt x="9958" y="8087"/>
                  <a:pt x="9976" y="8056"/>
                </a:cubicBezTo>
                <a:cubicBezTo>
                  <a:pt x="9985" y="8040"/>
                  <a:pt x="9995" y="8040"/>
                  <a:pt x="10004" y="8040"/>
                </a:cubicBezTo>
                <a:cubicBezTo>
                  <a:pt x="10031" y="8040"/>
                  <a:pt x="10059" y="8040"/>
                  <a:pt x="10086" y="8040"/>
                </a:cubicBezTo>
                <a:cubicBezTo>
                  <a:pt x="10114" y="8025"/>
                  <a:pt x="10150" y="8009"/>
                  <a:pt x="10178" y="8009"/>
                </a:cubicBezTo>
                <a:cubicBezTo>
                  <a:pt x="10214" y="8009"/>
                  <a:pt x="10233" y="7978"/>
                  <a:pt x="10260" y="7947"/>
                </a:cubicBezTo>
                <a:cubicBezTo>
                  <a:pt x="10260" y="7932"/>
                  <a:pt x="10260" y="7916"/>
                  <a:pt x="10251" y="7901"/>
                </a:cubicBezTo>
                <a:cubicBezTo>
                  <a:pt x="10251" y="7901"/>
                  <a:pt x="10242" y="7901"/>
                  <a:pt x="10242" y="7901"/>
                </a:cubicBezTo>
                <a:cubicBezTo>
                  <a:pt x="10233" y="7885"/>
                  <a:pt x="10233" y="7870"/>
                  <a:pt x="10233" y="7870"/>
                </a:cubicBezTo>
                <a:cubicBezTo>
                  <a:pt x="10242" y="7838"/>
                  <a:pt x="10260" y="7807"/>
                  <a:pt x="10269" y="7776"/>
                </a:cubicBezTo>
                <a:cubicBezTo>
                  <a:pt x="10287" y="7730"/>
                  <a:pt x="10260" y="7668"/>
                  <a:pt x="10223" y="7652"/>
                </a:cubicBezTo>
                <a:cubicBezTo>
                  <a:pt x="10214" y="7652"/>
                  <a:pt x="10196" y="7652"/>
                  <a:pt x="10187" y="7652"/>
                </a:cubicBezTo>
                <a:cubicBezTo>
                  <a:pt x="10187" y="7652"/>
                  <a:pt x="10187" y="7652"/>
                  <a:pt x="10187" y="7652"/>
                </a:cubicBezTo>
                <a:cubicBezTo>
                  <a:pt x="10187" y="7652"/>
                  <a:pt x="10187" y="7652"/>
                  <a:pt x="10187" y="7652"/>
                </a:cubicBezTo>
                <a:cubicBezTo>
                  <a:pt x="10187" y="7652"/>
                  <a:pt x="10187" y="7652"/>
                  <a:pt x="10187" y="7652"/>
                </a:cubicBezTo>
                <a:cubicBezTo>
                  <a:pt x="10187" y="7652"/>
                  <a:pt x="10187" y="7652"/>
                  <a:pt x="10187" y="7652"/>
                </a:cubicBezTo>
                <a:cubicBezTo>
                  <a:pt x="10187" y="7636"/>
                  <a:pt x="10187" y="7621"/>
                  <a:pt x="10187" y="7605"/>
                </a:cubicBezTo>
                <a:cubicBezTo>
                  <a:pt x="10168" y="7574"/>
                  <a:pt x="10159" y="7528"/>
                  <a:pt x="10150" y="7481"/>
                </a:cubicBezTo>
                <a:cubicBezTo>
                  <a:pt x="10141" y="7466"/>
                  <a:pt x="10132" y="7434"/>
                  <a:pt x="10123" y="7419"/>
                </a:cubicBezTo>
                <a:cubicBezTo>
                  <a:pt x="10095" y="7403"/>
                  <a:pt x="10086" y="7372"/>
                  <a:pt x="10077" y="7326"/>
                </a:cubicBezTo>
                <a:cubicBezTo>
                  <a:pt x="10059" y="7248"/>
                  <a:pt x="10040" y="7201"/>
                  <a:pt x="10004" y="7186"/>
                </a:cubicBezTo>
                <a:cubicBezTo>
                  <a:pt x="9995" y="7186"/>
                  <a:pt x="9995" y="7170"/>
                  <a:pt x="9995" y="7170"/>
                </a:cubicBezTo>
                <a:cubicBezTo>
                  <a:pt x="10004" y="7139"/>
                  <a:pt x="10004" y="7124"/>
                  <a:pt x="10013" y="7108"/>
                </a:cubicBezTo>
                <a:cubicBezTo>
                  <a:pt x="10022" y="7062"/>
                  <a:pt x="10031" y="7015"/>
                  <a:pt x="10040" y="6984"/>
                </a:cubicBezTo>
                <a:cubicBezTo>
                  <a:pt x="10040" y="6953"/>
                  <a:pt x="10031" y="6937"/>
                  <a:pt x="10022" y="6922"/>
                </a:cubicBezTo>
                <a:cubicBezTo>
                  <a:pt x="10013" y="6922"/>
                  <a:pt x="10013" y="6922"/>
                  <a:pt x="10004" y="6922"/>
                </a:cubicBezTo>
                <a:cubicBezTo>
                  <a:pt x="9985" y="6922"/>
                  <a:pt x="9967" y="6922"/>
                  <a:pt x="9949" y="6922"/>
                </a:cubicBezTo>
                <a:cubicBezTo>
                  <a:pt x="9949" y="6922"/>
                  <a:pt x="9940" y="6906"/>
                  <a:pt x="9940" y="6906"/>
                </a:cubicBezTo>
                <a:cubicBezTo>
                  <a:pt x="9940" y="6906"/>
                  <a:pt x="9940" y="6906"/>
                  <a:pt x="9940" y="6891"/>
                </a:cubicBezTo>
                <a:cubicBezTo>
                  <a:pt x="9949" y="6875"/>
                  <a:pt x="9958" y="6859"/>
                  <a:pt x="9967" y="6828"/>
                </a:cubicBezTo>
                <a:cubicBezTo>
                  <a:pt x="9976" y="6828"/>
                  <a:pt x="9976" y="6813"/>
                  <a:pt x="9976" y="6813"/>
                </a:cubicBezTo>
                <a:cubicBezTo>
                  <a:pt x="9976" y="6797"/>
                  <a:pt x="9967" y="6782"/>
                  <a:pt x="9958" y="6782"/>
                </a:cubicBezTo>
                <a:cubicBezTo>
                  <a:pt x="9931" y="6782"/>
                  <a:pt x="9912" y="6782"/>
                  <a:pt x="9894" y="6797"/>
                </a:cubicBezTo>
                <a:cubicBezTo>
                  <a:pt x="9876" y="6797"/>
                  <a:pt x="9876" y="6797"/>
                  <a:pt x="9866" y="6828"/>
                </a:cubicBezTo>
                <a:cubicBezTo>
                  <a:pt x="9857" y="6859"/>
                  <a:pt x="9839" y="6906"/>
                  <a:pt x="9830" y="6937"/>
                </a:cubicBezTo>
                <a:cubicBezTo>
                  <a:pt x="9830" y="6953"/>
                  <a:pt x="9821" y="6953"/>
                  <a:pt x="9812" y="6953"/>
                </a:cubicBezTo>
                <a:cubicBezTo>
                  <a:pt x="9793" y="6953"/>
                  <a:pt x="9784" y="6968"/>
                  <a:pt x="9802" y="6999"/>
                </a:cubicBezTo>
                <a:close/>
                <a:moveTo>
                  <a:pt x="10626" y="2198"/>
                </a:moveTo>
                <a:cubicBezTo>
                  <a:pt x="10626" y="2244"/>
                  <a:pt x="10644" y="2275"/>
                  <a:pt x="10654" y="2306"/>
                </a:cubicBezTo>
                <a:cubicBezTo>
                  <a:pt x="10663" y="2322"/>
                  <a:pt x="10681" y="2353"/>
                  <a:pt x="10681" y="2384"/>
                </a:cubicBezTo>
                <a:cubicBezTo>
                  <a:pt x="10699" y="2415"/>
                  <a:pt x="10718" y="2462"/>
                  <a:pt x="10745" y="2477"/>
                </a:cubicBezTo>
                <a:cubicBezTo>
                  <a:pt x="10745" y="2477"/>
                  <a:pt x="10745" y="2477"/>
                  <a:pt x="10745" y="2477"/>
                </a:cubicBezTo>
                <a:cubicBezTo>
                  <a:pt x="10745" y="2477"/>
                  <a:pt x="10745" y="2477"/>
                  <a:pt x="10745" y="2477"/>
                </a:cubicBezTo>
                <a:cubicBezTo>
                  <a:pt x="10754" y="2462"/>
                  <a:pt x="10763" y="2431"/>
                  <a:pt x="10773" y="2415"/>
                </a:cubicBezTo>
                <a:cubicBezTo>
                  <a:pt x="10782" y="2400"/>
                  <a:pt x="10782" y="2384"/>
                  <a:pt x="10782" y="2353"/>
                </a:cubicBezTo>
                <a:cubicBezTo>
                  <a:pt x="10782" y="2353"/>
                  <a:pt x="10791" y="2337"/>
                  <a:pt x="10791" y="2337"/>
                </a:cubicBezTo>
                <a:cubicBezTo>
                  <a:pt x="10800" y="2337"/>
                  <a:pt x="10800" y="2337"/>
                  <a:pt x="10800" y="2337"/>
                </a:cubicBezTo>
                <a:cubicBezTo>
                  <a:pt x="10809" y="2384"/>
                  <a:pt x="10827" y="2369"/>
                  <a:pt x="10846" y="2369"/>
                </a:cubicBezTo>
                <a:cubicBezTo>
                  <a:pt x="10846" y="2369"/>
                  <a:pt x="10846" y="2369"/>
                  <a:pt x="10846" y="2369"/>
                </a:cubicBezTo>
                <a:cubicBezTo>
                  <a:pt x="10855" y="2384"/>
                  <a:pt x="10855" y="2384"/>
                  <a:pt x="10846" y="2384"/>
                </a:cubicBezTo>
                <a:cubicBezTo>
                  <a:pt x="10827" y="2400"/>
                  <a:pt x="10818" y="2431"/>
                  <a:pt x="10800" y="2446"/>
                </a:cubicBezTo>
                <a:cubicBezTo>
                  <a:pt x="10791" y="2477"/>
                  <a:pt x="10773" y="2477"/>
                  <a:pt x="10745" y="2477"/>
                </a:cubicBezTo>
                <a:cubicBezTo>
                  <a:pt x="10745" y="2477"/>
                  <a:pt x="10745" y="2477"/>
                  <a:pt x="10745" y="2477"/>
                </a:cubicBezTo>
                <a:cubicBezTo>
                  <a:pt x="10745" y="2477"/>
                  <a:pt x="10745" y="2477"/>
                  <a:pt x="10745" y="2477"/>
                </a:cubicBezTo>
                <a:cubicBezTo>
                  <a:pt x="10745" y="2508"/>
                  <a:pt x="10745" y="2524"/>
                  <a:pt x="10745" y="2555"/>
                </a:cubicBezTo>
                <a:cubicBezTo>
                  <a:pt x="10745" y="2571"/>
                  <a:pt x="10754" y="2586"/>
                  <a:pt x="10763" y="2586"/>
                </a:cubicBezTo>
                <a:cubicBezTo>
                  <a:pt x="10773" y="2602"/>
                  <a:pt x="10791" y="2602"/>
                  <a:pt x="10791" y="2617"/>
                </a:cubicBezTo>
                <a:cubicBezTo>
                  <a:pt x="10791" y="2617"/>
                  <a:pt x="10791" y="2617"/>
                  <a:pt x="10791" y="2617"/>
                </a:cubicBezTo>
                <a:cubicBezTo>
                  <a:pt x="10791" y="2617"/>
                  <a:pt x="10800" y="2617"/>
                  <a:pt x="10800" y="2617"/>
                </a:cubicBezTo>
                <a:cubicBezTo>
                  <a:pt x="10800" y="2617"/>
                  <a:pt x="10809" y="2617"/>
                  <a:pt x="10818" y="2617"/>
                </a:cubicBezTo>
                <a:cubicBezTo>
                  <a:pt x="10827" y="2617"/>
                  <a:pt x="10827" y="2633"/>
                  <a:pt x="10818" y="2633"/>
                </a:cubicBezTo>
                <a:cubicBezTo>
                  <a:pt x="10818" y="2633"/>
                  <a:pt x="10818" y="2633"/>
                  <a:pt x="10809" y="2633"/>
                </a:cubicBezTo>
                <a:cubicBezTo>
                  <a:pt x="10809" y="2633"/>
                  <a:pt x="10800" y="2633"/>
                  <a:pt x="10800" y="2617"/>
                </a:cubicBezTo>
                <a:cubicBezTo>
                  <a:pt x="10791" y="2617"/>
                  <a:pt x="10791" y="2617"/>
                  <a:pt x="10791" y="2617"/>
                </a:cubicBezTo>
                <a:cubicBezTo>
                  <a:pt x="10791" y="2617"/>
                  <a:pt x="10791" y="2617"/>
                  <a:pt x="10791" y="2617"/>
                </a:cubicBezTo>
                <a:cubicBezTo>
                  <a:pt x="10782" y="2617"/>
                  <a:pt x="10773" y="2617"/>
                  <a:pt x="10763" y="2633"/>
                </a:cubicBezTo>
                <a:cubicBezTo>
                  <a:pt x="10763" y="2664"/>
                  <a:pt x="10763" y="2679"/>
                  <a:pt x="10763" y="2710"/>
                </a:cubicBezTo>
                <a:cubicBezTo>
                  <a:pt x="10791" y="2773"/>
                  <a:pt x="10818" y="2819"/>
                  <a:pt x="10864" y="2835"/>
                </a:cubicBezTo>
                <a:cubicBezTo>
                  <a:pt x="10864" y="2835"/>
                  <a:pt x="10864" y="2835"/>
                  <a:pt x="10864" y="2835"/>
                </a:cubicBezTo>
                <a:cubicBezTo>
                  <a:pt x="10864" y="2835"/>
                  <a:pt x="10864" y="2835"/>
                  <a:pt x="10864" y="2835"/>
                </a:cubicBezTo>
                <a:cubicBezTo>
                  <a:pt x="10864" y="2835"/>
                  <a:pt x="10864" y="2835"/>
                  <a:pt x="10864" y="2835"/>
                </a:cubicBezTo>
                <a:cubicBezTo>
                  <a:pt x="10864" y="2835"/>
                  <a:pt x="10864" y="2835"/>
                  <a:pt x="10864" y="2835"/>
                </a:cubicBezTo>
                <a:cubicBezTo>
                  <a:pt x="10855" y="2850"/>
                  <a:pt x="10855" y="2850"/>
                  <a:pt x="10855" y="2866"/>
                </a:cubicBezTo>
                <a:cubicBezTo>
                  <a:pt x="10864" y="2897"/>
                  <a:pt x="10873" y="2928"/>
                  <a:pt x="10892" y="2959"/>
                </a:cubicBezTo>
                <a:cubicBezTo>
                  <a:pt x="10901" y="2959"/>
                  <a:pt x="10919" y="2959"/>
                  <a:pt x="10919" y="2944"/>
                </a:cubicBezTo>
                <a:cubicBezTo>
                  <a:pt x="10928" y="2944"/>
                  <a:pt x="10928" y="2928"/>
                  <a:pt x="10928" y="2912"/>
                </a:cubicBezTo>
                <a:cubicBezTo>
                  <a:pt x="10928" y="2866"/>
                  <a:pt x="10937" y="2804"/>
                  <a:pt x="10937" y="2742"/>
                </a:cubicBezTo>
                <a:cubicBezTo>
                  <a:pt x="10937" y="2710"/>
                  <a:pt x="10946" y="2679"/>
                  <a:pt x="10956" y="2664"/>
                </a:cubicBezTo>
                <a:cubicBezTo>
                  <a:pt x="10965" y="2648"/>
                  <a:pt x="10974" y="2617"/>
                  <a:pt x="10974" y="2602"/>
                </a:cubicBezTo>
                <a:cubicBezTo>
                  <a:pt x="10965" y="2539"/>
                  <a:pt x="10992" y="2462"/>
                  <a:pt x="10992" y="2400"/>
                </a:cubicBezTo>
                <a:cubicBezTo>
                  <a:pt x="10992" y="2384"/>
                  <a:pt x="10992" y="2384"/>
                  <a:pt x="10992" y="2369"/>
                </a:cubicBezTo>
                <a:cubicBezTo>
                  <a:pt x="11001" y="2337"/>
                  <a:pt x="11011" y="2306"/>
                  <a:pt x="11029" y="2306"/>
                </a:cubicBezTo>
                <a:cubicBezTo>
                  <a:pt x="11029" y="2291"/>
                  <a:pt x="11038" y="2291"/>
                  <a:pt x="11038" y="2306"/>
                </a:cubicBezTo>
                <a:cubicBezTo>
                  <a:pt x="11038" y="2322"/>
                  <a:pt x="11038" y="2353"/>
                  <a:pt x="11038" y="2353"/>
                </a:cubicBezTo>
                <a:cubicBezTo>
                  <a:pt x="11056" y="2400"/>
                  <a:pt x="11065" y="2462"/>
                  <a:pt x="11075" y="2508"/>
                </a:cubicBezTo>
                <a:cubicBezTo>
                  <a:pt x="11084" y="2524"/>
                  <a:pt x="11084" y="2555"/>
                  <a:pt x="11084" y="2571"/>
                </a:cubicBezTo>
                <a:cubicBezTo>
                  <a:pt x="11075" y="2602"/>
                  <a:pt x="11075" y="2617"/>
                  <a:pt x="11075" y="2633"/>
                </a:cubicBezTo>
                <a:cubicBezTo>
                  <a:pt x="11065" y="2648"/>
                  <a:pt x="11084" y="2679"/>
                  <a:pt x="11093" y="2679"/>
                </a:cubicBezTo>
                <a:cubicBezTo>
                  <a:pt x="11102" y="2664"/>
                  <a:pt x="11120" y="2648"/>
                  <a:pt x="11129" y="2648"/>
                </a:cubicBezTo>
                <a:cubicBezTo>
                  <a:pt x="11139" y="2633"/>
                  <a:pt x="11139" y="2633"/>
                  <a:pt x="11148" y="2664"/>
                </a:cubicBezTo>
                <a:cubicBezTo>
                  <a:pt x="11148" y="2679"/>
                  <a:pt x="11148" y="2679"/>
                  <a:pt x="11148" y="2679"/>
                </a:cubicBezTo>
                <a:cubicBezTo>
                  <a:pt x="11157" y="2710"/>
                  <a:pt x="11166" y="2710"/>
                  <a:pt x="11175" y="2695"/>
                </a:cubicBezTo>
                <a:cubicBezTo>
                  <a:pt x="11203" y="2664"/>
                  <a:pt x="11221" y="2602"/>
                  <a:pt x="11230" y="2539"/>
                </a:cubicBezTo>
                <a:cubicBezTo>
                  <a:pt x="11230" y="2524"/>
                  <a:pt x="11221" y="2524"/>
                  <a:pt x="11221" y="2524"/>
                </a:cubicBezTo>
                <a:cubicBezTo>
                  <a:pt x="11212" y="2508"/>
                  <a:pt x="11212" y="2508"/>
                  <a:pt x="11203" y="2508"/>
                </a:cubicBezTo>
                <a:cubicBezTo>
                  <a:pt x="11175" y="2508"/>
                  <a:pt x="11166" y="2493"/>
                  <a:pt x="11166" y="2446"/>
                </a:cubicBezTo>
                <a:cubicBezTo>
                  <a:pt x="11166" y="2400"/>
                  <a:pt x="11157" y="2400"/>
                  <a:pt x="11129" y="2400"/>
                </a:cubicBezTo>
                <a:cubicBezTo>
                  <a:pt x="11111" y="2415"/>
                  <a:pt x="11111" y="2415"/>
                  <a:pt x="11120" y="2384"/>
                </a:cubicBezTo>
                <a:cubicBezTo>
                  <a:pt x="11120" y="2369"/>
                  <a:pt x="11120" y="2369"/>
                  <a:pt x="11120" y="2353"/>
                </a:cubicBezTo>
                <a:cubicBezTo>
                  <a:pt x="11120" y="2322"/>
                  <a:pt x="11120" y="2306"/>
                  <a:pt x="11102" y="2291"/>
                </a:cubicBezTo>
                <a:cubicBezTo>
                  <a:pt x="11093" y="2291"/>
                  <a:pt x="11075" y="2291"/>
                  <a:pt x="11065" y="2260"/>
                </a:cubicBezTo>
                <a:cubicBezTo>
                  <a:pt x="11056" y="2229"/>
                  <a:pt x="11038" y="2213"/>
                  <a:pt x="11029" y="2167"/>
                </a:cubicBezTo>
                <a:cubicBezTo>
                  <a:pt x="11029" y="2167"/>
                  <a:pt x="11020" y="2151"/>
                  <a:pt x="11020" y="2151"/>
                </a:cubicBezTo>
                <a:cubicBezTo>
                  <a:pt x="11011" y="2151"/>
                  <a:pt x="11001" y="2151"/>
                  <a:pt x="10992" y="2135"/>
                </a:cubicBezTo>
                <a:cubicBezTo>
                  <a:pt x="10965" y="2120"/>
                  <a:pt x="10946" y="2104"/>
                  <a:pt x="10946" y="2073"/>
                </a:cubicBezTo>
                <a:cubicBezTo>
                  <a:pt x="10937" y="2027"/>
                  <a:pt x="10928" y="1996"/>
                  <a:pt x="10910" y="1980"/>
                </a:cubicBezTo>
                <a:cubicBezTo>
                  <a:pt x="10901" y="1980"/>
                  <a:pt x="10901" y="1965"/>
                  <a:pt x="10892" y="1949"/>
                </a:cubicBezTo>
                <a:cubicBezTo>
                  <a:pt x="10882" y="1933"/>
                  <a:pt x="10873" y="1902"/>
                  <a:pt x="10855" y="1902"/>
                </a:cubicBezTo>
                <a:cubicBezTo>
                  <a:pt x="10846" y="1887"/>
                  <a:pt x="10837" y="1887"/>
                  <a:pt x="10827" y="1871"/>
                </a:cubicBezTo>
                <a:cubicBezTo>
                  <a:pt x="10818" y="1871"/>
                  <a:pt x="10809" y="1871"/>
                  <a:pt x="10809" y="1902"/>
                </a:cubicBezTo>
                <a:cubicBezTo>
                  <a:pt x="10800" y="1918"/>
                  <a:pt x="10800" y="1949"/>
                  <a:pt x="10800" y="1980"/>
                </a:cubicBezTo>
                <a:cubicBezTo>
                  <a:pt x="10800" y="1980"/>
                  <a:pt x="10800" y="1980"/>
                  <a:pt x="10800" y="1980"/>
                </a:cubicBezTo>
                <a:cubicBezTo>
                  <a:pt x="10800" y="1980"/>
                  <a:pt x="10800" y="1996"/>
                  <a:pt x="10800" y="1996"/>
                </a:cubicBezTo>
                <a:cubicBezTo>
                  <a:pt x="10809" y="2011"/>
                  <a:pt x="10809" y="2027"/>
                  <a:pt x="10809" y="2042"/>
                </a:cubicBezTo>
                <a:cubicBezTo>
                  <a:pt x="10809" y="2058"/>
                  <a:pt x="10809" y="2058"/>
                  <a:pt x="10809" y="2058"/>
                </a:cubicBezTo>
                <a:cubicBezTo>
                  <a:pt x="10800" y="2073"/>
                  <a:pt x="10800" y="2058"/>
                  <a:pt x="10800" y="2042"/>
                </a:cubicBezTo>
                <a:cubicBezTo>
                  <a:pt x="10800" y="2027"/>
                  <a:pt x="10800" y="2011"/>
                  <a:pt x="10800" y="1996"/>
                </a:cubicBezTo>
                <a:cubicBezTo>
                  <a:pt x="10800" y="1996"/>
                  <a:pt x="10800" y="1996"/>
                  <a:pt x="10791" y="1996"/>
                </a:cubicBezTo>
                <a:cubicBezTo>
                  <a:pt x="10800" y="1980"/>
                  <a:pt x="10800" y="1980"/>
                  <a:pt x="10800" y="1980"/>
                </a:cubicBezTo>
                <a:cubicBezTo>
                  <a:pt x="10791" y="1980"/>
                  <a:pt x="10782" y="1980"/>
                  <a:pt x="10782" y="1980"/>
                </a:cubicBezTo>
                <a:cubicBezTo>
                  <a:pt x="10763" y="1965"/>
                  <a:pt x="10745" y="1980"/>
                  <a:pt x="10727" y="1980"/>
                </a:cubicBezTo>
                <a:cubicBezTo>
                  <a:pt x="10727" y="1980"/>
                  <a:pt x="10727" y="1996"/>
                  <a:pt x="10727" y="1996"/>
                </a:cubicBezTo>
                <a:cubicBezTo>
                  <a:pt x="10727" y="1996"/>
                  <a:pt x="10727" y="1996"/>
                  <a:pt x="10727" y="1996"/>
                </a:cubicBezTo>
                <a:cubicBezTo>
                  <a:pt x="10727" y="1996"/>
                  <a:pt x="10727" y="2011"/>
                  <a:pt x="10727" y="2011"/>
                </a:cubicBezTo>
                <a:cubicBezTo>
                  <a:pt x="10727" y="2027"/>
                  <a:pt x="10727" y="2027"/>
                  <a:pt x="10718" y="2027"/>
                </a:cubicBezTo>
                <a:cubicBezTo>
                  <a:pt x="10718" y="2027"/>
                  <a:pt x="10718" y="2011"/>
                  <a:pt x="10708" y="2011"/>
                </a:cubicBezTo>
                <a:cubicBezTo>
                  <a:pt x="10708" y="2011"/>
                  <a:pt x="10708" y="1996"/>
                  <a:pt x="10718" y="1996"/>
                </a:cubicBezTo>
                <a:cubicBezTo>
                  <a:pt x="10718" y="1996"/>
                  <a:pt x="10727" y="1996"/>
                  <a:pt x="10727" y="1996"/>
                </a:cubicBezTo>
                <a:cubicBezTo>
                  <a:pt x="10727" y="1996"/>
                  <a:pt x="10727" y="1980"/>
                  <a:pt x="10727" y="1980"/>
                </a:cubicBezTo>
                <a:cubicBezTo>
                  <a:pt x="10727" y="1980"/>
                  <a:pt x="10727" y="1980"/>
                  <a:pt x="10727" y="1980"/>
                </a:cubicBezTo>
                <a:cubicBezTo>
                  <a:pt x="10727" y="1980"/>
                  <a:pt x="10727" y="1980"/>
                  <a:pt x="10727" y="1980"/>
                </a:cubicBezTo>
                <a:cubicBezTo>
                  <a:pt x="10727" y="1933"/>
                  <a:pt x="10718" y="1933"/>
                  <a:pt x="10699" y="1933"/>
                </a:cubicBezTo>
                <a:cubicBezTo>
                  <a:pt x="10681" y="1949"/>
                  <a:pt x="10654" y="1965"/>
                  <a:pt x="10635" y="1965"/>
                </a:cubicBezTo>
                <a:cubicBezTo>
                  <a:pt x="10617" y="1965"/>
                  <a:pt x="10608" y="1980"/>
                  <a:pt x="10608" y="1996"/>
                </a:cubicBezTo>
                <a:cubicBezTo>
                  <a:pt x="10608" y="2011"/>
                  <a:pt x="10599" y="2027"/>
                  <a:pt x="10599" y="2042"/>
                </a:cubicBezTo>
                <a:cubicBezTo>
                  <a:pt x="10589" y="2089"/>
                  <a:pt x="10589" y="2135"/>
                  <a:pt x="10617" y="2167"/>
                </a:cubicBezTo>
                <a:cubicBezTo>
                  <a:pt x="10626" y="2182"/>
                  <a:pt x="10626" y="2198"/>
                  <a:pt x="10626" y="2198"/>
                </a:cubicBezTo>
                <a:close/>
                <a:moveTo>
                  <a:pt x="10827" y="2586"/>
                </a:moveTo>
                <a:cubicBezTo>
                  <a:pt x="10818" y="2571"/>
                  <a:pt x="10818" y="2571"/>
                  <a:pt x="10818" y="2571"/>
                </a:cubicBezTo>
                <a:cubicBezTo>
                  <a:pt x="10827" y="2571"/>
                  <a:pt x="10827" y="2571"/>
                  <a:pt x="10827" y="2571"/>
                </a:cubicBezTo>
                <a:lnTo>
                  <a:pt x="10827" y="2586"/>
                </a:lnTo>
                <a:close/>
                <a:moveTo>
                  <a:pt x="10809" y="2151"/>
                </a:moveTo>
                <a:cubicBezTo>
                  <a:pt x="10809" y="2151"/>
                  <a:pt x="10809" y="2151"/>
                  <a:pt x="10809" y="2151"/>
                </a:cubicBezTo>
                <a:cubicBezTo>
                  <a:pt x="10809" y="2151"/>
                  <a:pt x="10809" y="2151"/>
                  <a:pt x="10809" y="2151"/>
                </a:cubicBezTo>
                <a:cubicBezTo>
                  <a:pt x="10809" y="2151"/>
                  <a:pt x="10809" y="2151"/>
                  <a:pt x="10809" y="2151"/>
                </a:cubicBezTo>
                <a:close/>
                <a:moveTo>
                  <a:pt x="6379" y="2477"/>
                </a:moveTo>
                <a:cubicBezTo>
                  <a:pt x="6370" y="2462"/>
                  <a:pt x="6361" y="2446"/>
                  <a:pt x="6361" y="2431"/>
                </a:cubicBezTo>
                <a:cubicBezTo>
                  <a:pt x="6352" y="2415"/>
                  <a:pt x="6334" y="2400"/>
                  <a:pt x="6315" y="2400"/>
                </a:cubicBezTo>
                <a:cubicBezTo>
                  <a:pt x="6297" y="2400"/>
                  <a:pt x="6269" y="2400"/>
                  <a:pt x="6251" y="2384"/>
                </a:cubicBezTo>
                <a:cubicBezTo>
                  <a:pt x="6242" y="2369"/>
                  <a:pt x="6233" y="2369"/>
                  <a:pt x="6224" y="2369"/>
                </a:cubicBezTo>
                <a:cubicBezTo>
                  <a:pt x="6196" y="2384"/>
                  <a:pt x="6160" y="2384"/>
                  <a:pt x="6123" y="2400"/>
                </a:cubicBezTo>
                <a:cubicBezTo>
                  <a:pt x="6105" y="2400"/>
                  <a:pt x="6086" y="2415"/>
                  <a:pt x="6068" y="2369"/>
                </a:cubicBezTo>
                <a:cubicBezTo>
                  <a:pt x="6068" y="2353"/>
                  <a:pt x="6050" y="2353"/>
                  <a:pt x="6041" y="2353"/>
                </a:cubicBezTo>
                <a:cubicBezTo>
                  <a:pt x="6013" y="2322"/>
                  <a:pt x="5986" y="2306"/>
                  <a:pt x="5977" y="2244"/>
                </a:cubicBezTo>
                <a:cubicBezTo>
                  <a:pt x="5967" y="2213"/>
                  <a:pt x="5958" y="2213"/>
                  <a:pt x="5949" y="2198"/>
                </a:cubicBezTo>
                <a:cubicBezTo>
                  <a:pt x="5940" y="2198"/>
                  <a:pt x="5940" y="2198"/>
                  <a:pt x="5949" y="2182"/>
                </a:cubicBezTo>
                <a:cubicBezTo>
                  <a:pt x="5958" y="2182"/>
                  <a:pt x="5958" y="2167"/>
                  <a:pt x="5967" y="2151"/>
                </a:cubicBezTo>
                <a:cubicBezTo>
                  <a:pt x="5967" y="2151"/>
                  <a:pt x="5967" y="2151"/>
                  <a:pt x="5967" y="2151"/>
                </a:cubicBezTo>
                <a:cubicBezTo>
                  <a:pt x="5967" y="2151"/>
                  <a:pt x="5967" y="2151"/>
                  <a:pt x="5967" y="2151"/>
                </a:cubicBezTo>
                <a:cubicBezTo>
                  <a:pt x="5967" y="2151"/>
                  <a:pt x="5967" y="2151"/>
                  <a:pt x="5967" y="2151"/>
                </a:cubicBezTo>
                <a:cubicBezTo>
                  <a:pt x="5967" y="2151"/>
                  <a:pt x="5967" y="2151"/>
                  <a:pt x="5967" y="2151"/>
                </a:cubicBezTo>
                <a:cubicBezTo>
                  <a:pt x="5986" y="2151"/>
                  <a:pt x="6004" y="2167"/>
                  <a:pt x="6013" y="2151"/>
                </a:cubicBezTo>
                <a:cubicBezTo>
                  <a:pt x="6022" y="2151"/>
                  <a:pt x="6032" y="2135"/>
                  <a:pt x="6022" y="2120"/>
                </a:cubicBezTo>
                <a:cubicBezTo>
                  <a:pt x="6022" y="2120"/>
                  <a:pt x="6022" y="2104"/>
                  <a:pt x="6013" y="2104"/>
                </a:cubicBezTo>
                <a:cubicBezTo>
                  <a:pt x="6004" y="2073"/>
                  <a:pt x="5995" y="2058"/>
                  <a:pt x="5995" y="2011"/>
                </a:cubicBezTo>
                <a:cubicBezTo>
                  <a:pt x="6004" y="1996"/>
                  <a:pt x="5986" y="1965"/>
                  <a:pt x="5967" y="1965"/>
                </a:cubicBezTo>
                <a:cubicBezTo>
                  <a:pt x="5958" y="1965"/>
                  <a:pt x="5940" y="1965"/>
                  <a:pt x="5931" y="1965"/>
                </a:cubicBezTo>
                <a:cubicBezTo>
                  <a:pt x="5922" y="1949"/>
                  <a:pt x="5913" y="1949"/>
                  <a:pt x="5903" y="1933"/>
                </a:cubicBezTo>
                <a:cubicBezTo>
                  <a:pt x="5903" y="1918"/>
                  <a:pt x="5903" y="1887"/>
                  <a:pt x="5894" y="1871"/>
                </a:cubicBezTo>
                <a:cubicBezTo>
                  <a:pt x="5894" y="1856"/>
                  <a:pt x="5894" y="1840"/>
                  <a:pt x="5885" y="1840"/>
                </a:cubicBezTo>
                <a:cubicBezTo>
                  <a:pt x="5867" y="1809"/>
                  <a:pt x="5848" y="1778"/>
                  <a:pt x="5821" y="1763"/>
                </a:cubicBezTo>
                <a:cubicBezTo>
                  <a:pt x="5803" y="1747"/>
                  <a:pt x="5784" y="1747"/>
                  <a:pt x="5766" y="1778"/>
                </a:cubicBezTo>
                <a:cubicBezTo>
                  <a:pt x="5757" y="1778"/>
                  <a:pt x="5748" y="1809"/>
                  <a:pt x="5748" y="1825"/>
                </a:cubicBezTo>
                <a:cubicBezTo>
                  <a:pt x="5757" y="1887"/>
                  <a:pt x="5766" y="1933"/>
                  <a:pt x="5766" y="1996"/>
                </a:cubicBezTo>
                <a:cubicBezTo>
                  <a:pt x="5766" y="1996"/>
                  <a:pt x="5775" y="2011"/>
                  <a:pt x="5775" y="2011"/>
                </a:cubicBezTo>
                <a:cubicBezTo>
                  <a:pt x="5803" y="2027"/>
                  <a:pt x="5821" y="2042"/>
                  <a:pt x="5839" y="2058"/>
                </a:cubicBezTo>
                <a:cubicBezTo>
                  <a:pt x="5867" y="2073"/>
                  <a:pt x="5867" y="2073"/>
                  <a:pt x="5867" y="2104"/>
                </a:cubicBezTo>
                <a:cubicBezTo>
                  <a:pt x="5867" y="2120"/>
                  <a:pt x="5867" y="2151"/>
                  <a:pt x="5867" y="2182"/>
                </a:cubicBezTo>
                <a:cubicBezTo>
                  <a:pt x="5867" y="2213"/>
                  <a:pt x="5858" y="2244"/>
                  <a:pt x="5839" y="2260"/>
                </a:cubicBezTo>
                <a:cubicBezTo>
                  <a:pt x="5830" y="2275"/>
                  <a:pt x="5821" y="2306"/>
                  <a:pt x="5812" y="2322"/>
                </a:cubicBezTo>
                <a:cubicBezTo>
                  <a:pt x="5784" y="2369"/>
                  <a:pt x="5784" y="2446"/>
                  <a:pt x="5784" y="2508"/>
                </a:cubicBezTo>
                <a:cubicBezTo>
                  <a:pt x="5784" y="2539"/>
                  <a:pt x="5821" y="2539"/>
                  <a:pt x="5830" y="2571"/>
                </a:cubicBezTo>
                <a:cubicBezTo>
                  <a:pt x="5830" y="2571"/>
                  <a:pt x="5839" y="2586"/>
                  <a:pt x="5839" y="2586"/>
                </a:cubicBezTo>
                <a:cubicBezTo>
                  <a:pt x="5858" y="2617"/>
                  <a:pt x="5876" y="2617"/>
                  <a:pt x="5894" y="2586"/>
                </a:cubicBezTo>
                <a:cubicBezTo>
                  <a:pt x="5903" y="2586"/>
                  <a:pt x="5903" y="2586"/>
                  <a:pt x="5913" y="2586"/>
                </a:cubicBezTo>
                <a:cubicBezTo>
                  <a:pt x="5922" y="2586"/>
                  <a:pt x="5922" y="2586"/>
                  <a:pt x="5922" y="2602"/>
                </a:cubicBezTo>
                <a:cubicBezTo>
                  <a:pt x="5922" y="2617"/>
                  <a:pt x="5913" y="2617"/>
                  <a:pt x="5913" y="2633"/>
                </a:cubicBezTo>
                <a:cubicBezTo>
                  <a:pt x="5922" y="2648"/>
                  <a:pt x="5931" y="2664"/>
                  <a:pt x="5940" y="2664"/>
                </a:cubicBezTo>
                <a:cubicBezTo>
                  <a:pt x="5967" y="2679"/>
                  <a:pt x="5986" y="2695"/>
                  <a:pt x="6013" y="2695"/>
                </a:cubicBezTo>
                <a:cubicBezTo>
                  <a:pt x="6068" y="2695"/>
                  <a:pt x="6114" y="2742"/>
                  <a:pt x="6169" y="2742"/>
                </a:cubicBezTo>
                <a:cubicBezTo>
                  <a:pt x="6178" y="2742"/>
                  <a:pt x="6187" y="2757"/>
                  <a:pt x="6196" y="2757"/>
                </a:cubicBezTo>
                <a:cubicBezTo>
                  <a:pt x="6215" y="2788"/>
                  <a:pt x="6233" y="2788"/>
                  <a:pt x="6251" y="2788"/>
                </a:cubicBezTo>
                <a:cubicBezTo>
                  <a:pt x="6269" y="2788"/>
                  <a:pt x="6288" y="2788"/>
                  <a:pt x="6306" y="2773"/>
                </a:cubicBezTo>
                <a:cubicBezTo>
                  <a:pt x="6306" y="2773"/>
                  <a:pt x="6315" y="2773"/>
                  <a:pt x="6324" y="2757"/>
                </a:cubicBezTo>
                <a:cubicBezTo>
                  <a:pt x="6334" y="2742"/>
                  <a:pt x="6352" y="2726"/>
                  <a:pt x="6370" y="2710"/>
                </a:cubicBezTo>
                <a:cubicBezTo>
                  <a:pt x="6379" y="2695"/>
                  <a:pt x="6379" y="2679"/>
                  <a:pt x="6379" y="2664"/>
                </a:cubicBezTo>
                <a:cubicBezTo>
                  <a:pt x="6379" y="2648"/>
                  <a:pt x="6388" y="2633"/>
                  <a:pt x="6388" y="2617"/>
                </a:cubicBezTo>
                <a:cubicBezTo>
                  <a:pt x="6416" y="2555"/>
                  <a:pt x="6407" y="2508"/>
                  <a:pt x="6379" y="2477"/>
                </a:cubicBezTo>
                <a:close/>
                <a:moveTo>
                  <a:pt x="5025" y="1887"/>
                </a:moveTo>
                <a:cubicBezTo>
                  <a:pt x="5006" y="1871"/>
                  <a:pt x="4979" y="1871"/>
                  <a:pt x="4961" y="1856"/>
                </a:cubicBezTo>
                <a:cubicBezTo>
                  <a:pt x="4952" y="1856"/>
                  <a:pt x="4952" y="1840"/>
                  <a:pt x="4952" y="1840"/>
                </a:cubicBezTo>
                <a:cubicBezTo>
                  <a:pt x="4970" y="1809"/>
                  <a:pt x="4952" y="1763"/>
                  <a:pt x="4952" y="1731"/>
                </a:cubicBezTo>
                <a:cubicBezTo>
                  <a:pt x="4952" y="1685"/>
                  <a:pt x="4952" y="1654"/>
                  <a:pt x="4952" y="1623"/>
                </a:cubicBezTo>
                <a:cubicBezTo>
                  <a:pt x="4952" y="1592"/>
                  <a:pt x="4933" y="1592"/>
                  <a:pt x="4915" y="1576"/>
                </a:cubicBezTo>
                <a:cubicBezTo>
                  <a:pt x="4906" y="1576"/>
                  <a:pt x="4906" y="1560"/>
                  <a:pt x="4906" y="1545"/>
                </a:cubicBezTo>
                <a:cubicBezTo>
                  <a:pt x="4906" y="1498"/>
                  <a:pt x="4897" y="1483"/>
                  <a:pt x="4878" y="1467"/>
                </a:cubicBezTo>
                <a:cubicBezTo>
                  <a:pt x="4860" y="1467"/>
                  <a:pt x="4842" y="1467"/>
                  <a:pt x="4833" y="1483"/>
                </a:cubicBezTo>
                <a:cubicBezTo>
                  <a:pt x="4805" y="1514"/>
                  <a:pt x="4778" y="1529"/>
                  <a:pt x="4759" y="1545"/>
                </a:cubicBezTo>
                <a:cubicBezTo>
                  <a:pt x="4750" y="1560"/>
                  <a:pt x="4750" y="1576"/>
                  <a:pt x="4741" y="1592"/>
                </a:cubicBezTo>
                <a:cubicBezTo>
                  <a:pt x="4741" y="1623"/>
                  <a:pt x="4732" y="1638"/>
                  <a:pt x="4714" y="1638"/>
                </a:cubicBezTo>
                <a:cubicBezTo>
                  <a:pt x="4704" y="1654"/>
                  <a:pt x="4695" y="1669"/>
                  <a:pt x="4686" y="1685"/>
                </a:cubicBezTo>
                <a:cubicBezTo>
                  <a:pt x="4677" y="1700"/>
                  <a:pt x="4677" y="1700"/>
                  <a:pt x="4686" y="1716"/>
                </a:cubicBezTo>
                <a:cubicBezTo>
                  <a:pt x="4695" y="1716"/>
                  <a:pt x="4704" y="1731"/>
                  <a:pt x="4714" y="1747"/>
                </a:cubicBezTo>
                <a:cubicBezTo>
                  <a:pt x="4714" y="1747"/>
                  <a:pt x="4723" y="1747"/>
                  <a:pt x="4714" y="1763"/>
                </a:cubicBezTo>
                <a:cubicBezTo>
                  <a:pt x="4714" y="1763"/>
                  <a:pt x="4714" y="1763"/>
                  <a:pt x="4704" y="1763"/>
                </a:cubicBezTo>
                <a:cubicBezTo>
                  <a:pt x="4686" y="1763"/>
                  <a:pt x="4668" y="1747"/>
                  <a:pt x="4649" y="1747"/>
                </a:cubicBezTo>
                <a:cubicBezTo>
                  <a:pt x="4631" y="1747"/>
                  <a:pt x="4622" y="1778"/>
                  <a:pt x="4613" y="1809"/>
                </a:cubicBezTo>
                <a:cubicBezTo>
                  <a:pt x="4613" y="1840"/>
                  <a:pt x="4613" y="1856"/>
                  <a:pt x="4622" y="1871"/>
                </a:cubicBezTo>
                <a:cubicBezTo>
                  <a:pt x="4640" y="1887"/>
                  <a:pt x="4649" y="1902"/>
                  <a:pt x="4659" y="1918"/>
                </a:cubicBezTo>
                <a:cubicBezTo>
                  <a:pt x="4686" y="1949"/>
                  <a:pt x="4714" y="1980"/>
                  <a:pt x="4741" y="1949"/>
                </a:cubicBezTo>
                <a:cubicBezTo>
                  <a:pt x="4750" y="1949"/>
                  <a:pt x="4759" y="1949"/>
                  <a:pt x="4759" y="1949"/>
                </a:cubicBezTo>
                <a:cubicBezTo>
                  <a:pt x="4778" y="1965"/>
                  <a:pt x="4796" y="1965"/>
                  <a:pt x="4823" y="1965"/>
                </a:cubicBezTo>
                <a:cubicBezTo>
                  <a:pt x="4823" y="1965"/>
                  <a:pt x="4823" y="1980"/>
                  <a:pt x="4823" y="1980"/>
                </a:cubicBezTo>
                <a:cubicBezTo>
                  <a:pt x="4823" y="1980"/>
                  <a:pt x="4823" y="1980"/>
                  <a:pt x="4823" y="1980"/>
                </a:cubicBezTo>
                <a:cubicBezTo>
                  <a:pt x="4787" y="1996"/>
                  <a:pt x="4750" y="1996"/>
                  <a:pt x="4714" y="2011"/>
                </a:cubicBezTo>
                <a:cubicBezTo>
                  <a:pt x="4704" y="2011"/>
                  <a:pt x="4695" y="2027"/>
                  <a:pt x="4695" y="2058"/>
                </a:cubicBezTo>
                <a:cubicBezTo>
                  <a:pt x="4695" y="2089"/>
                  <a:pt x="4704" y="2120"/>
                  <a:pt x="4723" y="2135"/>
                </a:cubicBezTo>
                <a:cubicBezTo>
                  <a:pt x="4732" y="2151"/>
                  <a:pt x="4741" y="2151"/>
                  <a:pt x="4759" y="2151"/>
                </a:cubicBezTo>
                <a:cubicBezTo>
                  <a:pt x="4768" y="2167"/>
                  <a:pt x="4787" y="2151"/>
                  <a:pt x="4805" y="2167"/>
                </a:cubicBezTo>
                <a:cubicBezTo>
                  <a:pt x="4833" y="2167"/>
                  <a:pt x="4860" y="2151"/>
                  <a:pt x="4887" y="2135"/>
                </a:cubicBezTo>
                <a:cubicBezTo>
                  <a:pt x="4897" y="2120"/>
                  <a:pt x="4906" y="2104"/>
                  <a:pt x="4915" y="2104"/>
                </a:cubicBezTo>
                <a:cubicBezTo>
                  <a:pt x="4942" y="2104"/>
                  <a:pt x="4961" y="2104"/>
                  <a:pt x="4988" y="2089"/>
                </a:cubicBezTo>
                <a:cubicBezTo>
                  <a:pt x="4988" y="2089"/>
                  <a:pt x="4997" y="2089"/>
                  <a:pt x="5006" y="2089"/>
                </a:cubicBezTo>
                <a:cubicBezTo>
                  <a:pt x="5016" y="2104"/>
                  <a:pt x="5034" y="2120"/>
                  <a:pt x="5052" y="2120"/>
                </a:cubicBezTo>
                <a:cubicBezTo>
                  <a:pt x="5071" y="2135"/>
                  <a:pt x="5080" y="2135"/>
                  <a:pt x="5089" y="2135"/>
                </a:cubicBezTo>
                <a:cubicBezTo>
                  <a:pt x="5098" y="2135"/>
                  <a:pt x="5116" y="2135"/>
                  <a:pt x="5125" y="2120"/>
                </a:cubicBezTo>
                <a:cubicBezTo>
                  <a:pt x="5144" y="2120"/>
                  <a:pt x="5153" y="2104"/>
                  <a:pt x="5162" y="2089"/>
                </a:cubicBezTo>
                <a:cubicBezTo>
                  <a:pt x="5189" y="2042"/>
                  <a:pt x="5208" y="2011"/>
                  <a:pt x="5235" y="1965"/>
                </a:cubicBezTo>
                <a:cubicBezTo>
                  <a:pt x="5244" y="1949"/>
                  <a:pt x="5254" y="1933"/>
                  <a:pt x="5254" y="1918"/>
                </a:cubicBezTo>
                <a:cubicBezTo>
                  <a:pt x="5263" y="1887"/>
                  <a:pt x="5254" y="1840"/>
                  <a:pt x="5235" y="1809"/>
                </a:cubicBezTo>
                <a:cubicBezTo>
                  <a:pt x="5235" y="1809"/>
                  <a:pt x="5226" y="1809"/>
                  <a:pt x="5217" y="1809"/>
                </a:cubicBezTo>
                <a:cubicBezTo>
                  <a:pt x="5208" y="1809"/>
                  <a:pt x="5199" y="1825"/>
                  <a:pt x="5199" y="1840"/>
                </a:cubicBezTo>
                <a:cubicBezTo>
                  <a:pt x="5189" y="1856"/>
                  <a:pt x="5189" y="1856"/>
                  <a:pt x="5180" y="1856"/>
                </a:cubicBezTo>
                <a:cubicBezTo>
                  <a:pt x="5171" y="1825"/>
                  <a:pt x="5153" y="1825"/>
                  <a:pt x="5162" y="1778"/>
                </a:cubicBezTo>
                <a:cubicBezTo>
                  <a:pt x="5153" y="1763"/>
                  <a:pt x="5144" y="1747"/>
                  <a:pt x="5153" y="1731"/>
                </a:cubicBezTo>
                <a:cubicBezTo>
                  <a:pt x="5162" y="1716"/>
                  <a:pt x="5171" y="1700"/>
                  <a:pt x="5171" y="1685"/>
                </a:cubicBezTo>
                <a:cubicBezTo>
                  <a:pt x="5162" y="1638"/>
                  <a:pt x="5171" y="1592"/>
                  <a:pt x="5180" y="1560"/>
                </a:cubicBezTo>
                <a:cubicBezTo>
                  <a:pt x="5189" y="1545"/>
                  <a:pt x="5180" y="1529"/>
                  <a:pt x="5171" y="1529"/>
                </a:cubicBezTo>
                <a:cubicBezTo>
                  <a:pt x="5171" y="1514"/>
                  <a:pt x="5153" y="1514"/>
                  <a:pt x="5144" y="1514"/>
                </a:cubicBezTo>
                <a:cubicBezTo>
                  <a:pt x="5125" y="1545"/>
                  <a:pt x="5107" y="1576"/>
                  <a:pt x="5080" y="1607"/>
                </a:cubicBezTo>
                <a:cubicBezTo>
                  <a:pt x="5071" y="1623"/>
                  <a:pt x="5071" y="1638"/>
                  <a:pt x="5071" y="1669"/>
                </a:cubicBezTo>
                <a:cubicBezTo>
                  <a:pt x="5071" y="1669"/>
                  <a:pt x="5071" y="1685"/>
                  <a:pt x="5071" y="1700"/>
                </a:cubicBezTo>
                <a:cubicBezTo>
                  <a:pt x="5080" y="1731"/>
                  <a:pt x="5071" y="1747"/>
                  <a:pt x="5061" y="1763"/>
                </a:cubicBezTo>
                <a:cubicBezTo>
                  <a:pt x="5052" y="1763"/>
                  <a:pt x="5052" y="1763"/>
                  <a:pt x="5052" y="1763"/>
                </a:cubicBezTo>
                <a:cubicBezTo>
                  <a:pt x="5034" y="1778"/>
                  <a:pt x="5034" y="1794"/>
                  <a:pt x="5043" y="1825"/>
                </a:cubicBezTo>
                <a:cubicBezTo>
                  <a:pt x="5043" y="1825"/>
                  <a:pt x="5043" y="1840"/>
                  <a:pt x="5043" y="1856"/>
                </a:cubicBezTo>
                <a:cubicBezTo>
                  <a:pt x="5052" y="1871"/>
                  <a:pt x="5034" y="1887"/>
                  <a:pt x="5025" y="1887"/>
                </a:cubicBezTo>
                <a:close/>
                <a:moveTo>
                  <a:pt x="21197" y="20208"/>
                </a:moveTo>
                <a:cubicBezTo>
                  <a:pt x="21188" y="20224"/>
                  <a:pt x="21170" y="20224"/>
                  <a:pt x="21161" y="20224"/>
                </a:cubicBezTo>
                <a:cubicBezTo>
                  <a:pt x="21142" y="20224"/>
                  <a:pt x="21152" y="20192"/>
                  <a:pt x="21142" y="20177"/>
                </a:cubicBezTo>
                <a:cubicBezTo>
                  <a:pt x="21142" y="20161"/>
                  <a:pt x="21142" y="20161"/>
                  <a:pt x="21133" y="20146"/>
                </a:cubicBezTo>
                <a:cubicBezTo>
                  <a:pt x="21133" y="20130"/>
                  <a:pt x="21115" y="20130"/>
                  <a:pt x="21106" y="20146"/>
                </a:cubicBezTo>
                <a:cubicBezTo>
                  <a:pt x="21106" y="20146"/>
                  <a:pt x="21097" y="20161"/>
                  <a:pt x="21087" y="20177"/>
                </a:cubicBezTo>
                <a:cubicBezTo>
                  <a:pt x="21078" y="20239"/>
                  <a:pt x="21051" y="20301"/>
                  <a:pt x="21014" y="20332"/>
                </a:cubicBezTo>
                <a:cubicBezTo>
                  <a:pt x="21005" y="20348"/>
                  <a:pt x="20996" y="20363"/>
                  <a:pt x="20996" y="20379"/>
                </a:cubicBezTo>
                <a:cubicBezTo>
                  <a:pt x="20987" y="20394"/>
                  <a:pt x="20978" y="20410"/>
                  <a:pt x="20978" y="20441"/>
                </a:cubicBezTo>
                <a:cubicBezTo>
                  <a:pt x="20959" y="20488"/>
                  <a:pt x="20941" y="20519"/>
                  <a:pt x="20914" y="20550"/>
                </a:cubicBezTo>
                <a:cubicBezTo>
                  <a:pt x="20886" y="20565"/>
                  <a:pt x="20859" y="20596"/>
                  <a:pt x="20822" y="20628"/>
                </a:cubicBezTo>
                <a:cubicBezTo>
                  <a:pt x="20804" y="20659"/>
                  <a:pt x="20785" y="20705"/>
                  <a:pt x="20749" y="20705"/>
                </a:cubicBezTo>
                <a:cubicBezTo>
                  <a:pt x="20740" y="20705"/>
                  <a:pt x="20740" y="20721"/>
                  <a:pt x="20731" y="20721"/>
                </a:cubicBezTo>
                <a:cubicBezTo>
                  <a:pt x="20694" y="20783"/>
                  <a:pt x="20648" y="20830"/>
                  <a:pt x="20621" y="20892"/>
                </a:cubicBezTo>
                <a:cubicBezTo>
                  <a:pt x="20584" y="20938"/>
                  <a:pt x="20566" y="21000"/>
                  <a:pt x="20547" y="21063"/>
                </a:cubicBezTo>
                <a:cubicBezTo>
                  <a:pt x="20547" y="21078"/>
                  <a:pt x="20557" y="21109"/>
                  <a:pt x="20566" y="21125"/>
                </a:cubicBezTo>
                <a:cubicBezTo>
                  <a:pt x="20593" y="21140"/>
                  <a:pt x="20612" y="21156"/>
                  <a:pt x="20630" y="21187"/>
                </a:cubicBezTo>
                <a:cubicBezTo>
                  <a:pt x="20630" y="21203"/>
                  <a:pt x="20639" y="21203"/>
                  <a:pt x="20639" y="21218"/>
                </a:cubicBezTo>
                <a:cubicBezTo>
                  <a:pt x="20657" y="21249"/>
                  <a:pt x="20685" y="21249"/>
                  <a:pt x="20703" y="21234"/>
                </a:cubicBezTo>
                <a:cubicBezTo>
                  <a:pt x="20749" y="21203"/>
                  <a:pt x="20776" y="21140"/>
                  <a:pt x="20813" y="21109"/>
                </a:cubicBezTo>
                <a:cubicBezTo>
                  <a:pt x="20822" y="21078"/>
                  <a:pt x="20831" y="21047"/>
                  <a:pt x="20849" y="21016"/>
                </a:cubicBezTo>
                <a:cubicBezTo>
                  <a:pt x="20849" y="21000"/>
                  <a:pt x="20859" y="20969"/>
                  <a:pt x="20868" y="20954"/>
                </a:cubicBezTo>
                <a:cubicBezTo>
                  <a:pt x="20886" y="20938"/>
                  <a:pt x="20895" y="20907"/>
                  <a:pt x="20904" y="20876"/>
                </a:cubicBezTo>
                <a:cubicBezTo>
                  <a:pt x="20932" y="20783"/>
                  <a:pt x="20923" y="20798"/>
                  <a:pt x="20978" y="20752"/>
                </a:cubicBezTo>
                <a:cubicBezTo>
                  <a:pt x="20996" y="20736"/>
                  <a:pt x="21005" y="20736"/>
                  <a:pt x="21023" y="20736"/>
                </a:cubicBezTo>
                <a:cubicBezTo>
                  <a:pt x="21042" y="20736"/>
                  <a:pt x="21051" y="20721"/>
                  <a:pt x="21051" y="20705"/>
                </a:cubicBezTo>
                <a:cubicBezTo>
                  <a:pt x="21042" y="20659"/>
                  <a:pt x="21051" y="20628"/>
                  <a:pt x="21078" y="20596"/>
                </a:cubicBezTo>
                <a:cubicBezTo>
                  <a:pt x="21087" y="20596"/>
                  <a:pt x="21097" y="20581"/>
                  <a:pt x="21097" y="20565"/>
                </a:cubicBezTo>
                <a:cubicBezTo>
                  <a:pt x="21124" y="20503"/>
                  <a:pt x="21161" y="20457"/>
                  <a:pt x="21188" y="20394"/>
                </a:cubicBezTo>
                <a:cubicBezTo>
                  <a:pt x="21197" y="20379"/>
                  <a:pt x="21197" y="20363"/>
                  <a:pt x="21206" y="20348"/>
                </a:cubicBezTo>
                <a:cubicBezTo>
                  <a:pt x="21206" y="20332"/>
                  <a:pt x="21206" y="20301"/>
                  <a:pt x="21206" y="20301"/>
                </a:cubicBezTo>
                <a:cubicBezTo>
                  <a:pt x="21206" y="20286"/>
                  <a:pt x="21206" y="20286"/>
                  <a:pt x="21206" y="20270"/>
                </a:cubicBezTo>
                <a:cubicBezTo>
                  <a:pt x="21206" y="20270"/>
                  <a:pt x="21206" y="20255"/>
                  <a:pt x="21206" y="20255"/>
                </a:cubicBezTo>
                <a:cubicBezTo>
                  <a:pt x="21216" y="20239"/>
                  <a:pt x="21206" y="20239"/>
                  <a:pt x="21216" y="20239"/>
                </a:cubicBezTo>
                <a:cubicBezTo>
                  <a:pt x="21216" y="20224"/>
                  <a:pt x="21197" y="20208"/>
                  <a:pt x="21197" y="20208"/>
                </a:cubicBezTo>
                <a:close/>
                <a:moveTo>
                  <a:pt x="9153" y="5880"/>
                </a:moveTo>
                <a:cubicBezTo>
                  <a:pt x="9189" y="5849"/>
                  <a:pt x="9226" y="5818"/>
                  <a:pt x="9262" y="5787"/>
                </a:cubicBezTo>
                <a:cubicBezTo>
                  <a:pt x="9272" y="5787"/>
                  <a:pt x="9281" y="5787"/>
                  <a:pt x="9281" y="5772"/>
                </a:cubicBezTo>
                <a:cubicBezTo>
                  <a:pt x="9308" y="5741"/>
                  <a:pt x="9326" y="5725"/>
                  <a:pt x="9354" y="5710"/>
                </a:cubicBezTo>
                <a:cubicBezTo>
                  <a:pt x="9363" y="5710"/>
                  <a:pt x="9372" y="5694"/>
                  <a:pt x="9381" y="5678"/>
                </a:cubicBezTo>
                <a:cubicBezTo>
                  <a:pt x="9391" y="5663"/>
                  <a:pt x="9400" y="5647"/>
                  <a:pt x="9409" y="5632"/>
                </a:cubicBezTo>
                <a:cubicBezTo>
                  <a:pt x="9409" y="5616"/>
                  <a:pt x="9409" y="5616"/>
                  <a:pt x="9409" y="5601"/>
                </a:cubicBezTo>
                <a:cubicBezTo>
                  <a:pt x="9400" y="5570"/>
                  <a:pt x="9409" y="5539"/>
                  <a:pt x="9418" y="5508"/>
                </a:cubicBezTo>
                <a:cubicBezTo>
                  <a:pt x="9427" y="5492"/>
                  <a:pt x="9427" y="5492"/>
                  <a:pt x="9427" y="5492"/>
                </a:cubicBezTo>
                <a:cubicBezTo>
                  <a:pt x="9418" y="5492"/>
                  <a:pt x="9418" y="5476"/>
                  <a:pt x="9418" y="5476"/>
                </a:cubicBezTo>
                <a:cubicBezTo>
                  <a:pt x="9409" y="5476"/>
                  <a:pt x="9400" y="5461"/>
                  <a:pt x="9391" y="5445"/>
                </a:cubicBezTo>
                <a:cubicBezTo>
                  <a:pt x="9381" y="5430"/>
                  <a:pt x="9381" y="5414"/>
                  <a:pt x="9381" y="5383"/>
                </a:cubicBezTo>
                <a:cubicBezTo>
                  <a:pt x="9381" y="5368"/>
                  <a:pt x="9372" y="5352"/>
                  <a:pt x="9363" y="5337"/>
                </a:cubicBezTo>
                <a:cubicBezTo>
                  <a:pt x="9363" y="5321"/>
                  <a:pt x="9354" y="5321"/>
                  <a:pt x="9354" y="5321"/>
                </a:cubicBezTo>
                <a:cubicBezTo>
                  <a:pt x="9336" y="5321"/>
                  <a:pt x="9326" y="5321"/>
                  <a:pt x="9317" y="5306"/>
                </a:cubicBezTo>
                <a:cubicBezTo>
                  <a:pt x="9308" y="5290"/>
                  <a:pt x="9290" y="5290"/>
                  <a:pt x="9281" y="5306"/>
                </a:cubicBezTo>
                <a:cubicBezTo>
                  <a:pt x="9253" y="5352"/>
                  <a:pt x="9235" y="5368"/>
                  <a:pt x="9198" y="5352"/>
                </a:cubicBezTo>
                <a:cubicBezTo>
                  <a:pt x="9189" y="5337"/>
                  <a:pt x="9180" y="5352"/>
                  <a:pt x="9171" y="5352"/>
                </a:cubicBezTo>
                <a:cubicBezTo>
                  <a:pt x="9143" y="5337"/>
                  <a:pt x="9125" y="5352"/>
                  <a:pt x="9116" y="5383"/>
                </a:cubicBezTo>
                <a:cubicBezTo>
                  <a:pt x="9116" y="5383"/>
                  <a:pt x="9107" y="5399"/>
                  <a:pt x="9107" y="5383"/>
                </a:cubicBezTo>
                <a:cubicBezTo>
                  <a:pt x="9098" y="5383"/>
                  <a:pt x="9098" y="5368"/>
                  <a:pt x="9088" y="5352"/>
                </a:cubicBezTo>
                <a:cubicBezTo>
                  <a:pt x="9088" y="5352"/>
                  <a:pt x="9070" y="5352"/>
                  <a:pt x="9070" y="5368"/>
                </a:cubicBezTo>
                <a:cubicBezTo>
                  <a:pt x="9061" y="5383"/>
                  <a:pt x="9061" y="5399"/>
                  <a:pt x="9061" y="5414"/>
                </a:cubicBezTo>
                <a:cubicBezTo>
                  <a:pt x="9070" y="5445"/>
                  <a:pt x="9061" y="5461"/>
                  <a:pt x="9043" y="5461"/>
                </a:cubicBezTo>
                <a:cubicBezTo>
                  <a:pt x="9043" y="5461"/>
                  <a:pt x="9034" y="5476"/>
                  <a:pt x="9034" y="5476"/>
                </a:cubicBezTo>
                <a:cubicBezTo>
                  <a:pt x="9034" y="5476"/>
                  <a:pt x="9034" y="5476"/>
                  <a:pt x="9034" y="5476"/>
                </a:cubicBezTo>
                <a:cubicBezTo>
                  <a:pt x="9034" y="5476"/>
                  <a:pt x="9034" y="5476"/>
                  <a:pt x="9024" y="5476"/>
                </a:cubicBezTo>
                <a:cubicBezTo>
                  <a:pt x="9034" y="5476"/>
                  <a:pt x="9034" y="5476"/>
                  <a:pt x="9034" y="5476"/>
                </a:cubicBezTo>
                <a:cubicBezTo>
                  <a:pt x="9034" y="5476"/>
                  <a:pt x="9034" y="5476"/>
                  <a:pt x="9034" y="5476"/>
                </a:cubicBezTo>
                <a:cubicBezTo>
                  <a:pt x="9024" y="5461"/>
                  <a:pt x="9015" y="5430"/>
                  <a:pt x="9024" y="5399"/>
                </a:cubicBezTo>
                <a:cubicBezTo>
                  <a:pt x="9024" y="5383"/>
                  <a:pt x="9015" y="5352"/>
                  <a:pt x="9006" y="5337"/>
                </a:cubicBezTo>
                <a:cubicBezTo>
                  <a:pt x="8997" y="5321"/>
                  <a:pt x="8988" y="5321"/>
                  <a:pt x="8988" y="5306"/>
                </a:cubicBezTo>
                <a:cubicBezTo>
                  <a:pt x="8969" y="5274"/>
                  <a:pt x="8960" y="5274"/>
                  <a:pt x="8933" y="5306"/>
                </a:cubicBezTo>
                <a:cubicBezTo>
                  <a:pt x="8933" y="5321"/>
                  <a:pt x="8933" y="5321"/>
                  <a:pt x="8933" y="5321"/>
                </a:cubicBezTo>
                <a:cubicBezTo>
                  <a:pt x="8933" y="5306"/>
                  <a:pt x="8933" y="5306"/>
                  <a:pt x="8933" y="5306"/>
                </a:cubicBezTo>
                <a:cubicBezTo>
                  <a:pt x="8933" y="5306"/>
                  <a:pt x="8933" y="5306"/>
                  <a:pt x="8933" y="5306"/>
                </a:cubicBezTo>
                <a:cubicBezTo>
                  <a:pt x="8933" y="5306"/>
                  <a:pt x="8933" y="5306"/>
                  <a:pt x="8933" y="5306"/>
                </a:cubicBezTo>
                <a:cubicBezTo>
                  <a:pt x="8924" y="5321"/>
                  <a:pt x="8905" y="5321"/>
                  <a:pt x="8896" y="5337"/>
                </a:cubicBezTo>
                <a:cubicBezTo>
                  <a:pt x="8887" y="5368"/>
                  <a:pt x="8869" y="5399"/>
                  <a:pt x="8860" y="5430"/>
                </a:cubicBezTo>
                <a:cubicBezTo>
                  <a:pt x="8851" y="5445"/>
                  <a:pt x="8869" y="5476"/>
                  <a:pt x="8878" y="5476"/>
                </a:cubicBezTo>
                <a:cubicBezTo>
                  <a:pt x="8887" y="5476"/>
                  <a:pt x="8896" y="5476"/>
                  <a:pt x="8896" y="5476"/>
                </a:cubicBezTo>
                <a:cubicBezTo>
                  <a:pt x="8915" y="5461"/>
                  <a:pt x="8933" y="5461"/>
                  <a:pt x="8951" y="5476"/>
                </a:cubicBezTo>
                <a:cubicBezTo>
                  <a:pt x="8960" y="5476"/>
                  <a:pt x="8960" y="5492"/>
                  <a:pt x="8951" y="5508"/>
                </a:cubicBezTo>
                <a:cubicBezTo>
                  <a:pt x="8951" y="5523"/>
                  <a:pt x="8942" y="5539"/>
                  <a:pt x="8924" y="5539"/>
                </a:cubicBezTo>
                <a:cubicBezTo>
                  <a:pt x="8905" y="5539"/>
                  <a:pt x="8887" y="5554"/>
                  <a:pt x="8878" y="5554"/>
                </a:cubicBezTo>
                <a:cubicBezTo>
                  <a:pt x="8869" y="5554"/>
                  <a:pt x="8869" y="5570"/>
                  <a:pt x="8869" y="5585"/>
                </a:cubicBezTo>
                <a:cubicBezTo>
                  <a:pt x="8869" y="5585"/>
                  <a:pt x="8869" y="5601"/>
                  <a:pt x="8878" y="5601"/>
                </a:cubicBezTo>
                <a:cubicBezTo>
                  <a:pt x="8887" y="5616"/>
                  <a:pt x="8905" y="5616"/>
                  <a:pt x="8915" y="5616"/>
                </a:cubicBezTo>
                <a:cubicBezTo>
                  <a:pt x="8924" y="5616"/>
                  <a:pt x="8933" y="5632"/>
                  <a:pt x="8933" y="5632"/>
                </a:cubicBezTo>
                <a:cubicBezTo>
                  <a:pt x="8942" y="5647"/>
                  <a:pt x="8951" y="5678"/>
                  <a:pt x="8951" y="5694"/>
                </a:cubicBezTo>
                <a:cubicBezTo>
                  <a:pt x="8960" y="5694"/>
                  <a:pt x="8951" y="5710"/>
                  <a:pt x="8951" y="5725"/>
                </a:cubicBezTo>
                <a:cubicBezTo>
                  <a:pt x="8951" y="5725"/>
                  <a:pt x="8942" y="5725"/>
                  <a:pt x="8933" y="5725"/>
                </a:cubicBezTo>
                <a:cubicBezTo>
                  <a:pt x="8924" y="5725"/>
                  <a:pt x="8915" y="5741"/>
                  <a:pt x="8915" y="5772"/>
                </a:cubicBezTo>
                <a:cubicBezTo>
                  <a:pt x="8924" y="5787"/>
                  <a:pt x="8924" y="5803"/>
                  <a:pt x="8942" y="5803"/>
                </a:cubicBezTo>
                <a:cubicBezTo>
                  <a:pt x="8951" y="5803"/>
                  <a:pt x="8960" y="5818"/>
                  <a:pt x="8969" y="5803"/>
                </a:cubicBezTo>
                <a:cubicBezTo>
                  <a:pt x="8997" y="5803"/>
                  <a:pt x="9024" y="5803"/>
                  <a:pt x="9043" y="5849"/>
                </a:cubicBezTo>
                <a:cubicBezTo>
                  <a:pt x="9070" y="5865"/>
                  <a:pt x="9088" y="5880"/>
                  <a:pt x="9116" y="5880"/>
                </a:cubicBezTo>
                <a:cubicBezTo>
                  <a:pt x="9125" y="5880"/>
                  <a:pt x="9143" y="5880"/>
                  <a:pt x="9153" y="5880"/>
                </a:cubicBezTo>
                <a:close/>
                <a:moveTo>
                  <a:pt x="13903" y="815"/>
                </a:moveTo>
                <a:cubicBezTo>
                  <a:pt x="13903" y="830"/>
                  <a:pt x="13903" y="830"/>
                  <a:pt x="13912" y="846"/>
                </a:cubicBezTo>
                <a:cubicBezTo>
                  <a:pt x="13921" y="846"/>
                  <a:pt x="13930" y="846"/>
                  <a:pt x="13939" y="846"/>
                </a:cubicBezTo>
                <a:cubicBezTo>
                  <a:pt x="13948" y="861"/>
                  <a:pt x="13967" y="877"/>
                  <a:pt x="13985" y="877"/>
                </a:cubicBezTo>
                <a:cubicBezTo>
                  <a:pt x="13994" y="877"/>
                  <a:pt x="13994" y="877"/>
                  <a:pt x="13994" y="877"/>
                </a:cubicBezTo>
                <a:cubicBezTo>
                  <a:pt x="13994" y="892"/>
                  <a:pt x="13994" y="892"/>
                  <a:pt x="13985" y="892"/>
                </a:cubicBezTo>
                <a:cubicBezTo>
                  <a:pt x="13976" y="892"/>
                  <a:pt x="13967" y="908"/>
                  <a:pt x="13958" y="908"/>
                </a:cubicBezTo>
                <a:cubicBezTo>
                  <a:pt x="13948" y="908"/>
                  <a:pt x="13939" y="908"/>
                  <a:pt x="13930" y="939"/>
                </a:cubicBezTo>
                <a:cubicBezTo>
                  <a:pt x="13930" y="939"/>
                  <a:pt x="13930" y="954"/>
                  <a:pt x="13939" y="970"/>
                </a:cubicBezTo>
                <a:cubicBezTo>
                  <a:pt x="13958" y="1001"/>
                  <a:pt x="13976" y="1032"/>
                  <a:pt x="13985" y="1048"/>
                </a:cubicBezTo>
                <a:cubicBezTo>
                  <a:pt x="13994" y="1048"/>
                  <a:pt x="13994" y="1063"/>
                  <a:pt x="14003" y="1063"/>
                </a:cubicBezTo>
                <a:cubicBezTo>
                  <a:pt x="14031" y="1048"/>
                  <a:pt x="14058" y="986"/>
                  <a:pt x="14049" y="939"/>
                </a:cubicBezTo>
                <a:cubicBezTo>
                  <a:pt x="14049" y="923"/>
                  <a:pt x="14040" y="908"/>
                  <a:pt x="14040" y="892"/>
                </a:cubicBezTo>
                <a:cubicBezTo>
                  <a:pt x="14049" y="892"/>
                  <a:pt x="14049" y="892"/>
                  <a:pt x="14049" y="892"/>
                </a:cubicBezTo>
                <a:cubicBezTo>
                  <a:pt x="14049" y="892"/>
                  <a:pt x="14058" y="892"/>
                  <a:pt x="14058" y="892"/>
                </a:cubicBezTo>
                <a:cubicBezTo>
                  <a:pt x="14067" y="908"/>
                  <a:pt x="14077" y="939"/>
                  <a:pt x="14077" y="970"/>
                </a:cubicBezTo>
                <a:cubicBezTo>
                  <a:pt x="14077" y="986"/>
                  <a:pt x="14077" y="1001"/>
                  <a:pt x="14077" y="1032"/>
                </a:cubicBezTo>
                <a:cubicBezTo>
                  <a:pt x="14067" y="1079"/>
                  <a:pt x="14067" y="1079"/>
                  <a:pt x="14095" y="1079"/>
                </a:cubicBezTo>
                <a:cubicBezTo>
                  <a:pt x="14113" y="1079"/>
                  <a:pt x="14132" y="1079"/>
                  <a:pt x="14141" y="1110"/>
                </a:cubicBezTo>
                <a:cubicBezTo>
                  <a:pt x="14159" y="1156"/>
                  <a:pt x="14177" y="1172"/>
                  <a:pt x="14205" y="1172"/>
                </a:cubicBezTo>
                <a:cubicBezTo>
                  <a:pt x="14251" y="1172"/>
                  <a:pt x="14296" y="1188"/>
                  <a:pt x="14342" y="1203"/>
                </a:cubicBezTo>
                <a:cubicBezTo>
                  <a:pt x="14351" y="1203"/>
                  <a:pt x="14360" y="1203"/>
                  <a:pt x="14360" y="1203"/>
                </a:cubicBezTo>
                <a:cubicBezTo>
                  <a:pt x="14388" y="1188"/>
                  <a:pt x="14406" y="1172"/>
                  <a:pt x="14415" y="1141"/>
                </a:cubicBezTo>
                <a:cubicBezTo>
                  <a:pt x="14424" y="1125"/>
                  <a:pt x="14424" y="1094"/>
                  <a:pt x="14415" y="1094"/>
                </a:cubicBezTo>
                <a:cubicBezTo>
                  <a:pt x="14415" y="1079"/>
                  <a:pt x="14415" y="1079"/>
                  <a:pt x="14406" y="1063"/>
                </a:cubicBezTo>
                <a:cubicBezTo>
                  <a:pt x="14397" y="1063"/>
                  <a:pt x="14388" y="1048"/>
                  <a:pt x="14379" y="1032"/>
                </a:cubicBezTo>
                <a:cubicBezTo>
                  <a:pt x="14369" y="1032"/>
                  <a:pt x="14369" y="1017"/>
                  <a:pt x="14369" y="986"/>
                </a:cubicBezTo>
                <a:cubicBezTo>
                  <a:pt x="14379" y="954"/>
                  <a:pt x="14351" y="923"/>
                  <a:pt x="14351" y="892"/>
                </a:cubicBezTo>
                <a:cubicBezTo>
                  <a:pt x="14342" y="830"/>
                  <a:pt x="14315" y="784"/>
                  <a:pt x="14278" y="752"/>
                </a:cubicBezTo>
                <a:cubicBezTo>
                  <a:pt x="14260" y="737"/>
                  <a:pt x="14251" y="737"/>
                  <a:pt x="14232" y="752"/>
                </a:cubicBezTo>
                <a:cubicBezTo>
                  <a:pt x="14223" y="768"/>
                  <a:pt x="14205" y="768"/>
                  <a:pt x="14196" y="752"/>
                </a:cubicBezTo>
                <a:cubicBezTo>
                  <a:pt x="14177" y="721"/>
                  <a:pt x="14159" y="737"/>
                  <a:pt x="14150" y="752"/>
                </a:cubicBezTo>
                <a:cubicBezTo>
                  <a:pt x="14141" y="752"/>
                  <a:pt x="14141" y="752"/>
                  <a:pt x="14132" y="768"/>
                </a:cubicBezTo>
                <a:cubicBezTo>
                  <a:pt x="14132" y="768"/>
                  <a:pt x="14132" y="768"/>
                  <a:pt x="14132" y="768"/>
                </a:cubicBezTo>
                <a:cubicBezTo>
                  <a:pt x="14132" y="768"/>
                  <a:pt x="14132" y="768"/>
                  <a:pt x="14132" y="768"/>
                </a:cubicBezTo>
                <a:cubicBezTo>
                  <a:pt x="14113" y="784"/>
                  <a:pt x="14104" y="815"/>
                  <a:pt x="14095" y="830"/>
                </a:cubicBezTo>
                <a:cubicBezTo>
                  <a:pt x="14086" y="830"/>
                  <a:pt x="14086" y="830"/>
                  <a:pt x="14086" y="830"/>
                </a:cubicBezTo>
                <a:cubicBezTo>
                  <a:pt x="14077" y="815"/>
                  <a:pt x="14086" y="815"/>
                  <a:pt x="14086" y="815"/>
                </a:cubicBezTo>
                <a:cubicBezTo>
                  <a:pt x="14095" y="784"/>
                  <a:pt x="14104" y="768"/>
                  <a:pt x="14132" y="768"/>
                </a:cubicBezTo>
                <a:cubicBezTo>
                  <a:pt x="14132" y="768"/>
                  <a:pt x="14132" y="768"/>
                  <a:pt x="14132" y="768"/>
                </a:cubicBezTo>
                <a:cubicBezTo>
                  <a:pt x="14132" y="768"/>
                  <a:pt x="14132" y="768"/>
                  <a:pt x="14132" y="768"/>
                </a:cubicBezTo>
                <a:cubicBezTo>
                  <a:pt x="14132" y="721"/>
                  <a:pt x="14132" y="690"/>
                  <a:pt x="14113" y="659"/>
                </a:cubicBezTo>
                <a:cubicBezTo>
                  <a:pt x="14095" y="644"/>
                  <a:pt x="14086" y="597"/>
                  <a:pt x="14086" y="566"/>
                </a:cubicBezTo>
                <a:cubicBezTo>
                  <a:pt x="14086" y="550"/>
                  <a:pt x="14077" y="535"/>
                  <a:pt x="14067" y="535"/>
                </a:cubicBezTo>
                <a:cubicBezTo>
                  <a:pt x="14031" y="519"/>
                  <a:pt x="14003" y="488"/>
                  <a:pt x="13985" y="442"/>
                </a:cubicBezTo>
                <a:cubicBezTo>
                  <a:pt x="13976" y="426"/>
                  <a:pt x="13967" y="426"/>
                  <a:pt x="13948" y="411"/>
                </a:cubicBezTo>
                <a:cubicBezTo>
                  <a:pt x="13948" y="395"/>
                  <a:pt x="13930" y="411"/>
                  <a:pt x="13921" y="426"/>
                </a:cubicBezTo>
                <a:cubicBezTo>
                  <a:pt x="13921" y="457"/>
                  <a:pt x="13912" y="504"/>
                  <a:pt x="13903" y="519"/>
                </a:cubicBezTo>
                <a:cubicBezTo>
                  <a:pt x="13884" y="582"/>
                  <a:pt x="13875" y="628"/>
                  <a:pt x="13894" y="675"/>
                </a:cubicBezTo>
                <a:cubicBezTo>
                  <a:pt x="13903" y="721"/>
                  <a:pt x="13903" y="768"/>
                  <a:pt x="13903" y="815"/>
                </a:cubicBezTo>
                <a:close/>
                <a:moveTo>
                  <a:pt x="21582" y="19649"/>
                </a:moveTo>
                <a:cubicBezTo>
                  <a:pt x="21582" y="19633"/>
                  <a:pt x="21573" y="19633"/>
                  <a:pt x="21563" y="19649"/>
                </a:cubicBezTo>
                <a:cubicBezTo>
                  <a:pt x="21563" y="19649"/>
                  <a:pt x="21554" y="19649"/>
                  <a:pt x="21554" y="19664"/>
                </a:cubicBezTo>
                <a:cubicBezTo>
                  <a:pt x="21518" y="19695"/>
                  <a:pt x="21508" y="19695"/>
                  <a:pt x="21490" y="19649"/>
                </a:cubicBezTo>
                <a:cubicBezTo>
                  <a:pt x="21472" y="19633"/>
                  <a:pt x="21463" y="19617"/>
                  <a:pt x="21463" y="19586"/>
                </a:cubicBezTo>
                <a:cubicBezTo>
                  <a:pt x="21463" y="19555"/>
                  <a:pt x="21463" y="19524"/>
                  <a:pt x="21454" y="19493"/>
                </a:cubicBezTo>
                <a:cubicBezTo>
                  <a:pt x="21454" y="19478"/>
                  <a:pt x="21454" y="19462"/>
                  <a:pt x="21444" y="19462"/>
                </a:cubicBezTo>
                <a:cubicBezTo>
                  <a:pt x="21444" y="19447"/>
                  <a:pt x="21435" y="19447"/>
                  <a:pt x="21435" y="19447"/>
                </a:cubicBezTo>
                <a:cubicBezTo>
                  <a:pt x="21435" y="19447"/>
                  <a:pt x="21426" y="19447"/>
                  <a:pt x="21426" y="19447"/>
                </a:cubicBezTo>
                <a:cubicBezTo>
                  <a:pt x="21426" y="19462"/>
                  <a:pt x="21426" y="19462"/>
                  <a:pt x="21426" y="19478"/>
                </a:cubicBezTo>
                <a:cubicBezTo>
                  <a:pt x="21417" y="19478"/>
                  <a:pt x="21417" y="19493"/>
                  <a:pt x="21417" y="19493"/>
                </a:cubicBezTo>
                <a:cubicBezTo>
                  <a:pt x="21408" y="19493"/>
                  <a:pt x="21399" y="19478"/>
                  <a:pt x="21399" y="19462"/>
                </a:cubicBezTo>
                <a:cubicBezTo>
                  <a:pt x="21408" y="19400"/>
                  <a:pt x="21399" y="19338"/>
                  <a:pt x="21408" y="19276"/>
                </a:cubicBezTo>
                <a:cubicBezTo>
                  <a:pt x="21417" y="19245"/>
                  <a:pt x="21417" y="19213"/>
                  <a:pt x="21399" y="19182"/>
                </a:cubicBezTo>
                <a:cubicBezTo>
                  <a:pt x="21380" y="19136"/>
                  <a:pt x="21371" y="19089"/>
                  <a:pt x="21344" y="19074"/>
                </a:cubicBezTo>
                <a:cubicBezTo>
                  <a:pt x="21344" y="19058"/>
                  <a:pt x="21335" y="19043"/>
                  <a:pt x="21335" y="19027"/>
                </a:cubicBezTo>
                <a:cubicBezTo>
                  <a:pt x="21335" y="19027"/>
                  <a:pt x="21335" y="19027"/>
                  <a:pt x="21325" y="19027"/>
                </a:cubicBezTo>
                <a:cubicBezTo>
                  <a:pt x="21325" y="19011"/>
                  <a:pt x="21316" y="19011"/>
                  <a:pt x="21316" y="19027"/>
                </a:cubicBezTo>
                <a:cubicBezTo>
                  <a:pt x="21316" y="19027"/>
                  <a:pt x="21316" y="19027"/>
                  <a:pt x="21316" y="19027"/>
                </a:cubicBezTo>
                <a:cubicBezTo>
                  <a:pt x="21316" y="19074"/>
                  <a:pt x="21335" y="19105"/>
                  <a:pt x="21325" y="19136"/>
                </a:cubicBezTo>
                <a:cubicBezTo>
                  <a:pt x="21316" y="19167"/>
                  <a:pt x="21316" y="19182"/>
                  <a:pt x="21325" y="19213"/>
                </a:cubicBezTo>
                <a:cubicBezTo>
                  <a:pt x="21335" y="19260"/>
                  <a:pt x="21335" y="19291"/>
                  <a:pt x="21344" y="19338"/>
                </a:cubicBezTo>
                <a:cubicBezTo>
                  <a:pt x="21344" y="19369"/>
                  <a:pt x="21362" y="19415"/>
                  <a:pt x="21353" y="19447"/>
                </a:cubicBezTo>
                <a:cubicBezTo>
                  <a:pt x="21344" y="19462"/>
                  <a:pt x="21353" y="19478"/>
                  <a:pt x="21353" y="19493"/>
                </a:cubicBezTo>
                <a:cubicBezTo>
                  <a:pt x="21362" y="19509"/>
                  <a:pt x="21362" y="19524"/>
                  <a:pt x="21362" y="19540"/>
                </a:cubicBezTo>
                <a:cubicBezTo>
                  <a:pt x="21362" y="19586"/>
                  <a:pt x="21362" y="19617"/>
                  <a:pt x="21353" y="19664"/>
                </a:cubicBezTo>
                <a:cubicBezTo>
                  <a:pt x="21335" y="19695"/>
                  <a:pt x="21325" y="19742"/>
                  <a:pt x="21316" y="19788"/>
                </a:cubicBezTo>
                <a:cubicBezTo>
                  <a:pt x="21316" y="19804"/>
                  <a:pt x="21307" y="19819"/>
                  <a:pt x="21289" y="19835"/>
                </a:cubicBezTo>
                <a:cubicBezTo>
                  <a:pt x="21280" y="19835"/>
                  <a:pt x="21271" y="19851"/>
                  <a:pt x="21252" y="19866"/>
                </a:cubicBezTo>
                <a:cubicBezTo>
                  <a:pt x="21234" y="19882"/>
                  <a:pt x="21234" y="19928"/>
                  <a:pt x="21243" y="19959"/>
                </a:cubicBezTo>
                <a:cubicBezTo>
                  <a:pt x="21261" y="19975"/>
                  <a:pt x="21271" y="20006"/>
                  <a:pt x="21289" y="20022"/>
                </a:cubicBezTo>
                <a:cubicBezTo>
                  <a:pt x="21298" y="20037"/>
                  <a:pt x="21298" y="20068"/>
                  <a:pt x="21298" y="20099"/>
                </a:cubicBezTo>
                <a:cubicBezTo>
                  <a:pt x="21298" y="20115"/>
                  <a:pt x="21298" y="20146"/>
                  <a:pt x="21289" y="20161"/>
                </a:cubicBezTo>
                <a:cubicBezTo>
                  <a:pt x="21271" y="20192"/>
                  <a:pt x="21252" y="20224"/>
                  <a:pt x="21243" y="20255"/>
                </a:cubicBezTo>
                <a:cubicBezTo>
                  <a:pt x="21234" y="20255"/>
                  <a:pt x="21234" y="20270"/>
                  <a:pt x="21243" y="20270"/>
                </a:cubicBezTo>
                <a:cubicBezTo>
                  <a:pt x="21252" y="20301"/>
                  <a:pt x="21261" y="20317"/>
                  <a:pt x="21271" y="20332"/>
                </a:cubicBezTo>
                <a:cubicBezTo>
                  <a:pt x="21271" y="20332"/>
                  <a:pt x="21280" y="20332"/>
                  <a:pt x="21280" y="20332"/>
                </a:cubicBezTo>
                <a:cubicBezTo>
                  <a:pt x="21307" y="20317"/>
                  <a:pt x="21316" y="20286"/>
                  <a:pt x="21335" y="20270"/>
                </a:cubicBezTo>
                <a:cubicBezTo>
                  <a:pt x="21362" y="20224"/>
                  <a:pt x="21389" y="20177"/>
                  <a:pt x="21408" y="20130"/>
                </a:cubicBezTo>
                <a:cubicBezTo>
                  <a:pt x="21435" y="20084"/>
                  <a:pt x="21454" y="20037"/>
                  <a:pt x="21454" y="19975"/>
                </a:cubicBezTo>
                <a:cubicBezTo>
                  <a:pt x="21454" y="19944"/>
                  <a:pt x="21472" y="19913"/>
                  <a:pt x="21490" y="19913"/>
                </a:cubicBezTo>
                <a:cubicBezTo>
                  <a:pt x="21499" y="19913"/>
                  <a:pt x="21508" y="19913"/>
                  <a:pt x="21508" y="19913"/>
                </a:cubicBezTo>
                <a:cubicBezTo>
                  <a:pt x="21518" y="19913"/>
                  <a:pt x="21527" y="19913"/>
                  <a:pt x="21527" y="19897"/>
                </a:cubicBezTo>
                <a:cubicBezTo>
                  <a:pt x="21527" y="19866"/>
                  <a:pt x="21554" y="19835"/>
                  <a:pt x="21563" y="19804"/>
                </a:cubicBezTo>
                <a:cubicBezTo>
                  <a:pt x="21573" y="19804"/>
                  <a:pt x="21582" y="19788"/>
                  <a:pt x="21582" y="19773"/>
                </a:cubicBezTo>
                <a:cubicBezTo>
                  <a:pt x="21591" y="19742"/>
                  <a:pt x="21591" y="19711"/>
                  <a:pt x="21600" y="19695"/>
                </a:cubicBezTo>
                <a:cubicBezTo>
                  <a:pt x="21600" y="19680"/>
                  <a:pt x="21600" y="19649"/>
                  <a:pt x="21582" y="19649"/>
                </a:cubicBezTo>
                <a:close/>
                <a:moveTo>
                  <a:pt x="16502" y="1156"/>
                </a:moveTo>
                <a:cubicBezTo>
                  <a:pt x="16511" y="1188"/>
                  <a:pt x="16529" y="1203"/>
                  <a:pt x="16529" y="1250"/>
                </a:cubicBezTo>
                <a:cubicBezTo>
                  <a:pt x="16529" y="1265"/>
                  <a:pt x="16539" y="1265"/>
                  <a:pt x="16548" y="1281"/>
                </a:cubicBezTo>
                <a:cubicBezTo>
                  <a:pt x="16557" y="1296"/>
                  <a:pt x="16575" y="1312"/>
                  <a:pt x="16584" y="1312"/>
                </a:cubicBezTo>
                <a:cubicBezTo>
                  <a:pt x="16603" y="1327"/>
                  <a:pt x="16621" y="1343"/>
                  <a:pt x="16639" y="1358"/>
                </a:cubicBezTo>
                <a:cubicBezTo>
                  <a:pt x="16648" y="1390"/>
                  <a:pt x="16658" y="1390"/>
                  <a:pt x="16676" y="1390"/>
                </a:cubicBezTo>
                <a:cubicBezTo>
                  <a:pt x="16694" y="1390"/>
                  <a:pt x="16703" y="1390"/>
                  <a:pt x="16722" y="1390"/>
                </a:cubicBezTo>
                <a:cubicBezTo>
                  <a:pt x="16722" y="1390"/>
                  <a:pt x="16731" y="1374"/>
                  <a:pt x="16740" y="1358"/>
                </a:cubicBezTo>
                <a:cubicBezTo>
                  <a:pt x="16740" y="1343"/>
                  <a:pt x="16740" y="1327"/>
                  <a:pt x="16758" y="1312"/>
                </a:cubicBezTo>
                <a:cubicBezTo>
                  <a:pt x="16767" y="1296"/>
                  <a:pt x="16777" y="1281"/>
                  <a:pt x="16777" y="1250"/>
                </a:cubicBezTo>
                <a:cubicBezTo>
                  <a:pt x="16795" y="1219"/>
                  <a:pt x="16813" y="1203"/>
                  <a:pt x="16841" y="1219"/>
                </a:cubicBezTo>
                <a:cubicBezTo>
                  <a:pt x="16850" y="1219"/>
                  <a:pt x="16859" y="1203"/>
                  <a:pt x="16868" y="1203"/>
                </a:cubicBezTo>
                <a:cubicBezTo>
                  <a:pt x="16868" y="1203"/>
                  <a:pt x="16877" y="1188"/>
                  <a:pt x="16877" y="1172"/>
                </a:cubicBezTo>
                <a:cubicBezTo>
                  <a:pt x="16886" y="1172"/>
                  <a:pt x="16886" y="1156"/>
                  <a:pt x="16886" y="1156"/>
                </a:cubicBezTo>
                <a:cubicBezTo>
                  <a:pt x="16886" y="1141"/>
                  <a:pt x="16896" y="1125"/>
                  <a:pt x="16896" y="1125"/>
                </a:cubicBezTo>
                <a:cubicBezTo>
                  <a:pt x="16905" y="1110"/>
                  <a:pt x="16905" y="1110"/>
                  <a:pt x="16914" y="1094"/>
                </a:cubicBezTo>
                <a:cubicBezTo>
                  <a:pt x="16914" y="1094"/>
                  <a:pt x="16923" y="1079"/>
                  <a:pt x="16923" y="1063"/>
                </a:cubicBezTo>
                <a:cubicBezTo>
                  <a:pt x="16923" y="1048"/>
                  <a:pt x="16923" y="1032"/>
                  <a:pt x="16923" y="1017"/>
                </a:cubicBezTo>
                <a:cubicBezTo>
                  <a:pt x="16914" y="986"/>
                  <a:pt x="16914" y="970"/>
                  <a:pt x="16905" y="954"/>
                </a:cubicBezTo>
                <a:cubicBezTo>
                  <a:pt x="16914" y="908"/>
                  <a:pt x="16896" y="892"/>
                  <a:pt x="16877" y="892"/>
                </a:cubicBezTo>
                <a:cubicBezTo>
                  <a:pt x="16841" y="877"/>
                  <a:pt x="16813" y="861"/>
                  <a:pt x="16777" y="846"/>
                </a:cubicBezTo>
                <a:cubicBezTo>
                  <a:pt x="16777" y="846"/>
                  <a:pt x="16767" y="846"/>
                  <a:pt x="16767" y="846"/>
                </a:cubicBezTo>
                <a:cubicBezTo>
                  <a:pt x="16758" y="861"/>
                  <a:pt x="16758" y="861"/>
                  <a:pt x="16749" y="877"/>
                </a:cubicBezTo>
                <a:cubicBezTo>
                  <a:pt x="16749" y="877"/>
                  <a:pt x="16749" y="892"/>
                  <a:pt x="16749" y="892"/>
                </a:cubicBezTo>
                <a:cubicBezTo>
                  <a:pt x="16767" y="939"/>
                  <a:pt x="16777" y="970"/>
                  <a:pt x="16767" y="1017"/>
                </a:cubicBezTo>
                <a:cubicBezTo>
                  <a:pt x="16767" y="1032"/>
                  <a:pt x="16777" y="1048"/>
                  <a:pt x="16777" y="1063"/>
                </a:cubicBezTo>
                <a:cubicBezTo>
                  <a:pt x="16777" y="1063"/>
                  <a:pt x="16777" y="1063"/>
                  <a:pt x="16777" y="1063"/>
                </a:cubicBezTo>
                <a:cubicBezTo>
                  <a:pt x="16777" y="1063"/>
                  <a:pt x="16777" y="1063"/>
                  <a:pt x="16777" y="1063"/>
                </a:cubicBezTo>
                <a:cubicBezTo>
                  <a:pt x="16777" y="1063"/>
                  <a:pt x="16777" y="1063"/>
                  <a:pt x="16777" y="1063"/>
                </a:cubicBezTo>
                <a:cubicBezTo>
                  <a:pt x="16777" y="1063"/>
                  <a:pt x="16777" y="1063"/>
                  <a:pt x="16777" y="1063"/>
                </a:cubicBezTo>
                <a:cubicBezTo>
                  <a:pt x="16767" y="1048"/>
                  <a:pt x="16767" y="1048"/>
                  <a:pt x="16767" y="1048"/>
                </a:cubicBezTo>
                <a:cubicBezTo>
                  <a:pt x="16749" y="1001"/>
                  <a:pt x="16731" y="954"/>
                  <a:pt x="16731" y="908"/>
                </a:cubicBezTo>
                <a:cubicBezTo>
                  <a:pt x="16731" y="877"/>
                  <a:pt x="16713" y="861"/>
                  <a:pt x="16703" y="861"/>
                </a:cubicBezTo>
                <a:cubicBezTo>
                  <a:pt x="16685" y="846"/>
                  <a:pt x="16667" y="846"/>
                  <a:pt x="16658" y="846"/>
                </a:cubicBezTo>
                <a:cubicBezTo>
                  <a:pt x="16648" y="846"/>
                  <a:pt x="16639" y="846"/>
                  <a:pt x="16639" y="861"/>
                </a:cubicBezTo>
                <a:cubicBezTo>
                  <a:pt x="16639" y="877"/>
                  <a:pt x="16630" y="892"/>
                  <a:pt x="16630" y="908"/>
                </a:cubicBezTo>
                <a:cubicBezTo>
                  <a:pt x="16630" y="923"/>
                  <a:pt x="16630" y="954"/>
                  <a:pt x="16630" y="986"/>
                </a:cubicBezTo>
                <a:cubicBezTo>
                  <a:pt x="16630" y="986"/>
                  <a:pt x="16630" y="986"/>
                  <a:pt x="16630" y="986"/>
                </a:cubicBezTo>
                <a:cubicBezTo>
                  <a:pt x="16630" y="986"/>
                  <a:pt x="16639" y="986"/>
                  <a:pt x="16639" y="1001"/>
                </a:cubicBezTo>
                <a:cubicBezTo>
                  <a:pt x="16639" y="986"/>
                  <a:pt x="16630" y="986"/>
                  <a:pt x="16630" y="986"/>
                </a:cubicBezTo>
                <a:cubicBezTo>
                  <a:pt x="16630" y="986"/>
                  <a:pt x="16630" y="986"/>
                  <a:pt x="16630" y="986"/>
                </a:cubicBezTo>
                <a:cubicBezTo>
                  <a:pt x="16612" y="970"/>
                  <a:pt x="16584" y="970"/>
                  <a:pt x="16566" y="923"/>
                </a:cubicBezTo>
                <a:cubicBezTo>
                  <a:pt x="16557" y="908"/>
                  <a:pt x="16529" y="892"/>
                  <a:pt x="16511" y="877"/>
                </a:cubicBezTo>
                <a:cubicBezTo>
                  <a:pt x="16502" y="877"/>
                  <a:pt x="16493" y="892"/>
                  <a:pt x="16484" y="908"/>
                </a:cubicBezTo>
                <a:cubicBezTo>
                  <a:pt x="16484" y="939"/>
                  <a:pt x="16475" y="970"/>
                  <a:pt x="16465" y="1017"/>
                </a:cubicBezTo>
                <a:cubicBezTo>
                  <a:pt x="16465" y="1017"/>
                  <a:pt x="16465" y="1032"/>
                  <a:pt x="16465" y="1048"/>
                </a:cubicBezTo>
                <a:cubicBezTo>
                  <a:pt x="16484" y="1079"/>
                  <a:pt x="16493" y="1125"/>
                  <a:pt x="16502" y="1156"/>
                </a:cubicBezTo>
                <a:close/>
                <a:moveTo>
                  <a:pt x="16795" y="1094"/>
                </a:moveTo>
                <a:cubicBezTo>
                  <a:pt x="16795" y="1094"/>
                  <a:pt x="16795" y="1094"/>
                  <a:pt x="16795" y="1094"/>
                </a:cubicBezTo>
                <a:cubicBezTo>
                  <a:pt x="16795" y="1094"/>
                  <a:pt x="16795" y="1094"/>
                  <a:pt x="16795" y="1094"/>
                </a:cubicBezTo>
                <a:cubicBezTo>
                  <a:pt x="16795" y="1094"/>
                  <a:pt x="16786" y="1094"/>
                  <a:pt x="16786" y="1079"/>
                </a:cubicBezTo>
                <a:cubicBezTo>
                  <a:pt x="16786" y="1079"/>
                  <a:pt x="16795" y="1094"/>
                  <a:pt x="16795" y="1094"/>
                </a:cubicBezTo>
                <a:close/>
                <a:moveTo>
                  <a:pt x="16648" y="1001"/>
                </a:moveTo>
                <a:cubicBezTo>
                  <a:pt x="16648" y="1017"/>
                  <a:pt x="16648" y="1017"/>
                  <a:pt x="16648" y="1017"/>
                </a:cubicBezTo>
                <a:cubicBezTo>
                  <a:pt x="16648" y="1001"/>
                  <a:pt x="16648" y="1001"/>
                  <a:pt x="16648" y="1001"/>
                </a:cubicBezTo>
                <a:cubicBezTo>
                  <a:pt x="16648" y="1001"/>
                  <a:pt x="16639" y="1001"/>
                  <a:pt x="16639" y="1001"/>
                </a:cubicBezTo>
                <a:cubicBezTo>
                  <a:pt x="16639" y="1001"/>
                  <a:pt x="16648" y="1001"/>
                  <a:pt x="16648" y="1001"/>
                </a:cubicBezTo>
                <a:close/>
                <a:moveTo>
                  <a:pt x="5437" y="2726"/>
                </a:moveTo>
                <a:cubicBezTo>
                  <a:pt x="5446" y="2710"/>
                  <a:pt x="5455" y="2695"/>
                  <a:pt x="5446" y="2679"/>
                </a:cubicBezTo>
                <a:cubicBezTo>
                  <a:pt x="5446" y="2648"/>
                  <a:pt x="5437" y="2648"/>
                  <a:pt x="5427" y="2633"/>
                </a:cubicBezTo>
                <a:cubicBezTo>
                  <a:pt x="5409" y="2633"/>
                  <a:pt x="5391" y="2633"/>
                  <a:pt x="5373" y="2633"/>
                </a:cubicBezTo>
                <a:cubicBezTo>
                  <a:pt x="5363" y="2633"/>
                  <a:pt x="5354" y="2617"/>
                  <a:pt x="5345" y="2617"/>
                </a:cubicBezTo>
                <a:cubicBezTo>
                  <a:pt x="5345" y="2617"/>
                  <a:pt x="5345" y="2617"/>
                  <a:pt x="5345" y="2617"/>
                </a:cubicBezTo>
                <a:cubicBezTo>
                  <a:pt x="5345" y="2617"/>
                  <a:pt x="5345" y="2617"/>
                  <a:pt x="5336" y="2617"/>
                </a:cubicBezTo>
                <a:cubicBezTo>
                  <a:pt x="5345" y="2617"/>
                  <a:pt x="5345" y="2617"/>
                  <a:pt x="5345" y="2617"/>
                </a:cubicBezTo>
                <a:cubicBezTo>
                  <a:pt x="5336" y="2602"/>
                  <a:pt x="5336" y="2602"/>
                  <a:pt x="5327" y="2586"/>
                </a:cubicBezTo>
                <a:cubicBezTo>
                  <a:pt x="5318" y="2586"/>
                  <a:pt x="5308" y="2571"/>
                  <a:pt x="5308" y="2571"/>
                </a:cubicBezTo>
                <a:cubicBezTo>
                  <a:pt x="5290" y="2571"/>
                  <a:pt x="5281" y="2586"/>
                  <a:pt x="5263" y="2586"/>
                </a:cubicBezTo>
                <a:cubicBezTo>
                  <a:pt x="5263" y="2602"/>
                  <a:pt x="5254" y="2602"/>
                  <a:pt x="5244" y="2617"/>
                </a:cubicBezTo>
                <a:cubicBezTo>
                  <a:pt x="5244" y="2648"/>
                  <a:pt x="5226" y="2664"/>
                  <a:pt x="5208" y="2679"/>
                </a:cubicBezTo>
                <a:cubicBezTo>
                  <a:pt x="5208" y="2695"/>
                  <a:pt x="5208" y="2710"/>
                  <a:pt x="5208" y="2710"/>
                </a:cubicBezTo>
                <a:cubicBezTo>
                  <a:pt x="5208" y="2726"/>
                  <a:pt x="5208" y="2742"/>
                  <a:pt x="5217" y="2757"/>
                </a:cubicBezTo>
                <a:cubicBezTo>
                  <a:pt x="5235" y="2804"/>
                  <a:pt x="5226" y="2835"/>
                  <a:pt x="5208" y="2881"/>
                </a:cubicBezTo>
                <a:cubicBezTo>
                  <a:pt x="5208" y="2897"/>
                  <a:pt x="5189" y="2897"/>
                  <a:pt x="5189" y="2881"/>
                </a:cubicBezTo>
                <a:cubicBezTo>
                  <a:pt x="5171" y="2866"/>
                  <a:pt x="5171" y="2835"/>
                  <a:pt x="5162" y="2804"/>
                </a:cubicBezTo>
                <a:cubicBezTo>
                  <a:pt x="5162" y="2788"/>
                  <a:pt x="5153" y="2773"/>
                  <a:pt x="5135" y="2773"/>
                </a:cubicBezTo>
                <a:cubicBezTo>
                  <a:pt x="5107" y="2773"/>
                  <a:pt x="5089" y="2804"/>
                  <a:pt x="5089" y="2866"/>
                </a:cubicBezTo>
                <a:cubicBezTo>
                  <a:pt x="5080" y="2897"/>
                  <a:pt x="5080" y="2928"/>
                  <a:pt x="5080" y="2975"/>
                </a:cubicBezTo>
                <a:cubicBezTo>
                  <a:pt x="5080" y="2990"/>
                  <a:pt x="5080" y="2990"/>
                  <a:pt x="5089" y="3006"/>
                </a:cubicBezTo>
                <a:cubicBezTo>
                  <a:pt x="5107" y="3006"/>
                  <a:pt x="5125" y="3037"/>
                  <a:pt x="5125" y="3068"/>
                </a:cubicBezTo>
                <a:cubicBezTo>
                  <a:pt x="5135" y="3130"/>
                  <a:pt x="5153" y="3177"/>
                  <a:pt x="5153" y="3239"/>
                </a:cubicBezTo>
                <a:cubicBezTo>
                  <a:pt x="5153" y="3270"/>
                  <a:pt x="5162" y="3301"/>
                  <a:pt x="5171" y="3332"/>
                </a:cubicBezTo>
                <a:cubicBezTo>
                  <a:pt x="5180" y="3332"/>
                  <a:pt x="5189" y="3348"/>
                  <a:pt x="5199" y="3332"/>
                </a:cubicBezTo>
                <a:cubicBezTo>
                  <a:pt x="5217" y="3316"/>
                  <a:pt x="5226" y="3285"/>
                  <a:pt x="5235" y="3285"/>
                </a:cubicBezTo>
                <a:cubicBezTo>
                  <a:pt x="5254" y="3270"/>
                  <a:pt x="5272" y="3254"/>
                  <a:pt x="5281" y="3254"/>
                </a:cubicBezTo>
                <a:cubicBezTo>
                  <a:pt x="5299" y="3239"/>
                  <a:pt x="5308" y="3223"/>
                  <a:pt x="5327" y="3208"/>
                </a:cubicBezTo>
                <a:cubicBezTo>
                  <a:pt x="5336" y="3208"/>
                  <a:pt x="5336" y="3192"/>
                  <a:pt x="5336" y="3192"/>
                </a:cubicBezTo>
                <a:cubicBezTo>
                  <a:pt x="5345" y="3146"/>
                  <a:pt x="5363" y="3099"/>
                  <a:pt x="5382" y="3068"/>
                </a:cubicBezTo>
                <a:cubicBezTo>
                  <a:pt x="5391" y="3052"/>
                  <a:pt x="5400" y="3021"/>
                  <a:pt x="5391" y="2975"/>
                </a:cubicBezTo>
                <a:cubicBezTo>
                  <a:pt x="5391" y="2959"/>
                  <a:pt x="5382" y="2944"/>
                  <a:pt x="5382" y="2912"/>
                </a:cubicBezTo>
                <a:cubicBezTo>
                  <a:pt x="5373" y="2881"/>
                  <a:pt x="5363" y="2866"/>
                  <a:pt x="5345" y="2850"/>
                </a:cubicBezTo>
                <a:cubicBezTo>
                  <a:pt x="5345" y="2850"/>
                  <a:pt x="5345" y="2850"/>
                  <a:pt x="5354" y="2835"/>
                </a:cubicBezTo>
                <a:cubicBezTo>
                  <a:pt x="5363" y="2835"/>
                  <a:pt x="5382" y="2819"/>
                  <a:pt x="5391" y="2804"/>
                </a:cubicBezTo>
                <a:cubicBezTo>
                  <a:pt x="5409" y="2804"/>
                  <a:pt x="5418" y="2788"/>
                  <a:pt x="5418" y="2773"/>
                </a:cubicBezTo>
                <a:cubicBezTo>
                  <a:pt x="5418" y="2742"/>
                  <a:pt x="5427" y="2742"/>
                  <a:pt x="5437" y="2726"/>
                </a:cubicBezTo>
                <a:close/>
                <a:moveTo>
                  <a:pt x="18186" y="14272"/>
                </a:moveTo>
                <a:cubicBezTo>
                  <a:pt x="18250" y="14272"/>
                  <a:pt x="18305" y="14272"/>
                  <a:pt x="18360" y="14272"/>
                </a:cubicBezTo>
                <a:cubicBezTo>
                  <a:pt x="18415" y="14287"/>
                  <a:pt x="18461" y="14256"/>
                  <a:pt x="18488" y="14163"/>
                </a:cubicBezTo>
                <a:cubicBezTo>
                  <a:pt x="18497" y="14163"/>
                  <a:pt x="18488" y="14148"/>
                  <a:pt x="18488" y="14132"/>
                </a:cubicBezTo>
                <a:cubicBezTo>
                  <a:pt x="18479" y="14116"/>
                  <a:pt x="18470" y="14116"/>
                  <a:pt x="18461" y="14132"/>
                </a:cubicBezTo>
                <a:cubicBezTo>
                  <a:pt x="18452" y="14132"/>
                  <a:pt x="18442" y="14163"/>
                  <a:pt x="18433" y="14163"/>
                </a:cubicBezTo>
                <a:cubicBezTo>
                  <a:pt x="18415" y="14194"/>
                  <a:pt x="18397" y="14210"/>
                  <a:pt x="18378" y="14194"/>
                </a:cubicBezTo>
                <a:cubicBezTo>
                  <a:pt x="18342" y="14194"/>
                  <a:pt x="18314" y="14194"/>
                  <a:pt x="18278" y="14179"/>
                </a:cubicBezTo>
                <a:cubicBezTo>
                  <a:pt x="18259" y="14179"/>
                  <a:pt x="18241" y="14163"/>
                  <a:pt x="18214" y="14163"/>
                </a:cubicBezTo>
                <a:cubicBezTo>
                  <a:pt x="18195" y="14163"/>
                  <a:pt x="18177" y="14210"/>
                  <a:pt x="18159" y="14210"/>
                </a:cubicBezTo>
                <a:cubicBezTo>
                  <a:pt x="18149" y="14210"/>
                  <a:pt x="18149" y="14225"/>
                  <a:pt x="18149" y="14225"/>
                </a:cubicBezTo>
                <a:cubicBezTo>
                  <a:pt x="18131" y="14241"/>
                  <a:pt x="18122" y="14256"/>
                  <a:pt x="18122" y="14287"/>
                </a:cubicBezTo>
                <a:cubicBezTo>
                  <a:pt x="18122" y="14303"/>
                  <a:pt x="18122" y="14318"/>
                  <a:pt x="18122" y="14334"/>
                </a:cubicBezTo>
                <a:cubicBezTo>
                  <a:pt x="18113" y="14365"/>
                  <a:pt x="18113" y="14381"/>
                  <a:pt x="18104" y="14396"/>
                </a:cubicBezTo>
                <a:cubicBezTo>
                  <a:pt x="18095" y="14412"/>
                  <a:pt x="18085" y="14458"/>
                  <a:pt x="18085" y="14489"/>
                </a:cubicBezTo>
                <a:cubicBezTo>
                  <a:pt x="18085" y="14520"/>
                  <a:pt x="18076" y="14552"/>
                  <a:pt x="18076" y="14583"/>
                </a:cubicBezTo>
                <a:cubicBezTo>
                  <a:pt x="18067" y="14598"/>
                  <a:pt x="18058" y="14629"/>
                  <a:pt x="18058" y="14645"/>
                </a:cubicBezTo>
                <a:cubicBezTo>
                  <a:pt x="18049" y="14676"/>
                  <a:pt x="18058" y="14691"/>
                  <a:pt x="18067" y="14723"/>
                </a:cubicBezTo>
                <a:cubicBezTo>
                  <a:pt x="18076" y="14723"/>
                  <a:pt x="18085" y="14738"/>
                  <a:pt x="18085" y="14738"/>
                </a:cubicBezTo>
                <a:cubicBezTo>
                  <a:pt x="18104" y="14769"/>
                  <a:pt x="18104" y="14785"/>
                  <a:pt x="18104" y="14816"/>
                </a:cubicBezTo>
                <a:cubicBezTo>
                  <a:pt x="18095" y="14847"/>
                  <a:pt x="18085" y="14878"/>
                  <a:pt x="18095" y="14909"/>
                </a:cubicBezTo>
                <a:cubicBezTo>
                  <a:pt x="18095" y="14925"/>
                  <a:pt x="18095" y="14940"/>
                  <a:pt x="18104" y="14940"/>
                </a:cubicBezTo>
                <a:cubicBezTo>
                  <a:pt x="18113" y="14971"/>
                  <a:pt x="18140" y="14956"/>
                  <a:pt x="18149" y="14956"/>
                </a:cubicBezTo>
                <a:cubicBezTo>
                  <a:pt x="18168" y="14940"/>
                  <a:pt x="18159" y="14925"/>
                  <a:pt x="18159" y="14909"/>
                </a:cubicBezTo>
                <a:cubicBezTo>
                  <a:pt x="18159" y="14816"/>
                  <a:pt x="18177" y="14738"/>
                  <a:pt x="18177" y="14660"/>
                </a:cubicBezTo>
                <a:cubicBezTo>
                  <a:pt x="18177" y="14660"/>
                  <a:pt x="18186" y="14645"/>
                  <a:pt x="18186" y="14645"/>
                </a:cubicBezTo>
                <a:cubicBezTo>
                  <a:pt x="18195" y="14645"/>
                  <a:pt x="18195" y="14660"/>
                  <a:pt x="18195" y="14660"/>
                </a:cubicBezTo>
                <a:cubicBezTo>
                  <a:pt x="18195" y="14707"/>
                  <a:pt x="18195" y="14754"/>
                  <a:pt x="18223" y="14785"/>
                </a:cubicBezTo>
                <a:cubicBezTo>
                  <a:pt x="18232" y="14800"/>
                  <a:pt x="18232" y="14816"/>
                  <a:pt x="18232" y="14831"/>
                </a:cubicBezTo>
                <a:cubicBezTo>
                  <a:pt x="18241" y="14862"/>
                  <a:pt x="18241" y="14878"/>
                  <a:pt x="18268" y="14878"/>
                </a:cubicBezTo>
                <a:cubicBezTo>
                  <a:pt x="18278" y="14878"/>
                  <a:pt x="18278" y="14878"/>
                  <a:pt x="18287" y="14878"/>
                </a:cubicBezTo>
                <a:cubicBezTo>
                  <a:pt x="18287" y="14878"/>
                  <a:pt x="18287" y="14862"/>
                  <a:pt x="18287" y="14862"/>
                </a:cubicBezTo>
                <a:cubicBezTo>
                  <a:pt x="18287" y="14862"/>
                  <a:pt x="18287" y="14862"/>
                  <a:pt x="18287" y="14862"/>
                </a:cubicBezTo>
                <a:cubicBezTo>
                  <a:pt x="18287" y="14862"/>
                  <a:pt x="18287" y="14862"/>
                  <a:pt x="18287" y="14878"/>
                </a:cubicBezTo>
                <a:cubicBezTo>
                  <a:pt x="18287" y="14878"/>
                  <a:pt x="18287" y="14878"/>
                  <a:pt x="18287" y="14878"/>
                </a:cubicBezTo>
                <a:cubicBezTo>
                  <a:pt x="18287" y="14893"/>
                  <a:pt x="18287" y="14925"/>
                  <a:pt x="18305" y="14925"/>
                </a:cubicBezTo>
                <a:cubicBezTo>
                  <a:pt x="18305" y="14940"/>
                  <a:pt x="18314" y="14940"/>
                  <a:pt x="18314" y="14940"/>
                </a:cubicBezTo>
                <a:cubicBezTo>
                  <a:pt x="18323" y="14956"/>
                  <a:pt x="18342" y="14940"/>
                  <a:pt x="18342" y="14925"/>
                </a:cubicBezTo>
                <a:cubicBezTo>
                  <a:pt x="18351" y="14878"/>
                  <a:pt x="18351" y="14847"/>
                  <a:pt x="18351" y="14816"/>
                </a:cubicBezTo>
                <a:cubicBezTo>
                  <a:pt x="18351" y="14785"/>
                  <a:pt x="18342" y="14769"/>
                  <a:pt x="18333" y="14769"/>
                </a:cubicBezTo>
                <a:cubicBezTo>
                  <a:pt x="18323" y="14769"/>
                  <a:pt x="18314" y="14754"/>
                  <a:pt x="18314" y="14754"/>
                </a:cubicBezTo>
                <a:cubicBezTo>
                  <a:pt x="18305" y="14738"/>
                  <a:pt x="18296" y="14723"/>
                  <a:pt x="18296" y="14707"/>
                </a:cubicBezTo>
                <a:cubicBezTo>
                  <a:pt x="18305" y="14676"/>
                  <a:pt x="18296" y="14660"/>
                  <a:pt x="18287" y="14645"/>
                </a:cubicBezTo>
                <a:cubicBezTo>
                  <a:pt x="18278" y="14614"/>
                  <a:pt x="18268" y="14598"/>
                  <a:pt x="18259" y="14567"/>
                </a:cubicBezTo>
                <a:cubicBezTo>
                  <a:pt x="18259" y="14567"/>
                  <a:pt x="18259" y="14536"/>
                  <a:pt x="18268" y="14536"/>
                </a:cubicBezTo>
                <a:cubicBezTo>
                  <a:pt x="18278" y="14520"/>
                  <a:pt x="18296" y="14505"/>
                  <a:pt x="18305" y="14489"/>
                </a:cubicBezTo>
                <a:cubicBezTo>
                  <a:pt x="18314" y="14474"/>
                  <a:pt x="18323" y="14489"/>
                  <a:pt x="18333" y="14489"/>
                </a:cubicBezTo>
                <a:cubicBezTo>
                  <a:pt x="18342" y="14489"/>
                  <a:pt x="18351" y="14489"/>
                  <a:pt x="18360" y="14489"/>
                </a:cubicBezTo>
                <a:cubicBezTo>
                  <a:pt x="18369" y="14489"/>
                  <a:pt x="18369" y="14489"/>
                  <a:pt x="18369" y="14474"/>
                </a:cubicBezTo>
                <a:cubicBezTo>
                  <a:pt x="18378" y="14458"/>
                  <a:pt x="18378" y="14427"/>
                  <a:pt x="18378" y="14396"/>
                </a:cubicBezTo>
                <a:cubicBezTo>
                  <a:pt x="18378" y="14396"/>
                  <a:pt x="18369" y="14381"/>
                  <a:pt x="18369" y="14381"/>
                </a:cubicBezTo>
                <a:cubicBezTo>
                  <a:pt x="18360" y="14381"/>
                  <a:pt x="18342" y="14365"/>
                  <a:pt x="18333" y="14381"/>
                </a:cubicBezTo>
                <a:cubicBezTo>
                  <a:pt x="18314" y="14381"/>
                  <a:pt x="18296" y="14396"/>
                  <a:pt x="18268" y="14396"/>
                </a:cubicBezTo>
                <a:cubicBezTo>
                  <a:pt x="18250" y="14396"/>
                  <a:pt x="18223" y="14412"/>
                  <a:pt x="18214" y="14443"/>
                </a:cubicBezTo>
                <a:cubicBezTo>
                  <a:pt x="18204" y="14458"/>
                  <a:pt x="18195" y="14458"/>
                  <a:pt x="18195" y="14443"/>
                </a:cubicBezTo>
                <a:cubicBezTo>
                  <a:pt x="18168" y="14427"/>
                  <a:pt x="18159" y="14396"/>
                  <a:pt x="18149" y="14365"/>
                </a:cubicBezTo>
                <a:cubicBezTo>
                  <a:pt x="18140" y="14318"/>
                  <a:pt x="18168" y="14272"/>
                  <a:pt x="18186" y="14272"/>
                </a:cubicBezTo>
                <a:close/>
                <a:moveTo>
                  <a:pt x="18296" y="14847"/>
                </a:moveTo>
                <a:cubicBezTo>
                  <a:pt x="18305" y="14847"/>
                  <a:pt x="18305" y="14847"/>
                  <a:pt x="18305" y="14847"/>
                </a:cubicBezTo>
                <a:cubicBezTo>
                  <a:pt x="18305" y="14831"/>
                  <a:pt x="18314" y="14831"/>
                  <a:pt x="18314" y="14831"/>
                </a:cubicBezTo>
                <a:cubicBezTo>
                  <a:pt x="18323" y="14831"/>
                  <a:pt x="18323" y="14831"/>
                  <a:pt x="18323" y="14847"/>
                </a:cubicBezTo>
                <a:cubicBezTo>
                  <a:pt x="18323" y="14847"/>
                  <a:pt x="18323" y="14847"/>
                  <a:pt x="18323" y="14847"/>
                </a:cubicBezTo>
                <a:cubicBezTo>
                  <a:pt x="18314" y="14847"/>
                  <a:pt x="18305" y="14847"/>
                  <a:pt x="18305" y="14847"/>
                </a:cubicBezTo>
                <a:cubicBezTo>
                  <a:pt x="18305" y="14847"/>
                  <a:pt x="18305" y="14847"/>
                  <a:pt x="18305" y="14847"/>
                </a:cubicBezTo>
                <a:cubicBezTo>
                  <a:pt x="18296" y="14847"/>
                  <a:pt x="18296" y="14847"/>
                  <a:pt x="18296" y="14847"/>
                </a:cubicBezTo>
                <a:cubicBezTo>
                  <a:pt x="18296" y="14847"/>
                  <a:pt x="18296" y="14847"/>
                  <a:pt x="18296" y="14847"/>
                </a:cubicBezTo>
                <a:close/>
                <a:moveTo>
                  <a:pt x="6965" y="8305"/>
                </a:moveTo>
                <a:cubicBezTo>
                  <a:pt x="6965" y="8305"/>
                  <a:pt x="6965" y="8305"/>
                  <a:pt x="6965" y="8305"/>
                </a:cubicBezTo>
                <a:cubicBezTo>
                  <a:pt x="6965" y="8305"/>
                  <a:pt x="6965" y="8305"/>
                  <a:pt x="6965" y="8305"/>
                </a:cubicBezTo>
                <a:cubicBezTo>
                  <a:pt x="6965" y="8305"/>
                  <a:pt x="6965" y="8305"/>
                  <a:pt x="6965" y="8305"/>
                </a:cubicBezTo>
                <a:close/>
                <a:moveTo>
                  <a:pt x="6938" y="8103"/>
                </a:moveTo>
                <a:cubicBezTo>
                  <a:pt x="6938" y="8087"/>
                  <a:pt x="6938" y="8072"/>
                  <a:pt x="6938" y="8072"/>
                </a:cubicBezTo>
                <a:cubicBezTo>
                  <a:pt x="6928" y="8056"/>
                  <a:pt x="6928" y="8040"/>
                  <a:pt x="6919" y="8040"/>
                </a:cubicBezTo>
                <a:cubicBezTo>
                  <a:pt x="6910" y="8025"/>
                  <a:pt x="6910" y="8025"/>
                  <a:pt x="6901" y="8025"/>
                </a:cubicBezTo>
                <a:cubicBezTo>
                  <a:pt x="6892" y="8040"/>
                  <a:pt x="6883" y="8040"/>
                  <a:pt x="6874" y="8040"/>
                </a:cubicBezTo>
                <a:cubicBezTo>
                  <a:pt x="6864" y="8056"/>
                  <a:pt x="6846" y="8056"/>
                  <a:pt x="6828" y="8056"/>
                </a:cubicBezTo>
                <a:cubicBezTo>
                  <a:pt x="6809" y="8040"/>
                  <a:pt x="6809" y="8040"/>
                  <a:pt x="6809" y="8009"/>
                </a:cubicBezTo>
                <a:cubicBezTo>
                  <a:pt x="6809" y="8009"/>
                  <a:pt x="6809" y="7994"/>
                  <a:pt x="6809" y="7994"/>
                </a:cubicBezTo>
                <a:cubicBezTo>
                  <a:pt x="6809" y="7978"/>
                  <a:pt x="6809" y="7947"/>
                  <a:pt x="6791" y="7947"/>
                </a:cubicBezTo>
                <a:cubicBezTo>
                  <a:pt x="6782" y="7947"/>
                  <a:pt x="6782" y="7947"/>
                  <a:pt x="6773" y="7947"/>
                </a:cubicBezTo>
                <a:cubicBezTo>
                  <a:pt x="6773" y="7947"/>
                  <a:pt x="6773" y="7947"/>
                  <a:pt x="6773" y="7947"/>
                </a:cubicBezTo>
                <a:cubicBezTo>
                  <a:pt x="6764" y="7963"/>
                  <a:pt x="6764" y="7963"/>
                  <a:pt x="6764" y="7963"/>
                </a:cubicBezTo>
                <a:cubicBezTo>
                  <a:pt x="6773" y="7947"/>
                  <a:pt x="6773" y="7947"/>
                  <a:pt x="6773" y="7947"/>
                </a:cubicBezTo>
                <a:cubicBezTo>
                  <a:pt x="6773" y="7947"/>
                  <a:pt x="6773" y="7947"/>
                  <a:pt x="6773" y="7947"/>
                </a:cubicBezTo>
                <a:cubicBezTo>
                  <a:pt x="6782" y="7916"/>
                  <a:pt x="6791" y="7885"/>
                  <a:pt x="6809" y="7854"/>
                </a:cubicBezTo>
                <a:cubicBezTo>
                  <a:pt x="6828" y="7823"/>
                  <a:pt x="6837" y="7792"/>
                  <a:pt x="6846" y="7761"/>
                </a:cubicBezTo>
                <a:cubicBezTo>
                  <a:pt x="6846" y="7761"/>
                  <a:pt x="6846" y="7745"/>
                  <a:pt x="6846" y="7745"/>
                </a:cubicBezTo>
                <a:cubicBezTo>
                  <a:pt x="6846" y="7730"/>
                  <a:pt x="6837" y="7730"/>
                  <a:pt x="6828" y="7730"/>
                </a:cubicBezTo>
                <a:cubicBezTo>
                  <a:pt x="6800" y="7745"/>
                  <a:pt x="6782" y="7761"/>
                  <a:pt x="6764" y="7792"/>
                </a:cubicBezTo>
                <a:cubicBezTo>
                  <a:pt x="6718" y="7870"/>
                  <a:pt x="6691" y="7963"/>
                  <a:pt x="6663" y="8040"/>
                </a:cubicBezTo>
                <a:cubicBezTo>
                  <a:pt x="6645" y="8087"/>
                  <a:pt x="6626" y="8118"/>
                  <a:pt x="6599" y="8149"/>
                </a:cubicBezTo>
                <a:cubicBezTo>
                  <a:pt x="6590" y="8149"/>
                  <a:pt x="6590" y="8165"/>
                  <a:pt x="6599" y="8180"/>
                </a:cubicBezTo>
                <a:cubicBezTo>
                  <a:pt x="6608" y="8196"/>
                  <a:pt x="6599" y="8211"/>
                  <a:pt x="6590" y="8227"/>
                </a:cubicBezTo>
                <a:cubicBezTo>
                  <a:pt x="6581" y="8243"/>
                  <a:pt x="6572" y="8258"/>
                  <a:pt x="6572" y="8274"/>
                </a:cubicBezTo>
                <a:cubicBezTo>
                  <a:pt x="6562" y="8274"/>
                  <a:pt x="6572" y="8305"/>
                  <a:pt x="6572" y="8305"/>
                </a:cubicBezTo>
                <a:cubicBezTo>
                  <a:pt x="6581" y="8305"/>
                  <a:pt x="6590" y="8320"/>
                  <a:pt x="6599" y="8320"/>
                </a:cubicBezTo>
                <a:cubicBezTo>
                  <a:pt x="6626" y="8305"/>
                  <a:pt x="6654" y="8305"/>
                  <a:pt x="6672" y="8320"/>
                </a:cubicBezTo>
                <a:cubicBezTo>
                  <a:pt x="6700" y="8336"/>
                  <a:pt x="6718" y="8336"/>
                  <a:pt x="6736" y="8320"/>
                </a:cubicBezTo>
                <a:cubicBezTo>
                  <a:pt x="6764" y="8305"/>
                  <a:pt x="6782" y="8336"/>
                  <a:pt x="6800" y="8351"/>
                </a:cubicBezTo>
                <a:cubicBezTo>
                  <a:pt x="6800" y="8351"/>
                  <a:pt x="6800" y="8351"/>
                  <a:pt x="6800" y="8367"/>
                </a:cubicBezTo>
                <a:cubicBezTo>
                  <a:pt x="6791" y="8367"/>
                  <a:pt x="6782" y="8382"/>
                  <a:pt x="6773" y="8398"/>
                </a:cubicBezTo>
                <a:cubicBezTo>
                  <a:pt x="6773" y="8398"/>
                  <a:pt x="6773" y="8413"/>
                  <a:pt x="6773" y="8429"/>
                </a:cubicBezTo>
                <a:cubicBezTo>
                  <a:pt x="6782" y="8429"/>
                  <a:pt x="6782" y="8429"/>
                  <a:pt x="6791" y="8429"/>
                </a:cubicBezTo>
                <a:cubicBezTo>
                  <a:pt x="6800" y="8429"/>
                  <a:pt x="6809" y="8429"/>
                  <a:pt x="6819" y="8413"/>
                </a:cubicBezTo>
                <a:cubicBezTo>
                  <a:pt x="6828" y="8367"/>
                  <a:pt x="6855" y="8367"/>
                  <a:pt x="6874" y="8336"/>
                </a:cubicBezTo>
                <a:cubicBezTo>
                  <a:pt x="6874" y="8336"/>
                  <a:pt x="6883" y="8336"/>
                  <a:pt x="6883" y="8351"/>
                </a:cubicBezTo>
                <a:cubicBezTo>
                  <a:pt x="6874" y="8367"/>
                  <a:pt x="6874" y="8382"/>
                  <a:pt x="6874" y="8413"/>
                </a:cubicBezTo>
                <a:cubicBezTo>
                  <a:pt x="6874" y="8413"/>
                  <a:pt x="6874" y="8429"/>
                  <a:pt x="6874" y="8429"/>
                </a:cubicBezTo>
                <a:cubicBezTo>
                  <a:pt x="6892" y="8445"/>
                  <a:pt x="6910" y="8476"/>
                  <a:pt x="6928" y="8476"/>
                </a:cubicBezTo>
                <a:cubicBezTo>
                  <a:pt x="6938" y="8476"/>
                  <a:pt x="6947" y="8460"/>
                  <a:pt x="6956" y="8460"/>
                </a:cubicBezTo>
                <a:cubicBezTo>
                  <a:pt x="6956" y="8429"/>
                  <a:pt x="6965" y="8398"/>
                  <a:pt x="6974" y="8367"/>
                </a:cubicBezTo>
                <a:cubicBezTo>
                  <a:pt x="6974" y="8336"/>
                  <a:pt x="6974" y="8320"/>
                  <a:pt x="6965" y="8305"/>
                </a:cubicBezTo>
                <a:cubicBezTo>
                  <a:pt x="6965" y="8305"/>
                  <a:pt x="6965" y="8305"/>
                  <a:pt x="6956" y="8305"/>
                </a:cubicBezTo>
                <a:cubicBezTo>
                  <a:pt x="6956" y="8305"/>
                  <a:pt x="6956" y="8320"/>
                  <a:pt x="6956" y="8320"/>
                </a:cubicBezTo>
                <a:cubicBezTo>
                  <a:pt x="6956" y="8320"/>
                  <a:pt x="6956" y="8305"/>
                  <a:pt x="6956" y="8305"/>
                </a:cubicBezTo>
                <a:cubicBezTo>
                  <a:pt x="6956" y="8305"/>
                  <a:pt x="6956" y="8305"/>
                  <a:pt x="6956" y="8305"/>
                </a:cubicBezTo>
                <a:cubicBezTo>
                  <a:pt x="6956" y="8305"/>
                  <a:pt x="6965" y="8305"/>
                  <a:pt x="6965" y="8305"/>
                </a:cubicBezTo>
                <a:cubicBezTo>
                  <a:pt x="6956" y="8289"/>
                  <a:pt x="6938" y="8289"/>
                  <a:pt x="6928" y="8289"/>
                </a:cubicBezTo>
                <a:cubicBezTo>
                  <a:pt x="6919" y="8289"/>
                  <a:pt x="6919" y="8274"/>
                  <a:pt x="6919" y="8274"/>
                </a:cubicBezTo>
                <a:cubicBezTo>
                  <a:pt x="6928" y="8258"/>
                  <a:pt x="6928" y="8243"/>
                  <a:pt x="6928" y="8243"/>
                </a:cubicBezTo>
                <a:cubicBezTo>
                  <a:pt x="6938" y="8227"/>
                  <a:pt x="6947" y="8211"/>
                  <a:pt x="6956" y="8196"/>
                </a:cubicBezTo>
                <a:cubicBezTo>
                  <a:pt x="6956" y="8196"/>
                  <a:pt x="6956" y="8196"/>
                  <a:pt x="6956" y="8180"/>
                </a:cubicBezTo>
                <a:cubicBezTo>
                  <a:pt x="6956" y="8180"/>
                  <a:pt x="6947" y="8180"/>
                  <a:pt x="6947" y="8180"/>
                </a:cubicBezTo>
                <a:cubicBezTo>
                  <a:pt x="6938" y="8180"/>
                  <a:pt x="6928" y="8180"/>
                  <a:pt x="6919" y="8165"/>
                </a:cubicBezTo>
                <a:cubicBezTo>
                  <a:pt x="6919" y="8165"/>
                  <a:pt x="6919" y="8149"/>
                  <a:pt x="6928" y="8134"/>
                </a:cubicBezTo>
                <a:cubicBezTo>
                  <a:pt x="6928" y="8118"/>
                  <a:pt x="6938" y="8118"/>
                  <a:pt x="6938" y="8103"/>
                </a:cubicBezTo>
                <a:close/>
                <a:moveTo>
                  <a:pt x="4476" y="1436"/>
                </a:moveTo>
                <a:cubicBezTo>
                  <a:pt x="4503" y="1452"/>
                  <a:pt x="4521" y="1467"/>
                  <a:pt x="4531" y="1467"/>
                </a:cubicBezTo>
                <a:cubicBezTo>
                  <a:pt x="4549" y="1483"/>
                  <a:pt x="4549" y="1498"/>
                  <a:pt x="4558" y="1514"/>
                </a:cubicBezTo>
                <a:cubicBezTo>
                  <a:pt x="4567" y="1529"/>
                  <a:pt x="4585" y="1529"/>
                  <a:pt x="4595" y="1529"/>
                </a:cubicBezTo>
                <a:cubicBezTo>
                  <a:pt x="4613" y="1514"/>
                  <a:pt x="4622" y="1483"/>
                  <a:pt x="4640" y="1467"/>
                </a:cubicBezTo>
                <a:cubicBezTo>
                  <a:pt x="4640" y="1467"/>
                  <a:pt x="4649" y="1467"/>
                  <a:pt x="4649" y="1467"/>
                </a:cubicBezTo>
                <a:cubicBezTo>
                  <a:pt x="4659" y="1483"/>
                  <a:pt x="4668" y="1483"/>
                  <a:pt x="4668" y="1467"/>
                </a:cubicBezTo>
                <a:cubicBezTo>
                  <a:pt x="4686" y="1436"/>
                  <a:pt x="4695" y="1405"/>
                  <a:pt x="4704" y="1374"/>
                </a:cubicBezTo>
                <a:cubicBezTo>
                  <a:pt x="4723" y="1358"/>
                  <a:pt x="4741" y="1327"/>
                  <a:pt x="4750" y="1296"/>
                </a:cubicBezTo>
                <a:cubicBezTo>
                  <a:pt x="4759" y="1296"/>
                  <a:pt x="4759" y="1296"/>
                  <a:pt x="4768" y="1296"/>
                </a:cubicBezTo>
                <a:cubicBezTo>
                  <a:pt x="4768" y="1296"/>
                  <a:pt x="4768" y="1312"/>
                  <a:pt x="4768" y="1327"/>
                </a:cubicBezTo>
                <a:cubicBezTo>
                  <a:pt x="4759" y="1358"/>
                  <a:pt x="4741" y="1390"/>
                  <a:pt x="4732" y="1421"/>
                </a:cubicBezTo>
                <a:cubicBezTo>
                  <a:pt x="4723" y="1436"/>
                  <a:pt x="4732" y="1452"/>
                  <a:pt x="4732" y="1483"/>
                </a:cubicBezTo>
                <a:cubicBezTo>
                  <a:pt x="4732" y="1498"/>
                  <a:pt x="4750" y="1498"/>
                  <a:pt x="4759" y="1498"/>
                </a:cubicBezTo>
                <a:cubicBezTo>
                  <a:pt x="4768" y="1483"/>
                  <a:pt x="4778" y="1483"/>
                  <a:pt x="4778" y="1467"/>
                </a:cubicBezTo>
                <a:cubicBezTo>
                  <a:pt x="4787" y="1436"/>
                  <a:pt x="4805" y="1421"/>
                  <a:pt x="4823" y="1421"/>
                </a:cubicBezTo>
                <a:cubicBezTo>
                  <a:pt x="4833" y="1421"/>
                  <a:pt x="4833" y="1405"/>
                  <a:pt x="4842" y="1405"/>
                </a:cubicBezTo>
                <a:cubicBezTo>
                  <a:pt x="4851" y="1390"/>
                  <a:pt x="4860" y="1390"/>
                  <a:pt x="4860" y="1374"/>
                </a:cubicBezTo>
                <a:cubicBezTo>
                  <a:pt x="4878" y="1327"/>
                  <a:pt x="4906" y="1312"/>
                  <a:pt x="4915" y="1250"/>
                </a:cubicBezTo>
                <a:cubicBezTo>
                  <a:pt x="4915" y="1234"/>
                  <a:pt x="4924" y="1219"/>
                  <a:pt x="4933" y="1219"/>
                </a:cubicBezTo>
                <a:cubicBezTo>
                  <a:pt x="4933" y="1219"/>
                  <a:pt x="4942" y="1203"/>
                  <a:pt x="4952" y="1203"/>
                </a:cubicBezTo>
                <a:cubicBezTo>
                  <a:pt x="4961" y="1188"/>
                  <a:pt x="4961" y="1188"/>
                  <a:pt x="4961" y="1172"/>
                </a:cubicBezTo>
                <a:cubicBezTo>
                  <a:pt x="4961" y="1156"/>
                  <a:pt x="4961" y="1125"/>
                  <a:pt x="4961" y="1110"/>
                </a:cubicBezTo>
                <a:cubicBezTo>
                  <a:pt x="4961" y="1094"/>
                  <a:pt x="4952" y="1063"/>
                  <a:pt x="4952" y="1079"/>
                </a:cubicBezTo>
                <a:cubicBezTo>
                  <a:pt x="4942" y="1079"/>
                  <a:pt x="4933" y="1079"/>
                  <a:pt x="4924" y="1094"/>
                </a:cubicBezTo>
                <a:cubicBezTo>
                  <a:pt x="4915" y="1110"/>
                  <a:pt x="4906" y="1125"/>
                  <a:pt x="4897" y="1110"/>
                </a:cubicBezTo>
                <a:cubicBezTo>
                  <a:pt x="4878" y="1079"/>
                  <a:pt x="4851" y="1079"/>
                  <a:pt x="4833" y="1063"/>
                </a:cubicBezTo>
                <a:cubicBezTo>
                  <a:pt x="4814" y="1063"/>
                  <a:pt x="4805" y="1079"/>
                  <a:pt x="4787" y="1094"/>
                </a:cubicBezTo>
                <a:cubicBezTo>
                  <a:pt x="4732" y="1156"/>
                  <a:pt x="4677" y="1219"/>
                  <a:pt x="4613" y="1250"/>
                </a:cubicBezTo>
                <a:cubicBezTo>
                  <a:pt x="4595" y="1250"/>
                  <a:pt x="4585" y="1265"/>
                  <a:pt x="4567" y="1281"/>
                </a:cubicBezTo>
                <a:cubicBezTo>
                  <a:pt x="4540" y="1281"/>
                  <a:pt x="4521" y="1296"/>
                  <a:pt x="4494" y="1327"/>
                </a:cubicBezTo>
                <a:cubicBezTo>
                  <a:pt x="4476" y="1343"/>
                  <a:pt x="4466" y="1390"/>
                  <a:pt x="4466" y="1421"/>
                </a:cubicBezTo>
                <a:cubicBezTo>
                  <a:pt x="4466" y="1421"/>
                  <a:pt x="4476" y="1436"/>
                  <a:pt x="4476" y="1436"/>
                </a:cubicBezTo>
                <a:close/>
                <a:moveTo>
                  <a:pt x="10901" y="1887"/>
                </a:moveTo>
                <a:cubicBezTo>
                  <a:pt x="10910" y="1949"/>
                  <a:pt x="10928" y="1965"/>
                  <a:pt x="10965" y="1965"/>
                </a:cubicBezTo>
                <a:cubicBezTo>
                  <a:pt x="10974" y="1965"/>
                  <a:pt x="10983" y="1965"/>
                  <a:pt x="11001" y="1965"/>
                </a:cubicBezTo>
                <a:cubicBezTo>
                  <a:pt x="11001" y="1965"/>
                  <a:pt x="11001" y="1965"/>
                  <a:pt x="11001" y="1965"/>
                </a:cubicBezTo>
                <a:cubicBezTo>
                  <a:pt x="11001" y="1965"/>
                  <a:pt x="11001" y="1965"/>
                  <a:pt x="11011" y="1965"/>
                </a:cubicBezTo>
                <a:cubicBezTo>
                  <a:pt x="11011" y="1949"/>
                  <a:pt x="11020" y="1949"/>
                  <a:pt x="11020" y="1949"/>
                </a:cubicBezTo>
                <a:cubicBezTo>
                  <a:pt x="11029" y="1949"/>
                  <a:pt x="11029" y="1949"/>
                  <a:pt x="11029" y="1949"/>
                </a:cubicBezTo>
                <a:cubicBezTo>
                  <a:pt x="11029" y="1949"/>
                  <a:pt x="11029" y="1965"/>
                  <a:pt x="11020" y="1965"/>
                </a:cubicBezTo>
                <a:cubicBezTo>
                  <a:pt x="11020" y="1965"/>
                  <a:pt x="11011" y="1965"/>
                  <a:pt x="11011" y="1965"/>
                </a:cubicBezTo>
                <a:cubicBezTo>
                  <a:pt x="11001" y="1965"/>
                  <a:pt x="11001" y="1965"/>
                  <a:pt x="11001" y="1965"/>
                </a:cubicBezTo>
                <a:cubicBezTo>
                  <a:pt x="11001" y="1965"/>
                  <a:pt x="11001" y="1965"/>
                  <a:pt x="11001" y="1965"/>
                </a:cubicBezTo>
                <a:cubicBezTo>
                  <a:pt x="10992" y="1965"/>
                  <a:pt x="10992" y="1980"/>
                  <a:pt x="10983" y="1980"/>
                </a:cubicBezTo>
                <a:cubicBezTo>
                  <a:pt x="10974" y="1996"/>
                  <a:pt x="10974" y="2027"/>
                  <a:pt x="10983" y="2027"/>
                </a:cubicBezTo>
                <a:cubicBezTo>
                  <a:pt x="11001" y="2042"/>
                  <a:pt x="11011" y="2058"/>
                  <a:pt x="11029" y="2073"/>
                </a:cubicBezTo>
                <a:cubicBezTo>
                  <a:pt x="11038" y="2089"/>
                  <a:pt x="11056" y="2089"/>
                  <a:pt x="11065" y="2089"/>
                </a:cubicBezTo>
                <a:cubicBezTo>
                  <a:pt x="11093" y="2073"/>
                  <a:pt x="11102" y="2073"/>
                  <a:pt x="11120" y="2104"/>
                </a:cubicBezTo>
                <a:cubicBezTo>
                  <a:pt x="11139" y="2135"/>
                  <a:pt x="11148" y="2135"/>
                  <a:pt x="11175" y="2104"/>
                </a:cubicBezTo>
                <a:cubicBezTo>
                  <a:pt x="11184" y="2089"/>
                  <a:pt x="11184" y="2073"/>
                  <a:pt x="11203" y="2073"/>
                </a:cubicBezTo>
                <a:cubicBezTo>
                  <a:pt x="11230" y="2073"/>
                  <a:pt x="11239" y="2058"/>
                  <a:pt x="11248" y="2011"/>
                </a:cubicBezTo>
                <a:cubicBezTo>
                  <a:pt x="11248" y="1980"/>
                  <a:pt x="11258" y="1965"/>
                  <a:pt x="11267" y="1933"/>
                </a:cubicBezTo>
                <a:cubicBezTo>
                  <a:pt x="11294" y="1902"/>
                  <a:pt x="11294" y="1856"/>
                  <a:pt x="11294" y="1809"/>
                </a:cubicBezTo>
                <a:cubicBezTo>
                  <a:pt x="11276" y="1794"/>
                  <a:pt x="11267" y="1778"/>
                  <a:pt x="11248" y="1778"/>
                </a:cubicBezTo>
                <a:cubicBezTo>
                  <a:pt x="11221" y="1763"/>
                  <a:pt x="11194" y="1747"/>
                  <a:pt x="11166" y="1731"/>
                </a:cubicBezTo>
                <a:cubicBezTo>
                  <a:pt x="11148" y="1716"/>
                  <a:pt x="11139" y="1731"/>
                  <a:pt x="11129" y="1747"/>
                </a:cubicBezTo>
                <a:cubicBezTo>
                  <a:pt x="11120" y="1763"/>
                  <a:pt x="11120" y="1763"/>
                  <a:pt x="11111" y="1731"/>
                </a:cubicBezTo>
                <a:cubicBezTo>
                  <a:pt x="11111" y="1731"/>
                  <a:pt x="11102" y="1716"/>
                  <a:pt x="11102" y="1716"/>
                </a:cubicBezTo>
                <a:cubicBezTo>
                  <a:pt x="11102" y="1700"/>
                  <a:pt x="11093" y="1685"/>
                  <a:pt x="11084" y="1700"/>
                </a:cubicBezTo>
                <a:cubicBezTo>
                  <a:pt x="11075" y="1700"/>
                  <a:pt x="11075" y="1700"/>
                  <a:pt x="11075" y="1716"/>
                </a:cubicBezTo>
                <a:cubicBezTo>
                  <a:pt x="11065" y="1731"/>
                  <a:pt x="11065" y="1747"/>
                  <a:pt x="11065" y="1747"/>
                </a:cubicBezTo>
                <a:cubicBezTo>
                  <a:pt x="11065" y="1763"/>
                  <a:pt x="11065" y="1778"/>
                  <a:pt x="11065" y="1794"/>
                </a:cubicBezTo>
                <a:cubicBezTo>
                  <a:pt x="11056" y="1809"/>
                  <a:pt x="11047" y="1778"/>
                  <a:pt x="11047" y="1778"/>
                </a:cubicBezTo>
                <a:cubicBezTo>
                  <a:pt x="11047" y="1778"/>
                  <a:pt x="11038" y="1778"/>
                  <a:pt x="11038" y="1778"/>
                </a:cubicBezTo>
                <a:cubicBezTo>
                  <a:pt x="11011" y="1778"/>
                  <a:pt x="10992" y="1747"/>
                  <a:pt x="10974" y="1716"/>
                </a:cubicBezTo>
                <a:cubicBezTo>
                  <a:pt x="10974" y="1716"/>
                  <a:pt x="10965" y="1716"/>
                  <a:pt x="10965" y="1700"/>
                </a:cubicBezTo>
                <a:cubicBezTo>
                  <a:pt x="10956" y="1700"/>
                  <a:pt x="10946" y="1700"/>
                  <a:pt x="10946" y="1731"/>
                </a:cubicBezTo>
                <a:cubicBezTo>
                  <a:pt x="10946" y="1731"/>
                  <a:pt x="10946" y="1747"/>
                  <a:pt x="10946" y="1747"/>
                </a:cubicBezTo>
                <a:cubicBezTo>
                  <a:pt x="10946" y="1763"/>
                  <a:pt x="10937" y="1778"/>
                  <a:pt x="10937" y="1778"/>
                </a:cubicBezTo>
                <a:cubicBezTo>
                  <a:pt x="10928" y="1778"/>
                  <a:pt x="10928" y="1763"/>
                  <a:pt x="10919" y="1763"/>
                </a:cubicBezTo>
                <a:cubicBezTo>
                  <a:pt x="10919" y="1763"/>
                  <a:pt x="10910" y="1763"/>
                  <a:pt x="10910" y="1763"/>
                </a:cubicBezTo>
                <a:cubicBezTo>
                  <a:pt x="10901" y="1794"/>
                  <a:pt x="10892" y="1809"/>
                  <a:pt x="10901" y="1825"/>
                </a:cubicBezTo>
                <a:cubicBezTo>
                  <a:pt x="10901" y="1840"/>
                  <a:pt x="10901" y="1871"/>
                  <a:pt x="10901" y="1887"/>
                </a:cubicBezTo>
                <a:close/>
                <a:moveTo>
                  <a:pt x="5373" y="1685"/>
                </a:moveTo>
                <a:cubicBezTo>
                  <a:pt x="5363" y="1700"/>
                  <a:pt x="5363" y="1716"/>
                  <a:pt x="5363" y="1731"/>
                </a:cubicBezTo>
                <a:cubicBezTo>
                  <a:pt x="5354" y="1763"/>
                  <a:pt x="5354" y="1794"/>
                  <a:pt x="5345" y="1825"/>
                </a:cubicBezTo>
                <a:cubicBezTo>
                  <a:pt x="5336" y="1825"/>
                  <a:pt x="5336" y="1840"/>
                  <a:pt x="5336" y="1840"/>
                </a:cubicBezTo>
                <a:cubicBezTo>
                  <a:pt x="5345" y="1887"/>
                  <a:pt x="5354" y="1933"/>
                  <a:pt x="5345" y="1980"/>
                </a:cubicBezTo>
                <a:cubicBezTo>
                  <a:pt x="5336" y="1980"/>
                  <a:pt x="5345" y="1980"/>
                  <a:pt x="5354" y="1996"/>
                </a:cubicBezTo>
                <a:cubicBezTo>
                  <a:pt x="5354" y="1996"/>
                  <a:pt x="5363" y="2011"/>
                  <a:pt x="5363" y="2011"/>
                </a:cubicBezTo>
                <a:cubicBezTo>
                  <a:pt x="5354" y="2058"/>
                  <a:pt x="5373" y="2058"/>
                  <a:pt x="5391" y="2073"/>
                </a:cubicBezTo>
                <a:cubicBezTo>
                  <a:pt x="5418" y="2073"/>
                  <a:pt x="5437" y="2073"/>
                  <a:pt x="5464" y="2089"/>
                </a:cubicBezTo>
                <a:cubicBezTo>
                  <a:pt x="5464" y="2089"/>
                  <a:pt x="5473" y="2089"/>
                  <a:pt x="5473" y="2089"/>
                </a:cubicBezTo>
                <a:cubicBezTo>
                  <a:pt x="5464" y="2089"/>
                  <a:pt x="5464" y="2104"/>
                  <a:pt x="5464" y="2104"/>
                </a:cubicBezTo>
                <a:cubicBezTo>
                  <a:pt x="5455" y="2120"/>
                  <a:pt x="5446" y="2120"/>
                  <a:pt x="5437" y="2120"/>
                </a:cubicBezTo>
                <a:cubicBezTo>
                  <a:pt x="5418" y="2135"/>
                  <a:pt x="5409" y="2151"/>
                  <a:pt x="5409" y="2182"/>
                </a:cubicBezTo>
                <a:cubicBezTo>
                  <a:pt x="5409" y="2198"/>
                  <a:pt x="5409" y="2213"/>
                  <a:pt x="5400" y="2229"/>
                </a:cubicBezTo>
                <a:cubicBezTo>
                  <a:pt x="5400" y="2244"/>
                  <a:pt x="5409" y="2260"/>
                  <a:pt x="5418" y="2275"/>
                </a:cubicBezTo>
                <a:cubicBezTo>
                  <a:pt x="5437" y="2275"/>
                  <a:pt x="5464" y="2291"/>
                  <a:pt x="5482" y="2306"/>
                </a:cubicBezTo>
                <a:cubicBezTo>
                  <a:pt x="5501" y="2306"/>
                  <a:pt x="5528" y="2291"/>
                  <a:pt x="5537" y="2260"/>
                </a:cubicBezTo>
                <a:cubicBezTo>
                  <a:pt x="5537" y="2244"/>
                  <a:pt x="5537" y="2244"/>
                  <a:pt x="5537" y="2229"/>
                </a:cubicBezTo>
                <a:cubicBezTo>
                  <a:pt x="5546" y="2198"/>
                  <a:pt x="5565" y="2182"/>
                  <a:pt x="5583" y="2182"/>
                </a:cubicBezTo>
                <a:cubicBezTo>
                  <a:pt x="5583" y="2151"/>
                  <a:pt x="5592" y="2120"/>
                  <a:pt x="5601" y="2104"/>
                </a:cubicBezTo>
                <a:cubicBezTo>
                  <a:pt x="5611" y="2073"/>
                  <a:pt x="5620" y="2042"/>
                  <a:pt x="5629" y="2027"/>
                </a:cubicBezTo>
                <a:cubicBezTo>
                  <a:pt x="5638" y="2027"/>
                  <a:pt x="5638" y="2011"/>
                  <a:pt x="5638" y="2011"/>
                </a:cubicBezTo>
                <a:cubicBezTo>
                  <a:pt x="5647" y="1980"/>
                  <a:pt x="5665" y="1933"/>
                  <a:pt x="5675" y="1902"/>
                </a:cubicBezTo>
                <a:cubicBezTo>
                  <a:pt x="5675" y="1887"/>
                  <a:pt x="5675" y="1887"/>
                  <a:pt x="5675" y="1871"/>
                </a:cubicBezTo>
                <a:cubicBezTo>
                  <a:pt x="5675" y="1856"/>
                  <a:pt x="5665" y="1840"/>
                  <a:pt x="5665" y="1825"/>
                </a:cubicBezTo>
                <a:cubicBezTo>
                  <a:pt x="5656" y="1809"/>
                  <a:pt x="5647" y="1809"/>
                  <a:pt x="5638" y="1809"/>
                </a:cubicBezTo>
                <a:cubicBezTo>
                  <a:pt x="5620" y="1809"/>
                  <a:pt x="5611" y="1794"/>
                  <a:pt x="5601" y="1778"/>
                </a:cubicBezTo>
                <a:cubicBezTo>
                  <a:pt x="5574" y="1763"/>
                  <a:pt x="5556" y="1763"/>
                  <a:pt x="5537" y="1778"/>
                </a:cubicBezTo>
                <a:cubicBezTo>
                  <a:pt x="5528" y="1794"/>
                  <a:pt x="5519" y="1825"/>
                  <a:pt x="5519" y="1840"/>
                </a:cubicBezTo>
                <a:cubicBezTo>
                  <a:pt x="5519" y="1871"/>
                  <a:pt x="5519" y="1902"/>
                  <a:pt x="5519" y="1933"/>
                </a:cubicBezTo>
                <a:cubicBezTo>
                  <a:pt x="5519" y="1949"/>
                  <a:pt x="5519" y="1949"/>
                  <a:pt x="5510" y="1949"/>
                </a:cubicBezTo>
                <a:cubicBezTo>
                  <a:pt x="5510" y="1949"/>
                  <a:pt x="5510" y="1949"/>
                  <a:pt x="5510" y="1933"/>
                </a:cubicBezTo>
                <a:cubicBezTo>
                  <a:pt x="5501" y="1902"/>
                  <a:pt x="5492" y="1871"/>
                  <a:pt x="5482" y="1840"/>
                </a:cubicBezTo>
                <a:cubicBezTo>
                  <a:pt x="5482" y="1840"/>
                  <a:pt x="5473" y="1825"/>
                  <a:pt x="5473" y="1825"/>
                </a:cubicBezTo>
                <a:cubicBezTo>
                  <a:pt x="5464" y="1825"/>
                  <a:pt x="5455" y="1840"/>
                  <a:pt x="5455" y="1840"/>
                </a:cubicBezTo>
                <a:cubicBezTo>
                  <a:pt x="5446" y="1887"/>
                  <a:pt x="5437" y="1918"/>
                  <a:pt x="5427" y="1965"/>
                </a:cubicBezTo>
                <a:cubicBezTo>
                  <a:pt x="5427" y="1965"/>
                  <a:pt x="5427" y="1965"/>
                  <a:pt x="5427" y="1965"/>
                </a:cubicBezTo>
                <a:cubicBezTo>
                  <a:pt x="5418" y="1965"/>
                  <a:pt x="5418" y="1965"/>
                  <a:pt x="5418" y="1965"/>
                </a:cubicBezTo>
                <a:cubicBezTo>
                  <a:pt x="5427" y="1965"/>
                  <a:pt x="5427" y="1965"/>
                  <a:pt x="5427" y="1965"/>
                </a:cubicBezTo>
                <a:cubicBezTo>
                  <a:pt x="5427" y="1965"/>
                  <a:pt x="5427" y="1965"/>
                  <a:pt x="5427" y="1965"/>
                </a:cubicBezTo>
                <a:cubicBezTo>
                  <a:pt x="5418" y="1933"/>
                  <a:pt x="5409" y="1918"/>
                  <a:pt x="5418" y="1887"/>
                </a:cubicBezTo>
                <a:cubicBezTo>
                  <a:pt x="5418" y="1871"/>
                  <a:pt x="5427" y="1856"/>
                  <a:pt x="5418" y="1856"/>
                </a:cubicBezTo>
                <a:cubicBezTo>
                  <a:pt x="5409" y="1825"/>
                  <a:pt x="5409" y="1778"/>
                  <a:pt x="5409" y="1747"/>
                </a:cubicBezTo>
                <a:cubicBezTo>
                  <a:pt x="5409" y="1731"/>
                  <a:pt x="5409" y="1731"/>
                  <a:pt x="5409" y="1716"/>
                </a:cubicBezTo>
                <a:cubicBezTo>
                  <a:pt x="5409" y="1716"/>
                  <a:pt x="5400" y="1700"/>
                  <a:pt x="5400" y="1685"/>
                </a:cubicBezTo>
                <a:cubicBezTo>
                  <a:pt x="5391" y="1669"/>
                  <a:pt x="5373" y="1669"/>
                  <a:pt x="5373" y="1685"/>
                </a:cubicBezTo>
                <a:close/>
                <a:moveTo>
                  <a:pt x="9674" y="7357"/>
                </a:moveTo>
                <a:cubicBezTo>
                  <a:pt x="9674" y="7372"/>
                  <a:pt x="9674" y="7403"/>
                  <a:pt x="9665" y="7419"/>
                </a:cubicBezTo>
                <a:cubicBezTo>
                  <a:pt x="9665" y="7419"/>
                  <a:pt x="9656" y="7434"/>
                  <a:pt x="9656" y="7434"/>
                </a:cubicBezTo>
                <a:cubicBezTo>
                  <a:pt x="9638" y="7434"/>
                  <a:pt x="9619" y="7434"/>
                  <a:pt x="9601" y="7434"/>
                </a:cubicBezTo>
                <a:cubicBezTo>
                  <a:pt x="9592" y="7434"/>
                  <a:pt x="9592" y="7450"/>
                  <a:pt x="9592" y="7466"/>
                </a:cubicBezTo>
                <a:cubicBezTo>
                  <a:pt x="9583" y="7481"/>
                  <a:pt x="9592" y="7512"/>
                  <a:pt x="9583" y="7543"/>
                </a:cubicBezTo>
                <a:cubicBezTo>
                  <a:pt x="9583" y="7574"/>
                  <a:pt x="9592" y="7590"/>
                  <a:pt x="9601" y="7605"/>
                </a:cubicBezTo>
                <a:cubicBezTo>
                  <a:pt x="9610" y="7621"/>
                  <a:pt x="9610" y="7652"/>
                  <a:pt x="9601" y="7668"/>
                </a:cubicBezTo>
                <a:cubicBezTo>
                  <a:pt x="9592" y="7699"/>
                  <a:pt x="9583" y="7714"/>
                  <a:pt x="9574" y="7745"/>
                </a:cubicBezTo>
                <a:cubicBezTo>
                  <a:pt x="9574" y="7745"/>
                  <a:pt x="9564" y="7761"/>
                  <a:pt x="9564" y="7761"/>
                </a:cubicBezTo>
                <a:cubicBezTo>
                  <a:pt x="9546" y="7792"/>
                  <a:pt x="9555" y="7838"/>
                  <a:pt x="9574" y="7854"/>
                </a:cubicBezTo>
                <a:cubicBezTo>
                  <a:pt x="9601" y="7885"/>
                  <a:pt x="9628" y="7885"/>
                  <a:pt x="9656" y="7870"/>
                </a:cubicBezTo>
                <a:cubicBezTo>
                  <a:pt x="9665" y="7870"/>
                  <a:pt x="9683" y="7854"/>
                  <a:pt x="9693" y="7838"/>
                </a:cubicBezTo>
                <a:cubicBezTo>
                  <a:pt x="9720" y="7807"/>
                  <a:pt x="9738" y="7792"/>
                  <a:pt x="9766" y="7792"/>
                </a:cubicBezTo>
                <a:cubicBezTo>
                  <a:pt x="9784" y="7792"/>
                  <a:pt x="9784" y="7776"/>
                  <a:pt x="9793" y="7761"/>
                </a:cubicBezTo>
                <a:cubicBezTo>
                  <a:pt x="9812" y="7714"/>
                  <a:pt x="9821" y="7652"/>
                  <a:pt x="9812" y="7590"/>
                </a:cubicBezTo>
                <a:cubicBezTo>
                  <a:pt x="9812" y="7574"/>
                  <a:pt x="9812" y="7559"/>
                  <a:pt x="9812" y="7559"/>
                </a:cubicBezTo>
                <a:cubicBezTo>
                  <a:pt x="9802" y="7528"/>
                  <a:pt x="9812" y="7512"/>
                  <a:pt x="9821" y="7497"/>
                </a:cubicBezTo>
                <a:cubicBezTo>
                  <a:pt x="9821" y="7497"/>
                  <a:pt x="9821" y="7497"/>
                  <a:pt x="9830" y="7481"/>
                </a:cubicBezTo>
                <a:cubicBezTo>
                  <a:pt x="9848" y="7450"/>
                  <a:pt x="9848" y="7419"/>
                  <a:pt x="9839" y="7388"/>
                </a:cubicBezTo>
                <a:cubicBezTo>
                  <a:pt x="9830" y="7372"/>
                  <a:pt x="9830" y="7357"/>
                  <a:pt x="9821" y="7341"/>
                </a:cubicBezTo>
                <a:cubicBezTo>
                  <a:pt x="9812" y="7326"/>
                  <a:pt x="9812" y="7310"/>
                  <a:pt x="9802" y="7310"/>
                </a:cubicBezTo>
                <a:cubicBezTo>
                  <a:pt x="9775" y="7310"/>
                  <a:pt x="9757" y="7310"/>
                  <a:pt x="9738" y="7295"/>
                </a:cubicBezTo>
                <a:cubicBezTo>
                  <a:pt x="9729" y="7295"/>
                  <a:pt x="9729" y="7295"/>
                  <a:pt x="9720" y="7310"/>
                </a:cubicBezTo>
                <a:cubicBezTo>
                  <a:pt x="9702" y="7310"/>
                  <a:pt x="9683" y="7326"/>
                  <a:pt x="9674" y="7357"/>
                </a:cubicBezTo>
                <a:close/>
                <a:moveTo>
                  <a:pt x="18955" y="8476"/>
                </a:moveTo>
                <a:cubicBezTo>
                  <a:pt x="18955" y="8522"/>
                  <a:pt x="18982" y="8538"/>
                  <a:pt x="18992" y="8569"/>
                </a:cubicBezTo>
                <a:cubicBezTo>
                  <a:pt x="18992" y="8600"/>
                  <a:pt x="19001" y="8615"/>
                  <a:pt x="19010" y="8647"/>
                </a:cubicBezTo>
                <a:cubicBezTo>
                  <a:pt x="19010" y="8647"/>
                  <a:pt x="19019" y="8662"/>
                  <a:pt x="19019" y="8647"/>
                </a:cubicBezTo>
                <a:cubicBezTo>
                  <a:pt x="19037" y="8631"/>
                  <a:pt x="19056" y="8615"/>
                  <a:pt x="19074" y="8584"/>
                </a:cubicBezTo>
                <a:cubicBezTo>
                  <a:pt x="19074" y="8584"/>
                  <a:pt x="19074" y="8569"/>
                  <a:pt x="19074" y="8553"/>
                </a:cubicBezTo>
                <a:cubicBezTo>
                  <a:pt x="19056" y="8538"/>
                  <a:pt x="19037" y="8522"/>
                  <a:pt x="19019" y="8507"/>
                </a:cubicBezTo>
                <a:cubicBezTo>
                  <a:pt x="19019" y="8507"/>
                  <a:pt x="19019" y="8491"/>
                  <a:pt x="19019" y="8491"/>
                </a:cubicBezTo>
                <a:cubicBezTo>
                  <a:pt x="19028" y="8476"/>
                  <a:pt x="19037" y="8476"/>
                  <a:pt x="19046" y="8476"/>
                </a:cubicBezTo>
                <a:cubicBezTo>
                  <a:pt x="19074" y="8429"/>
                  <a:pt x="19101" y="8445"/>
                  <a:pt x="19129" y="8491"/>
                </a:cubicBezTo>
                <a:cubicBezTo>
                  <a:pt x="19147" y="8507"/>
                  <a:pt x="19165" y="8522"/>
                  <a:pt x="19184" y="8522"/>
                </a:cubicBezTo>
                <a:cubicBezTo>
                  <a:pt x="19193" y="8522"/>
                  <a:pt x="19193" y="8522"/>
                  <a:pt x="19193" y="8507"/>
                </a:cubicBezTo>
                <a:cubicBezTo>
                  <a:pt x="19202" y="8476"/>
                  <a:pt x="19202" y="8460"/>
                  <a:pt x="19202" y="8429"/>
                </a:cubicBezTo>
                <a:cubicBezTo>
                  <a:pt x="19211" y="8398"/>
                  <a:pt x="19220" y="8367"/>
                  <a:pt x="19239" y="8367"/>
                </a:cubicBezTo>
                <a:cubicBezTo>
                  <a:pt x="19257" y="8351"/>
                  <a:pt x="19275" y="8336"/>
                  <a:pt x="19294" y="8320"/>
                </a:cubicBezTo>
                <a:cubicBezTo>
                  <a:pt x="19303" y="8305"/>
                  <a:pt x="19312" y="8274"/>
                  <a:pt x="19303" y="8258"/>
                </a:cubicBezTo>
                <a:cubicBezTo>
                  <a:pt x="19294" y="8243"/>
                  <a:pt x="19284" y="8211"/>
                  <a:pt x="19275" y="8196"/>
                </a:cubicBezTo>
                <a:cubicBezTo>
                  <a:pt x="19266" y="8196"/>
                  <a:pt x="19266" y="8180"/>
                  <a:pt x="19266" y="8165"/>
                </a:cubicBezTo>
                <a:cubicBezTo>
                  <a:pt x="19257" y="8134"/>
                  <a:pt x="19257" y="8134"/>
                  <a:pt x="19248" y="8149"/>
                </a:cubicBezTo>
                <a:cubicBezTo>
                  <a:pt x="19220" y="8180"/>
                  <a:pt x="19202" y="8165"/>
                  <a:pt x="19175" y="8149"/>
                </a:cubicBezTo>
                <a:cubicBezTo>
                  <a:pt x="19138" y="8118"/>
                  <a:pt x="19111" y="8087"/>
                  <a:pt x="19083" y="8040"/>
                </a:cubicBezTo>
                <a:cubicBezTo>
                  <a:pt x="19065" y="8009"/>
                  <a:pt x="19046" y="7978"/>
                  <a:pt x="19019" y="7963"/>
                </a:cubicBezTo>
                <a:cubicBezTo>
                  <a:pt x="19010" y="7947"/>
                  <a:pt x="19001" y="7963"/>
                  <a:pt x="19001" y="7963"/>
                </a:cubicBezTo>
                <a:cubicBezTo>
                  <a:pt x="18992" y="7978"/>
                  <a:pt x="18992" y="7994"/>
                  <a:pt x="18992" y="8009"/>
                </a:cubicBezTo>
                <a:cubicBezTo>
                  <a:pt x="18992" y="8025"/>
                  <a:pt x="19001" y="8040"/>
                  <a:pt x="19010" y="8072"/>
                </a:cubicBezTo>
                <a:cubicBezTo>
                  <a:pt x="19010" y="8087"/>
                  <a:pt x="19019" y="8103"/>
                  <a:pt x="19019" y="8134"/>
                </a:cubicBezTo>
                <a:cubicBezTo>
                  <a:pt x="19019" y="8196"/>
                  <a:pt x="19019" y="8258"/>
                  <a:pt x="19019" y="8320"/>
                </a:cubicBezTo>
                <a:cubicBezTo>
                  <a:pt x="19019" y="8320"/>
                  <a:pt x="19019" y="8336"/>
                  <a:pt x="19010" y="8336"/>
                </a:cubicBezTo>
                <a:cubicBezTo>
                  <a:pt x="19010" y="8336"/>
                  <a:pt x="19001" y="8336"/>
                  <a:pt x="19001" y="8336"/>
                </a:cubicBezTo>
                <a:cubicBezTo>
                  <a:pt x="18982" y="8336"/>
                  <a:pt x="18982" y="8336"/>
                  <a:pt x="18982" y="8367"/>
                </a:cubicBezTo>
                <a:cubicBezTo>
                  <a:pt x="18982" y="8382"/>
                  <a:pt x="18982" y="8382"/>
                  <a:pt x="18982" y="8398"/>
                </a:cubicBezTo>
                <a:cubicBezTo>
                  <a:pt x="18973" y="8429"/>
                  <a:pt x="18964" y="8445"/>
                  <a:pt x="18955" y="8476"/>
                </a:cubicBezTo>
                <a:close/>
                <a:moveTo>
                  <a:pt x="5601" y="1172"/>
                </a:moveTo>
                <a:cubicBezTo>
                  <a:pt x="5620" y="1188"/>
                  <a:pt x="5629" y="1188"/>
                  <a:pt x="5647" y="1203"/>
                </a:cubicBezTo>
                <a:cubicBezTo>
                  <a:pt x="5647" y="1203"/>
                  <a:pt x="5647" y="1203"/>
                  <a:pt x="5647" y="1203"/>
                </a:cubicBezTo>
                <a:cubicBezTo>
                  <a:pt x="5647" y="1203"/>
                  <a:pt x="5647" y="1203"/>
                  <a:pt x="5647" y="1203"/>
                </a:cubicBezTo>
                <a:cubicBezTo>
                  <a:pt x="5656" y="1219"/>
                  <a:pt x="5665" y="1219"/>
                  <a:pt x="5665" y="1234"/>
                </a:cubicBezTo>
                <a:cubicBezTo>
                  <a:pt x="5702" y="1281"/>
                  <a:pt x="5720" y="1327"/>
                  <a:pt x="5702" y="1390"/>
                </a:cubicBezTo>
                <a:cubicBezTo>
                  <a:pt x="5693" y="1421"/>
                  <a:pt x="5702" y="1436"/>
                  <a:pt x="5711" y="1452"/>
                </a:cubicBezTo>
                <a:cubicBezTo>
                  <a:pt x="5720" y="1467"/>
                  <a:pt x="5739" y="1467"/>
                  <a:pt x="5757" y="1452"/>
                </a:cubicBezTo>
                <a:cubicBezTo>
                  <a:pt x="5775" y="1436"/>
                  <a:pt x="5784" y="1405"/>
                  <a:pt x="5794" y="1358"/>
                </a:cubicBezTo>
                <a:cubicBezTo>
                  <a:pt x="5803" y="1312"/>
                  <a:pt x="5812" y="1265"/>
                  <a:pt x="5839" y="1219"/>
                </a:cubicBezTo>
                <a:cubicBezTo>
                  <a:pt x="5839" y="1219"/>
                  <a:pt x="5848" y="1188"/>
                  <a:pt x="5848" y="1172"/>
                </a:cubicBezTo>
                <a:cubicBezTo>
                  <a:pt x="5858" y="1141"/>
                  <a:pt x="5858" y="1110"/>
                  <a:pt x="5848" y="1079"/>
                </a:cubicBezTo>
                <a:cubicBezTo>
                  <a:pt x="5839" y="1063"/>
                  <a:pt x="5830" y="1048"/>
                  <a:pt x="5839" y="1032"/>
                </a:cubicBezTo>
                <a:cubicBezTo>
                  <a:pt x="5839" y="1017"/>
                  <a:pt x="5839" y="1017"/>
                  <a:pt x="5839" y="1001"/>
                </a:cubicBezTo>
                <a:cubicBezTo>
                  <a:pt x="5839" y="939"/>
                  <a:pt x="5821" y="923"/>
                  <a:pt x="5794" y="939"/>
                </a:cubicBezTo>
                <a:cubicBezTo>
                  <a:pt x="5784" y="939"/>
                  <a:pt x="5784" y="954"/>
                  <a:pt x="5775" y="954"/>
                </a:cubicBezTo>
                <a:cubicBezTo>
                  <a:pt x="5775" y="954"/>
                  <a:pt x="5775" y="954"/>
                  <a:pt x="5775" y="954"/>
                </a:cubicBezTo>
                <a:cubicBezTo>
                  <a:pt x="5775" y="970"/>
                  <a:pt x="5775" y="970"/>
                  <a:pt x="5766" y="954"/>
                </a:cubicBezTo>
                <a:cubicBezTo>
                  <a:pt x="5775" y="954"/>
                  <a:pt x="5775" y="954"/>
                  <a:pt x="5775" y="954"/>
                </a:cubicBezTo>
                <a:cubicBezTo>
                  <a:pt x="5775" y="923"/>
                  <a:pt x="5775" y="892"/>
                  <a:pt x="5775" y="877"/>
                </a:cubicBezTo>
                <a:cubicBezTo>
                  <a:pt x="5775" y="830"/>
                  <a:pt x="5757" y="799"/>
                  <a:pt x="5729" y="799"/>
                </a:cubicBezTo>
                <a:cubicBezTo>
                  <a:pt x="5720" y="799"/>
                  <a:pt x="5702" y="799"/>
                  <a:pt x="5684" y="799"/>
                </a:cubicBezTo>
                <a:cubicBezTo>
                  <a:pt x="5684" y="799"/>
                  <a:pt x="5675" y="799"/>
                  <a:pt x="5675" y="815"/>
                </a:cubicBezTo>
                <a:cubicBezTo>
                  <a:pt x="5656" y="830"/>
                  <a:pt x="5638" y="861"/>
                  <a:pt x="5647" y="908"/>
                </a:cubicBezTo>
                <a:cubicBezTo>
                  <a:pt x="5647" y="908"/>
                  <a:pt x="5647" y="923"/>
                  <a:pt x="5647" y="939"/>
                </a:cubicBezTo>
                <a:cubicBezTo>
                  <a:pt x="5638" y="970"/>
                  <a:pt x="5638" y="970"/>
                  <a:pt x="5665" y="986"/>
                </a:cubicBezTo>
                <a:cubicBezTo>
                  <a:pt x="5665" y="986"/>
                  <a:pt x="5665" y="986"/>
                  <a:pt x="5665" y="986"/>
                </a:cubicBezTo>
                <a:cubicBezTo>
                  <a:pt x="5665" y="986"/>
                  <a:pt x="5665" y="986"/>
                  <a:pt x="5665" y="986"/>
                </a:cubicBezTo>
                <a:cubicBezTo>
                  <a:pt x="5665" y="970"/>
                  <a:pt x="5665" y="970"/>
                  <a:pt x="5665" y="970"/>
                </a:cubicBezTo>
                <a:cubicBezTo>
                  <a:pt x="5675" y="970"/>
                  <a:pt x="5665" y="970"/>
                  <a:pt x="5665" y="986"/>
                </a:cubicBezTo>
                <a:cubicBezTo>
                  <a:pt x="5665" y="986"/>
                  <a:pt x="5665" y="986"/>
                  <a:pt x="5665" y="986"/>
                </a:cubicBezTo>
                <a:cubicBezTo>
                  <a:pt x="5665" y="986"/>
                  <a:pt x="5665" y="986"/>
                  <a:pt x="5665" y="986"/>
                </a:cubicBezTo>
                <a:cubicBezTo>
                  <a:pt x="5665" y="1001"/>
                  <a:pt x="5665" y="1017"/>
                  <a:pt x="5665" y="1032"/>
                </a:cubicBezTo>
                <a:cubicBezTo>
                  <a:pt x="5665" y="1048"/>
                  <a:pt x="5665" y="1063"/>
                  <a:pt x="5665" y="1079"/>
                </a:cubicBezTo>
                <a:cubicBezTo>
                  <a:pt x="5656" y="1094"/>
                  <a:pt x="5647" y="1094"/>
                  <a:pt x="5647" y="1094"/>
                </a:cubicBezTo>
                <a:cubicBezTo>
                  <a:pt x="5629" y="1079"/>
                  <a:pt x="5629" y="1079"/>
                  <a:pt x="5611" y="1063"/>
                </a:cubicBezTo>
                <a:cubicBezTo>
                  <a:pt x="5611" y="1063"/>
                  <a:pt x="5601" y="1063"/>
                  <a:pt x="5592" y="1079"/>
                </a:cubicBezTo>
                <a:cubicBezTo>
                  <a:pt x="5592" y="1079"/>
                  <a:pt x="5583" y="1094"/>
                  <a:pt x="5583" y="1110"/>
                </a:cubicBezTo>
                <a:cubicBezTo>
                  <a:pt x="5574" y="1141"/>
                  <a:pt x="5583" y="1172"/>
                  <a:pt x="5601" y="1172"/>
                </a:cubicBezTo>
                <a:close/>
                <a:moveTo>
                  <a:pt x="17637" y="15282"/>
                </a:moveTo>
                <a:cubicBezTo>
                  <a:pt x="17664" y="15282"/>
                  <a:pt x="17692" y="15282"/>
                  <a:pt x="17728" y="15313"/>
                </a:cubicBezTo>
                <a:cubicBezTo>
                  <a:pt x="17738" y="15329"/>
                  <a:pt x="17747" y="15329"/>
                  <a:pt x="17756" y="15313"/>
                </a:cubicBezTo>
                <a:cubicBezTo>
                  <a:pt x="17765" y="15297"/>
                  <a:pt x="17774" y="15297"/>
                  <a:pt x="17783" y="15297"/>
                </a:cubicBezTo>
                <a:cubicBezTo>
                  <a:pt x="17793" y="15297"/>
                  <a:pt x="17802" y="15313"/>
                  <a:pt x="17811" y="15313"/>
                </a:cubicBezTo>
                <a:cubicBezTo>
                  <a:pt x="17820" y="15313"/>
                  <a:pt x="17838" y="15282"/>
                  <a:pt x="17838" y="15266"/>
                </a:cubicBezTo>
                <a:cubicBezTo>
                  <a:pt x="17838" y="15266"/>
                  <a:pt x="17829" y="15251"/>
                  <a:pt x="17820" y="15251"/>
                </a:cubicBezTo>
                <a:cubicBezTo>
                  <a:pt x="17793" y="15251"/>
                  <a:pt x="17765" y="15235"/>
                  <a:pt x="17738" y="15204"/>
                </a:cubicBezTo>
                <a:cubicBezTo>
                  <a:pt x="17738" y="15189"/>
                  <a:pt x="17728" y="15189"/>
                  <a:pt x="17728" y="15189"/>
                </a:cubicBezTo>
                <a:cubicBezTo>
                  <a:pt x="17710" y="15189"/>
                  <a:pt x="17701" y="15189"/>
                  <a:pt x="17692" y="15189"/>
                </a:cubicBezTo>
                <a:cubicBezTo>
                  <a:pt x="17683" y="15189"/>
                  <a:pt x="17674" y="15189"/>
                  <a:pt x="17674" y="15173"/>
                </a:cubicBezTo>
                <a:cubicBezTo>
                  <a:pt x="17674" y="15158"/>
                  <a:pt x="17674" y="15158"/>
                  <a:pt x="17692" y="15158"/>
                </a:cubicBezTo>
                <a:cubicBezTo>
                  <a:pt x="17692" y="15142"/>
                  <a:pt x="17701" y="15142"/>
                  <a:pt x="17701" y="15142"/>
                </a:cubicBezTo>
                <a:cubicBezTo>
                  <a:pt x="17710" y="15142"/>
                  <a:pt x="17719" y="15142"/>
                  <a:pt x="17719" y="15127"/>
                </a:cubicBezTo>
                <a:cubicBezTo>
                  <a:pt x="17719" y="15127"/>
                  <a:pt x="17710" y="15111"/>
                  <a:pt x="17701" y="15111"/>
                </a:cubicBezTo>
                <a:cubicBezTo>
                  <a:pt x="17674" y="15111"/>
                  <a:pt x="17637" y="15095"/>
                  <a:pt x="17609" y="15080"/>
                </a:cubicBezTo>
                <a:cubicBezTo>
                  <a:pt x="17591" y="15080"/>
                  <a:pt x="17573" y="15064"/>
                  <a:pt x="17564" y="15049"/>
                </a:cubicBezTo>
                <a:cubicBezTo>
                  <a:pt x="17536" y="15033"/>
                  <a:pt x="17518" y="15033"/>
                  <a:pt x="17509" y="15080"/>
                </a:cubicBezTo>
                <a:cubicBezTo>
                  <a:pt x="17500" y="15095"/>
                  <a:pt x="17491" y="15095"/>
                  <a:pt x="17481" y="15095"/>
                </a:cubicBezTo>
                <a:cubicBezTo>
                  <a:pt x="17463" y="15095"/>
                  <a:pt x="17454" y="15095"/>
                  <a:pt x="17436" y="15095"/>
                </a:cubicBezTo>
                <a:cubicBezTo>
                  <a:pt x="17417" y="15080"/>
                  <a:pt x="17399" y="15080"/>
                  <a:pt x="17381" y="15049"/>
                </a:cubicBezTo>
                <a:cubicBezTo>
                  <a:pt x="17353" y="15002"/>
                  <a:pt x="17326" y="15002"/>
                  <a:pt x="17298" y="15002"/>
                </a:cubicBezTo>
                <a:cubicBezTo>
                  <a:pt x="17271" y="15002"/>
                  <a:pt x="17243" y="14987"/>
                  <a:pt x="17207" y="14987"/>
                </a:cubicBezTo>
                <a:cubicBezTo>
                  <a:pt x="17207" y="15018"/>
                  <a:pt x="17198" y="15049"/>
                  <a:pt x="17188" y="15080"/>
                </a:cubicBezTo>
                <a:cubicBezTo>
                  <a:pt x="17179" y="15080"/>
                  <a:pt x="17188" y="15111"/>
                  <a:pt x="17198" y="15111"/>
                </a:cubicBezTo>
                <a:cubicBezTo>
                  <a:pt x="17216" y="15111"/>
                  <a:pt x="17234" y="15127"/>
                  <a:pt x="17243" y="15158"/>
                </a:cubicBezTo>
                <a:cubicBezTo>
                  <a:pt x="17243" y="15173"/>
                  <a:pt x="17262" y="15173"/>
                  <a:pt x="17271" y="15173"/>
                </a:cubicBezTo>
                <a:cubicBezTo>
                  <a:pt x="17289" y="15173"/>
                  <a:pt x="17307" y="15189"/>
                  <a:pt x="17326" y="15204"/>
                </a:cubicBezTo>
                <a:cubicBezTo>
                  <a:pt x="17344" y="15220"/>
                  <a:pt x="17362" y="15220"/>
                  <a:pt x="17381" y="15204"/>
                </a:cubicBezTo>
                <a:cubicBezTo>
                  <a:pt x="17408" y="15204"/>
                  <a:pt x="17445" y="15204"/>
                  <a:pt x="17481" y="15235"/>
                </a:cubicBezTo>
                <a:cubicBezTo>
                  <a:pt x="17509" y="15266"/>
                  <a:pt x="17545" y="15282"/>
                  <a:pt x="17573" y="15282"/>
                </a:cubicBezTo>
                <a:cubicBezTo>
                  <a:pt x="17591" y="15282"/>
                  <a:pt x="17609" y="15282"/>
                  <a:pt x="17637" y="15282"/>
                </a:cubicBezTo>
                <a:close/>
                <a:moveTo>
                  <a:pt x="18214" y="12081"/>
                </a:moveTo>
                <a:cubicBezTo>
                  <a:pt x="18195" y="12081"/>
                  <a:pt x="18186" y="12081"/>
                  <a:pt x="18168" y="12081"/>
                </a:cubicBezTo>
                <a:cubicBezTo>
                  <a:pt x="18140" y="12050"/>
                  <a:pt x="18122" y="12081"/>
                  <a:pt x="18113" y="12127"/>
                </a:cubicBezTo>
                <a:cubicBezTo>
                  <a:pt x="18113" y="12143"/>
                  <a:pt x="18104" y="12158"/>
                  <a:pt x="18104" y="12174"/>
                </a:cubicBezTo>
                <a:cubicBezTo>
                  <a:pt x="18104" y="12221"/>
                  <a:pt x="18104" y="12267"/>
                  <a:pt x="18095" y="12314"/>
                </a:cubicBezTo>
                <a:cubicBezTo>
                  <a:pt x="18095" y="12345"/>
                  <a:pt x="18095" y="12360"/>
                  <a:pt x="18085" y="12360"/>
                </a:cubicBezTo>
                <a:cubicBezTo>
                  <a:pt x="18085" y="12376"/>
                  <a:pt x="18076" y="12392"/>
                  <a:pt x="18076" y="12392"/>
                </a:cubicBezTo>
                <a:cubicBezTo>
                  <a:pt x="18085" y="12438"/>
                  <a:pt x="18095" y="12485"/>
                  <a:pt x="18104" y="12516"/>
                </a:cubicBezTo>
                <a:cubicBezTo>
                  <a:pt x="18104" y="12547"/>
                  <a:pt x="18122" y="12578"/>
                  <a:pt x="18140" y="12578"/>
                </a:cubicBezTo>
                <a:cubicBezTo>
                  <a:pt x="18140" y="12578"/>
                  <a:pt x="18140" y="12578"/>
                  <a:pt x="18140" y="12578"/>
                </a:cubicBezTo>
                <a:cubicBezTo>
                  <a:pt x="18140" y="12578"/>
                  <a:pt x="18140" y="12578"/>
                  <a:pt x="18140" y="12578"/>
                </a:cubicBezTo>
                <a:cubicBezTo>
                  <a:pt x="18140" y="12578"/>
                  <a:pt x="18140" y="12578"/>
                  <a:pt x="18140" y="12578"/>
                </a:cubicBezTo>
                <a:cubicBezTo>
                  <a:pt x="18140" y="12578"/>
                  <a:pt x="18140" y="12578"/>
                  <a:pt x="18140" y="12578"/>
                </a:cubicBezTo>
                <a:cubicBezTo>
                  <a:pt x="18140" y="12625"/>
                  <a:pt x="18140" y="12656"/>
                  <a:pt x="18168" y="12671"/>
                </a:cubicBezTo>
                <a:cubicBezTo>
                  <a:pt x="18177" y="12671"/>
                  <a:pt x="18186" y="12687"/>
                  <a:pt x="18186" y="12687"/>
                </a:cubicBezTo>
                <a:cubicBezTo>
                  <a:pt x="18186" y="12687"/>
                  <a:pt x="18186" y="12687"/>
                  <a:pt x="18186" y="12687"/>
                </a:cubicBezTo>
                <a:cubicBezTo>
                  <a:pt x="18186" y="12687"/>
                  <a:pt x="18186" y="12687"/>
                  <a:pt x="18186" y="12687"/>
                </a:cubicBezTo>
                <a:cubicBezTo>
                  <a:pt x="18186" y="12687"/>
                  <a:pt x="18186" y="12687"/>
                  <a:pt x="18186" y="12687"/>
                </a:cubicBezTo>
                <a:cubicBezTo>
                  <a:pt x="18195" y="12687"/>
                  <a:pt x="18204" y="12671"/>
                  <a:pt x="18223" y="12656"/>
                </a:cubicBezTo>
                <a:cubicBezTo>
                  <a:pt x="18223" y="12656"/>
                  <a:pt x="18232" y="12656"/>
                  <a:pt x="18241" y="12671"/>
                </a:cubicBezTo>
                <a:cubicBezTo>
                  <a:pt x="18241" y="12671"/>
                  <a:pt x="18250" y="12687"/>
                  <a:pt x="18250" y="12687"/>
                </a:cubicBezTo>
                <a:cubicBezTo>
                  <a:pt x="18268" y="12702"/>
                  <a:pt x="18287" y="12718"/>
                  <a:pt x="18305" y="12687"/>
                </a:cubicBezTo>
                <a:cubicBezTo>
                  <a:pt x="18296" y="12687"/>
                  <a:pt x="18296" y="12687"/>
                  <a:pt x="18296" y="12687"/>
                </a:cubicBezTo>
                <a:cubicBezTo>
                  <a:pt x="18305" y="12687"/>
                  <a:pt x="18305" y="12687"/>
                  <a:pt x="18305" y="12687"/>
                </a:cubicBezTo>
                <a:cubicBezTo>
                  <a:pt x="18305" y="12687"/>
                  <a:pt x="18305" y="12687"/>
                  <a:pt x="18305" y="12687"/>
                </a:cubicBezTo>
                <a:cubicBezTo>
                  <a:pt x="18305" y="12687"/>
                  <a:pt x="18305" y="12687"/>
                  <a:pt x="18305" y="12687"/>
                </a:cubicBezTo>
                <a:cubicBezTo>
                  <a:pt x="18305" y="12702"/>
                  <a:pt x="18314" y="12702"/>
                  <a:pt x="18323" y="12718"/>
                </a:cubicBezTo>
                <a:cubicBezTo>
                  <a:pt x="18323" y="12749"/>
                  <a:pt x="18333" y="12765"/>
                  <a:pt x="18351" y="12780"/>
                </a:cubicBezTo>
                <a:cubicBezTo>
                  <a:pt x="18360" y="12780"/>
                  <a:pt x="18360" y="12796"/>
                  <a:pt x="18351" y="12811"/>
                </a:cubicBezTo>
                <a:cubicBezTo>
                  <a:pt x="18333" y="12842"/>
                  <a:pt x="18333" y="12858"/>
                  <a:pt x="18351" y="12873"/>
                </a:cubicBezTo>
                <a:cubicBezTo>
                  <a:pt x="18360" y="12873"/>
                  <a:pt x="18369" y="12889"/>
                  <a:pt x="18378" y="12889"/>
                </a:cubicBezTo>
                <a:cubicBezTo>
                  <a:pt x="18378" y="12889"/>
                  <a:pt x="18387" y="12889"/>
                  <a:pt x="18387" y="12873"/>
                </a:cubicBezTo>
                <a:cubicBezTo>
                  <a:pt x="18387" y="12842"/>
                  <a:pt x="18397" y="12811"/>
                  <a:pt x="18397" y="12796"/>
                </a:cubicBezTo>
                <a:cubicBezTo>
                  <a:pt x="18397" y="12780"/>
                  <a:pt x="18397" y="12765"/>
                  <a:pt x="18387" y="12749"/>
                </a:cubicBezTo>
                <a:cubicBezTo>
                  <a:pt x="18378" y="12733"/>
                  <a:pt x="18369" y="12718"/>
                  <a:pt x="18360" y="12702"/>
                </a:cubicBezTo>
                <a:cubicBezTo>
                  <a:pt x="18360" y="12656"/>
                  <a:pt x="18351" y="12640"/>
                  <a:pt x="18323" y="12625"/>
                </a:cubicBezTo>
                <a:cubicBezTo>
                  <a:pt x="18314" y="12625"/>
                  <a:pt x="18305" y="12609"/>
                  <a:pt x="18296" y="12594"/>
                </a:cubicBezTo>
                <a:cubicBezTo>
                  <a:pt x="18287" y="12578"/>
                  <a:pt x="18278" y="12578"/>
                  <a:pt x="18268" y="12578"/>
                </a:cubicBezTo>
                <a:cubicBezTo>
                  <a:pt x="18268" y="12594"/>
                  <a:pt x="18259" y="12594"/>
                  <a:pt x="18250" y="12594"/>
                </a:cubicBezTo>
                <a:cubicBezTo>
                  <a:pt x="18250" y="12594"/>
                  <a:pt x="18250" y="12594"/>
                  <a:pt x="18250" y="12594"/>
                </a:cubicBezTo>
                <a:cubicBezTo>
                  <a:pt x="18241" y="12594"/>
                  <a:pt x="18241" y="12594"/>
                  <a:pt x="18232" y="12594"/>
                </a:cubicBezTo>
                <a:cubicBezTo>
                  <a:pt x="18223" y="12594"/>
                  <a:pt x="18223" y="12578"/>
                  <a:pt x="18232" y="12563"/>
                </a:cubicBezTo>
                <a:cubicBezTo>
                  <a:pt x="18250" y="12516"/>
                  <a:pt x="18250" y="12516"/>
                  <a:pt x="18223" y="12516"/>
                </a:cubicBezTo>
                <a:cubicBezTo>
                  <a:pt x="18214" y="12500"/>
                  <a:pt x="18204" y="12500"/>
                  <a:pt x="18204" y="12485"/>
                </a:cubicBezTo>
                <a:cubicBezTo>
                  <a:pt x="18204" y="12454"/>
                  <a:pt x="18204" y="12423"/>
                  <a:pt x="18223" y="12407"/>
                </a:cubicBezTo>
                <a:cubicBezTo>
                  <a:pt x="18223" y="12392"/>
                  <a:pt x="18232" y="12392"/>
                  <a:pt x="18232" y="12376"/>
                </a:cubicBezTo>
                <a:cubicBezTo>
                  <a:pt x="18250" y="12329"/>
                  <a:pt x="18268" y="12267"/>
                  <a:pt x="18250" y="12205"/>
                </a:cubicBezTo>
                <a:cubicBezTo>
                  <a:pt x="18232" y="12174"/>
                  <a:pt x="18232" y="12143"/>
                  <a:pt x="18232" y="12112"/>
                </a:cubicBezTo>
                <a:cubicBezTo>
                  <a:pt x="18232" y="12096"/>
                  <a:pt x="18232" y="12081"/>
                  <a:pt x="18214" y="12081"/>
                </a:cubicBezTo>
                <a:close/>
                <a:moveTo>
                  <a:pt x="19541" y="19897"/>
                </a:moveTo>
                <a:cubicBezTo>
                  <a:pt x="19513" y="19897"/>
                  <a:pt x="19486" y="19897"/>
                  <a:pt x="19458" y="19913"/>
                </a:cubicBezTo>
                <a:cubicBezTo>
                  <a:pt x="19440" y="19928"/>
                  <a:pt x="19422" y="19913"/>
                  <a:pt x="19403" y="19897"/>
                </a:cubicBezTo>
                <a:cubicBezTo>
                  <a:pt x="19385" y="19882"/>
                  <a:pt x="19376" y="19866"/>
                  <a:pt x="19367" y="19851"/>
                </a:cubicBezTo>
                <a:cubicBezTo>
                  <a:pt x="19358" y="19835"/>
                  <a:pt x="19348" y="19835"/>
                  <a:pt x="19339" y="19835"/>
                </a:cubicBezTo>
                <a:cubicBezTo>
                  <a:pt x="19330" y="19835"/>
                  <a:pt x="19321" y="19851"/>
                  <a:pt x="19321" y="19882"/>
                </a:cubicBezTo>
                <a:cubicBezTo>
                  <a:pt x="19321" y="19882"/>
                  <a:pt x="19321" y="19897"/>
                  <a:pt x="19321" y="19897"/>
                </a:cubicBezTo>
                <a:cubicBezTo>
                  <a:pt x="19321" y="19990"/>
                  <a:pt x="19330" y="20068"/>
                  <a:pt x="19312" y="20146"/>
                </a:cubicBezTo>
                <a:cubicBezTo>
                  <a:pt x="19312" y="20146"/>
                  <a:pt x="19312" y="20146"/>
                  <a:pt x="19312" y="20177"/>
                </a:cubicBezTo>
                <a:cubicBezTo>
                  <a:pt x="19312" y="20208"/>
                  <a:pt x="19321" y="20239"/>
                  <a:pt x="19321" y="20286"/>
                </a:cubicBezTo>
                <a:cubicBezTo>
                  <a:pt x="19330" y="20332"/>
                  <a:pt x="19348" y="20363"/>
                  <a:pt x="19376" y="20363"/>
                </a:cubicBezTo>
                <a:cubicBezTo>
                  <a:pt x="19376" y="20363"/>
                  <a:pt x="19385" y="20363"/>
                  <a:pt x="19385" y="20363"/>
                </a:cubicBezTo>
                <a:cubicBezTo>
                  <a:pt x="19394" y="20348"/>
                  <a:pt x="19413" y="20332"/>
                  <a:pt x="19422" y="20317"/>
                </a:cubicBezTo>
                <a:cubicBezTo>
                  <a:pt x="19431" y="20301"/>
                  <a:pt x="19440" y="20286"/>
                  <a:pt x="19458" y="20301"/>
                </a:cubicBezTo>
                <a:cubicBezTo>
                  <a:pt x="19467" y="20301"/>
                  <a:pt x="19477" y="20286"/>
                  <a:pt x="19486" y="20270"/>
                </a:cubicBezTo>
                <a:cubicBezTo>
                  <a:pt x="19495" y="20208"/>
                  <a:pt x="19504" y="20161"/>
                  <a:pt x="19532" y="20115"/>
                </a:cubicBezTo>
                <a:cubicBezTo>
                  <a:pt x="19532" y="20115"/>
                  <a:pt x="19532" y="20099"/>
                  <a:pt x="19532" y="20084"/>
                </a:cubicBezTo>
                <a:cubicBezTo>
                  <a:pt x="19541" y="20053"/>
                  <a:pt x="19550" y="20006"/>
                  <a:pt x="19559" y="19959"/>
                </a:cubicBezTo>
                <a:cubicBezTo>
                  <a:pt x="19559" y="19944"/>
                  <a:pt x="19559" y="19944"/>
                  <a:pt x="19559" y="19928"/>
                </a:cubicBezTo>
                <a:cubicBezTo>
                  <a:pt x="19559" y="19913"/>
                  <a:pt x="19550" y="19882"/>
                  <a:pt x="19541" y="19897"/>
                </a:cubicBezTo>
                <a:close/>
                <a:moveTo>
                  <a:pt x="5345" y="11956"/>
                </a:moveTo>
                <a:cubicBezTo>
                  <a:pt x="5354" y="11956"/>
                  <a:pt x="5354" y="11925"/>
                  <a:pt x="5345" y="11910"/>
                </a:cubicBezTo>
                <a:cubicBezTo>
                  <a:pt x="5345" y="11894"/>
                  <a:pt x="5336" y="11879"/>
                  <a:pt x="5327" y="11879"/>
                </a:cubicBezTo>
                <a:cubicBezTo>
                  <a:pt x="5272" y="11832"/>
                  <a:pt x="5217" y="11786"/>
                  <a:pt x="5162" y="11754"/>
                </a:cubicBezTo>
                <a:cubicBezTo>
                  <a:pt x="5144" y="11739"/>
                  <a:pt x="5135" y="11723"/>
                  <a:pt x="5116" y="11708"/>
                </a:cubicBezTo>
                <a:cubicBezTo>
                  <a:pt x="5098" y="11692"/>
                  <a:pt x="5080" y="11677"/>
                  <a:pt x="5061" y="11661"/>
                </a:cubicBezTo>
                <a:cubicBezTo>
                  <a:pt x="5052" y="11661"/>
                  <a:pt x="5034" y="11646"/>
                  <a:pt x="5034" y="11646"/>
                </a:cubicBezTo>
                <a:cubicBezTo>
                  <a:pt x="5006" y="11599"/>
                  <a:pt x="4979" y="11584"/>
                  <a:pt x="4952" y="11584"/>
                </a:cubicBezTo>
                <a:cubicBezTo>
                  <a:pt x="4924" y="11584"/>
                  <a:pt x="4906" y="11584"/>
                  <a:pt x="4887" y="11568"/>
                </a:cubicBezTo>
                <a:cubicBezTo>
                  <a:pt x="4878" y="11552"/>
                  <a:pt x="4860" y="11552"/>
                  <a:pt x="4851" y="11552"/>
                </a:cubicBezTo>
                <a:cubicBezTo>
                  <a:pt x="4814" y="11568"/>
                  <a:pt x="4778" y="11568"/>
                  <a:pt x="4741" y="11599"/>
                </a:cubicBezTo>
                <a:cubicBezTo>
                  <a:pt x="4704" y="11630"/>
                  <a:pt x="4695" y="11677"/>
                  <a:pt x="4668" y="11723"/>
                </a:cubicBezTo>
                <a:cubicBezTo>
                  <a:pt x="4668" y="11723"/>
                  <a:pt x="4677" y="11739"/>
                  <a:pt x="4677" y="11739"/>
                </a:cubicBezTo>
                <a:cubicBezTo>
                  <a:pt x="4686" y="11739"/>
                  <a:pt x="4695" y="11739"/>
                  <a:pt x="4704" y="11723"/>
                </a:cubicBezTo>
                <a:cubicBezTo>
                  <a:pt x="4741" y="11692"/>
                  <a:pt x="4787" y="11677"/>
                  <a:pt x="4823" y="11646"/>
                </a:cubicBezTo>
                <a:cubicBezTo>
                  <a:pt x="4833" y="11630"/>
                  <a:pt x="4842" y="11646"/>
                  <a:pt x="4851" y="11661"/>
                </a:cubicBezTo>
                <a:cubicBezTo>
                  <a:pt x="4860" y="11677"/>
                  <a:pt x="4869" y="11692"/>
                  <a:pt x="4878" y="11692"/>
                </a:cubicBezTo>
                <a:cubicBezTo>
                  <a:pt x="4897" y="11708"/>
                  <a:pt x="4915" y="11708"/>
                  <a:pt x="4933" y="11708"/>
                </a:cubicBezTo>
                <a:cubicBezTo>
                  <a:pt x="4952" y="11723"/>
                  <a:pt x="4961" y="11723"/>
                  <a:pt x="4970" y="11739"/>
                </a:cubicBezTo>
                <a:cubicBezTo>
                  <a:pt x="4997" y="11754"/>
                  <a:pt x="5025" y="11770"/>
                  <a:pt x="5052" y="11770"/>
                </a:cubicBezTo>
                <a:cubicBezTo>
                  <a:pt x="5061" y="11770"/>
                  <a:pt x="5071" y="11786"/>
                  <a:pt x="5080" y="11817"/>
                </a:cubicBezTo>
                <a:cubicBezTo>
                  <a:pt x="5089" y="11863"/>
                  <a:pt x="5116" y="11879"/>
                  <a:pt x="5144" y="11879"/>
                </a:cubicBezTo>
                <a:cubicBezTo>
                  <a:pt x="5144" y="11879"/>
                  <a:pt x="5144" y="11894"/>
                  <a:pt x="5144" y="11894"/>
                </a:cubicBezTo>
                <a:cubicBezTo>
                  <a:pt x="5153" y="11894"/>
                  <a:pt x="5162" y="11910"/>
                  <a:pt x="5153" y="11925"/>
                </a:cubicBezTo>
                <a:cubicBezTo>
                  <a:pt x="5153" y="11925"/>
                  <a:pt x="5144" y="11941"/>
                  <a:pt x="5144" y="11941"/>
                </a:cubicBezTo>
                <a:cubicBezTo>
                  <a:pt x="5135" y="11956"/>
                  <a:pt x="5144" y="11988"/>
                  <a:pt x="5153" y="11988"/>
                </a:cubicBezTo>
                <a:cubicBezTo>
                  <a:pt x="5171" y="11988"/>
                  <a:pt x="5189" y="11988"/>
                  <a:pt x="5226" y="11988"/>
                </a:cubicBezTo>
                <a:cubicBezTo>
                  <a:pt x="5263" y="12003"/>
                  <a:pt x="5299" y="11972"/>
                  <a:pt x="5345" y="11956"/>
                </a:cubicBezTo>
                <a:close/>
                <a:moveTo>
                  <a:pt x="14488" y="1110"/>
                </a:moveTo>
                <a:cubicBezTo>
                  <a:pt x="14488" y="1125"/>
                  <a:pt x="14488" y="1141"/>
                  <a:pt x="14488" y="1125"/>
                </a:cubicBezTo>
                <a:cubicBezTo>
                  <a:pt x="14488" y="1156"/>
                  <a:pt x="14479" y="1172"/>
                  <a:pt x="14488" y="1188"/>
                </a:cubicBezTo>
                <a:cubicBezTo>
                  <a:pt x="14488" y="1234"/>
                  <a:pt x="14498" y="1281"/>
                  <a:pt x="14507" y="1343"/>
                </a:cubicBezTo>
                <a:cubicBezTo>
                  <a:pt x="14507" y="1374"/>
                  <a:pt x="14516" y="1405"/>
                  <a:pt x="14534" y="1421"/>
                </a:cubicBezTo>
                <a:cubicBezTo>
                  <a:pt x="14543" y="1436"/>
                  <a:pt x="14543" y="1436"/>
                  <a:pt x="14553" y="1436"/>
                </a:cubicBezTo>
                <a:cubicBezTo>
                  <a:pt x="14553" y="1436"/>
                  <a:pt x="14562" y="1421"/>
                  <a:pt x="14562" y="1421"/>
                </a:cubicBezTo>
                <a:cubicBezTo>
                  <a:pt x="14598" y="1343"/>
                  <a:pt x="14598" y="1343"/>
                  <a:pt x="14653" y="1281"/>
                </a:cubicBezTo>
                <a:cubicBezTo>
                  <a:pt x="14662" y="1265"/>
                  <a:pt x="14681" y="1250"/>
                  <a:pt x="14690" y="1234"/>
                </a:cubicBezTo>
                <a:cubicBezTo>
                  <a:pt x="14699" y="1203"/>
                  <a:pt x="14708" y="1188"/>
                  <a:pt x="14717" y="1172"/>
                </a:cubicBezTo>
                <a:cubicBezTo>
                  <a:pt x="14717" y="1156"/>
                  <a:pt x="14717" y="1141"/>
                  <a:pt x="14717" y="1125"/>
                </a:cubicBezTo>
                <a:cubicBezTo>
                  <a:pt x="14708" y="1110"/>
                  <a:pt x="14699" y="1094"/>
                  <a:pt x="14699" y="1079"/>
                </a:cubicBezTo>
                <a:cubicBezTo>
                  <a:pt x="14690" y="1048"/>
                  <a:pt x="14681" y="1017"/>
                  <a:pt x="14653" y="1017"/>
                </a:cubicBezTo>
                <a:cubicBezTo>
                  <a:pt x="14635" y="1001"/>
                  <a:pt x="14607" y="970"/>
                  <a:pt x="14589" y="954"/>
                </a:cubicBezTo>
                <a:cubicBezTo>
                  <a:pt x="14562" y="939"/>
                  <a:pt x="14534" y="923"/>
                  <a:pt x="14516" y="908"/>
                </a:cubicBezTo>
                <a:cubicBezTo>
                  <a:pt x="14507" y="892"/>
                  <a:pt x="14498" y="892"/>
                  <a:pt x="14479" y="892"/>
                </a:cubicBezTo>
                <a:cubicBezTo>
                  <a:pt x="14479" y="892"/>
                  <a:pt x="14470" y="892"/>
                  <a:pt x="14470" y="892"/>
                </a:cubicBezTo>
                <a:cubicBezTo>
                  <a:pt x="14461" y="939"/>
                  <a:pt x="14443" y="970"/>
                  <a:pt x="14461" y="1017"/>
                </a:cubicBezTo>
                <a:cubicBezTo>
                  <a:pt x="14470" y="1048"/>
                  <a:pt x="14479" y="1079"/>
                  <a:pt x="14488" y="1110"/>
                </a:cubicBezTo>
                <a:close/>
                <a:moveTo>
                  <a:pt x="18497" y="13106"/>
                </a:moveTo>
                <a:cubicBezTo>
                  <a:pt x="18497" y="13122"/>
                  <a:pt x="18497" y="13122"/>
                  <a:pt x="18497" y="13122"/>
                </a:cubicBezTo>
                <a:cubicBezTo>
                  <a:pt x="18488" y="13153"/>
                  <a:pt x="18488" y="13184"/>
                  <a:pt x="18479" y="13200"/>
                </a:cubicBezTo>
                <a:cubicBezTo>
                  <a:pt x="18470" y="13231"/>
                  <a:pt x="18461" y="13231"/>
                  <a:pt x="18442" y="13262"/>
                </a:cubicBezTo>
                <a:cubicBezTo>
                  <a:pt x="18442" y="13262"/>
                  <a:pt x="18433" y="13277"/>
                  <a:pt x="18433" y="13277"/>
                </a:cubicBezTo>
                <a:cubicBezTo>
                  <a:pt x="18424" y="13293"/>
                  <a:pt x="18415" y="13308"/>
                  <a:pt x="18415" y="13308"/>
                </a:cubicBezTo>
                <a:cubicBezTo>
                  <a:pt x="18406" y="13324"/>
                  <a:pt x="18397" y="13308"/>
                  <a:pt x="18397" y="13308"/>
                </a:cubicBezTo>
                <a:cubicBezTo>
                  <a:pt x="18378" y="13277"/>
                  <a:pt x="18360" y="13262"/>
                  <a:pt x="18342" y="13293"/>
                </a:cubicBezTo>
                <a:cubicBezTo>
                  <a:pt x="18323" y="13324"/>
                  <a:pt x="18314" y="13339"/>
                  <a:pt x="18296" y="13355"/>
                </a:cubicBezTo>
                <a:cubicBezTo>
                  <a:pt x="18278" y="13371"/>
                  <a:pt x="18268" y="13402"/>
                  <a:pt x="18268" y="13433"/>
                </a:cubicBezTo>
                <a:cubicBezTo>
                  <a:pt x="18268" y="13433"/>
                  <a:pt x="18268" y="13433"/>
                  <a:pt x="18268" y="13448"/>
                </a:cubicBezTo>
                <a:cubicBezTo>
                  <a:pt x="18268" y="13448"/>
                  <a:pt x="18268" y="13464"/>
                  <a:pt x="18278" y="13464"/>
                </a:cubicBezTo>
                <a:cubicBezTo>
                  <a:pt x="18278" y="13464"/>
                  <a:pt x="18287" y="13464"/>
                  <a:pt x="18287" y="13464"/>
                </a:cubicBezTo>
                <a:cubicBezTo>
                  <a:pt x="18296" y="13448"/>
                  <a:pt x="18305" y="13433"/>
                  <a:pt x="18314" y="13417"/>
                </a:cubicBezTo>
                <a:cubicBezTo>
                  <a:pt x="18333" y="13433"/>
                  <a:pt x="18360" y="13433"/>
                  <a:pt x="18378" y="13417"/>
                </a:cubicBezTo>
                <a:cubicBezTo>
                  <a:pt x="18387" y="13417"/>
                  <a:pt x="18406" y="13433"/>
                  <a:pt x="18406" y="13448"/>
                </a:cubicBezTo>
                <a:cubicBezTo>
                  <a:pt x="18406" y="13464"/>
                  <a:pt x="18406" y="13479"/>
                  <a:pt x="18406" y="13495"/>
                </a:cubicBezTo>
                <a:cubicBezTo>
                  <a:pt x="18406" y="13557"/>
                  <a:pt x="18424" y="13604"/>
                  <a:pt x="18461" y="13619"/>
                </a:cubicBezTo>
                <a:cubicBezTo>
                  <a:pt x="18470" y="13619"/>
                  <a:pt x="18488" y="13635"/>
                  <a:pt x="18497" y="13635"/>
                </a:cubicBezTo>
                <a:cubicBezTo>
                  <a:pt x="18506" y="13635"/>
                  <a:pt x="18516" y="13619"/>
                  <a:pt x="18516" y="13619"/>
                </a:cubicBezTo>
                <a:cubicBezTo>
                  <a:pt x="18525" y="13604"/>
                  <a:pt x="18525" y="13588"/>
                  <a:pt x="18525" y="13557"/>
                </a:cubicBezTo>
                <a:cubicBezTo>
                  <a:pt x="18525" y="13542"/>
                  <a:pt x="18506" y="13510"/>
                  <a:pt x="18516" y="13479"/>
                </a:cubicBezTo>
                <a:cubicBezTo>
                  <a:pt x="18516" y="13479"/>
                  <a:pt x="18525" y="13479"/>
                  <a:pt x="18525" y="13479"/>
                </a:cubicBezTo>
                <a:cubicBezTo>
                  <a:pt x="18534" y="13479"/>
                  <a:pt x="18534" y="13479"/>
                  <a:pt x="18543" y="13495"/>
                </a:cubicBezTo>
                <a:cubicBezTo>
                  <a:pt x="18552" y="13510"/>
                  <a:pt x="18552" y="13510"/>
                  <a:pt x="18561" y="13495"/>
                </a:cubicBezTo>
                <a:cubicBezTo>
                  <a:pt x="18580" y="13479"/>
                  <a:pt x="18589" y="13448"/>
                  <a:pt x="18580" y="13402"/>
                </a:cubicBezTo>
                <a:cubicBezTo>
                  <a:pt x="18571" y="13355"/>
                  <a:pt x="18561" y="13308"/>
                  <a:pt x="18561" y="13277"/>
                </a:cubicBezTo>
                <a:cubicBezTo>
                  <a:pt x="18552" y="13246"/>
                  <a:pt x="18552" y="13215"/>
                  <a:pt x="18543" y="13200"/>
                </a:cubicBezTo>
                <a:cubicBezTo>
                  <a:pt x="18525" y="13184"/>
                  <a:pt x="18516" y="13153"/>
                  <a:pt x="18506" y="13122"/>
                </a:cubicBezTo>
                <a:cubicBezTo>
                  <a:pt x="18506" y="13106"/>
                  <a:pt x="18506" y="13106"/>
                  <a:pt x="18497" y="13106"/>
                </a:cubicBezTo>
                <a:close/>
                <a:moveTo>
                  <a:pt x="5373" y="12190"/>
                </a:moveTo>
                <a:cubicBezTo>
                  <a:pt x="5391" y="12190"/>
                  <a:pt x="5409" y="12190"/>
                  <a:pt x="5418" y="12190"/>
                </a:cubicBezTo>
                <a:cubicBezTo>
                  <a:pt x="5437" y="12190"/>
                  <a:pt x="5455" y="12190"/>
                  <a:pt x="5473" y="12190"/>
                </a:cubicBezTo>
                <a:cubicBezTo>
                  <a:pt x="5492" y="12205"/>
                  <a:pt x="5501" y="12236"/>
                  <a:pt x="5519" y="12236"/>
                </a:cubicBezTo>
                <a:cubicBezTo>
                  <a:pt x="5519" y="12252"/>
                  <a:pt x="5528" y="12236"/>
                  <a:pt x="5528" y="12236"/>
                </a:cubicBezTo>
                <a:cubicBezTo>
                  <a:pt x="5537" y="12236"/>
                  <a:pt x="5537" y="12236"/>
                  <a:pt x="5537" y="12221"/>
                </a:cubicBezTo>
                <a:cubicBezTo>
                  <a:pt x="5556" y="12190"/>
                  <a:pt x="5574" y="12174"/>
                  <a:pt x="5592" y="12174"/>
                </a:cubicBezTo>
                <a:cubicBezTo>
                  <a:pt x="5601" y="12190"/>
                  <a:pt x="5611" y="12174"/>
                  <a:pt x="5620" y="12174"/>
                </a:cubicBezTo>
                <a:cubicBezTo>
                  <a:pt x="5647" y="12143"/>
                  <a:pt x="5684" y="12158"/>
                  <a:pt x="5711" y="12158"/>
                </a:cubicBezTo>
                <a:cubicBezTo>
                  <a:pt x="5720" y="12158"/>
                  <a:pt x="5720" y="12158"/>
                  <a:pt x="5729" y="12158"/>
                </a:cubicBezTo>
                <a:cubicBezTo>
                  <a:pt x="5729" y="12158"/>
                  <a:pt x="5739" y="12143"/>
                  <a:pt x="5739" y="12127"/>
                </a:cubicBezTo>
                <a:cubicBezTo>
                  <a:pt x="5739" y="12127"/>
                  <a:pt x="5739" y="12112"/>
                  <a:pt x="5739" y="12112"/>
                </a:cubicBezTo>
                <a:cubicBezTo>
                  <a:pt x="5702" y="12081"/>
                  <a:pt x="5675" y="12034"/>
                  <a:pt x="5647" y="12003"/>
                </a:cubicBezTo>
                <a:cubicBezTo>
                  <a:pt x="5647" y="11988"/>
                  <a:pt x="5629" y="11988"/>
                  <a:pt x="5620" y="11988"/>
                </a:cubicBezTo>
                <a:cubicBezTo>
                  <a:pt x="5583" y="11972"/>
                  <a:pt x="5546" y="11956"/>
                  <a:pt x="5510" y="11972"/>
                </a:cubicBezTo>
                <a:cubicBezTo>
                  <a:pt x="5501" y="11988"/>
                  <a:pt x="5492" y="11972"/>
                  <a:pt x="5473" y="11956"/>
                </a:cubicBezTo>
                <a:cubicBezTo>
                  <a:pt x="5473" y="11956"/>
                  <a:pt x="5464" y="11956"/>
                  <a:pt x="5464" y="11941"/>
                </a:cubicBezTo>
                <a:cubicBezTo>
                  <a:pt x="5455" y="11941"/>
                  <a:pt x="5437" y="11956"/>
                  <a:pt x="5427" y="11972"/>
                </a:cubicBezTo>
                <a:cubicBezTo>
                  <a:pt x="5427" y="11988"/>
                  <a:pt x="5427" y="12003"/>
                  <a:pt x="5437" y="12003"/>
                </a:cubicBezTo>
                <a:cubicBezTo>
                  <a:pt x="5455" y="12034"/>
                  <a:pt x="5446" y="12065"/>
                  <a:pt x="5455" y="12096"/>
                </a:cubicBezTo>
                <a:cubicBezTo>
                  <a:pt x="5455" y="12112"/>
                  <a:pt x="5455" y="12112"/>
                  <a:pt x="5437" y="12096"/>
                </a:cubicBezTo>
                <a:cubicBezTo>
                  <a:pt x="5427" y="12096"/>
                  <a:pt x="5418" y="12112"/>
                  <a:pt x="5409" y="12112"/>
                </a:cubicBezTo>
                <a:cubicBezTo>
                  <a:pt x="5391" y="12127"/>
                  <a:pt x="5373" y="12127"/>
                  <a:pt x="5354" y="12127"/>
                </a:cubicBezTo>
                <a:cubicBezTo>
                  <a:pt x="5345" y="12127"/>
                  <a:pt x="5345" y="12143"/>
                  <a:pt x="5345" y="12143"/>
                </a:cubicBezTo>
                <a:cubicBezTo>
                  <a:pt x="5345" y="12174"/>
                  <a:pt x="5363" y="12190"/>
                  <a:pt x="5373" y="12190"/>
                </a:cubicBezTo>
                <a:close/>
                <a:moveTo>
                  <a:pt x="6205" y="3130"/>
                </a:moveTo>
                <a:cubicBezTo>
                  <a:pt x="6215" y="3161"/>
                  <a:pt x="6215" y="3192"/>
                  <a:pt x="6205" y="3223"/>
                </a:cubicBezTo>
                <a:cubicBezTo>
                  <a:pt x="6196" y="3270"/>
                  <a:pt x="6233" y="3316"/>
                  <a:pt x="6260" y="3316"/>
                </a:cubicBezTo>
                <a:cubicBezTo>
                  <a:pt x="6269" y="3316"/>
                  <a:pt x="6288" y="3301"/>
                  <a:pt x="6306" y="3301"/>
                </a:cubicBezTo>
                <a:cubicBezTo>
                  <a:pt x="6315" y="3301"/>
                  <a:pt x="6324" y="3301"/>
                  <a:pt x="6334" y="3316"/>
                </a:cubicBezTo>
                <a:cubicBezTo>
                  <a:pt x="6352" y="3332"/>
                  <a:pt x="6370" y="3332"/>
                  <a:pt x="6388" y="3332"/>
                </a:cubicBezTo>
                <a:cubicBezTo>
                  <a:pt x="6398" y="3332"/>
                  <a:pt x="6407" y="3316"/>
                  <a:pt x="6407" y="3301"/>
                </a:cubicBezTo>
                <a:cubicBezTo>
                  <a:pt x="6407" y="3254"/>
                  <a:pt x="6407" y="3208"/>
                  <a:pt x="6398" y="3161"/>
                </a:cubicBezTo>
                <a:cubicBezTo>
                  <a:pt x="6388" y="3099"/>
                  <a:pt x="6370" y="3068"/>
                  <a:pt x="6334" y="3052"/>
                </a:cubicBezTo>
                <a:cubicBezTo>
                  <a:pt x="6306" y="3052"/>
                  <a:pt x="6279" y="3037"/>
                  <a:pt x="6251" y="3006"/>
                </a:cubicBezTo>
                <a:cubicBezTo>
                  <a:pt x="6242" y="3006"/>
                  <a:pt x="6233" y="3006"/>
                  <a:pt x="6224" y="3021"/>
                </a:cubicBezTo>
                <a:cubicBezTo>
                  <a:pt x="6224" y="3037"/>
                  <a:pt x="6215" y="3052"/>
                  <a:pt x="6205" y="3083"/>
                </a:cubicBezTo>
                <a:cubicBezTo>
                  <a:pt x="6205" y="3099"/>
                  <a:pt x="6205" y="3114"/>
                  <a:pt x="6205" y="3130"/>
                </a:cubicBezTo>
                <a:close/>
                <a:moveTo>
                  <a:pt x="6205" y="3083"/>
                </a:moveTo>
                <a:cubicBezTo>
                  <a:pt x="6205" y="3083"/>
                  <a:pt x="6205" y="3083"/>
                  <a:pt x="6205" y="3083"/>
                </a:cubicBezTo>
                <a:cubicBezTo>
                  <a:pt x="6205" y="3083"/>
                  <a:pt x="6205" y="3083"/>
                  <a:pt x="6205" y="3083"/>
                </a:cubicBezTo>
                <a:cubicBezTo>
                  <a:pt x="6205" y="3083"/>
                  <a:pt x="6205" y="3083"/>
                  <a:pt x="6205" y="3083"/>
                </a:cubicBezTo>
                <a:cubicBezTo>
                  <a:pt x="6205" y="3083"/>
                  <a:pt x="6205" y="3083"/>
                  <a:pt x="6205" y="3083"/>
                </a:cubicBezTo>
                <a:close/>
                <a:moveTo>
                  <a:pt x="15504" y="13169"/>
                </a:moveTo>
                <a:cubicBezTo>
                  <a:pt x="15504" y="13169"/>
                  <a:pt x="15495" y="13169"/>
                  <a:pt x="15486" y="13153"/>
                </a:cubicBezTo>
                <a:cubicBezTo>
                  <a:pt x="15486" y="13153"/>
                  <a:pt x="15477" y="13169"/>
                  <a:pt x="15477" y="13169"/>
                </a:cubicBezTo>
                <a:cubicBezTo>
                  <a:pt x="15477" y="13184"/>
                  <a:pt x="15486" y="13200"/>
                  <a:pt x="15486" y="13215"/>
                </a:cubicBezTo>
                <a:cubicBezTo>
                  <a:pt x="15459" y="13262"/>
                  <a:pt x="15468" y="13324"/>
                  <a:pt x="15459" y="13371"/>
                </a:cubicBezTo>
                <a:cubicBezTo>
                  <a:pt x="15459" y="13448"/>
                  <a:pt x="15468" y="13510"/>
                  <a:pt x="15486" y="13573"/>
                </a:cubicBezTo>
                <a:cubicBezTo>
                  <a:pt x="15495" y="13604"/>
                  <a:pt x="15514" y="13619"/>
                  <a:pt x="15532" y="13619"/>
                </a:cubicBezTo>
                <a:cubicBezTo>
                  <a:pt x="15587" y="13604"/>
                  <a:pt x="15623" y="13510"/>
                  <a:pt x="15605" y="13417"/>
                </a:cubicBezTo>
                <a:cubicBezTo>
                  <a:pt x="15587" y="13324"/>
                  <a:pt x="15550" y="13246"/>
                  <a:pt x="15504" y="13169"/>
                </a:cubicBezTo>
                <a:close/>
                <a:moveTo>
                  <a:pt x="5858" y="1467"/>
                </a:moveTo>
                <a:cubicBezTo>
                  <a:pt x="5858" y="1498"/>
                  <a:pt x="5867" y="1498"/>
                  <a:pt x="5876" y="1498"/>
                </a:cubicBezTo>
                <a:cubicBezTo>
                  <a:pt x="5903" y="1514"/>
                  <a:pt x="5931" y="1514"/>
                  <a:pt x="5967" y="1514"/>
                </a:cubicBezTo>
                <a:cubicBezTo>
                  <a:pt x="5967" y="1514"/>
                  <a:pt x="5977" y="1498"/>
                  <a:pt x="5986" y="1483"/>
                </a:cubicBezTo>
                <a:cubicBezTo>
                  <a:pt x="5986" y="1467"/>
                  <a:pt x="5986" y="1436"/>
                  <a:pt x="6004" y="1421"/>
                </a:cubicBezTo>
                <a:cubicBezTo>
                  <a:pt x="6004" y="1421"/>
                  <a:pt x="6004" y="1421"/>
                  <a:pt x="6004" y="1421"/>
                </a:cubicBezTo>
                <a:cubicBezTo>
                  <a:pt x="6004" y="1421"/>
                  <a:pt x="6004" y="1421"/>
                  <a:pt x="6004" y="1421"/>
                </a:cubicBezTo>
                <a:cubicBezTo>
                  <a:pt x="5995" y="1421"/>
                  <a:pt x="5995" y="1421"/>
                  <a:pt x="5995" y="1421"/>
                </a:cubicBezTo>
                <a:cubicBezTo>
                  <a:pt x="6013" y="1390"/>
                  <a:pt x="6013" y="1343"/>
                  <a:pt x="6004" y="1312"/>
                </a:cubicBezTo>
                <a:cubicBezTo>
                  <a:pt x="5986" y="1281"/>
                  <a:pt x="5977" y="1234"/>
                  <a:pt x="5958" y="1203"/>
                </a:cubicBezTo>
                <a:cubicBezTo>
                  <a:pt x="5958" y="1188"/>
                  <a:pt x="5958" y="1172"/>
                  <a:pt x="5949" y="1156"/>
                </a:cubicBezTo>
                <a:cubicBezTo>
                  <a:pt x="5940" y="1141"/>
                  <a:pt x="5922" y="1141"/>
                  <a:pt x="5913" y="1156"/>
                </a:cubicBezTo>
                <a:cubicBezTo>
                  <a:pt x="5885" y="1203"/>
                  <a:pt x="5867" y="1265"/>
                  <a:pt x="5867" y="1327"/>
                </a:cubicBezTo>
                <a:cubicBezTo>
                  <a:pt x="5867" y="1358"/>
                  <a:pt x="5858" y="1374"/>
                  <a:pt x="5848" y="1405"/>
                </a:cubicBezTo>
                <a:cubicBezTo>
                  <a:pt x="5848" y="1421"/>
                  <a:pt x="5858" y="1452"/>
                  <a:pt x="5858" y="1467"/>
                </a:cubicBezTo>
                <a:close/>
                <a:moveTo>
                  <a:pt x="12091" y="1436"/>
                </a:moveTo>
                <a:cubicBezTo>
                  <a:pt x="12072" y="1436"/>
                  <a:pt x="12063" y="1467"/>
                  <a:pt x="12063" y="1498"/>
                </a:cubicBezTo>
                <a:cubicBezTo>
                  <a:pt x="12081" y="1514"/>
                  <a:pt x="12081" y="1514"/>
                  <a:pt x="12081" y="1529"/>
                </a:cubicBezTo>
                <a:cubicBezTo>
                  <a:pt x="12081" y="1545"/>
                  <a:pt x="12081" y="1560"/>
                  <a:pt x="12081" y="1576"/>
                </a:cubicBezTo>
                <a:cubicBezTo>
                  <a:pt x="12081" y="1607"/>
                  <a:pt x="12091" y="1638"/>
                  <a:pt x="12109" y="1638"/>
                </a:cubicBezTo>
                <a:cubicBezTo>
                  <a:pt x="12118" y="1638"/>
                  <a:pt x="12127" y="1654"/>
                  <a:pt x="12136" y="1654"/>
                </a:cubicBezTo>
                <a:cubicBezTo>
                  <a:pt x="12145" y="1654"/>
                  <a:pt x="12155" y="1638"/>
                  <a:pt x="12164" y="1623"/>
                </a:cubicBezTo>
                <a:cubicBezTo>
                  <a:pt x="12173" y="1607"/>
                  <a:pt x="12173" y="1592"/>
                  <a:pt x="12182" y="1560"/>
                </a:cubicBezTo>
                <a:cubicBezTo>
                  <a:pt x="12182" y="1545"/>
                  <a:pt x="12182" y="1529"/>
                  <a:pt x="12191" y="1514"/>
                </a:cubicBezTo>
                <a:cubicBezTo>
                  <a:pt x="12209" y="1498"/>
                  <a:pt x="12209" y="1452"/>
                  <a:pt x="12228" y="1421"/>
                </a:cubicBezTo>
                <a:cubicBezTo>
                  <a:pt x="12246" y="1405"/>
                  <a:pt x="12246" y="1374"/>
                  <a:pt x="12237" y="1358"/>
                </a:cubicBezTo>
                <a:cubicBezTo>
                  <a:pt x="12228" y="1327"/>
                  <a:pt x="12209" y="1312"/>
                  <a:pt x="12200" y="1281"/>
                </a:cubicBezTo>
                <a:cubicBezTo>
                  <a:pt x="12200" y="1281"/>
                  <a:pt x="12191" y="1281"/>
                  <a:pt x="12182" y="1281"/>
                </a:cubicBezTo>
                <a:cubicBezTo>
                  <a:pt x="12164" y="1296"/>
                  <a:pt x="12155" y="1296"/>
                  <a:pt x="12155" y="1343"/>
                </a:cubicBezTo>
                <a:cubicBezTo>
                  <a:pt x="12155" y="1374"/>
                  <a:pt x="12145" y="1405"/>
                  <a:pt x="12127" y="1421"/>
                </a:cubicBezTo>
                <a:cubicBezTo>
                  <a:pt x="12127" y="1421"/>
                  <a:pt x="12127" y="1421"/>
                  <a:pt x="12127" y="1421"/>
                </a:cubicBezTo>
                <a:cubicBezTo>
                  <a:pt x="12127" y="1421"/>
                  <a:pt x="12127" y="1421"/>
                  <a:pt x="12127" y="1421"/>
                </a:cubicBezTo>
                <a:cubicBezTo>
                  <a:pt x="12127" y="1421"/>
                  <a:pt x="12127" y="1421"/>
                  <a:pt x="12127" y="1421"/>
                </a:cubicBezTo>
                <a:cubicBezTo>
                  <a:pt x="12118" y="1436"/>
                  <a:pt x="12109" y="1436"/>
                  <a:pt x="12091" y="1436"/>
                </a:cubicBezTo>
                <a:close/>
                <a:moveTo>
                  <a:pt x="18122" y="11195"/>
                </a:moveTo>
                <a:cubicBezTo>
                  <a:pt x="18113" y="11179"/>
                  <a:pt x="18113" y="11179"/>
                  <a:pt x="18104" y="11195"/>
                </a:cubicBezTo>
                <a:cubicBezTo>
                  <a:pt x="18095" y="11211"/>
                  <a:pt x="18085" y="11226"/>
                  <a:pt x="18076" y="11242"/>
                </a:cubicBezTo>
                <a:cubicBezTo>
                  <a:pt x="18067" y="11273"/>
                  <a:pt x="18058" y="11304"/>
                  <a:pt x="18049" y="11335"/>
                </a:cubicBezTo>
                <a:cubicBezTo>
                  <a:pt x="18040" y="11366"/>
                  <a:pt x="18040" y="11397"/>
                  <a:pt x="18040" y="11444"/>
                </a:cubicBezTo>
                <a:cubicBezTo>
                  <a:pt x="18040" y="11506"/>
                  <a:pt x="18040" y="11552"/>
                  <a:pt x="18076" y="11599"/>
                </a:cubicBezTo>
                <a:cubicBezTo>
                  <a:pt x="18085" y="11615"/>
                  <a:pt x="18085" y="11630"/>
                  <a:pt x="18095" y="11630"/>
                </a:cubicBezTo>
                <a:cubicBezTo>
                  <a:pt x="18104" y="11646"/>
                  <a:pt x="18104" y="11646"/>
                  <a:pt x="18113" y="11630"/>
                </a:cubicBezTo>
                <a:cubicBezTo>
                  <a:pt x="18113" y="11615"/>
                  <a:pt x="18113" y="11584"/>
                  <a:pt x="18122" y="11568"/>
                </a:cubicBezTo>
                <a:cubicBezTo>
                  <a:pt x="18140" y="11506"/>
                  <a:pt x="18140" y="11459"/>
                  <a:pt x="18140" y="11397"/>
                </a:cubicBezTo>
                <a:cubicBezTo>
                  <a:pt x="18140" y="11350"/>
                  <a:pt x="18149" y="11304"/>
                  <a:pt x="18149" y="11257"/>
                </a:cubicBezTo>
                <a:cubicBezTo>
                  <a:pt x="18149" y="11226"/>
                  <a:pt x="18140" y="11195"/>
                  <a:pt x="18122" y="11195"/>
                </a:cubicBezTo>
                <a:close/>
                <a:moveTo>
                  <a:pt x="12365" y="1234"/>
                </a:moveTo>
                <a:cubicBezTo>
                  <a:pt x="12374" y="1234"/>
                  <a:pt x="12374" y="1250"/>
                  <a:pt x="12383" y="1250"/>
                </a:cubicBezTo>
                <a:cubicBezTo>
                  <a:pt x="12383" y="1250"/>
                  <a:pt x="12383" y="1250"/>
                  <a:pt x="12383" y="1250"/>
                </a:cubicBezTo>
                <a:cubicBezTo>
                  <a:pt x="12383" y="1250"/>
                  <a:pt x="12383" y="1250"/>
                  <a:pt x="12383" y="1250"/>
                </a:cubicBezTo>
                <a:cubicBezTo>
                  <a:pt x="12383" y="1250"/>
                  <a:pt x="12383" y="1250"/>
                  <a:pt x="12383" y="1250"/>
                </a:cubicBezTo>
                <a:cubicBezTo>
                  <a:pt x="12383" y="1250"/>
                  <a:pt x="12383" y="1250"/>
                  <a:pt x="12383" y="1250"/>
                </a:cubicBezTo>
                <a:cubicBezTo>
                  <a:pt x="12374" y="1250"/>
                  <a:pt x="12365" y="1265"/>
                  <a:pt x="12356" y="1265"/>
                </a:cubicBezTo>
                <a:cubicBezTo>
                  <a:pt x="12347" y="1265"/>
                  <a:pt x="12347" y="1281"/>
                  <a:pt x="12347" y="1296"/>
                </a:cubicBezTo>
                <a:cubicBezTo>
                  <a:pt x="12347" y="1296"/>
                  <a:pt x="12347" y="1312"/>
                  <a:pt x="12356" y="1312"/>
                </a:cubicBezTo>
                <a:cubicBezTo>
                  <a:pt x="12374" y="1327"/>
                  <a:pt x="12402" y="1327"/>
                  <a:pt x="12420" y="1343"/>
                </a:cubicBezTo>
                <a:cubicBezTo>
                  <a:pt x="12429" y="1358"/>
                  <a:pt x="12438" y="1343"/>
                  <a:pt x="12447" y="1343"/>
                </a:cubicBezTo>
                <a:cubicBezTo>
                  <a:pt x="12447" y="1343"/>
                  <a:pt x="12457" y="1343"/>
                  <a:pt x="12457" y="1327"/>
                </a:cubicBezTo>
                <a:cubicBezTo>
                  <a:pt x="12466" y="1281"/>
                  <a:pt x="12484" y="1265"/>
                  <a:pt x="12502" y="1234"/>
                </a:cubicBezTo>
                <a:cubicBezTo>
                  <a:pt x="12512" y="1219"/>
                  <a:pt x="12512" y="1203"/>
                  <a:pt x="12502" y="1188"/>
                </a:cubicBezTo>
                <a:cubicBezTo>
                  <a:pt x="12502" y="1188"/>
                  <a:pt x="12493" y="1172"/>
                  <a:pt x="12493" y="1172"/>
                </a:cubicBezTo>
                <a:cubicBezTo>
                  <a:pt x="12493" y="1172"/>
                  <a:pt x="12493" y="1172"/>
                  <a:pt x="12493" y="1172"/>
                </a:cubicBezTo>
                <a:cubicBezTo>
                  <a:pt x="12493" y="1172"/>
                  <a:pt x="12493" y="1172"/>
                  <a:pt x="12493" y="1172"/>
                </a:cubicBezTo>
                <a:cubicBezTo>
                  <a:pt x="12493" y="1172"/>
                  <a:pt x="12493" y="1172"/>
                  <a:pt x="12493" y="1172"/>
                </a:cubicBezTo>
                <a:cubicBezTo>
                  <a:pt x="12493" y="1188"/>
                  <a:pt x="12484" y="1172"/>
                  <a:pt x="12484" y="1172"/>
                </a:cubicBezTo>
                <a:cubicBezTo>
                  <a:pt x="12484" y="1172"/>
                  <a:pt x="12475" y="1172"/>
                  <a:pt x="12475" y="1172"/>
                </a:cubicBezTo>
                <a:cubicBezTo>
                  <a:pt x="12475" y="1172"/>
                  <a:pt x="12475" y="1172"/>
                  <a:pt x="12475" y="1172"/>
                </a:cubicBezTo>
                <a:cubicBezTo>
                  <a:pt x="12484" y="1172"/>
                  <a:pt x="12484" y="1172"/>
                  <a:pt x="12484" y="1172"/>
                </a:cubicBezTo>
                <a:cubicBezTo>
                  <a:pt x="12475" y="1172"/>
                  <a:pt x="12457" y="1156"/>
                  <a:pt x="12447" y="1156"/>
                </a:cubicBezTo>
                <a:cubicBezTo>
                  <a:pt x="12447" y="1141"/>
                  <a:pt x="12438" y="1141"/>
                  <a:pt x="12447" y="1125"/>
                </a:cubicBezTo>
                <a:cubicBezTo>
                  <a:pt x="12447" y="1079"/>
                  <a:pt x="12420" y="1032"/>
                  <a:pt x="12438" y="970"/>
                </a:cubicBezTo>
                <a:cubicBezTo>
                  <a:pt x="12438" y="970"/>
                  <a:pt x="12438" y="954"/>
                  <a:pt x="12429" y="954"/>
                </a:cubicBezTo>
                <a:cubicBezTo>
                  <a:pt x="12411" y="923"/>
                  <a:pt x="12383" y="939"/>
                  <a:pt x="12383" y="986"/>
                </a:cubicBezTo>
                <a:cubicBezTo>
                  <a:pt x="12383" y="1032"/>
                  <a:pt x="12383" y="1079"/>
                  <a:pt x="12365" y="1110"/>
                </a:cubicBezTo>
                <a:cubicBezTo>
                  <a:pt x="12356" y="1125"/>
                  <a:pt x="12365" y="1141"/>
                  <a:pt x="12374" y="1141"/>
                </a:cubicBezTo>
                <a:cubicBezTo>
                  <a:pt x="12374" y="1156"/>
                  <a:pt x="12374" y="1156"/>
                  <a:pt x="12383" y="1156"/>
                </a:cubicBezTo>
                <a:cubicBezTo>
                  <a:pt x="12383" y="1156"/>
                  <a:pt x="12374" y="1172"/>
                  <a:pt x="12374" y="1172"/>
                </a:cubicBezTo>
                <a:cubicBezTo>
                  <a:pt x="12356" y="1172"/>
                  <a:pt x="12338" y="1172"/>
                  <a:pt x="12338" y="1188"/>
                </a:cubicBezTo>
                <a:cubicBezTo>
                  <a:pt x="12338" y="1234"/>
                  <a:pt x="12356" y="1234"/>
                  <a:pt x="12365" y="1234"/>
                </a:cubicBezTo>
                <a:close/>
                <a:moveTo>
                  <a:pt x="12429" y="1203"/>
                </a:moveTo>
                <a:cubicBezTo>
                  <a:pt x="12429" y="1203"/>
                  <a:pt x="12429" y="1203"/>
                  <a:pt x="12429" y="1203"/>
                </a:cubicBezTo>
                <a:cubicBezTo>
                  <a:pt x="12429" y="1203"/>
                  <a:pt x="12429" y="1203"/>
                  <a:pt x="12429" y="1203"/>
                </a:cubicBezTo>
                <a:cubicBezTo>
                  <a:pt x="12429" y="1188"/>
                  <a:pt x="12429" y="1188"/>
                  <a:pt x="12429" y="1188"/>
                </a:cubicBezTo>
                <a:lnTo>
                  <a:pt x="12429" y="1203"/>
                </a:lnTo>
                <a:close/>
                <a:moveTo>
                  <a:pt x="5592" y="2306"/>
                </a:moveTo>
                <a:cubicBezTo>
                  <a:pt x="5583" y="2337"/>
                  <a:pt x="5574" y="2369"/>
                  <a:pt x="5592" y="2400"/>
                </a:cubicBezTo>
                <a:cubicBezTo>
                  <a:pt x="5611" y="2431"/>
                  <a:pt x="5629" y="2462"/>
                  <a:pt x="5656" y="2477"/>
                </a:cubicBezTo>
                <a:cubicBezTo>
                  <a:pt x="5656" y="2493"/>
                  <a:pt x="5665" y="2493"/>
                  <a:pt x="5665" y="2493"/>
                </a:cubicBezTo>
                <a:cubicBezTo>
                  <a:pt x="5684" y="2508"/>
                  <a:pt x="5702" y="2493"/>
                  <a:pt x="5711" y="2477"/>
                </a:cubicBezTo>
                <a:cubicBezTo>
                  <a:pt x="5711" y="2431"/>
                  <a:pt x="5720" y="2400"/>
                  <a:pt x="5729" y="2369"/>
                </a:cubicBezTo>
                <a:cubicBezTo>
                  <a:pt x="5729" y="2353"/>
                  <a:pt x="5729" y="2337"/>
                  <a:pt x="5729" y="2322"/>
                </a:cubicBezTo>
                <a:cubicBezTo>
                  <a:pt x="5729" y="2275"/>
                  <a:pt x="5720" y="2244"/>
                  <a:pt x="5711" y="2213"/>
                </a:cubicBezTo>
                <a:cubicBezTo>
                  <a:pt x="5702" y="2198"/>
                  <a:pt x="5684" y="2198"/>
                  <a:pt x="5675" y="2213"/>
                </a:cubicBezTo>
                <a:cubicBezTo>
                  <a:pt x="5665" y="2213"/>
                  <a:pt x="5656" y="2213"/>
                  <a:pt x="5647" y="2213"/>
                </a:cubicBezTo>
                <a:cubicBezTo>
                  <a:pt x="5638" y="2244"/>
                  <a:pt x="5611" y="2275"/>
                  <a:pt x="5592" y="2306"/>
                </a:cubicBezTo>
                <a:close/>
                <a:moveTo>
                  <a:pt x="5647" y="2213"/>
                </a:moveTo>
                <a:cubicBezTo>
                  <a:pt x="5647" y="2213"/>
                  <a:pt x="5647" y="2198"/>
                  <a:pt x="5647" y="2198"/>
                </a:cubicBezTo>
                <a:cubicBezTo>
                  <a:pt x="5647" y="2198"/>
                  <a:pt x="5647" y="2198"/>
                  <a:pt x="5647" y="2198"/>
                </a:cubicBezTo>
                <a:cubicBezTo>
                  <a:pt x="5647" y="2213"/>
                  <a:pt x="5647" y="2213"/>
                  <a:pt x="5647" y="2213"/>
                </a:cubicBezTo>
                <a:cubicBezTo>
                  <a:pt x="5647" y="2213"/>
                  <a:pt x="5647" y="2213"/>
                  <a:pt x="5647" y="2213"/>
                </a:cubicBezTo>
                <a:close/>
                <a:moveTo>
                  <a:pt x="17024" y="986"/>
                </a:moveTo>
                <a:cubicBezTo>
                  <a:pt x="17069" y="1017"/>
                  <a:pt x="17106" y="1032"/>
                  <a:pt x="17152" y="1032"/>
                </a:cubicBezTo>
                <a:cubicBezTo>
                  <a:pt x="17161" y="1032"/>
                  <a:pt x="17170" y="1032"/>
                  <a:pt x="17179" y="1032"/>
                </a:cubicBezTo>
                <a:cubicBezTo>
                  <a:pt x="17207" y="1017"/>
                  <a:pt x="17216" y="1001"/>
                  <a:pt x="17225" y="954"/>
                </a:cubicBezTo>
                <a:cubicBezTo>
                  <a:pt x="17225" y="939"/>
                  <a:pt x="17225" y="923"/>
                  <a:pt x="17225" y="923"/>
                </a:cubicBezTo>
                <a:cubicBezTo>
                  <a:pt x="17216" y="877"/>
                  <a:pt x="17198" y="861"/>
                  <a:pt x="17170" y="861"/>
                </a:cubicBezTo>
                <a:cubicBezTo>
                  <a:pt x="17152" y="861"/>
                  <a:pt x="17134" y="877"/>
                  <a:pt x="17115" y="877"/>
                </a:cubicBezTo>
                <a:cubicBezTo>
                  <a:pt x="17097" y="877"/>
                  <a:pt x="17069" y="877"/>
                  <a:pt x="17051" y="877"/>
                </a:cubicBezTo>
                <a:cubicBezTo>
                  <a:pt x="17051" y="877"/>
                  <a:pt x="17042" y="877"/>
                  <a:pt x="17033" y="877"/>
                </a:cubicBezTo>
                <a:cubicBezTo>
                  <a:pt x="17024" y="892"/>
                  <a:pt x="17015" y="892"/>
                  <a:pt x="16996" y="892"/>
                </a:cubicBezTo>
                <a:cubicBezTo>
                  <a:pt x="16996" y="892"/>
                  <a:pt x="16987" y="908"/>
                  <a:pt x="16987" y="923"/>
                </a:cubicBezTo>
                <a:cubicBezTo>
                  <a:pt x="16996" y="939"/>
                  <a:pt x="17015" y="970"/>
                  <a:pt x="17024" y="986"/>
                </a:cubicBezTo>
                <a:close/>
                <a:moveTo>
                  <a:pt x="20282" y="14785"/>
                </a:moveTo>
                <a:cubicBezTo>
                  <a:pt x="20264" y="14785"/>
                  <a:pt x="20245" y="14785"/>
                  <a:pt x="20245" y="14831"/>
                </a:cubicBezTo>
                <a:cubicBezTo>
                  <a:pt x="20236" y="14878"/>
                  <a:pt x="20209" y="14909"/>
                  <a:pt x="20191" y="14925"/>
                </a:cubicBezTo>
                <a:cubicBezTo>
                  <a:pt x="20172" y="14925"/>
                  <a:pt x="20154" y="14925"/>
                  <a:pt x="20145" y="14909"/>
                </a:cubicBezTo>
                <a:cubicBezTo>
                  <a:pt x="20145" y="14893"/>
                  <a:pt x="20145" y="14893"/>
                  <a:pt x="20145" y="14893"/>
                </a:cubicBezTo>
                <a:cubicBezTo>
                  <a:pt x="20145" y="14893"/>
                  <a:pt x="20145" y="14893"/>
                  <a:pt x="20145" y="14893"/>
                </a:cubicBezTo>
                <a:cubicBezTo>
                  <a:pt x="20145" y="14909"/>
                  <a:pt x="20145" y="14909"/>
                  <a:pt x="20145" y="14909"/>
                </a:cubicBezTo>
                <a:cubicBezTo>
                  <a:pt x="20117" y="14909"/>
                  <a:pt x="20099" y="14925"/>
                  <a:pt x="20072" y="14925"/>
                </a:cubicBezTo>
                <a:cubicBezTo>
                  <a:pt x="20062" y="14925"/>
                  <a:pt x="20062" y="14925"/>
                  <a:pt x="20053" y="14925"/>
                </a:cubicBezTo>
                <a:cubicBezTo>
                  <a:pt x="20044" y="14925"/>
                  <a:pt x="20044" y="14925"/>
                  <a:pt x="20035" y="14925"/>
                </a:cubicBezTo>
                <a:cubicBezTo>
                  <a:pt x="20035" y="14925"/>
                  <a:pt x="20026" y="14940"/>
                  <a:pt x="20026" y="14940"/>
                </a:cubicBezTo>
                <a:cubicBezTo>
                  <a:pt x="20026" y="14956"/>
                  <a:pt x="20026" y="14971"/>
                  <a:pt x="20026" y="14971"/>
                </a:cubicBezTo>
                <a:cubicBezTo>
                  <a:pt x="20081" y="15033"/>
                  <a:pt x="20136" y="15049"/>
                  <a:pt x="20191" y="15033"/>
                </a:cubicBezTo>
                <a:cubicBezTo>
                  <a:pt x="20200" y="15033"/>
                  <a:pt x="20200" y="15018"/>
                  <a:pt x="20209" y="15018"/>
                </a:cubicBezTo>
                <a:cubicBezTo>
                  <a:pt x="20236" y="15002"/>
                  <a:pt x="20245" y="14956"/>
                  <a:pt x="20273" y="14940"/>
                </a:cubicBezTo>
                <a:cubicBezTo>
                  <a:pt x="20273" y="14940"/>
                  <a:pt x="20282" y="14925"/>
                  <a:pt x="20282" y="14925"/>
                </a:cubicBezTo>
                <a:cubicBezTo>
                  <a:pt x="20282" y="14893"/>
                  <a:pt x="20291" y="14878"/>
                  <a:pt x="20300" y="14847"/>
                </a:cubicBezTo>
                <a:cubicBezTo>
                  <a:pt x="20309" y="14816"/>
                  <a:pt x="20300" y="14785"/>
                  <a:pt x="20282" y="14785"/>
                </a:cubicBezTo>
                <a:close/>
                <a:moveTo>
                  <a:pt x="5217" y="939"/>
                </a:moveTo>
                <a:cubicBezTo>
                  <a:pt x="5235" y="954"/>
                  <a:pt x="5254" y="970"/>
                  <a:pt x="5272" y="1001"/>
                </a:cubicBezTo>
                <a:cubicBezTo>
                  <a:pt x="5290" y="1001"/>
                  <a:pt x="5299" y="1032"/>
                  <a:pt x="5318" y="1048"/>
                </a:cubicBezTo>
                <a:cubicBezTo>
                  <a:pt x="5345" y="1079"/>
                  <a:pt x="5391" y="1048"/>
                  <a:pt x="5391" y="986"/>
                </a:cubicBezTo>
                <a:cubicBezTo>
                  <a:pt x="5391" y="970"/>
                  <a:pt x="5391" y="954"/>
                  <a:pt x="5400" y="939"/>
                </a:cubicBezTo>
                <a:cubicBezTo>
                  <a:pt x="5400" y="939"/>
                  <a:pt x="5400" y="923"/>
                  <a:pt x="5400" y="923"/>
                </a:cubicBezTo>
                <a:cubicBezTo>
                  <a:pt x="5400" y="877"/>
                  <a:pt x="5382" y="846"/>
                  <a:pt x="5363" y="861"/>
                </a:cubicBezTo>
                <a:cubicBezTo>
                  <a:pt x="5336" y="861"/>
                  <a:pt x="5318" y="877"/>
                  <a:pt x="5290" y="877"/>
                </a:cubicBezTo>
                <a:cubicBezTo>
                  <a:pt x="5272" y="861"/>
                  <a:pt x="5254" y="877"/>
                  <a:pt x="5235" y="877"/>
                </a:cubicBezTo>
                <a:cubicBezTo>
                  <a:pt x="5226" y="877"/>
                  <a:pt x="5217" y="892"/>
                  <a:pt x="5217" y="908"/>
                </a:cubicBezTo>
                <a:cubicBezTo>
                  <a:pt x="5208" y="908"/>
                  <a:pt x="5208" y="923"/>
                  <a:pt x="5208" y="923"/>
                </a:cubicBezTo>
                <a:cubicBezTo>
                  <a:pt x="5208" y="939"/>
                  <a:pt x="5217" y="939"/>
                  <a:pt x="5217" y="939"/>
                </a:cubicBezTo>
                <a:close/>
                <a:moveTo>
                  <a:pt x="16932" y="1731"/>
                </a:moveTo>
                <a:cubicBezTo>
                  <a:pt x="16941" y="1731"/>
                  <a:pt x="16941" y="1731"/>
                  <a:pt x="16941" y="1731"/>
                </a:cubicBezTo>
                <a:cubicBezTo>
                  <a:pt x="16969" y="1700"/>
                  <a:pt x="16987" y="1700"/>
                  <a:pt x="17015" y="1700"/>
                </a:cubicBezTo>
                <a:cubicBezTo>
                  <a:pt x="17051" y="1700"/>
                  <a:pt x="17079" y="1685"/>
                  <a:pt x="17106" y="1685"/>
                </a:cubicBezTo>
                <a:cubicBezTo>
                  <a:pt x="17115" y="1685"/>
                  <a:pt x="17124" y="1654"/>
                  <a:pt x="17115" y="1638"/>
                </a:cubicBezTo>
                <a:cubicBezTo>
                  <a:pt x="17106" y="1592"/>
                  <a:pt x="17088" y="1560"/>
                  <a:pt x="17060" y="1545"/>
                </a:cubicBezTo>
                <a:cubicBezTo>
                  <a:pt x="17042" y="1545"/>
                  <a:pt x="17033" y="1529"/>
                  <a:pt x="17024" y="1529"/>
                </a:cubicBezTo>
                <a:cubicBezTo>
                  <a:pt x="17005" y="1514"/>
                  <a:pt x="16996" y="1529"/>
                  <a:pt x="16978" y="1529"/>
                </a:cubicBezTo>
                <a:cubicBezTo>
                  <a:pt x="16969" y="1529"/>
                  <a:pt x="16951" y="1545"/>
                  <a:pt x="16951" y="1560"/>
                </a:cubicBezTo>
                <a:cubicBezTo>
                  <a:pt x="16951" y="1592"/>
                  <a:pt x="16941" y="1623"/>
                  <a:pt x="16941" y="1669"/>
                </a:cubicBezTo>
                <a:cubicBezTo>
                  <a:pt x="16941" y="1669"/>
                  <a:pt x="16932" y="1700"/>
                  <a:pt x="16932" y="1716"/>
                </a:cubicBezTo>
                <a:cubicBezTo>
                  <a:pt x="16932" y="1731"/>
                  <a:pt x="16932" y="1731"/>
                  <a:pt x="16932" y="1731"/>
                </a:cubicBezTo>
                <a:close/>
                <a:moveTo>
                  <a:pt x="17472" y="11941"/>
                </a:moveTo>
                <a:cubicBezTo>
                  <a:pt x="17481" y="11925"/>
                  <a:pt x="17472" y="11910"/>
                  <a:pt x="17463" y="11910"/>
                </a:cubicBezTo>
                <a:cubicBezTo>
                  <a:pt x="17454" y="11894"/>
                  <a:pt x="17445" y="11894"/>
                  <a:pt x="17436" y="11894"/>
                </a:cubicBezTo>
                <a:cubicBezTo>
                  <a:pt x="17436" y="11894"/>
                  <a:pt x="17426" y="11894"/>
                  <a:pt x="17426" y="11894"/>
                </a:cubicBezTo>
                <a:cubicBezTo>
                  <a:pt x="17390" y="11894"/>
                  <a:pt x="17353" y="11925"/>
                  <a:pt x="17335" y="11972"/>
                </a:cubicBezTo>
                <a:cubicBezTo>
                  <a:pt x="17326" y="11972"/>
                  <a:pt x="17326" y="11988"/>
                  <a:pt x="17326" y="12003"/>
                </a:cubicBezTo>
                <a:cubicBezTo>
                  <a:pt x="17317" y="12050"/>
                  <a:pt x="17335" y="12096"/>
                  <a:pt x="17362" y="12112"/>
                </a:cubicBezTo>
                <a:cubicBezTo>
                  <a:pt x="17390" y="12127"/>
                  <a:pt x="17426" y="12112"/>
                  <a:pt x="17445" y="12065"/>
                </a:cubicBezTo>
                <a:cubicBezTo>
                  <a:pt x="17463" y="12034"/>
                  <a:pt x="17472" y="11988"/>
                  <a:pt x="17472" y="11941"/>
                </a:cubicBezTo>
                <a:close/>
                <a:moveTo>
                  <a:pt x="10672" y="9424"/>
                </a:moveTo>
                <a:cubicBezTo>
                  <a:pt x="10681" y="9470"/>
                  <a:pt x="10681" y="9532"/>
                  <a:pt x="10681" y="9579"/>
                </a:cubicBezTo>
                <a:cubicBezTo>
                  <a:pt x="10681" y="9657"/>
                  <a:pt x="10708" y="9672"/>
                  <a:pt x="10745" y="9626"/>
                </a:cubicBezTo>
                <a:cubicBezTo>
                  <a:pt x="10754" y="9626"/>
                  <a:pt x="10763" y="9610"/>
                  <a:pt x="10763" y="9594"/>
                </a:cubicBezTo>
                <a:cubicBezTo>
                  <a:pt x="10763" y="9563"/>
                  <a:pt x="10763" y="9532"/>
                  <a:pt x="10763" y="9501"/>
                </a:cubicBezTo>
                <a:cubicBezTo>
                  <a:pt x="10763" y="9501"/>
                  <a:pt x="10763" y="9501"/>
                  <a:pt x="10763" y="9501"/>
                </a:cubicBezTo>
                <a:cubicBezTo>
                  <a:pt x="10763" y="9486"/>
                  <a:pt x="10763" y="9470"/>
                  <a:pt x="10763" y="9455"/>
                </a:cubicBezTo>
                <a:cubicBezTo>
                  <a:pt x="10763" y="9439"/>
                  <a:pt x="10763" y="9424"/>
                  <a:pt x="10763" y="9408"/>
                </a:cubicBezTo>
                <a:cubicBezTo>
                  <a:pt x="10763" y="9377"/>
                  <a:pt x="10736" y="9315"/>
                  <a:pt x="10699" y="9361"/>
                </a:cubicBezTo>
                <a:cubicBezTo>
                  <a:pt x="10690" y="9361"/>
                  <a:pt x="10681" y="9377"/>
                  <a:pt x="10672" y="9392"/>
                </a:cubicBezTo>
                <a:cubicBezTo>
                  <a:pt x="10672" y="9392"/>
                  <a:pt x="10663" y="9408"/>
                  <a:pt x="10672" y="9424"/>
                </a:cubicBezTo>
                <a:close/>
                <a:moveTo>
                  <a:pt x="6068" y="4560"/>
                </a:moveTo>
                <a:cubicBezTo>
                  <a:pt x="6059" y="4606"/>
                  <a:pt x="6077" y="4637"/>
                  <a:pt x="6096" y="4637"/>
                </a:cubicBezTo>
                <a:cubicBezTo>
                  <a:pt x="6141" y="4637"/>
                  <a:pt x="6178" y="4606"/>
                  <a:pt x="6196" y="4544"/>
                </a:cubicBezTo>
                <a:cubicBezTo>
                  <a:pt x="6196" y="4529"/>
                  <a:pt x="6205" y="4497"/>
                  <a:pt x="6205" y="4482"/>
                </a:cubicBezTo>
                <a:cubicBezTo>
                  <a:pt x="6215" y="4466"/>
                  <a:pt x="6205" y="4435"/>
                  <a:pt x="6187" y="4420"/>
                </a:cubicBezTo>
                <a:cubicBezTo>
                  <a:pt x="6169" y="4404"/>
                  <a:pt x="6151" y="4404"/>
                  <a:pt x="6132" y="4420"/>
                </a:cubicBezTo>
                <a:cubicBezTo>
                  <a:pt x="6105" y="4451"/>
                  <a:pt x="6077" y="4497"/>
                  <a:pt x="6068" y="4560"/>
                </a:cubicBezTo>
                <a:cubicBezTo>
                  <a:pt x="6068" y="4560"/>
                  <a:pt x="6068" y="4560"/>
                  <a:pt x="6068" y="4560"/>
                </a:cubicBezTo>
                <a:close/>
                <a:moveTo>
                  <a:pt x="2261" y="6487"/>
                </a:moveTo>
                <a:cubicBezTo>
                  <a:pt x="2252" y="6471"/>
                  <a:pt x="2233" y="6487"/>
                  <a:pt x="2233" y="6502"/>
                </a:cubicBezTo>
                <a:cubicBezTo>
                  <a:pt x="2224" y="6518"/>
                  <a:pt x="2215" y="6549"/>
                  <a:pt x="2215" y="6564"/>
                </a:cubicBezTo>
                <a:cubicBezTo>
                  <a:pt x="2215" y="6595"/>
                  <a:pt x="2215" y="6611"/>
                  <a:pt x="2224" y="6642"/>
                </a:cubicBezTo>
                <a:cubicBezTo>
                  <a:pt x="2224" y="6642"/>
                  <a:pt x="2215" y="6642"/>
                  <a:pt x="2215" y="6642"/>
                </a:cubicBezTo>
                <a:cubicBezTo>
                  <a:pt x="2224" y="6673"/>
                  <a:pt x="2224" y="6689"/>
                  <a:pt x="2224" y="6704"/>
                </a:cubicBezTo>
                <a:cubicBezTo>
                  <a:pt x="2224" y="6766"/>
                  <a:pt x="2233" y="6813"/>
                  <a:pt x="2252" y="6859"/>
                </a:cubicBezTo>
                <a:cubicBezTo>
                  <a:pt x="2252" y="6875"/>
                  <a:pt x="2252" y="6875"/>
                  <a:pt x="2261" y="6875"/>
                </a:cubicBezTo>
                <a:cubicBezTo>
                  <a:pt x="2261" y="6875"/>
                  <a:pt x="2270" y="6875"/>
                  <a:pt x="2270" y="6875"/>
                </a:cubicBezTo>
                <a:cubicBezTo>
                  <a:pt x="2270" y="6875"/>
                  <a:pt x="2270" y="6875"/>
                  <a:pt x="2270" y="6875"/>
                </a:cubicBezTo>
                <a:cubicBezTo>
                  <a:pt x="2261" y="6797"/>
                  <a:pt x="2270" y="6735"/>
                  <a:pt x="2279" y="6657"/>
                </a:cubicBezTo>
                <a:cubicBezTo>
                  <a:pt x="2288" y="6626"/>
                  <a:pt x="2297" y="6580"/>
                  <a:pt x="2306" y="6549"/>
                </a:cubicBezTo>
                <a:cubicBezTo>
                  <a:pt x="2306" y="6533"/>
                  <a:pt x="2306" y="6533"/>
                  <a:pt x="2297" y="6518"/>
                </a:cubicBezTo>
                <a:cubicBezTo>
                  <a:pt x="2288" y="6502"/>
                  <a:pt x="2270" y="6502"/>
                  <a:pt x="2261" y="6487"/>
                </a:cubicBezTo>
                <a:close/>
                <a:moveTo>
                  <a:pt x="18369" y="15531"/>
                </a:moveTo>
                <a:cubicBezTo>
                  <a:pt x="18397" y="15515"/>
                  <a:pt x="18424" y="15499"/>
                  <a:pt x="18452" y="15453"/>
                </a:cubicBezTo>
                <a:cubicBezTo>
                  <a:pt x="18470" y="15422"/>
                  <a:pt x="18497" y="15391"/>
                  <a:pt x="18534" y="15375"/>
                </a:cubicBezTo>
                <a:cubicBezTo>
                  <a:pt x="18543" y="15375"/>
                  <a:pt x="18561" y="15360"/>
                  <a:pt x="18571" y="15360"/>
                </a:cubicBezTo>
                <a:cubicBezTo>
                  <a:pt x="18580" y="15344"/>
                  <a:pt x="18589" y="15344"/>
                  <a:pt x="18589" y="15313"/>
                </a:cubicBezTo>
                <a:cubicBezTo>
                  <a:pt x="18589" y="15313"/>
                  <a:pt x="18580" y="15297"/>
                  <a:pt x="18561" y="15297"/>
                </a:cubicBezTo>
                <a:cubicBezTo>
                  <a:pt x="18525" y="15297"/>
                  <a:pt x="18479" y="15297"/>
                  <a:pt x="18442" y="15344"/>
                </a:cubicBezTo>
                <a:cubicBezTo>
                  <a:pt x="18433" y="15360"/>
                  <a:pt x="18415" y="15360"/>
                  <a:pt x="18406" y="15375"/>
                </a:cubicBezTo>
                <a:cubicBezTo>
                  <a:pt x="18397" y="15375"/>
                  <a:pt x="18387" y="15391"/>
                  <a:pt x="18378" y="15406"/>
                </a:cubicBezTo>
                <a:cubicBezTo>
                  <a:pt x="18360" y="15437"/>
                  <a:pt x="18351" y="15484"/>
                  <a:pt x="18351" y="15515"/>
                </a:cubicBezTo>
                <a:cubicBezTo>
                  <a:pt x="18360" y="15531"/>
                  <a:pt x="18369" y="15531"/>
                  <a:pt x="18369" y="15531"/>
                </a:cubicBezTo>
                <a:close/>
                <a:moveTo>
                  <a:pt x="586" y="3534"/>
                </a:moveTo>
                <a:cubicBezTo>
                  <a:pt x="595" y="3534"/>
                  <a:pt x="604" y="3534"/>
                  <a:pt x="613" y="3534"/>
                </a:cubicBezTo>
                <a:cubicBezTo>
                  <a:pt x="632" y="3550"/>
                  <a:pt x="641" y="3550"/>
                  <a:pt x="650" y="3581"/>
                </a:cubicBezTo>
                <a:cubicBezTo>
                  <a:pt x="650" y="3612"/>
                  <a:pt x="659" y="3627"/>
                  <a:pt x="659" y="3658"/>
                </a:cubicBezTo>
                <a:cubicBezTo>
                  <a:pt x="668" y="3674"/>
                  <a:pt x="677" y="3674"/>
                  <a:pt x="686" y="3674"/>
                </a:cubicBezTo>
                <a:cubicBezTo>
                  <a:pt x="696" y="3658"/>
                  <a:pt x="714" y="3658"/>
                  <a:pt x="732" y="3643"/>
                </a:cubicBezTo>
                <a:cubicBezTo>
                  <a:pt x="732" y="3643"/>
                  <a:pt x="732" y="3643"/>
                  <a:pt x="732" y="3643"/>
                </a:cubicBezTo>
                <a:cubicBezTo>
                  <a:pt x="732" y="3627"/>
                  <a:pt x="732" y="3627"/>
                  <a:pt x="732" y="3627"/>
                </a:cubicBezTo>
                <a:cubicBezTo>
                  <a:pt x="723" y="3596"/>
                  <a:pt x="714" y="3565"/>
                  <a:pt x="705" y="3534"/>
                </a:cubicBezTo>
                <a:cubicBezTo>
                  <a:pt x="696" y="3487"/>
                  <a:pt x="686" y="3472"/>
                  <a:pt x="659" y="3456"/>
                </a:cubicBezTo>
                <a:cubicBezTo>
                  <a:pt x="650" y="3456"/>
                  <a:pt x="632" y="3441"/>
                  <a:pt x="622" y="3425"/>
                </a:cubicBezTo>
                <a:cubicBezTo>
                  <a:pt x="622" y="3425"/>
                  <a:pt x="613" y="3425"/>
                  <a:pt x="613" y="3425"/>
                </a:cubicBezTo>
                <a:cubicBezTo>
                  <a:pt x="604" y="3441"/>
                  <a:pt x="586" y="3456"/>
                  <a:pt x="586" y="3487"/>
                </a:cubicBezTo>
                <a:cubicBezTo>
                  <a:pt x="577" y="3503"/>
                  <a:pt x="586" y="3518"/>
                  <a:pt x="586" y="3534"/>
                </a:cubicBezTo>
                <a:close/>
                <a:moveTo>
                  <a:pt x="5958" y="1716"/>
                </a:moveTo>
                <a:cubicBezTo>
                  <a:pt x="5977" y="1716"/>
                  <a:pt x="5986" y="1700"/>
                  <a:pt x="5995" y="1685"/>
                </a:cubicBezTo>
                <a:cubicBezTo>
                  <a:pt x="5995" y="1685"/>
                  <a:pt x="6004" y="1654"/>
                  <a:pt x="5995" y="1654"/>
                </a:cubicBezTo>
                <a:cubicBezTo>
                  <a:pt x="5967" y="1607"/>
                  <a:pt x="5931" y="1560"/>
                  <a:pt x="5885" y="1560"/>
                </a:cubicBezTo>
                <a:cubicBezTo>
                  <a:pt x="5867" y="1545"/>
                  <a:pt x="5848" y="1576"/>
                  <a:pt x="5848" y="1607"/>
                </a:cubicBezTo>
                <a:cubicBezTo>
                  <a:pt x="5839" y="1623"/>
                  <a:pt x="5848" y="1638"/>
                  <a:pt x="5848" y="1654"/>
                </a:cubicBezTo>
                <a:cubicBezTo>
                  <a:pt x="5885" y="1685"/>
                  <a:pt x="5922" y="1700"/>
                  <a:pt x="5949" y="1716"/>
                </a:cubicBezTo>
                <a:cubicBezTo>
                  <a:pt x="5958" y="1716"/>
                  <a:pt x="5958" y="1716"/>
                  <a:pt x="5958" y="1716"/>
                </a:cubicBezTo>
                <a:close/>
                <a:moveTo>
                  <a:pt x="18424" y="12811"/>
                </a:moveTo>
                <a:cubicBezTo>
                  <a:pt x="18415" y="12811"/>
                  <a:pt x="18406" y="12827"/>
                  <a:pt x="18415" y="12842"/>
                </a:cubicBezTo>
                <a:cubicBezTo>
                  <a:pt x="18415" y="12873"/>
                  <a:pt x="18424" y="12889"/>
                  <a:pt x="18433" y="12904"/>
                </a:cubicBezTo>
                <a:cubicBezTo>
                  <a:pt x="18433" y="12904"/>
                  <a:pt x="18433" y="12904"/>
                  <a:pt x="18433" y="12904"/>
                </a:cubicBezTo>
                <a:cubicBezTo>
                  <a:pt x="18433" y="12904"/>
                  <a:pt x="18433" y="12904"/>
                  <a:pt x="18433" y="12904"/>
                </a:cubicBezTo>
                <a:cubicBezTo>
                  <a:pt x="18433" y="12904"/>
                  <a:pt x="18433" y="12904"/>
                  <a:pt x="18433" y="12904"/>
                </a:cubicBezTo>
                <a:cubicBezTo>
                  <a:pt x="18433" y="12920"/>
                  <a:pt x="18433" y="12920"/>
                  <a:pt x="18442" y="12920"/>
                </a:cubicBezTo>
                <a:cubicBezTo>
                  <a:pt x="18442" y="12920"/>
                  <a:pt x="18442" y="12935"/>
                  <a:pt x="18442" y="12935"/>
                </a:cubicBezTo>
                <a:cubicBezTo>
                  <a:pt x="18433" y="12935"/>
                  <a:pt x="18433" y="12935"/>
                  <a:pt x="18433" y="12935"/>
                </a:cubicBezTo>
                <a:cubicBezTo>
                  <a:pt x="18433" y="12920"/>
                  <a:pt x="18433" y="12920"/>
                  <a:pt x="18433" y="12904"/>
                </a:cubicBezTo>
                <a:cubicBezTo>
                  <a:pt x="18433" y="12904"/>
                  <a:pt x="18433" y="12904"/>
                  <a:pt x="18433" y="12904"/>
                </a:cubicBezTo>
                <a:cubicBezTo>
                  <a:pt x="18424" y="12904"/>
                  <a:pt x="18424" y="12920"/>
                  <a:pt x="18424" y="12920"/>
                </a:cubicBezTo>
                <a:cubicBezTo>
                  <a:pt x="18415" y="12951"/>
                  <a:pt x="18406" y="12982"/>
                  <a:pt x="18424" y="13013"/>
                </a:cubicBezTo>
                <a:cubicBezTo>
                  <a:pt x="18433" y="13044"/>
                  <a:pt x="18442" y="13060"/>
                  <a:pt x="18452" y="13091"/>
                </a:cubicBezTo>
                <a:cubicBezTo>
                  <a:pt x="18452" y="13091"/>
                  <a:pt x="18461" y="13091"/>
                  <a:pt x="18461" y="13091"/>
                </a:cubicBezTo>
                <a:cubicBezTo>
                  <a:pt x="18470" y="13091"/>
                  <a:pt x="18479" y="13075"/>
                  <a:pt x="18479" y="13060"/>
                </a:cubicBezTo>
                <a:cubicBezTo>
                  <a:pt x="18470" y="13044"/>
                  <a:pt x="18470" y="13044"/>
                  <a:pt x="18470" y="13029"/>
                </a:cubicBezTo>
                <a:cubicBezTo>
                  <a:pt x="18470" y="13013"/>
                  <a:pt x="18470" y="12998"/>
                  <a:pt x="18470" y="12998"/>
                </a:cubicBezTo>
                <a:cubicBezTo>
                  <a:pt x="18497" y="12982"/>
                  <a:pt x="18497" y="12951"/>
                  <a:pt x="18497" y="12920"/>
                </a:cubicBezTo>
                <a:cubicBezTo>
                  <a:pt x="18488" y="12889"/>
                  <a:pt x="18488" y="12858"/>
                  <a:pt x="18479" y="12842"/>
                </a:cubicBezTo>
                <a:cubicBezTo>
                  <a:pt x="18470" y="12811"/>
                  <a:pt x="18452" y="12796"/>
                  <a:pt x="18424" y="12811"/>
                </a:cubicBezTo>
                <a:close/>
                <a:moveTo>
                  <a:pt x="12576" y="1203"/>
                </a:moveTo>
                <a:cubicBezTo>
                  <a:pt x="12576" y="1203"/>
                  <a:pt x="12566" y="1203"/>
                  <a:pt x="12566" y="1219"/>
                </a:cubicBezTo>
                <a:cubicBezTo>
                  <a:pt x="12566" y="1250"/>
                  <a:pt x="12566" y="1296"/>
                  <a:pt x="12576" y="1343"/>
                </a:cubicBezTo>
                <a:cubicBezTo>
                  <a:pt x="12585" y="1343"/>
                  <a:pt x="12594" y="1374"/>
                  <a:pt x="12603" y="1374"/>
                </a:cubicBezTo>
                <a:cubicBezTo>
                  <a:pt x="12621" y="1374"/>
                  <a:pt x="12649" y="1374"/>
                  <a:pt x="12667" y="1343"/>
                </a:cubicBezTo>
                <a:cubicBezTo>
                  <a:pt x="12667" y="1327"/>
                  <a:pt x="12676" y="1312"/>
                  <a:pt x="12667" y="1296"/>
                </a:cubicBezTo>
                <a:cubicBezTo>
                  <a:pt x="12667" y="1296"/>
                  <a:pt x="12667" y="1296"/>
                  <a:pt x="12667" y="1296"/>
                </a:cubicBezTo>
                <a:cubicBezTo>
                  <a:pt x="12658" y="1281"/>
                  <a:pt x="12658" y="1281"/>
                  <a:pt x="12658" y="1265"/>
                </a:cubicBezTo>
                <a:cubicBezTo>
                  <a:pt x="12649" y="1250"/>
                  <a:pt x="12649" y="1250"/>
                  <a:pt x="12658" y="1219"/>
                </a:cubicBezTo>
                <a:cubicBezTo>
                  <a:pt x="12667" y="1203"/>
                  <a:pt x="12676" y="1188"/>
                  <a:pt x="12667" y="1172"/>
                </a:cubicBezTo>
                <a:cubicBezTo>
                  <a:pt x="12658" y="1141"/>
                  <a:pt x="12640" y="1156"/>
                  <a:pt x="12631" y="1156"/>
                </a:cubicBezTo>
                <a:cubicBezTo>
                  <a:pt x="12621" y="1172"/>
                  <a:pt x="12612" y="1172"/>
                  <a:pt x="12603" y="1172"/>
                </a:cubicBezTo>
                <a:cubicBezTo>
                  <a:pt x="12603" y="1172"/>
                  <a:pt x="12603" y="1172"/>
                  <a:pt x="12603" y="1172"/>
                </a:cubicBezTo>
                <a:cubicBezTo>
                  <a:pt x="12603" y="1172"/>
                  <a:pt x="12603" y="1172"/>
                  <a:pt x="12603" y="1172"/>
                </a:cubicBezTo>
                <a:cubicBezTo>
                  <a:pt x="12603" y="1172"/>
                  <a:pt x="12603" y="1172"/>
                  <a:pt x="12603" y="1172"/>
                </a:cubicBezTo>
                <a:cubicBezTo>
                  <a:pt x="12594" y="1188"/>
                  <a:pt x="12585" y="1188"/>
                  <a:pt x="12576" y="1203"/>
                </a:cubicBezTo>
                <a:close/>
                <a:moveTo>
                  <a:pt x="11981" y="1514"/>
                </a:moveTo>
                <a:cubicBezTo>
                  <a:pt x="11999" y="1529"/>
                  <a:pt x="12026" y="1529"/>
                  <a:pt x="12045" y="1529"/>
                </a:cubicBezTo>
                <a:cubicBezTo>
                  <a:pt x="12063" y="1545"/>
                  <a:pt x="12054" y="1514"/>
                  <a:pt x="12063" y="1498"/>
                </a:cubicBezTo>
                <a:cubicBezTo>
                  <a:pt x="12054" y="1498"/>
                  <a:pt x="12054" y="1483"/>
                  <a:pt x="12054" y="1483"/>
                </a:cubicBezTo>
                <a:cubicBezTo>
                  <a:pt x="12045" y="1452"/>
                  <a:pt x="12045" y="1436"/>
                  <a:pt x="12054" y="1421"/>
                </a:cubicBezTo>
                <a:cubicBezTo>
                  <a:pt x="12063" y="1405"/>
                  <a:pt x="12072" y="1405"/>
                  <a:pt x="12091" y="1405"/>
                </a:cubicBezTo>
                <a:cubicBezTo>
                  <a:pt x="12100" y="1421"/>
                  <a:pt x="12109" y="1421"/>
                  <a:pt x="12127" y="1421"/>
                </a:cubicBezTo>
                <a:cubicBezTo>
                  <a:pt x="12127" y="1405"/>
                  <a:pt x="12127" y="1405"/>
                  <a:pt x="12118" y="1390"/>
                </a:cubicBezTo>
                <a:cubicBezTo>
                  <a:pt x="12109" y="1358"/>
                  <a:pt x="12081" y="1343"/>
                  <a:pt x="12063" y="1343"/>
                </a:cubicBezTo>
                <a:cubicBezTo>
                  <a:pt x="12054" y="1343"/>
                  <a:pt x="12036" y="1343"/>
                  <a:pt x="12026" y="1343"/>
                </a:cubicBezTo>
                <a:cubicBezTo>
                  <a:pt x="12008" y="1374"/>
                  <a:pt x="11981" y="1405"/>
                  <a:pt x="11962" y="1452"/>
                </a:cubicBezTo>
                <a:cubicBezTo>
                  <a:pt x="11953" y="1467"/>
                  <a:pt x="11962" y="1514"/>
                  <a:pt x="11981" y="1514"/>
                </a:cubicBezTo>
                <a:close/>
                <a:moveTo>
                  <a:pt x="12063" y="1498"/>
                </a:moveTo>
                <a:cubicBezTo>
                  <a:pt x="12063" y="1498"/>
                  <a:pt x="12063" y="1498"/>
                  <a:pt x="12063" y="1498"/>
                </a:cubicBezTo>
                <a:cubicBezTo>
                  <a:pt x="12063" y="1498"/>
                  <a:pt x="12063" y="1498"/>
                  <a:pt x="12063" y="1498"/>
                </a:cubicBezTo>
                <a:cubicBezTo>
                  <a:pt x="12063" y="1498"/>
                  <a:pt x="12063" y="1498"/>
                  <a:pt x="12063" y="1498"/>
                </a:cubicBezTo>
                <a:close/>
                <a:moveTo>
                  <a:pt x="12447" y="1421"/>
                </a:moveTo>
                <a:cubicBezTo>
                  <a:pt x="12447" y="1436"/>
                  <a:pt x="12438" y="1436"/>
                  <a:pt x="12438" y="1452"/>
                </a:cubicBezTo>
                <a:cubicBezTo>
                  <a:pt x="12438" y="1483"/>
                  <a:pt x="12447" y="1514"/>
                  <a:pt x="12466" y="1529"/>
                </a:cubicBezTo>
                <a:cubicBezTo>
                  <a:pt x="12466" y="1545"/>
                  <a:pt x="12484" y="1560"/>
                  <a:pt x="12493" y="1545"/>
                </a:cubicBezTo>
                <a:cubicBezTo>
                  <a:pt x="12502" y="1545"/>
                  <a:pt x="12512" y="1529"/>
                  <a:pt x="12521" y="1529"/>
                </a:cubicBezTo>
                <a:cubicBezTo>
                  <a:pt x="12539" y="1514"/>
                  <a:pt x="12539" y="1498"/>
                  <a:pt x="12548" y="1483"/>
                </a:cubicBezTo>
                <a:cubicBezTo>
                  <a:pt x="12548" y="1467"/>
                  <a:pt x="12557" y="1452"/>
                  <a:pt x="12557" y="1436"/>
                </a:cubicBezTo>
                <a:cubicBezTo>
                  <a:pt x="12566" y="1421"/>
                  <a:pt x="12566" y="1405"/>
                  <a:pt x="12557" y="1390"/>
                </a:cubicBezTo>
                <a:cubicBezTo>
                  <a:pt x="12548" y="1374"/>
                  <a:pt x="12539" y="1374"/>
                  <a:pt x="12521" y="1374"/>
                </a:cubicBezTo>
                <a:cubicBezTo>
                  <a:pt x="12521" y="1358"/>
                  <a:pt x="12512" y="1358"/>
                  <a:pt x="12512" y="1374"/>
                </a:cubicBezTo>
                <a:cubicBezTo>
                  <a:pt x="12493" y="1405"/>
                  <a:pt x="12475" y="1421"/>
                  <a:pt x="12447" y="1421"/>
                </a:cubicBezTo>
                <a:close/>
                <a:moveTo>
                  <a:pt x="12695" y="1156"/>
                </a:moveTo>
                <a:cubicBezTo>
                  <a:pt x="12704" y="1156"/>
                  <a:pt x="12713" y="1156"/>
                  <a:pt x="12713" y="1156"/>
                </a:cubicBezTo>
                <a:cubicBezTo>
                  <a:pt x="12722" y="1125"/>
                  <a:pt x="12731" y="1079"/>
                  <a:pt x="12749" y="1063"/>
                </a:cubicBezTo>
                <a:cubicBezTo>
                  <a:pt x="12749" y="1063"/>
                  <a:pt x="12749" y="1048"/>
                  <a:pt x="12749" y="1032"/>
                </a:cubicBezTo>
                <a:cubicBezTo>
                  <a:pt x="12731" y="1001"/>
                  <a:pt x="12731" y="954"/>
                  <a:pt x="12713" y="923"/>
                </a:cubicBezTo>
                <a:cubicBezTo>
                  <a:pt x="12704" y="923"/>
                  <a:pt x="12695" y="923"/>
                  <a:pt x="12685" y="923"/>
                </a:cubicBezTo>
                <a:cubicBezTo>
                  <a:pt x="12676" y="954"/>
                  <a:pt x="12667" y="970"/>
                  <a:pt x="12658" y="986"/>
                </a:cubicBezTo>
                <a:cubicBezTo>
                  <a:pt x="12658" y="1001"/>
                  <a:pt x="12658" y="1017"/>
                  <a:pt x="12658" y="1017"/>
                </a:cubicBezTo>
                <a:cubicBezTo>
                  <a:pt x="12649" y="1094"/>
                  <a:pt x="12667" y="1125"/>
                  <a:pt x="12695" y="1156"/>
                </a:cubicBezTo>
                <a:close/>
                <a:moveTo>
                  <a:pt x="18689" y="14723"/>
                </a:moveTo>
                <a:cubicBezTo>
                  <a:pt x="18735" y="14707"/>
                  <a:pt x="18790" y="14707"/>
                  <a:pt x="18836" y="14738"/>
                </a:cubicBezTo>
                <a:cubicBezTo>
                  <a:pt x="18836" y="14754"/>
                  <a:pt x="18845" y="14754"/>
                  <a:pt x="18845" y="14754"/>
                </a:cubicBezTo>
                <a:cubicBezTo>
                  <a:pt x="18854" y="14754"/>
                  <a:pt x="18863" y="14738"/>
                  <a:pt x="18863" y="14723"/>
                </a:cubicBezTo>
                <a:cubicBezTo>
                  <a:pt x="18863" y="14723"/>
                  <a:pt x="18863" y="14707"/>
                  <a:pt x="18854" y="14691"/>
                </a:cubicBezTo>
                <a:cubicBezTo>
                  <a:pt x="18854" y="14676"/>
                  <a:pt x="18845" y="14676"/>
                  <a:pt x="18836" y="14660"/>
                </a:cubicBezTo>
                <a:cubicBezTo>
                  <a:pt x="18790" y="14629"/>
                  <a:pt x="18744" y="14614"/>
                  <a:pt x="18699" y="14629"/>
                </a:cubicBezTo>
                <a:cubicBezTo>
                  <a:pt x="18680" y="14645"/>
                  <a:pt x="18671" y="14660"/>
                  <a:pt x="18671" y="14676"/>
                </a:cubicBezTo>
                <a:cubicBezTo>
                  <a:pt x="18671" y="14707"/>
                  <a:pt x="18680" y="14723"/>
                  <a:pt x="18689" y="14723"/>
                </a:cubicBezTo>
                <a:close/>
                <a:moveTo>
                  <a:pt x="21124" y="17100"/>
                </a:moveTo>
                <a:cubicBezTo>
                  <a:pt x="21124" y="17100"/>
                  <a:pt x="21133" y="17100"/>
                  <a:pt x="21142" y="17085"/>
                </a:cubicBezTo>
                <a:cubicBezTo>
                  <a:pt x="21142" y="17085"/>
                  <a:pt x="21142" y="17085"/>
                  <a:pt x="21142" y="17085"/>
                </a:cubicBezTo>
                <a:cubicBezTo>
                  <a:pt x="21142" y="17069"/>
                  <a:pt x="21142" y="17069"/>
                  <a:pt x="21142" y="17053"/>
                </a:cubicBezTo>
                <a:cubicBezTo>
                  <a:pt x="21115" y="16991"/>
                  <a:pt x="21078" y="16945"/>
                  <a:pt x="21051" y="16883"/>
                </a:cubicBezTo>
                <a:cubicBezTo>
                  <a:pt x="21042" y="16867"/>
                  <a:pt x="21033" y="16851"/>
                  <a:pt x="21014" y="16820"/>
                </a:cubicBezTo>
                <a:cubicBezTo>
                  <a:pt x="21014" y="16820"/>
                  <a:pt x="21005" y="16820"/>
                  <a:pt x="21005" y="16820"/>
                </a:cubicBezTo>
                <a:cubicBezTo>
                  <a:pt x="20996" y="16805"/>
                  <a:pt x="20996" y="16805"/>
                  <a:pt x="20987" y="16820"/>
                </a:cubicBezTo>
                <a:cubicBezTo>
                  <a:pt x="20987" y="16820"/>
                  <a:pt x="20987" y="16836"/>
                  <a:pt x="20987" y="16836"/>
                </a:cubicBezTo>
                <a:cubicBezTo>
                  <a:pt x="20996" y="16898"/>
                  <a:pt x="21014" y="16945"/>
                  <a:pt x="21042" y="16976"/>
                </a:cubicBezTo>
                <a:cubicBezTo>
                  <a:pt x="21069" y="17022"/>
                  <a:pt x="21087" y="17069"/>
                  <a:pt x="21124" y="17100"/>
                </a:cubicBezTo>
                <a:close/>
                <a:moveTo>
                  <a:pt x="17866" y="15329"/>
                </a:moveTo>
                <a:cubicBezTo>
                  <a:pt x="17884" y="15344"/>
                  <a:pt x="17893" y="15344"/>
                  <a:pt x="17912" y="15360"/>
                </a:cubicBezTo>
                <a:cubicBezTo>
                  <a:pt x="17921" y="15360"/>
                  <a:pt x="17930" y="15360"/>
                  <a:pt x="17939" y="15375"/>
                </a:cubicBezTo>
                <a:cubicBezTo>
                  <a:pt x="17985" y="15360"/>
                  <a:pt x="18031" y="15344"/>
                  <a:pt x="18067" y="15329"/>
                </a:cubicBezTo>
                <a:cubicBezTo>
                  <a:pt x="18076" y="15329"/>
                  <a:pt x="18076" y="15313"/>
                  <a:pt x="18067" y="15297"/>
                </a:cubicBezTo>
                <a:cubicBezTo>
                  <a:pt x="18049" y="15266"/>
                  <a:pt x="18021" y="15251"/>
                  <a:pt x="17994" y="15251"/>
                </a:cubicBezTo>
                <a:cubicBezTo>
                  <a:pt x="17985" y="15251"/>
                  <a:pt x="17985" y="15266"/>
                  <a:pt x="17985" y="15266"/>
                </a:cubicBezTo>
                <a:cubicBezTo>
                  <a:pt x="17976" y="15282"/>
                  <a:pt x="17976" y="15282"/>
                  <a:pt x="17976" y="15297"/>
                </a:cubicBezTo>
                <a:cubicBezTo>
                  <a:pt x="17948" y="15266"/>
                  <a:pt x="17921" y="15297"/>
                  <a:pt x="17893" y="15282"/>
                </a:cubicBezTo>
                <a:cubicBezTo>
                  <a:pt x="17875" y="15266"/>
                  <a:pt x="17866" y="15282"/>
                  <a:pt x="17866" y="15297"/>
                </a:cubicBezTo>
                <a:cubicBezTo>
                  <a:pt x="17857" y="15313"/>
                  <a:pt x="17857" y="15329"/>
                  <a:pt x="17866" y="15329"/>
                </a:cubicBezTo>
                <a:close/>
                <a:moveTo>
                  <a:pt x="18296" y="15329"/>
                </a:moveTo>
                <a:cubicBezTo>
                  <a:pt x="18305" y="15329"/>
                  <a:pt x="18314" y="15313"/>
                  <a:pt x="18314" y="15297"/>
                </a:cubicBezTo>
                <a:cubicBezTo>
                  <a:pt x="18323" y="15297"/>
                  <a:pt x="18323" y="15297"/>
                  <a:pt x="18323" y="15282"/>
                </a:cubicBezTo>
                <a:cubicBezTo>
                  <a:pt x="18333" y="15282"/>
                  <a:pt x="18333" y="15266"/>
                  <a:pt x="18323" y="15266"/>
                </a:cubicBezTo>
                <a:cubicBezTo>
                  <a:pt x="18323" y="15266"/>
                  <a:pt x="18314" y="15251"/>
                  <a:pt x="18314" y="15251"/>
                </a:cubicBezTo>
                <a:cubicBezTo>
                  <a:pt x="18296" y="15266"/>
                  <a:pt x="18268" y="15282"/>
                  <a:pt x="18250" y="15282"/>
                </a:cubicBezTo>
                <a:cubicBezTo>
                  <a:pt x="18223" y="15266"/>
                  <a:pt x="18204" y="15266"/>
                  <a:pt x="18177" y="15266"/>
                </a:cubicBezTo>
                <a:cubicBezTo>
                  <a:pt x="18177" y="15266"/>
                  <a:pt x="18168" y="15251"/>
                  <a:pt x="18168" y="15251"/>
                </a:cubicBezTo>
                <a:cubicBezTo>
                  <a:pt x="18149" y="15251"/>
                  <a:pt x="18131" y="15266"/>
                  <a:pt x="18122" y="15282"/>
                </a:cubicBezTo>
                <a:cubicBezTo>
                  <a:pt x="18113" y="15297"/>
                  <a:pt x="18113" y="15297"/>
                  <a:pt x="18113" y="15313"/>
                </a:cubicBezTo>
                <a:cubicBezTo>
                  <a:pt x="18113" y="15313"/>
                  <a:pt x="18122" y="15329"/>
                  <a:pt x="18122" y="15329"/>
                </a:cubicBezTo>
                <a:cubicBezTo>
                  <a:pt x="18140" y="15344"/>
                  <a:pt x="18168" y="15344"/>
                  <a:pt x="18186" y="15344"/>
                </a:cubicBezTo>
                <a:cubicBezTo>
                  <a:pt x="18223" y="15344"/>
                  <a:pt x="18259" y="15329"/>
                  <a:pt x="18296" y="15329"/>
                </a:cubicBezTo>
                <a:close/>
                <a:moveTo>
                  <a:pt x="12658" y="4529"/>
                </a:moveTo>
                <a:cubicBezTo>
                  <a:pt x="12649" y="4544"/>
                  <a:pt x="12649" y="4560"/>
                  <a:pt x="12649" y="4575"/>
                </a:cubicBezTo>
                <a:cubicBezTo>
                  <a:pt x="12649" y="4591"/>
                  <a:pt x="12658" y="4622"/>
                  <a:pt x="12658" y="4637"/>
                </a:cubicBezTo>
                <a:cubicBezTo>
                  <a:pt x="12667" y="4668"/>
                  <a:pt x="12685" y="4668"/>
                  <a:pt x="12695" y="4668"/>
                </a:cubicBezTo>
                <a:cubicBezTo>
                  <a:pt x="12731" y="4653"/>
                  <a:pt x="12740" y="4606"/>
                  <a:pt x="12749" y="4560"/>
                </a:cubicBezTo>
                <a:cubicBezTo>
                  <a:pt x="12749" y="4544"/>
                  <a:pt x="12749" y="4544"/>
                  <a:pt x="12749" y="4529"/>
                </a:cubicBezTo>
                <a:cubicBezTo>
                  <a:pt x="12731" y="4497"/>
                  <a:pt x="12704" y="4482"/>
                  <a:pt x="12685" y="4497"/>
                </a:cubicBezTo>
                <a:cubicBezTo>
                  <a:pt x="12667" y="4497"/>
                  <a:pt x="12658" y="4513"/>
                  <a:pt x="12658" y="4529"/>
                </a:cubicBezTo>
                <a:close/>
                <a:moveTo>
                  <a:pt x="5601" y="5523"/>
                </a:moveTo>
                <a:cubicBezTo>
                  <a:pt x="5601" y="5523"/>
                  <a:pt x="5601" y="5508"/>
                  <a:pt x="5601" y="5492"/>
                </a:cubicBezTo>
                <a:cubicBezTo>
                  <a:pt x="5601" y="5492"/>
                  <a:pt x="5592" y="5476"/>
                  <a:pt x="5592" y="5476"/>
                </a:cubicBezTo>
                <a:cubicBezTo>
                  <a:pt x="5583" y="5476"/>
                  <a:pt x="5574" y="5476"/>
                  <a:pt x="5574" y="5476"/>
                </a:cubicBezTo>
                <a:cubicBezTo>
                  <a:pt x="5556" y="5476"/>
                  <a:pt x="5546" y="5476"/>
                  <a:pt x="5537" y="5476"/>
                </a:cubicBezTo>
                <a:cubicBezTo>
                  <a:pt x="5528" y="5476"/>
                  <a:pt x="5519" y="5492"/>
                  <a:pt x="5519" y="5492"/>
                </a:cubicBezTo>
                <a:cubicBezTo>
                  <a:pt x="5501" y="5508"/>
                  <a:pt x="5492" y="5523"/>
                  <a:pt x="5482" y="5554"/>
                </a:cubicBezTo>
                <a:cubicBezTo>
                  <a:pt x="5473" y="5554"/>
                  <a:pt x="5473" y="5570"/>
                  <a:pt x="5482" y="5585"/>
                </a:cubicBezTo>
                <a:cubicBezTo>
                  <a:pt x="5482" y="5601"/>
                  <a:pt x="5482" y="5616"/>
                  <a:pt x="5492" y="5616"/>
                </a:cubicBezTo>
                <a:cubicBezTo>
                  <a:pt x="5501" y="5616"/>
                  <a:pt x="5519" y="5616"/>
                  <a:pt x="5528" y="5616"/>
                </a:cubicBezTo>
                <a:cubicBezTo>
                  <a:pt x="5556" y="5601"/>
                  <a:pt x="5583" y="5570"/>
                  <a:pt x="5601" y="5523"/>
                </a:cubicBezTo>
                <a:close/>
                <a:moveTo>
                  <a:pt x="15504" y="2198"/>
                </a:moveTo>
                <a:cubicBezTo>
                  <a:pt x="15504" y="2229"/>
                  <a:pt x="15514" y="2244"/>
                  <a:pt x="15532" y="2260"/>
                </a:cubicBezTo>
                <a:cubicBezTo>
                  <a:pt x="15532" y="2260"/>
                  <a:pt x="15541" y="2260"/>
                  <a:pt x="15550" y="2260"/>
                </a:cubicBezTo>
                <a:cubicBezTo>
                  <a:pt x="15550" y="2260"/>
                  <a:pt x="15559" y="2260"/>
                  <a:pt x="15559" y="2260"/>
                </a:cubicBezTo>
                <a:cubicBezTo>
                  <a:pt x="15578" y="2260"/>
                  <a:pt x="15596" y="2244"/>
                  <a:pt x="15596" y="2213"/>
                </a:cubicBezTo>
                <a:cubicBezTo>
                  <a:pt x="15587" y="2182"/>
                  <a:pt x="15587" y="2151"/>
                  <a:pt x="15578" y="2135"/>
                </a:cubicBezTo>
                <a:cubicBezTo>
                  <a:pt x="15568" y="2120"/>
                  <a:pt x="15559" y="2104"/>
                  <a:pt x="15550" y="2120"/>
                </a:cubicBezTo>
                <a:cubicBezTo>
                  <a:pt x="15532" y="2120"/>
                  <a:pt x="15523" y="2135"/>
                  <a:pt x="15514" y="2135"/>
                </a:cubicBezTo>
                <a:cubicBezTo>
                  <a:pt x="15504" y="2151"/>
                  <a:pt x="15495" y="2167"/>
                  <a:pt x="15504" y="2182"/>
                </a:cubicBezTo>
                <a:cubicBezTo>
                  <a:pt x="15504" y="2198"/>
                  <a:pt x="15504" y="2198"/>
                  <a:pt x="15504" y="2198"/>
                </a:cubicBezTo>
                <a:close/>
                <a:moveTo>
                  <a:pt x="6315" y="7932"/>
                </a:moveTo>
                <a:cubicBezTo>
                  <a:pt x="6306" y="7932"/>
                  <a:pt x="6306" y="7932"/>
                  <a:pt x="6297" y="7947"/>
                </a:cubicBezTo>
                <a:cubicBezTo>
                  <a:pt x="6297" y="7947"/>
                  <a:pt x="6297" y="7963"/>
                  <a:pt x="6297" y="7978"/>
                </a:cubicBezTo>
                <a:cubicBezTo>
                  <a:pt x="6306" y="7978"/>
                  <a:pt x="6306" y="7994"/>
                  <a:pt x="6315" y="7994"/>
                </a:cubicBezTo>
                <a:cubicBezTo>
                  <a:pt x="6324" y="8025"/>
                  <a:pt x="6343" y="8040"/>
                  <a:pt x="6361" y="8056"/>
                </a:cubicBezTo>
                <a:cubicBezTo>
                  <a:pt x="6379" y="8072"/>
                  <a:pt x="6398" y="8087"/>
                  <a:pt x="6425" y="8087"/>
                </a:cubicBezTo>
                <a:cubicBezTo>
                  <a:pt x="6425" y="8087"/>
                  <a:pt x="6425" y="8087"/>
                  <a:pt x="6425" y="8087"/>
                </a:cubicBezTo>
                <a:cubicBezTo>
                  <a:pt x="6434" y="8087"/>
                  <a:pt x="6434" y="8072"/>
                  <a:pt x="6443" y="8072"/>
                </a:cubicBezTo>
                <a:cubicBezTo>
                  <a:pt x="6443" y="8072"/>
                  <a:pt x="6443" y="8056"/>
                  <a:pt x="6434" y="8056"/>
                </a:cubicBezTo>
                <a:cubicBezTo>
                  <a:pt x="6407" y="7978"/>
                  <a:pt x="6361" y="7947"/>
                  <a:pt x="6315" y="7932"/>
                </a:cubicBezTo>
                <a:close/>
                <a:moveTo>
                  <a:pt x="12274" y="10216"/>
                </a:moveTo>
                <a:cubicBezTo>
                  <a:pt x="12292" y="10200"/>
                  <a:pt x="12301" y="10200"/>
                  <a:pt x="12319" y="10185"/>
                </a:cubicBezTo>
                <a:cubicBezTo>
                  <a:pt x="12338" y="10169"/>
                  <a:pt x="12347" y="10123"/>
                  <a:pt x="12356" y="10092"/>
                </a:cubicBezTo>
                <a:cubicBezTo>
                  <a:pt x="12347" y="10092"/>
                  <a:pt x="12347" y="10092"/>
                  <a:pt x="12347" y="10092"/>
                </a:cubicBezTo>
                <a:cubicBezTo>
                  <a:pt x="12328" y="10092"/>
                  <a:pt x="12301" y="10092"/>
                  <a:pt x="12283" y="10107"/>
                </a:cubicBezTo>
                <a:cubicBezTo>
                  <a:pt x="12264" y="10107"/>
                  <a:pt x="12246" y="10123"/>
                  <a:pt x="12237" y="10138"/>
                </a:cubicBezTo>
                <a:cubicBezTo>
                  <a:pt x="12228" y="10154"/>
                  <a:pt x="12228" y="10169"/>
                  <a:pt x="12228" y="10185"/>
                </a:cubicBezTo>
                <a:cubicBezTo>
                  <a:pt x="12237" y="10216"/>
                  <a:pt x="12255" y="10216"/>
                  <a:pt x="12274" y="10216"/>
                </a:cubicBezTo>
                <a:close/>
                <a:moveTo>
                  <a:pt x="4704" y="1545"/>
                </a:moveTo>
                <a:cubicBezTo>
                  <a:pt x="4704" y="1545"/>
                  <a:pt x="4704" y="1529"/>
                  <a:pt x="4704" y="1529"/>
                </a:cubicBezTo>
                <a:cubicBezTo>
                  <a:pt x="4695" y="1529"/>
                  <a:pt x="4695" y="1529"/>
                  <a:pt x="4686" y="1529"/>
                </a:cubicBezTo>
                <a:cubicBezTo>
                  <a:pt x="4649" y="1545"/>
                  <a:pt x="4613" y="1576"/>
                  <a:pt x="4576" y="1623"/>
                </a:cubicBezTo>
                <a:cubicBezTo>
                  <a:pt x="4567" y="1638"/>
                  <a:pt x="4567" y="1654"/>
                  <a:pt x="4585" y="1669"/>
                </a:cubicBezTo>
                <a:cubicBezTo>
                  <a:pt x="4595" y="1685"/>
                  <a:pt x="4604" y="1685"/>
                  <a:pt x="4613" y="1685"/>
                </a:cubicBezTo>
                <a:cubicBezTo>
                  <a:pt x="4640" y="1638"/>
                  <a:pt x="4668" y="1592"/>
                  <a:pt x="4704" y="1560"/>
                </a:cubicBezTo>
                <a:cubicBezTo>
                  <a:pt x="4704" y="1560"/>
                  <a:pt x="4704" y="1545"/>
                  <a:pt x="4704" y="1545"/>
                </a:cubicBezTo>
                <a:close/>
                <a:moveTo>
                  <a:pt x="10736" y="9299"/>
                </a:moveTo>
                <a:cubicBezTo>
                  <a:pt x="10736" y="9284"/>
                  <a:pt x="10745" y="9284"/>
                  <a:pt x="10745" y="9268"/>
                </a:cubicBezTo>
                <a:cubicBezTo>
                  <a:pt x="10745" y="9237"/>
                  <a:pt x="10745" y="9206"/>
                  <a:pt x="10754" y="9190"/>
                </a:cubicBezTo>
                <a:cubicBezTo>
                  <a:pt x="10745" y="9175"/>
                  <a:pt x="10745" y="9159"/>
                  <a:pt x="10745" y="9159"/>
                </a:cubicBezTo>
                <a:cubicBezTo>
                  <a:pt x="10745" y="9159"/>
                  <a:pt x="10745" y="9144"/>
                  <a:pt x="10745" y="9144"/>
                </a:cubicBezTo>
                <a:cubicBezTo>
                  <a:pt x="10745" y="9128"/>
                  <a:pt x="10736" y="9113"/>
                  <a:pt x="10727" y="9113"/>
                </a:cubicBezTo>
                <a:cubicBezTo>
                  <a:pt x="10718" y="9128"/>
                  <a:pt x="10708" y="9128"/>
                  <a:pt x="10699" y="9144"/>
                </a:cubicBezTo>
                <a:cubicBezTo>
                  <a:pt x="10681" y="9159"/>
                  <a:pt x="10681" y="9175"/>
                  <a:pt x="10681" y="9206"/>
                </a:cubicBezTo>
                <a:cubicBezTo>
                  <a:pt x="10681" y="9237"/>
                  <a:pt x="10690" y="9268"/>
                  <a:pt x="10708" y="9299"/>
                </a:cubicBezTo>
                <a:cubicBezTo>
                  <a:pt x="10708" y="9315"/>
                  <a:pt x="10727" y="9315"/>
                  <a:pt x="10736" y="9299"/>
                </a:cubicBezTo>
                <a:close/>
                <a:moveTo>
                  <a:pt x="17957" y="13262"/>
                </a:moveTo>
                <a:cubicBezTo>
                  <a:pt x="17957" y="13262"/>
                  <a:pt x="17957" y="13277"/>
                  <a:pt x="17957" y="13277"/>
                </a:cubicBezTo>
                <a:cubicBezTo>
                  <a:pt x="17957" y="13277"/>
                  <a:pt x="17966" y="13277"/>
                  <a:pt x="17966" y="13277"/>
                </a:cubicBezTo>
                <a:cubicBezTo>
                  <a:pt x="17966" y="13277"/>
                  <a:pt x="17966" y="13277"/>
                  <a:pt x="17976" y="13277"/>
                </a:cubicBezTo>
                <a:cubicBezTo>
                  <a:pt x="17994" y="13262"/>
                  <a:pt x="18021" y="13231"/>
                  <a:pt x="18040" y="13184"/>
                </a:cubicBezTo>
                <a:cubicBezTo>
                  <a:pt x="18058" y="13137"/>
                  <a:pt x="18076" y="13091"/>
                  <a:pt x="18104" y="13075"/>
                </a:cubicBezTo>
                <a:cubicBezTo>
                  <a:pt x="18113" y="13060"/>
                  <a:pt x="18113" y="13060"/>
                  <a:pt x="18104" y="13044"/>
                </a:cubicBezTo>
                <a:cubicBezTo>
                  <a:pt x="18085" y="12998"/>
                  <a:pt x="18076" y="13013"/>
                  <a:pt x="18067" y="13029"/>
                </a:cubicBezTo>
                <a:cubicBezTo>
                  <a:pt x="18031" y="13106"/>
                  <a:pt x="18003" y="13184"/>
                  <a:pt x="17966" y="13246"/>
                </a:cubicBezTo>
                <a:cubicBezTo>
                  <a:pt x="17957" y="13246"/>
                  <a:pt x="17957" y="13262"/>
                  <a:pt x="17957" y="13262"/>
                </a:cubicBezTo>
                <a:close/>
                <a:moveTo>
                  <a:pt x="18360" y="13044"/>
                </a:moveTo>
                <a:cubicBezTo>
                  <a:pt x="18360" y="13013"/>
                  <a:pt x="18342" y="13013"/>
                  <a:pt x="18333" y="12998"/>
                </a:cubicBezTo>
                <a:cubicBezTo>
                  <a:pt x="18333" y="12982"/>
                  <a:pt x="18333" y="12982"/>
                  <a:pt x="18333" y="12982"/>
                </a:cubicBezTo>
                <a:cubicBezTo>
                  <a:pt x="18333" y="12982"/>
                  <a:pt x="18333" y="12998"/>
                  <a:pt x="18333" y="12998"/>
                </a:cubicBezTo>
                <a:cubicBezTo>
                  <a:pt x="18333" y="12998"/>
                  <a:pt x="18333" y="12998"/>
                  <a:pt x="18333" y="12998"/>
                </a:cubicBezTo>
                <a:cubicBezTo>
                  <a:pt x="18323" y="12998"/>
                  <a:pt x="18323" y="13013"/>
                  <a:pt x="18314" y="13013"/>
                </a:cubicBezTo>
                <a:cubicBezTo>
                  <a:pt x="18314" y="13044"/>
                  <a:pt x="18314" y="13091"/>
                  <a:pt x="18296" y="13122"/>
                </a:cubicBezTo>
                <a:cubicBezTo>
                  <a:pt x="18287" y="13153"/>
                  <a:pt x="18287" y="13169"/>
                  <a:pt x="18305" y="13184"/>
                </a:cubicBezTo>
                <a:cubicBezTo>
                  <a:pt x="18314" y="13200"/>
                  <a:pt x="18323" y="13200"/>
                  <a:pt x="18333" y="13215"/>
                </a:cubicBezTo>
                <a:cubicBezTo>
                  <a:pt x="18342" y="13215"/>
                  <a:pt x="18351" y="13215"/>
                  <a:pt x="18351" y="13200"/>
                </a:cubicBezTo>
                <a:cubicBezTo>
                  <a:pt x="18360" y="13184"/>
                  <a:pt x="18369" y="13153"/>
                  <a:pt x="18360" y="13122"/>
                </a:cubicBezTo>
                <a:cubicBezTo>
                  <a:pt x="18369" y="13122"/>
                  <a:pt x="18369" y="13122"/>
                  <a:pt x="18369" y="13122"/>
                </a:cubicBezTo>
                <a:cubicBezTo>
                  <a:pt x="18369" y="13122"/>
                  <a:pt x="18369" y="13122"/>
                  <a:pt x="18369" y="13122"/>
                </a:cubicBezTo>
                <a:cubicBezTo>
                  <a:pt x="18369" y="13122"/>
                  <a:pt x="18360" y="13122"/>
                  <a:pt x="18360" y="13122"/>
                </a:cubicBezTo>
                <a:cubicBezTo>
                  <a:pt x="18351" y="13106"/>
                  <a:pt x="18351" y="13075"/>
                  <a:pt x="18360" y="13044"/>
                </a:cubicBezTo>
                <a:close/>
                <a:moveTo>
                  <a:pt x="5135" y="12127"/>
                </a:moveTo>
                <a:cubicBezTo>
                  <a:pt x="5116" y="12143"/>
                  <a:pt x="5107" y="12143"/>
                  <a:pt x="5089" y="12143"/>
                </a:cubicBezTo>
                <a:cubicBezTo>
                  <a:pt x="5080" y="12143"/>
                  <a:pt x="5080" y="12158"/>
                  <a:pt x="5089" y="12174"/>
                </a:cubicBezTo>
                <a:cubicBezTo>
                  <a:pt x="5107" y="12221"/>
                  <a:pt x="5135" y="12252"/>
                  <a:pt x="5180" y="12236"/>
                </a:cubicBezTo>
                <a:cubicBezTo>
                  <a:pt x="5189" y="12221"/>
                  <a:pt x="5199" y="12221"/>
                  <a:pt x="5199" y="12221"/>
                </a:cubicBezTo>
                <a:cubicBezTo>
                  <a:pt x="5208" y="12205"/>
                  <a:pt x="5208" y="12190"/>
                  <a:pt x="5208" y="12174"/>
                </a:cubicBezTo>
                <a:cubicBezTo>
                  <a:pt x="5189" y="12143"/>
                  <a:pt x="5162" y="12127"/>
                  <a:pt x="5135" y="12127"/>
                </a:cubicBezTo>
                <a:close/>
                <a:moveTo>
                  <a:pt x="18333" y="12998"/>
                </a:moveTo>
                <a:cubicBezTo>
                  <a:pt x="18333" y="12982"/>
                  <a:pt x="18333" y="12967"/>
                  <a:pt x="18333" y="12967"/>
                </a:cubicBezTo>
                <a:cubicBezTo>
                  <a:pt x="18333" y="12951"/>
                  <a:pt x="18333" y="12951"/>
                  <a:pt x="18323" y="12935"/>
                </a:cubicBezTo>
                <a:cubicBezTo>
                  <a:pt x="18305" y="12920"/>
                  <a:pt x="18278" y="12904"/>
                  <a:pt x="18259" y="12889"/>
                </a:cubicBezTo>
                <a:cubicBezTo>
                  <a:pt x="18259" y="12889"/>
                  <a:pt x="18250" y="12889"/>
                  <a:pt x="18250" y="12904"/>
                </a:cubicBezTo>
                <a:cubicBezTo>
                  <a:pt x="18250" y="12935"/>
                  <a:pt x="18250" y="12982"/>
                  <a:pt x="18259" y="13029"/>
                </a:cubicBezTo>
                <a:cubicBezTo>
                  <a:pt x="18259" y="13044"/>
                  <a:pt x="18268" y="13044"/>
                  <a:pt x="18278" y="13044"/>
                </a:cubicBezTo>
                <a:cubicBezTo>
                  <a:pt x="18287" y="13060"/>
                  <a:pt x="18296" y="13060"/>
                  <a:pt x="18305" y="13044"/>
                </a:cubicBezTo>
                <a:cubicBezTo>
                  <a:pt x="18305" y="13029"/>
                  <a:pt x="18314" y="13029"/>
                  <a:pt x="18314" y="13013"/>
                </a:cubicBezTo>
                <a:cubicBezTo>
                  <a:pt x="18314" y="13013"/>
                  <a:pt x="18314" y="13013"/>
                  <a:pt x="18314" y="13013"/>
                </a:cubicBezTo>
                <a:cubicBezTo>
                  <a:pt x="18314" y="13013"/>
                  <a:pt x="18314" y="13013"/>
                  <a:pt x="18314" y="13013"/>
                </a:cubicBezTo>
                <a:cubicBezTo>
                  <a:pt x="18314" y="13013"/>
                  <a:pt x="18314" y="13013"/>
                  <a:pt x="18314" y="13013"/>
                </a:cubicBezTo>
                <a:cubicBezTo>
                  <a:pt x="18323" y="13013"/>
                  <a:pt x="18323" y="12998"/>
                  <a:pt x="18333" y="12998"/>
                </a:cubicBezTo>
                <a:close/>
                <a:moveTo>
                  <a:pt x="650" y="4529"/>
                </a:moveTo>
                <a:cubicBezTo>
                  <a:pt x="659" y="4529"/>
                  <a:pt x="677" y="4482"/>
                  <a:pt x="668" y="4466"/>
                </a:cubicBezTo>
                <a:cubicBezTo>
                  <a:pt x="668" y="4451"/>
                  <a:pt x="659" y="4420"/>
                  <a:pt x="641" y="4420"/>
                </a:cubicBezTo>
                <a:cubicBezTo>
                  <a:pt x="622" y="4435"/>
                  <a:pt x="604" y="4435"/>
                  <a:pt x="577" y="4451"/>
                </a:cubicBezTo>
                <a:cubicBezTo>
                  <a:pt x="577" y="4451"/>
                  <a:pt x="577" y="4466"/>
                  <a:pt x="577" y="4466"/>
                </a:cubicBezTo>
                <a:cubicBezTo>
                  <a:pt x="577" y="4482"/>
                  <a:pt x="577" y="4497"/>
                  <a:pt x="586" y="4513"/>
                </a:cubicBezTo>
                <a:cubicBezTo>
                  <a:pt x="604" y="4544"/>
                  <a:pt x="622" y="4544"/>
                  <a:pt x="650" y="4529"/>
                </a:cubicBezTo>
                <a:close/>
                <a:moveTo>
                  <a:pt x="13582" y="3379"/>
                </a:moveTo>
                <a:cubicBezTo>
                  <a:pt x="13601" y="3394"/>
                  <a:pt x="13637" y="3379"/>
                  <a:pt x="13646" y="3332"/>
                </a:cubicBezTo>
                <a:cubicBezTo>
                  <a:pt x="13646" y="3332"/>
                  <a:pt x="13646" y="3332"/>
                  <a:pt x="13646" y="3316"/>
                </a:cubicBezTo>
                <a:cubicBezTo>
                  <a:pt x="13637" y="3285"/>
                  <a:pt x="13628" y="3270"/>
                  <a:pt x="13610" y="3254"/>
                </a:cubicBezTo>
                <a:cubicBezTo>
                  <a:pt x="13610" y="3239"/>
                  <a:pt x="13601" y="3239"/>
                  <a:pt x="13601" y="3239"/>
                </a:cubicBezTo>
                <a:cubicBezTo>
                  <a:pt x="13564" y="3254"/>
                  <a:pt x="13555" y="3285"/>
                  <a:pt x="13564" y="3348"/>
                </a:cubicBezTo>
                <a:cubicBezTo>
                  <a:pt x="13564" y="3363"/>
                  <a:pt x="13573" y="3363"/>
                  <a:pt x="13582" y="3379"/>
                </a:cubicBezTo>
                <a:close/>
                <a:moveTo>
                  <a:pt x="11688" y="10092"/>
                </a:moveTo>
                <a:cubicBezTo>
                  <a:pt x="11688" y="10092"/>
                  <a:pt x="11679" y="10092"/>
                  <a:pt x="11669" y="10107"/>
                </a:cubicBezTo>
                <a:cubicBezTo>
                  <a:pt x="11669" y="10107"/>
                  <a:pt x="11669" y="10107"/>
                  <a:pt x="11669" y="10123"/>
                </a:cubicBezTo>
                <a:cubicBezTo>
                  <a:pt x="11660" y="10123"/>
                  <a:pt x="11669" y="10138"/>
                  <a:pt x="11669" y="10138"/>
                </a:cubicBezTo>
                <a:cubicBezTo>
                  <a:pt x="11697" y="10154"/>
                  <a:pt x="11724" y="10169"/>
                  <a:pt x="11743" y="10169"/>
                </a:cubicBezTo>
                <a:cubicBezTo>
                  <a:pt x="11752" y="10169"/>
                  <a:pt x="11752" y="10169"/>
                  <a:pt x="11752" y="10169"/>
                </a:cubicBezTo>
                <a:cubicBezTo>
                  <a:pt x="11779" y="10169"/>
                  <a:pt x="11798" y="10169"/>
                  <a:pt x="11816" y="10154"/>
                </a:cubicBezTo>
                <a:cubicBezTo>
                  <a:pt x="11816" y="10154"/>
                  <a:pt x="11825" y="10154"/>
                  <a:pt x="11825" y="10154"/>
                </a:cubicBezTo>
                <a:cubicBezTo>
                  <a:pt x="11825" y="10138"/>
                  <a:pt x="11825" y="10138"/>
                  <a:pt x="11816" y="10123"/>
                </a:cubicBezTo>
                <a:cubicBezTo>
                  <a:pt x="11798" y="10107"/>
                  <a:pt x="11779" y="10092"/>
                  <a:pt x="11761" y="10092"/>
                </a:cubicBezTo>
                <a:cubicBezTo>
                  <a:pt x="11734" y="10107"/>
                  <a:pt x="11715" y="10107"/>
                  <a:pt x="11688" y="10092"/>
                </a:cubicBezTo>
                <a:close/>
                <a:moveTo>
                  <a:pt x="5903" y="12143"/>
                </a:moveTo>
                <a:cubicBezTo>
                  <a:pt x="5894" y="12143"/>
                  <a:pt x="5876" y="12143"/>
                  <a:pt x="5867" y="12143"/>
                </a:cubicBezTo>
                <a:cubicBezTo>
                  <a:pt x="5848" y="12143"/>
                  <a:pt x="5839" y="12143"/>
                  <a:pt x="5821" y="12143"/>
                </a:cubicBezTo>
                <a:cubicBezTo>
                  <a:pt x="5821" y="12158"/>
                  <a:pt x="5812" y="12174"/>
                  <a:pt x="5812" y="12174"/>
                </a:cubicBezTo>
                <a:cubicBezTo>
                  <a:pt x="5803" y="12190"/>
                  <a:pt x="5812" y="12205"/>
                  <a:pt x="5821" y="12205"/>
                </a:cubicBezTo>
                <a:cubicBezTo>
                  <a:pt x="5821" y="12221"/>
                  <a:pt x="5830" y="12221"/>
                  <a:pt x="5830" y="12221"/>
                </a:cubicBezTo>
                <a:cubicBezTo>
                  <a:pt x="5867" y="12236"/>
                  <a:pt x="5894" y="12221"/>
                  <a:pt x="5913" y="12190"/>
                </a:cubicBezTo>
                <a:cubicBezTo>
                  <a:pt x="5922" y="12190"/>
                  <a:pt x="5922" y="12174"/>
                  <a:pt x="5913" y="12174"/>
                </a:cubicBezTo>
                <a:cubicBezTo>
                  <a:pt x="5913" y="12158"/>
                  <a:pt x="5903" y="12143"/>
                  <a:pt x="5903" y="12143"/>
                </a:cubicBezTo>
                <a:close/>
                <a:moveTo>
                  <a:pt x="18149" y="12702"/>
                </a:moveTo>
                <a:cubicBezTo>
                  <a:pt x="18149" y="12702"/>
                  <a:pt x="18140" y="12718"/>
                  <a:pt x="18140" y="12718"/>
                </a:cubicBezTo>
                <a:cubicBezTo>
                  <a:pt x="18149" y="12765"/>
                  <a:pt x="18159" y="12796"/>
                  <a:pt x="18177" y="12842"/>
                </a:cubicBezTo>
                <a:cubicBezTo>
                  <a:pt x="18186" y="12858"/>
                  <a:pt x="18204" y="12858"/>
                  <a:pt x="18214" y="12827"/>
                </a:cubicBezTo>
                <a:cubicBezTo>
                  <a:pt x="18223" y="12796"/>
                  <a:pt x="18223" y="12765"/>
                  <a:pt x="18214" y="12749"/>
                </a:cubicBezTo>
                <a:cubicBezTo>
                  <a:pt x="18204" y="12718"/>
                  <a:pt x="18195" y="12702"/>
                  <a:pt x="18186" y="12687"/>
                </a:cubicBezTo>
                <a:cubicBezTo>
                  <a:pt x="18177" y="12687"/>
                  <a:pt x="18159" y="12687"/>
                  <a:pt x="18149" y="12702"/>
                </a:cubicBezTo>
                <a:close/>
                <a:moveTo>
                  <a:pt x="18067" y="15437"/>
                </a:moveTo>
                <a:cubicBezTo>
                  <a:pt x="18085" y="15453"/>
                  <a:pt x="18113" y="15484"/>
                  <a:pt x="18131" y="15499"/>
                </a:cubicBezTo>
                <a:cubicBezTo>
                  <a:pt x="18140" y="15499"/>
                  <a:pt x="18149" y="15499"/>
                  <a:pt x="18159" y="15499"/>
                </a:cubicBezTo>
                <a:cubicBezTo>
                  <a:pt x="18168" y="15499"/>
                  <a:pt x="18177" y="15468"/>
                  <a:pt x="18168" y="15453"/>
                </a:cubicBezTo>
                <a:cubicBezTo>
                  <a:pt x="18168" y="15453"/>
                  <a:pt x="18168" y="15437"/>
                  <a:pt x="18159" y="15437"/>
                </a:cubicBezTo>
                <a:cubicBezTo>
                  <a:pt x="18140" y="15391"/>
                  <a:pt x="18113" y="15391"/>
                  <a:pt x="18085" y="15391"/>
                </a:cubicBezTo>
                <a:cubicBezTo>
                  <a:pt x="18085" y="15391"/>
                  <a:pt x="18076" y="15391"/>
                  <a:pt x="18067" y="15391"/>
                </a:cubicBezTo>
                <a:cubicBezTo>
                  <a:pt x="18058" y="15391"/>
                  <a:pt x="18058" y="15406"/>
                  <a:pt x="18058" y="15422"/>
                </a:cubicBezTo>
                <a:cubicBezTo>
                  <a:pt x="18058" y="15422"/>
                  <a:pt x="18058" y="15437"/>
                  <a:pt x="18067" y="15437"/>
                </a:cubicBezTo>
                <a:close/>
                <a:moveTo>
                  <a:pt x="5437" y="1529"/>
                </a:moveTo>
                <a:cubicBezTo>
                  <a:pt x="5437" y="1545"/>
                  <a:pt x="5455" y="1529"/>
                  <a:pt x="5455" y="1529"/>
                </a:cubicBezTo>
                <a:cubicBezTo>
                  <a:pt x="5473" y="1483"/>
                  <a:pt x="5473" y="1436"/>
                  <a:pt x="5473" y="1374"/>
                </a:cubicBezTo>
                <a:cubicBezTo>
                  <a:pt x="5473" y="1374"/>
                  <a:pt x="5473" y="1358"/>
                  <a:pt x="5473" y="1343"/>
                </a:cubicBezTo>
                <a:cubicBezTo>
                  <a:pt x="5473" y="1343"/>
                  <a:pt x="5464" y="1327"/>
                  <a:pt x="5464" y="1327"/>
                </a:cubicBezTo>
                <a:cubicBezTo>
                  <a:pt x="5455" y="1327"/>
                  <a:pt x="5455" y="1327"/>
                  <a:pt x="5446" y="1343"/>
                </a:cubicBezTo>
                <a:cubicBezTo>
                  <a:pt x="5437" y="1374"/>
                  <a:pt x="5427" y="1405"/>
                  <a:pt x="5418" y="1452"/>
                </a:cubicBezTo>
                <a:cubicBezTo>
                  <a:pt x="5418" y="1467"/>
                  <a:pt x="5418" y="1483"/>
                  <a:pt x="5418" y="1498"/>
                </a:cubicBezTo>
                <a:cubicBezTo>
                  <a:pt x="5418" y="1514"/>
                  <a:pt x="5427" y="1529"/>
                  <a:pt x="5437" y="1529"/>
                </a:cubicBezTo>
                <a:close/>
                <a:moveTo>
                  <a:pt x="20465" y="14940"/>
                </a:moveTo>
                <a:cubicBezTo>
                  <a:pt x="20465" y="14940"/>
                  <a:pt x="20456" y="14940"/>
                  <a:pt x="20456" y="14940"/>
                </a:cubicBezTo>
                <a:cubicBezTo>
                  <a:pt x="20456" y="14956"/>
                  <a:pt x="20447" y="14956"/>
                  <a:pt x="20447" y="14971"/>
                </a:cubicBezTo>
                <a:cubicBezTo>
                  <a:pt x="20456" y="15018"/>
                  <a:pt x="20465" y="15049"/>
                  <a:pt x="20483" y="15080"/>
                </a:cubicBezTo>
                <a:cubicBezTo>
                  <a:pt x="20483" y="15095"/>
                  <a:pt x="20511" y="15095"/>
                  <a:pt x="20520" y="15080"/>
                </a:cubicBezTo>
                <a:cubicBezTo>
                  <a:pt x="20529" y="15064"/>
                  <a:pt x="20529" y="15033"/>
                  <a:pt x="20520" y="15018"/>
                </a:cubicBezTo>
                <a:cubicBezTo>
                  <a:pt x="20511" y="14987"/>
                  <a:pt x="20483" y="14956"/>
                  <a:pt x="20465" y="14940"/>
                </a:cubicBezTo>
                <a:close/>
                <a:moveTo>
                  <a:pt x="5693" y="5601"/>
                </a:moveTo>
                <a:cubicBezTo>
                  <a:pt x="5665" y="5632"/>
                  <a:pt x="5656" y="5678"/>
                  <a:pt x="5665" y="5725"/>
                </a:cubicBezTo>
                <a:cubicBezTo>
                  <a:pt x="5665" y="5741"/>
                  <a:pt x="5675" y="5756"/>
                  <a:pt x="5675" y="5756"/>
                </a:cubicBezTo>
                <a:cubicBezTo>
                  <a:pt x="5684" y="5756"/>
                  <a:pt x="5693" y="5756"/>
                  <a:pt x="5693" y="5741"/>
                </a:cubicBezTo>
                <a:cubicBezTo>
                  <a:pt x="5702" y="5725"/>
                  <a:pt x="5711" y="5710"/>
                  <a:pt x="5720" y="5678"/>
                </a:cubicBezTo>
                <a:cubicBezTo>
                  <a:pt x="5720" y="5678"/>
                  <a:pt x="5729" y="5663"/>
                  <a:pt x="5729" y="5663"/>
                </a:cubicBezTo>
                <a:cubicBezTo>
                  <a:pt x="5729" y="5647"/>
                  <a:pt x="5729" y="5616"/>
                  <a:pt x="5720" y="5616"/>
                </a:cubicBezTo>
                <a:cubicBezTo>
                  <a:pt x="5711" y="5601"/>
                  <a:pt x="5702" y="5601"/>
                  <a:pt x="5693" y="5601"/>
                </a:cubicBezTo>
                <a:close/>
                <a:moveTo>
                  <a:pt x="19678" y="4746"/>
                </a:moveTo>
                <a:cubicBezTo>
                  <a:pt x="19678" y="4762"/>
                  <a:pt x="19669" y="4762"/>
                  <a:pt x="19660" y="4777"/>
                </a:cubicBezTo>
                <a:cubicBezTo>
                  <a:pt x="19651" y="4793"/>
                  <a:pt x="19651" y="4808"/>
                  <a:pt x="19651" y="4839"/>
                </a:cubicBezTo>
                <a:cubicBezTo>
                  <a:pt x="19660" y="4870"/>
                  <a:pt x="19660" y="4902"/>
                  <a:pt x="19669" y="4917"/>
                </a:cubicBezTo>
                <a:cubicBezTo>
                  <a:pt x="19669" y="4933"/>
                  <a:pt x="19669" y="4933"/>
                  <a:pt x="19678" y="4933"/>
                </a:cubicBezTo>
                <a:cubicBezTo>
                  <a:pt x="19678" y="4933"/>
                  <a:pt x="19678" y="4917"/>
                  <a:pt x="19678" y="4917"/>
                </a:cubicBezTo>
                <a:cubicBezTo>
                  <a:pt x="19687" y="4886"/>
                  <a:pt x="19696" y="4855"/>
                  <a:pt x="19715" y="4824"/>
                </a:cubicBezTo>
                <a:cubicBezTo>
                  <a:pt x="19715" y="4808"/>
                  <a:pt x="19715" y="4777"/>
                  <a:pt x="19705" y="4762"/>
                </a:cubicBezTo>
                <a:cubicBezTo>
                  <a:pt x="19696" y="4746"/>
                  <a:pt x="19687" y="4746"/>
                  <a:pt x="19678" y="4746"/>
                </a:cubicBezTo>
                <a:close/>
                <a:moveTo>
                  <a:pt x="6269" y="8491"/>
                </a:moveTo>
                <a:cubicBezTo>
                  <a:pt x="6269" y="8491"/>
                  <a:pt x="6269" y="8491"/>
                  <a:pt x="6269" y="8491"/>
                </a:cubicBezTo>
                <a:cubicBezTo>
                  <a:pt x="6269" y="8491"/>
                  <a:pt x="6269" y="8491"/>
                  <a:pt x="6269" y="8491"/>
                </a:cubicBezTo>
                <a:cubicBezTo>
                  <a:pt x="6269" y="8491"/>
                  <a:pt x="6269" y="8507"/>
                  <a:pt x="6279" y="8507"/>
                </a:cubicBezTo>
                <a:cubicBezTo>
                  <a:pt x="6269" y="8491"/>
                  <a:pt x="6269" y="8491"/>
                  <a:pt x="6269" y="8491"/>
                </a:cubicBezTo>
                <a:close/>
                <a:moveTo>
                  <a:pt x="6324" y="8553"/>
                </a:moveTo>
                <a:cubicBezTo>
                  <a:pt x="6334" y="8553"/>
                  <a:pt x="6343" y="8553"/>
                  <a:pt x="6352" y="8553"/>
                </a:cubicBezTo>
                <a:cubicBezTo>
                  <a:pt x="6352" y="8476"/>
                  <a:pt x="6361" y="8491"/>
                  <a:pt x="6324" y="8460"/>
                </a:cubicBezTo>
                <a:cubicBezTo>
                  <a:pt x="6297" y="8445"/>
                  <a:pt x="6279" y="8429"/>
                  <a:pt x="6260" y="8398"/>
                </a:cubicBezTo>
                <a:cubicBezTo>
                  <a:pt x="6260" y="8398"/>
                  <a:pt x="6251" y="8398"/>
                  <a:pt x="6251" y="8413"/>
                </a:cubicBezTo>
                <a:cubicBezTo>
                  <a:pt x="6242" y="8413"/>
                  <a:pt x="6242" y="8413"/>
                  <a:pt x="6251" y="8413"/>
                </a:cubicBezTo>
                <a:cubicBezTo>
                  <a:pt x="6251" y="8445"/>
                  <a:pt x="6260" y="8476"/>
                  <a:pt x="6269" y="8491"/>
                </a:cubicBezTo>
                <a:cubicBezTo>
                  <a:pt x="6279" y="8507"/>
                  <a:pt x="6288" y="8507"/>
                  <a:pt x="6297" y="8507"/>
                </a:cubicBezTo>
                <a:cubicBezTo>
                  <a:pt x="6306" y="8522"/>
                  <a:pt x="6315" y="8538"/>
                  <a:pt x="6324" y="8553"/>
                </a:cubicBezTo>
                <a:close/>
                <a:moveTo>
                  <a:pt x="6324" y="8553"/>
                </a:moveTo>
                <a:cubicBezTo>
                  <a:pt x="6324" y="8553"/>
                  <a:pt x="6315" y="8553"/>
                  <a:pt x="6315" y="8553"/>
                </a:cubicBezTo>
                <a:cubicBezTo>
                  <a:pt x="6315" y="8553"/>
                  <a:pt x="6324" y="8553"/>
                  <a:pt x="6324" y="8553"/>
                </a:cubicBezTo>
                <a:cubicBezTo>
                  <a:pt x="6324" y="8553"/>
                  <a:pt x="6324" y="8553"/>
                  <a:pt x="6324" y="8553"/>
                </a:cubicBezTo>
                <a:cubicBezTo>
                  <a:pt x="6324" y="8553"/>
                  <a:pt x="6324" y="8553"/>
                  <a:pt x="6324" y="8553"/>
                </a:cubicBezTo>
                <a:close/>
                <a:moveTo>
                  <a:pt x="19358" y="8040"/>
                </a:moveTo>
                <a:cubicBezTo>
                  <a:pt x="19385" y="7978"/>
                  <a:pt x="19413" y="7932"/>
                  <a:pt x="19440" y="7885"/>
                </a:cubicBezTo>
                <a:cubicBezTo>
                  <a:pt x="19440" y="7885"/>
                  <a:pt x="19440" y="7870"/>
                  <a:pt x="19440" y="7870"/>
                </a:cubicBezTo>
                <a:cubicBezTo>
                  <a:pt x="19431" y="7854"/>
                  <a:pt x="19431" y="7854"/>
                  <a:pt x="19431" y="7854"/>
                </a:cubicBezTo>
                <a:cubicBezTo>
                  <a:pt x="19422" y="7854"/>
                  <a:pt x="19413" y="7870"/>
                  <a:pt x="19403" y="7870"/>
                </a:cubicBezTo>
                <a:cubicBezTo>
                  <a:pt x="19385" y="7885"/>
                  <a:pt x="19376" y="7901"/>
                  <a:pt x="19367" y="7932"/>
                </a:cubicBezTo>
                <a:cubicBezTo>
                  <a:pt x="19367" y="7947"/>
                  <a:pt x="19358" y="7978"/>
                  <a:pt x="19348" y="7994"/>
                </a:cubicBezTo>
                <a:cubicBezTo>
                  <a:pt x="19348" y="8009"/>
                  <a:pt x="19348" y="8009"/>
                  <a:pt x="19348" y="8025"/>
                </a:cubicBezTo>
                <a:cubicBezTo>
                  <a:pt x="19348" y="8025"/>
                  <a:pt x="19348" y="8040"/>
                  <a:pt x="19358" y="8040"/>
                </a:cubicBezTo>
                <a:cubicBezTo>
                  <a:pt x="19358" y="8040"/>
                  <a:pt x="19358" y="8040"/>
                  <a:pt x="19358" y="8040"/>
                </a:cubicBezTo>
                <a:close/>
                <a:moveTo>
                  <a:pt x="18616" y="14738"/>
                </a:moveTo>
                <a:cubicBezTo>
                  <a:pt x="18616" y="14723"/>
                  <a:pt x="18616" y="14723"/>
                  <a:pt x="18616" y="14707"/>
                </a:cubicBezTo>
                <a:cubicBezTo>
                  <a:pt x="18616" y="14707"/>
                  <a:pt x="18616" y="14691"/>
                  <a:pt x="18616" y="14691"/>
                </a:cubicBezTo>
                <a:cubicBezTo>
                  <a:pt x="18598" y="14645"/>
                  <a:pt x="18561" y="14645"/>
                  <a:pt x="18543" y="14691"/>
                </a:cubicBezTo>
                <a:cubicBezTo>
                  <a:pt x="18534" y="14691"/>
                  <a:pt x="18534" y="14723"/>
                  <a:pt x="18543" y="14723"/>
                </a:cubicBezTo>
                <a:cubicBezTo>
                  <a:pt x="18552" y="14754"/>
                  <a:pt x="18571" y="14769"/>
                  <a:pt x="18598" y="14754"/>
                </a:cubicBezTo>
                <a:cubicBezTo>
                  <a:pt x="18598" y="14754"/>
                  <a:pt x="18607" y="14738"/>
                  <a:pt x="18616" y="14738"/>
                </a:cubicBezTo>
                <a:close/>
                <a:moveTo>
                  <a:pt x="9272" y="3239"/>
                </a:moveTo>
                <a:cubicBezTo>
                  <a:pt x="9272" y="3254"/>
                  <a:pt x="9272" y="3270"/>
                  <a:pt x="9272" y="3285"/>
                </a:cubicBezTo>
                <a:cubicBezTo>
                  <a:pt x="9262" y="3301"/>
                  <a:pt x="9272" y="3332"/>
                  <a:pt x="9281" y="3332"/>
                </a:cubicBezTo>
                <a:cubicBezTo>
                  <a:pt x="9299" y="3348"/>
                  <a:pt x="9308" y="3348"/>
                  <a:pt x="9326" y="3332"/>
                </a:cubicBezTo>
                <a:cubicBezTo>
                  <a:pt x="9326" y="3332"/>
                  <a:pt x="9326" y="3332"/>
                  <a:pt x="9336" y="3332"/>
                </a:cubicBezTo>
                <a:cubicBezTo>
                  <a:pt x="9336" y="3316"/>
                  <a:pt x="9336" y="3316"/>
                  <a:pt x="9336" y="3316"/>
                </a:cubicBezTo>
                <a:cubicBezTo>
                  <a:pt x="9326" y="3285"/>
                  <a:pt x="9317" y="3270"/>
                  <a:pt x="9317" y="3239"/>
                </a:cubicBezTo>
                <a:cubicBezTo>
                  <a:pt x="9308" y="3223"/>
                  <a:pt x="9281" y="3223"/>
                  <a:pt x="9272" y="3239"/>
                </a:cubicBezTo>
                <a:close/>
                <a:moveTo>
                  <a:pt x="201" y="5896"/>
                </a:moveTo>
                <a:cubicBezTo>
                  <a:pt x="192" y="5896"/>
                  <a:pt x="183" y="5896"/>
                  <a:pt x="183" y="5896"/>
                </a:cubicBezTo>
                <a:cubicBezTo>
                  <a:pt x="165" y="5927"/>
                  <a:pt x="146" y="5974"/>
                  <a:pt x="128" y="6005"/>
                </a:cubicBezTo>
                <a:cubicBezTo>
                  <a:pt x="128" y="6005"/>
                  <a:pt x="128" y="6005"/>
                  <a:pt x="128" y="6020"/>
                </a:cubicBezTo>
                <a:cubicBezTo>
                  <a:pt x="128" y="6020"/>
                  <a:pt x="128" y="6020"/>
                  <a:pt x="137" y="6020"/>
                </a:cubicBezTo>
                <a:cubicBezTo>
                  <a:pt x="165" y="6020"/>
                  <a:pt x="192" y="5989"/>
                  <a:pt x="211" y="5958"/>
                </a:cubicBezTo>
                <a:cubicBezTo>
                  <a:pt x="220" y="5958"/>
                  <a:pt x="220" y="5943"/>
                  <a:pt x="220" y="5927"/>
                </a:cubicBezTo>
                <a:cubicBezTo>
                  <a:pt x="220" y="5912"/>
                  <a:pt x="211" y="5896"/>
                  <a:pt x="201" y="5896"/>
                </a:cubicBezTo>
                <a:close/>
                <a:moveTo>
                  <a:pt x="6022" y="799"/>
                </a:moveTo>
                <a:cubicBezTo>
                  <a:pt x="6022" y="815"/>
                  <a:pt x="6041" y="815"/>
                  <a:pt x="6041" y="815"/>
                </a:cubicBezTo>
                <a:cubicBezTo>
                  <a:pt x="6050" y="784"/>
                  <a:pt x="6068" y="768"/>
                  <a:pt x="6068" y="721"/>
                </a:cubicBezTo>
                <a:cubicBezTo>
                  <a:pt x="6068" y="721"/>
                  <a:pt x="6068" y="706"/>
                  <a:pt x="6068" y="706"/>
                </a:cubicBezTo>
                <a:cubicBezTo>
                  <a:pt x="6059" y="690"/>
                  <a:pt x="6050" y="690"/>
                  <a:pt x="6041" y="675"/>
                </a:cubicBezTo>
                <a:cubicBezTo>
                  <a:pt x="6013" y="690"/>
                  <a:pt x="5995" y="721"/>
                  <a:pt x="6013" y="768"/>
                </a:cubicBezTo>
                <a:cubicBezTo>
                  <a:pt x="6013" y="784"/>
                  <a:pt x="6013" y="799"/>
                  <a:pt x="6022" y="799"/>
                </a:cubicBezTo>
                <a:close/>
                <a:moveTo>
                  <a:pt x="6050" y="1840"/>
                </a:moveTo>
                <a:cubicBezTo>
                  <a:pt x="6050" y="1840"/>
                  <a:pt x="6050" y="1840"/>
                  <a:pt x="6050" y="1840"/>
                </a:cubicBezTo>
                <a:cubicBezTo>
                  <a:pt x="6059" y="1856"/>
                  <a:pt x="6077" y="1856"/>
                  <a:pt x="6086" y="1840"/>
                </a:cubicBezTo>
                <a:cubicBezTo>
                  <a:pt x="6105" y="1840"/>
                  <a:pt x="6105" y="1825"/>
                  <a:pt x="6114" y="1794"/>
                </a:cubicBezTo>
                <a:cubicBezTo>
                  <a:pt x="6114" y="1763"/>
                  <a:pt x="6096" y="1731"/>
                  <a:pt x="6077" y="1731"/>
                </a:cubicBezTo>
                <a:cubicBezTo>
                  <a:pt x="6068" y="1731"/>
                  <a:pt x="6068" y="1747"/>
                  <a:pt x="6059" y="1747"/>
                </a:cubicBezTo>
                <a:cubicBezTo>
                  <a:pt x="6050" y="1778"/>
                  <a:pt x="6050" y="1794"/>
                  <a:pt x="6050" y="1840"/>
                </a:cubicBezTo>
                <a:close/>
                <a:moveTo>
                  <a:pt x="82" y="5974"/>
                </a:moveTo>
                <a:cubicBezTo>
                  <a:pt x="73" y="5974"/>
                  <a:pt x="64" y="5974"/>
                  <a:pt x="64" y="5974"/>
                </a:cubicBezTo>
                <a:cubicBezTo>
                  <a:pt x="37" y="6005"/>
                  <a:pt x="18" y="6036"/>
                  <a:pt x="0" y="6067"/>
                </a:cubicBezTo>
                <a:cubicBezTo>
                  <a:pt x="0" y="6083"/>
                  <a:pt x="0" y="6083"/>
                  <a:pt x="9" y="6098"/>
                </a:cubicBezTo>
                <a:cubicBezTo>
                  <a:pt x="9" y="6098"/>
                  <a:pt x="9" y="6098"/>
                  <a:pt x="9" y="6098"/>
                </a:cubicBezTo>
                <a:cubicBezTo>
                  <a:pt x="46" y="6067"/>
                  <a:pt x="73" y="6051"/>
                  <a:pt x="92" y="6005"/>
                </a:cubicBezTo>
                <a:cubicBezTo>
                  <a:pt x="92" y="6005"/>
                  <a:pt x="92" y="5989"/>
                  <a:pt x="92" y="5989"/>
                </a:cubicBezTo>
                <a:cubicBezTo>
                  <a:pt x="92" y="5989"/>
                  <a:pt x="82" y="5974"/>
                  <a:pt x="82" y="5974"/>
                </a:cubicBezTo>
                <a:close/>
                <a:moveTo>
                  <a:pt x="16877" y="1452"/>
                </a:moveTo>
                <a:cubicBezTo>
                  <a:pt x="16877" y="1436"/>
                  <a:pt x="16868" y="1452"/>
                  <a:pt x="16859" y="1452"/>
                </a:cubicBezTo>
                <a:cubicBezTo>
                  <a:pt x="16850" y="1452"/>
                  <a:pt x="16850" y="1467"/>
                  <a:pt x="16850" y="1483"/>
                </a:cubicBezTo>
                <a:cubicBezTo>
                  <a:pt x="16850" y="1529"/>
                  <a:pt x="16868" y="1545"/>
                  <a:pt x="16886" y="1560"/>
                </a:cubicBezTo>
                <a:cubicBezTo>
                  <a:pt x="16896" y="1576"/>
                  <a:pt x="16905" y="1560"/>
                  <a:pt x="16905" y="1560"/>
                </a:cubicBezTo>
                <a:cubicBezTo>
                  <a:pt x="16905" y="1545"/>
                  <a:pt x="16914" y="1529"/>
                  <a:pt x="16914" y="1514"/>
                </a:cubicBezTo>
                <a:cubicBezTo>
                  <a:pt x="16914" y="1483"/>
                  <a:pt x="16896" y="1452"/>
                  <a:pt x="16877" y="1452"/>
                </a:cubicBezTo>
                <a:close/>
                <a:moveTo>
                  <a:pt x="5601" y="1390"/>
                </a:moveTo>
                <a:cubicBezTo>
                  <a:pt x="5611" y="1421"/>
                  <a:pt x="5620" y="1436"/>
                  <a:pt x="5638" y="1452"/>
                </a:cubicBezTo>
                <a:cubicBezTo>
                  <a:pt x="5656" y="1452"/>
                  <a:pt x="5665" y="1421"/>
                  <a:pt x="5665" y="1405"/>
                </a:cubicBezTo>
                <a:cubicBezTo>
                  <a:pt x="5665" y="1358"/>
                  <a:pt x="5647" y="1343"/>
                  <a:pt x="5620" y="1343"/>
                </a:cubicBezTo>
                <a:cubicBezTo>
                  <a:pt x="5611" y="1343"/>
                  <a:pt x="5592" y="1374"/>
                  <a:pt x="5601" y="1390"/>
                </a:cubicBezTo>
                <a:close/>
                <a:moveTo>
                  <a:pt x="5098" y="1125"/>
                </a:moveTo>
                <a:cubicBezTo>
                  <a:pt x="5098" y="1125"/>
                  <a:pt x="5098" y="1125"/>
                  <a:pt x="5098" y="1125"/>
                </a:cubicBezTo>
                <a:cubicBezTo>
                  <a:pt x="5098" y="1125"/>
                  <a:pt x="5098" y="1125"/>
                  <a:pt x="5098" y="1125"/>
                </a:cubicBezTo>
                <a:cubicBezTo>
                  <a:pt x="5098" y="1141"/>
                  <a:pt x="5098" y="1156"/>
                  <a:pt x="5089" y="1172"/>
                </a:cubicBezTo>
                <a:cubicBezTo>
                  <a:pt x="5089" y="1188"/>
                  <a:pt x="5089" y="1219"/>
                  <a:pt x="5098" y="1234"/>
                </a:cubicBezTo>
                <a:cubicBezTo>
                  <a:pt x="5107" y="1250"/>
                  <a:pt x="5116" y="1265"/>
                  <a:pt x="5116" y="1281"/>
                </a:cubicBezTo>
                <a:cubicBezTo>
                  <a:pt x="5125" y="1296"/>
                  <a:pt x="5135" y="1312"/>
                  <a:pt x="5144" y="1312"/>
                </a:cubicBezTo>
                <a:cubicBezTo>
                  <a:pt x="5162" y="1312"/>
                  <a:pt x="5171" y="1312"/>
                  <a:pt x="5180" y="1312"/>
                </a:cubicBezTo>
                <a:cubicBezTo>
                  <a:pt x="5199" y="1312"/>
                  <a:pt x="5217" y="1312"/>
                  <a:pt x="5226" y="1281"/>
                </a:cubicBezTo>
                <a:cubicBezTo>
                  <a:pt x="5235" y="1265"/>
                  <a:pt x="5244" y="1234"/>
                  <a:pt x="5254" y="1219"/>
                </a:cubicBezTo>
                <a:cubicBezTo>
                  <a:pt x="5254" y="1188"/>
                  <a:pt x="5263" y="1188"/>
                  <a:pt x="5272" y="1172"/>
                </a:cubicBezTo>
                <a:cubicBezTo>
                  <a:pt x="5281" y="1156"/>
                  <a:pt x="5290" y="1156"/>
                  <a:pt x="5299" y="1141"/>
                </a:cubicBezTo>
                <a:cubicBezTo>
                  <a:pt x="5308" y="1141"/>
                  <a:pt x="5308" y="1125"/>
                  <a:pt x="5308" y="1110"/>
                </a:cubicBezTo>
                <a:cubicBezTo>
                  <a:pt x="5299" y="1110"/>
                  <a:pt x="5299" y="1094"/>
                  <a:pt x="5290" y="1094"/>
                </a:cubicBezTo>
                <a:cubicBezTo>
                  <a:pt x="5263" y="1079"/>
                  <a:pt x="5226" y="1063"/>
                  <a:pt x="5189" y="1063"/>
                </a:cubicBezTo>
                <a:cubicBezTo>
                  <a:pt x="5162" y="1063"/>
                  <a:pt x="5144" y="1063"/>
                  <a:pt x="5116" y="1094"/>
                </a:cubicBezTo>
                <a:cubicBezTo>
                  <a:pt x="5116" y="1094"/>
                  <a:pt x="5116" y="1094"/>
                  <a:pt x="5116" y="1094"/>
                </a:cubicBezTo>
                <a:cubicBezTo>
                  <a:pt x="5116" y="1094"/>
                  <a:pt x="5116" y="1094"/>
                  <a:pt x="5116" y="1094"/>
                </a:cubicBezTo>
                <a:cubicBezTo>
                  <a:pt x="5116" y="1094"/>
                  <a:pt x="5116" y="1094"/>
                  <a:pt x="5116" y="1094"/>
                </a:cubicBezTo>
                <a:cubicBezTo>
                  <a:pt x="5116" y="1094"/>
                  <a:pt x="5116" y="1094"/>
                  <a:pt x="5107" y="1110"/>
                </a:cubicBezTo>
                <a:cubicBezTo>
                  <a:pt x="5116" y="1094"/>
                  <a:pt x="5116" y="1094"/>
                  <a:pt x="5116" y="1094"/>
                </a:cubicBezTo>
                <a:cubicBezTo>
                  <a:pt x="5116" y="1063"/>
                  <a:pt x="5116" y="1048"/>
                  <a:pt x="5116" y="1017"/>
                </a:cubicBezTo>
                <a:cubicBezTo>
                  <a:pt x="5116" y="1001"/>
                  <a:pt x="5098" y="986"/>
                  <a:pt x="5089" y="986"/>
                </a:cubicBezTo>
                <a:cubicBezTo>
                  <a:pt x="5080" y="1001"/>
                  <a:pt x="5071" y="1017"/>
                  <a:pt x="5071" y="1032"/>
                </a:cubicBezTo>
                <a:cubicBezTo>
                  <a:pt x="5061" y="1048"/>
                  <a:pt x="5061" y="1063"/>
                  <a:pt x="5071" y="1094"/>
                </a:cubicBezTo>
                <a:cubicBezTo>
                  <a:pt x="5080" y="1110"/>
                  <a:pt x="5089" y="1110"/>
                  <a:pt x="5098" y="1125"/>
                </a:cubicBezTo>
                <a:close/>
                <a:moveTo>
                  <a:pt x="19669" y="6906"/>
                </a:moveTo>
                <a:cubicBezTo>
                  <a:pt x="19687" y="6859"/>
                  <a:pt x="19696" y="6813"/>
                  <a:pt x="19696" y="6766"/>
                </a:cubicBezTo>
                <a:cubicBezTo>
                  <a:pt x="19696" y="6766"/>
                  <a:pt x="19687" y="6751"/>
                  <a:pt x="19687" y="6751"/>
                </a:cubicBezTo>
                <a:cubicBezTo>
                  <a:pt x="19687" y="6751"/>
                  <a:pt x="19678" y="6751"/>
                  <a:pt x="19678" y="6751"/>
                </a:cubicBezTo>
                <a:cubicBezTo>
                  <a:pt x="19678" y="6766"/>
                  <a:pt x="19669" y="6766"/>
                  <a:pt x="19669" y="6766"/>
                </a:cubicBezTo>
                <a:cubicBezTo>
                  <a:pt x="19660" y="6797"/>
                  <a:pt x="19651" y="6844"/>
                  <a:pt x="19641" y="6875"/>
                </a:cubicBezTo>
                <a:cubicBezTo>
                  <a:pt x="19641" y="6891"/>
                  <a:pt x="19651" y="6891"/>
                  <a:pt x="19651" y="6906"/>
                </a:cubicBezTo>
                <a:cubicBezTo>
                  <a:pt x="19651" y="6906"/>
                  <a:pt x="19651" y="6906"/>
                  <a:pt x="19660" y="6906"/>
                </a:cubicBezTo>
                <a:cubicBezTo>
                  <a:pt x="19660" y="6906"/>
                  <a:pt x="19669" y="6906"/>
                  <a:pt x="19669" y="6906"/>
                </a:cubicBezTo>
                <a:close/>
                <a:moveTo>
                  <a:pt x="5519" y="6844"/>
                </a:moveTo>
                <a:cubicBezTo>
                  <a:pt x="5537" y="6828"/>
                  <a:pt x="5546" y="6813"/>
                  <a:pt x="5565" y="6782"/>
                </a:cubicBezTo>
                <a:cubicBezTo>
                  <a:pt x="5565" y="6782"/>
                  <a:pt x="5565" y="6766"/>
                  <a:pt x="5556" y="6766"/>
                </a:cubicBezTo>
                <a:cubicBezTo>
                  <a:pt x="5556" y="6735"/>
                  <a:pt x="5546" y="6735"/>
                  <a:pt x="5537" y="6735"/>
                </a:cubicBezTo>
                <a:cubicBezTo>
                  <a:pt x="5528" y="6751"/>
                  <a:pt x="5519" y="6751"/>
                  <a:pt x="5501" y="6751"/>
                </a:cubicBezTo>
                <a:cubicBezTo>
                  <a:pt x="5492" y="6766"/>
                  <a:pt x="5492" y="6782"/>
                  <a:pt x="5492" y="6797"/>
                </a:cubicBezTo>
                <a:cubicBezTo>
                  <a:pt x="5492" y="6797"/>
                  <a:pt x="5492" y="6813"/>
                  <a:pt x="5492" y="6813"/>
                </a:cubicBezTo>
                <a:cubicBezTo>
                  <a:pt x="5492" y="6828"/>
                  <a:pt x="5510" y="6844"/>
                  <a:pt x="5519" y="6844"/>
                </a:cubicBezTo>
                <a:close/>
                <a:moveTo>
                  <a:pt x="16456" y="1265"/>
                </a:moveTo>
                <a:cubicBezTo>
                  <a:pt x="16456" y="1265"/>
                  <a:pt x="16465" y="1265"/>
                  <a:pt x="16465" y="1265"/>
                </a:cubicBezTo>
                <a:cubicBezTo>
                  <a:pt x="16465" y="1265"/>
                  <a:pt x="16465" y="1250"/>
                  <a:pt x="16475" y="1250"/>
                </a:cubicBezTo>
                <a:cubicBezTo>
                  <a:pt x="16475" y="1234"/>
                  <a:pt x="16465" y="1219"/>
                  <a:pt x="16465" y="1203"/>
                </a:cubicBezTo>
                <a:cubicBezTo>
                  <a:pt x="16456" y="1172"/>
                  <a:pt x="16447" y="1141"/>
                  <a:pt x="16429" y="1141"/>
                </a:cubicBezTo>
                <a:cubicBezTo>
                  <a:pt x="16420" y="1125"/>
                  <a:pt x="16420" y="1125"/>
                  <a:pt x="16411" y="1125"/>
                </a:cubicBezTo>
                <a:cubicBezTo>
                  <a:pt x="16411" y="1110"/>
                  <a:pt x="16401" y="1110"/>
                  <a:pt x="16401" y="1125"/>
                </a:cubicBezTo>
                <a:cubicBezTo>
                  <a:pt x="16401" y="1125"/>
                  <a:pt x="16401" y="1141"/>
                  <a:pt x="16401" y="1141"/>
                </a:cubicBezTo>
                <a:cubicBezTo>
                  <a:pt x="16420" y="1188"/>
                  <a:pt x="16438" y="1219"/>
                  <a:pt x="16456" y="1265"/>
                </a:cubicBezTo>
                <a:close/>
                <a:moveTo>
                  <a:pt x="5409" y="2617"/>
                </a:moveTo>
                <a:cubicBezTo>
                  <a:pt x="5418" y="2617"/>
                  <a:pt x="5427" y="2602"/>
                  <a:pt x="5437" y="2602"/>
                </a:cubicBezTo>
                <a:cubicBezTo>
                  <a:pt x="5437" y="2602"/>
                  <a:pt x="5437" y="2586"/>
                  <a:pt x="5446" y="2571"/>
                </a:cubicBezTo>
                <a:cubicBezTo>
                  <a:pt x="5446" y="2571"/>
                  <a:pt x="5437" y="2571"/>
                  <a:pt x="5437" y="2571"/>
                </a:cubicBezTo>
                <a:cubicBezTo>
                  <a:pt x="5418" y="2555"/>
                  <a:pt x="5391" y="2555"/>
                  <a:pt x="5373" y="2571"/>
                </a:cubicBezTo>
                <a:cubicBezTo>
                  <a:pt x="5354" y="2571"/>
                  <a:pt x="5345" y="2586"/>
                  <a:pt x="5345" y="2617"/>
                </a:cubicBezTo>
                <a:cubicBezTo>
                  <a:pt x="5363" y="2617"/>
                  <a:pt x="5391" y="2633"/>
                  <a:pt x="5409" y="2617"/>
                </a:cubicBezTo>
                <a:close/>
                <a:moveTo>
                  <a:pt x="5226" y="2151"/>
                </a:moveTo>
                <a:cubicBezTo>
                  <a:pt x="5235" y="2151"/>
                  <a:pt x="5254" y="2151"/>
                  <a:pt x="5263" y="2120"/>
                </a:cubicBezTo>
                <a:cubicBezTo>
                  <a:pt x="5263" y="2104"/>
                  <a:pt x="5263" y="2089"/>
                  <a:pt x="5263" y="2058"/>
                </a:cubicBezTo>
                <a:cubicBezTo>
                  <a:pt x="5254" y="2058"/>
                  <a:pt x="5254" y="2058"/>
                  <a:pt x="5244" y="2058"/>
                </a:cubicBezTo>
                <a:cubicBezTo>
                  <a:pt x="5226" y="2058"/>
                  <a:pt x="5217" y="2089"/>
                  <a:pt x="5208" y="2104"/>
                </a:cubicBezTo>
                <a:cubicBezTo>
                  <a:pt x="5208" y="2120"/>
                  <a:pt x="5217" y="2151"/>
                  <a:pt x="5226" y="2151"/>
                </a:cubicBezTo>
                <a:close/>
                <a:moveTo>
                  <a:pt x="10608" y="2275"/>
                </a:moveTo>
                <a:cubicBezTo>
                  <a:pt x="10608" y="2275"/>
                  <a:pt x="10608" y="2291"/>
                  <a:pt x="10608" y="2291"/>
                </a:cubicBezTo>
                <a:cubicBezTo>
                  <a:pt x="10608" y="2353"/>
                  <a:pt x="10626" y="2400"/>
                  <a:pt x="10654" y="2431"/>
                </a:cubicBezTo>
                <a:cubicBezTo>
                  <a:pt x="10663" y="2431"/>
                  <a:pt x="10663" y="2431"/>
                  <a:pt x="10663" y="2431"/>
                </a:cubicBezTo>
                <a:cubicBezTo>
                  <a:pt x="10663" y="2431"/>
                  <a:pt x="10663" y="2415"/>
                  <a:pt x="10663" y="2415"/>
                </a:cubicBezTo>
                <a:cubicBezTo>
                  <a:pt x="10654" y="2369"/>
                  <a:pt x="10635" y="2322"/>
                  <a:pt x="10617" y="2275"/>
                </a:cubicBezTo>
                <a:cubicBezTo>
                  <a:pt x="10617" y="2275"/>
                  <a:pt x="10617" y="2275"/>
                  <a:pt x="10608" y="2275"/>
                </a:cubicBezTo>
                <a:close/>
                <a:moveTo>
                  <a:pt x="5821" y="5414"/>
                </a:moveTo>
                <a:cubicBezTo>
                  <a:pt x="5812" y="5430"/>
                  <a:pt x="5812" y="5445"/>
                  <a:pt x="5821" y="5476"/>
                </a:cubicBezTo>
                <a:cubicBezTo>
                  <a:pt x="5830" y="5476"/>
                  <a:pt x="5830" y="5492"/>
                  <a:pt x="5830" y="5492"/>
                </a:cubicBezTo>
                <a:cubicBezTo>
                  <a:pt x="5839" y="5508"/>
                  <a:pt x="5848" y="5508"/>
                  <a:pt x="5858" y="5492"/>
                </a:cubicBezTo>
                <a:cubicBezTo>
                  <a:pt x="5858" y="5492"/>
                  <a:pt x="5867" y="5476"/>
                  <a:pt x="5867" y="5476"/>
                </a:cubicBezTo>
                <a:cubicBezTo>
                  <a:pt x="5867" y="5445"/>
                  <a:pt x="5867" y="5430"/>
                  <a:pt x="5858" y="5430"/>
                </a:cubicBezTo>
                <a:cubicBezTo>
                  <a:pt x="5839" y="5414"/>
                  <a:pt x="5830" y="5399"/>
                  <a:pt x="5821" y="5414"/>
                </a:cubicBezTo>
                <a:close/>
                <a:moveTo>
                  <a:pt x="5308" y="7295"/>
                </a:moveTo>
                <a:cubicBezTo>
                  <a:pt x="5308" y="7295"/>
                  <a:pt x="5299" y="7310"/>
                  <a:pt x="5299" y="7326"/>
                </a:cubicBezTo>
                <a:cubicBezTo>
                  <a:pt x="5299" y="7326"/>
                  <a:pt x="5299" y="7341"/>
                  <a:pt x="5299" y="7341"/>
                </a:cubicBezTo>
                <a:cubicBezTo>
                  <a:pt x="5318" y="7357"/>
                  <a:pt x="5327" y="7357"/>
                  <a:pt x="5336" y="7357"/>
                </a:cubicBezTo>
                <a:cubicBezTo>
                  <a:pt x="5345" y="7357"/>
                  <a:pt x="5345" y="7372"/>
                  <a:pt x="5345" y="7357"/>
                </a:cubicBezTo>
                <a:cubicBezTo>
                  <a:pt x="5354" y="7357"/>
                  <a:pt x="5354" y="7357"/>
                  <a:pt x="5363" y="7357"/>
                </a:cubicBezTo>
                <a:cubicBezTo>
                  <a:pt x="5363" y="7341"/>
                  <a:pt x="5363" y="7326"/>
                  <a:pt x="5363" y="7310"/>
                </a:cubicBezTo>
                <a:cubicBezTo>
                  <a:pt x="5345" y="7295"/>
                  <a:pt x="5327" y="7279"/>
                  <a:pt x="5308" y="7295"/>
                </a:cubicBezTo>
                <a:close/>
                <a:moveTo>
                  <a:pt x="18360" y="6207"/>
                </a:moveTo>
                <a:cubicBezTo>
                  <a:pt x="18342" y="6191"/>
                  <a:pt x="18333" y="6207"/>
                  <a:pt x="18323" y="6222"/>
                </a:cubicBezTo>
                <a:cubicBezTo>
                  <a:pt x="18314" y="6253"/>
                  <a:pt x="18323" y="6269"/>
                  <a:pt x="18342" y="6269"/>
                </a:cubicBezTo>
                <a:cubicBezTo>
                  <a:pt x="18342" y="6285"/>
                  <a:pt x="18351" y="6285"/>
                  <a:pt x="18351" y="6285"/>
                </a:cubicBezTo>
                <a:cubicBezTo>
                  <a:pt x="18360" y="6285"/>
                  <a:pt x="18369" y="6269"/>
                  <a:pt x="18369" y="6269"/>
                </a:cubicBezTo>
                <a:cubicBezTo>
                  <a:pt x="18378" y="6238"/>
                  <a:pt x="18369" y="6207"/>
                  <a:pt x="18360" y="6207"/>
                </a:cubicBezTo>
                <a:close/>
                <a:moveTo>
                  <a:pt x="18955" y="18949"/>
                </a:moveTo>
                <a:cubicBezTo>
                  <a:pt x="18946" y="18949"/>
                  <a:pt x="18946" y="18965"/>
                  <a:pt x="18946" y="18965"/>
                </a:cubicBezTo>
                <a:cubicBezTo>
                  <a:pt x="18946" y="18965"/>
                  <a:pt x="18955" y="18980"/>
                  <a:pt x="18955" y="18980"/>
                </a:cubicBezTo>
                <a:cubicBezTo>
                  <a:pt x="18964" y="18980"/>
                  <a:pt x="18973" y="18980"/>
                  <a:pt x="18982" y="18980"/>
                </a:cubicBezTo>
                <a:cubicBezTo>
                  <a:pt x="18992" y="18980"/>
                  <a:pt x="18992" y="18980"/>
                  <a:pt x="19001" y="18980"/>
                </a:cubicBezTo>
                <a:cubicBezTo>
                  <a:pt x="19001" y="18980"/>
                  <a:pt x="19010" y="18980"/>
                  <a:pt x="19010" y="18980"/>
                </a:cubicBezTo>
                <a:cubicBezTo>
                  <a:pt x="19010" y="18980"/>
                  <a:pt x="19019" y="18965"/>
                  <a:pt x="19019" y="18965"/>
                </a:cubicBezTo>
                <a:cubicBezTo>
                  <a:pt x="19019" y="18949"/>
                  <a:pt x="19019" y="18949"/>
                  <a:pt x="19010" y="18934"/>
                </a:cubicBezTo>
                <a:cubicBezTo>
                  <a:pt x="18992" y="18918"/>
                  <a:pt x="18973" y="18918"/>
                  <a:pt x="18955" y="18949"/>
                </a:cubicBezTo>
                <a:close/>
                <a:moveTo>
                  <a:pt x="14040" y="3223"/>
                </a:moveTo>
                <a:cubicBezTo>
                  <a:pt x="14040" y="3223"/>
                  <a:pt x="14031" y="3223"/>
                  <a:pt x="14031" y="3223"/>
                </a:cubicBezTo>
                <a:cubicBezTo>
                  <a:pt x="14013" y="3239"/>
                  <a:pt x="14003" y="3285"/>
                  <a:pt x="14022" y="3301"/>
                </a:cubicBezTo>
                <a:cubicBezTo>
                  <a:pt x="14031" y="3316"/>
                  <a:pt x="14040" y="3332"/>
                  <a:pt x="14049" y="3316"/>
                </a:cubicBezTo>
                <a:cubicBezTo>
                  <a:pt x="14058" y="3316"/>
                  <a:pt x="14058" y="3316"/>
                  <a:pt x="14067" y="3301"/>
                </a:cubicBezTo>
                <a:cubicBezTo>
                  <a:pt x="14067" y="3270"/>
                  <a:pt x="14058" y="3239"/>
                  <a:pt x="14040" y="3223"/>
                </a:cubicBezTo>
                <a:close/>
                <a:moveTo>
                  <a:pt x="19101" y="14956"/>
                </a:moveTo>
                <a:cubicBezTo>
                  <a:pt x="19101" y="14956"/>
                  <a:pt x="19092" y="14956"/>
                  <a:pt x="19092" y="14956"/>
                </a:cubicBezTo>
                <a:cubicBezTo>
                  <a:pt x="19083" y="14987"/>
                  <a:pt x="19074" y="15018"/>
                  <a:pt x="19074" y="15064"/>
                </a:cubicBezTo>
                <a:cubicBezTo>
                  <a:pt x="19074" y="15064"/>
                  <a:pt x="19083" y="15080"/>
                  <a:pt x="19083" y="15080"/>
                </a:cubicBezTo>
                <a:cubicBezTo>
                  <a:pt x="19083" y="15080"/>
                  <a:pt x="19083" y="15080"/>
                  <a:pt x="19092" y="15080"/>
                </a:cubicBezTo>
                <a:cubicBezTo>
                  <a:pt x="19111" y="15064"/>
                  <a:pt x="19120" y="15018"/>
                  <a:pt x="19111" y="14971"/>
                </a:cubicBezTo>
                <a:cubicBezTo>
                  <a:pt x="19111" y="14956"/>
                  <a:pt x="19111" y="14956"/>
                  <a:pt x="19101" y="14956"/>
                </a:cubicBezTo>
                <a:close/>
                <a:moveTo>
                  <a:pt x="18845" y="15702"/>
                </a:moveTo>
                <a:cubicBezTo>
                  <a:pt x="18854" y="15702"/>
                  <a:pt x="18863" y="15686"/>
                  <a:pt x="18873" y="15670"/>
                </a:cubicBezTo>
                <a:cubicBezTo>
                  <a:pt x="18882" y="15655"/>
                  <a:pt x="18873" y="15639"/>
                  <a:pt x="18863" y="15639"/>
                </a:cubicBezTo>
                <a:cubicBezTo>
                  <a:pt x="18863" y="15624"/>
                  <a:pt x="18854" y="15624"/>
                  <a:pt x="18845" y="15624"/>
                </a:cubicBezTo>
                <a:cubicBezTo>
                  <a:pt x="18836" y="15624"/>
                  <a:pt x="18827" y="15624"/>
                  <a:pt x="18818" y="15639"/>
                </a:cubicBezTo>
                <a:cubicBezTo>
                  <a:pt x="18808" y="15639"/>
                  <a:pt x="18808" y="15639"/>
                  <a:pt x="18808" y="15655"/>
                </a:cubicBezTo>
                <a:cubicBezTo>
                  <a:pt x="18808" y="15655"/>
                  <a:pt x="18808" y="15670"/>
                  <a:pt x="18808" y="15670"/>
                </a:cubicBezTo>
                <a:cubicBezTo>
                  <a:pt x="18818" y="15686"/>
                  <a:pt x="18836" y="15686"/>
                  <a:pt x="18845" y="15702"/>
                </a:cubicBezTo>
                <a:close/>
                <a:moveTo>
                  <a:pt x="1291" y="5181"/>
                </a:moveTo>
                <a:cubicBezTo>
                  <a:pt x="1272" y="5212"/>
                  <a:pt x="1254" y="5228"/>
                  <a:pt x="1254" y="5259"/>
                </a:cubicBezTo>
                <a:cubicBezTo>
                  <a:pt x="1272" y="5259"/>
                  <a:pt x="1291" y="5274"/>
                  <a:pt x="1309" y="5259"/>
                </a:cubicBezTo>
                <a:cubicBezTo>
                  <a:pt x="1309" y="5259"/>
                  <a:pt x="1318" y="5243"/>
                  <a:pt x="1318" y="5243"/>
                </a:cubicBezTo>
                <a:cubicBezTo>
                  <a:pt x="1327" y="5228"/>
                  <a:pt x="1318" y="5212"/>
                  <a:pt x="1318" y="5197"/>
                </a:cubicBezTo>
                <a:cubicBezTo>
                  <a:pt x="1309" y="5181"/>
                  <a:pt x="1291" y="5181"/>
                  <a:pt x="1291" y="5181"/>
                </a:cubicBezTo>
                <a:close/>
                <a:moveTo>
                  <a:pt x="1254" y="5259"/>
                </a:moveTo>
                <a:cubicBezTo>
                  <a:pt x="1245" y="5274"/>
                  <a:pt x="1226" y="5290"/>
                  <a:pt x="1217" y="5274"/>
                </a:cubicBezTo>
                <a:cubicBezTo>
                  <a:pt x="1199" y="5274"/>
                  <a:pt x="1190" y="5274"/>
                  <a:pt x="1181" y="5306"/>
                </a:cubicBezTo>
                <a:cubicBezTo>
                  <a:pt x="1181" y="5306"/>
                  <a:pt x="1181" y="5321"/>
                  <a:pt x="1172" y="5321"/>
                </a:cubicBezTo>
                <a:cubicBezTo>
                  <a:pt x="1172" y="5321"/>
                  <a:pt x="1172" y="5321"/>
                  <a:pt x="1162" y="5321"/>
                </a:cubicBezTo>
                <a:cubicBezTo>
                  <a:pt x="1107" y="5337"/>
                  <a:pt x="1098" y="5352"/>
                  <a:pt x="1098" y="5445"/>
                </a:cubicBezTo>
                <a:cubicBezTo>
                  <a:pt x="1098" y="5461"/>
                  <a:pt x="1098" y="5476"/>
                  <a:pt x="1107" y="5476"/>
                </a:cubicBezTo>
                <a:cubicBezTo>
                  <a:pt x="1117" y="5492"/>
                  <a:pt x="1117" y="5508"/>
                  <a:pt x="1117" y="5508"/>
                </a:cubicBezTo>
                <a:cubicBezTo>
                  <a:pt x="1126" y="5523"/>
                  <a:pt x="1135" y="5523"/>
                  <a:pt x="1135" y="5523"/>
                </a:cubicBezTo>
                <a:cubicBezTo>
                  <a:pt x="1162" y="5476"/>
                  <a:pt x="1190" y="5445"/>
                  <a:pt x="1226" y="5414"/>
                </a:cubicBezTo>
                <a:cubicBezTo>
                  <a:pt x="1245" y="5414"/>
                  <a:pt x="1254" y="5383"/>
                  <a:pt x="1272" y="5368"/>
                </a:cubicBezTo>
                <a:cubicBezTo>
                  <a:pt x="1281" y="5352"/>
                  <a:pt x="1281" y="5337"/>
                  <a:pt x="1281" y="5306"/>
                </a:cubicBezTo>
                <a:cubicBezTo>
                  <a:pt x="1281" y="5290"/>
                  <a:pt x="1272" y="5290"/>
                  <a:pt x="1263" y="5274"/>
                </a:cubicBezTo>
                <a:cubicBezTo>
                  <a:pt x="1263" y="5274"/>
                  <a:pt x="1254" y="5259"/>
                  <a:pt x="1254" y="5259"/>
                </a:cubicBezTo>
                <a:cubicBezTo>
                  <a:pt x="1254" y="5259"/>
                  <a:pt x="1254" y="5259"/>
                  <a:pt x="1254" y="5259"/>
                </a:cubicBezTo>
                <a:cubicBezTo>
                  <a:pt x="1254" y="5259"/>
                  <a:pt x="1254" y="5259"/>
                  <a:pt x="1254" y="5259"/>
                </a:cubicBezTo>
                <a:close/>
                <a:moveTo>
                  <a:pt x="20584" y="21218"/>
                </a:moveTo>
                <a:cubicBezTo>
                  <a:pt x="20575" y="21249"/>
                  <a:pt x="20566" y="21265"/>
                  <a:pt x="20566" y="21311"/>
                </a:cubicBezTo>
                <a:cubicBezTo>
                  <a:pt x="20566" y="21311"/>
                  <a:pt x="20566" y="21311"/>
                  <a:pt x="20566" y="21311"/>
                </a:cubicBezTo>
                <a:cubicBezTo>
                  <a:pt x="20575" y="21311"/>
                  <a:pt x="20593" y="21311"/>
                  <a:pt x="20602" y="21296"/>
                </a:cubicBezTo>
                <a:cubicBezTo>
                  <a:pt x="20612" y="21296"/>
                  <a:pt x="20612" y="21265"/>
                  <a:pt x="20602" y="21234"/>
                </a:cubicBezTo>
                <a:cubicBezTo>
                  <a:pt x="20602" y="21218"/>
                  <a:pt x="20593" y="21218"/>
                  <a:pt x="20584" y="21218"/>
                </a:cubicBezTo>
                <a:close/>
                <a:moveTo>
                  <a:pt x="6160" y="13091"/>
                </a:moveTo>
                <a:cubicBezTo>
                  <a:pt x="6160" y="13122"/>
                  <a:pt x="6160" y="13137"/>
                  <a:pt x="6178" y="13137"/>
                </a:cubicBezTo>
                <a:cubicBezTo>
                  <a:pt x="6187" y="13137"/>
                  <a:pt x="6196" y="13122"/>
                  <a:pt x="6205" y="13091"/>
                </a:cubicBezTo>
                <a:cubicBezTo>
                  <a:pt x="6205" y="13075"/>
                  <a:pt x="6196" y="13044"/>
                  <a:pt x="6178" y="13044"/>
                </a:cubicBezTo>
                <a:cubicBezTo>
                  <a:pt x="6169" y="13044"/>
                  <a:pt x="6160" y="13060"/>
                  <a:pt x="6160" y="13075"/>
                </a:cubicBezTo>
                <a:cubicBezTo>
                  <a:pt x="6160" y="13075"/>
                  <a:pt x="6160" y="13091"/>
                  <a:pt x="6160" y="13091"/>
                </a:cubicBezTo>
                <a:close/>
                <a:moveTo>
                  <a:pt x="12603" y="1172"/>
                </a:moveTo>
                <a:cubicBezTo>
                  <a:pt x="12612" y="1156"/>
                  <a:pt x="12621" y="1156"/>
                  <a:pt x="12621" y="1141"/>
                </a:cubicBezTo>
                <a:cubicBezTo>
                  <a:pt x="12621" y="1125"/>
                  <a:pt x="12621" y="1094"/>
                  <a:pt x="12603" y="1094"/>
                </a:cubicBezTo>
                <a:cubicBezTo>
                  <a:pt x="12594" y="1079"/>
                  <a:pt x="12585" y="1094"/>
                  <a:pt x="12576" y="1094"/>
                </a:cubicBezTo>
                <a:cubicBezTo>
                  <a:pt x="12557" y="1110"/>
                  <a:pt x="12557" y="1141"/>
                  <a:pt x="12576" y="1156"/>
                </a:cubicBezTo>
                <a:cubicBezTo>
                  <a:pt x="12585" y="1172"/>
                  <a:pt x="12594" y="1172"/>
                  <a:pt x="12603" y="1172"/>
                </a:cubicBezTo>
                <a:close/>
                <a:moveTo>
                  <a:pt x="13738" y="12827"/>
                </a:moveTo>
                <a:cubicBezTo>
                  <a:pt x="13729" y="12827"/>
                  <a:pt x="13729" y="12827"/>
                  <a:pt x="13729" y="12827"/>
                </a:cubicBezTo>
                <a:cubicBezTo>
                  <a:pt x="13720" y="12827"/>
                  <a:pt x="13711" y="12842"/>
                  <a:pt x="13711" y="12842"/>
                </a:cubicBezTo>
                <a:cubicBezTo>
                  <a:pt x="13701" y="12858"/>
                  <a:pt x="13720" y="12889"/>
                  <a:pt x="13729" y="12889"/>
                </a:cubicBezTo>
                <a:cubicBezTo>
                  <a:pt x="13738" y="12889"/>
                  <a:pt x="13756" y="12889"/>
                  <a:pt x="13765" y="12858"/>
                </a:cubicBezTo>
                <a:cubicBezTo>
                  <a:pt x="13765" y="12842"/>
                  <a:pt x="13765" y="12842"/>
                  <a:pt x="13765" y="12827"/>
                </a:cubicBezTo>
                <a:cubicBezTo>
                  <a:pt x="13756" y="12827"/>
                  <a:pt x="13738" y="12827"/>
                  <a:pt x="13738" y="12827"/>
                </a:cubicBezTo>
                <a:close/>
                <a:moveTo>
                  <a:pt x="6077" y="4156"/>
                </a:moveTo>
                <a:cubicBezTo>
                  <a:pt x="6077" y="4171"/>
                  <a:pt x="6068" y="4171"/>
                  <a:pt x="6068" y="4171"/>
                </a:cubicBezTo>
                <a:cubicBezTo>
                  <a:pt x="6050" y="4187"/>
                  <a:pt x="6032" y="4187"/>
                  <a:pt x="6022" y="4218"/>
                </a:cubicBezTo>
                <a:cubicBezTo>
                  <a:pt x="6022" y="4218"/>
                  <a:pt x="6022" y="4233"/>
                  <a:pt x="6022" y="4249"/>
                </a:cubicBezTo>
                <a:cubicBezTo>
                  <a:pt x="6022" y="4249"/>
                  <a:pt x="6022" y="4249"/>
                  <a:pt x="6032" y="4249"/>
                </a:cubicBezTo>
                <a:cubicBezTo>
                  <a:pt x="6041" y="4249"/>
                  <a:pt x="6050" y="4249"/>
                  <a:pt x="6050" y="4249"/>
                </a:cubicBezTo>
                <a:cubicBezTo>
                  <a:pt x="6068" y="4233"/>
                  <a:pt x="6077" y="4218"/>
                  <a:pt x="6086" y="4202"/>
                </a:cubicBezTo>
                <a:cubicBezTo>
                  <a:pt x="6096" y="4187"/>
                  <a:pt x="6096" y="4171"/>
                  <a:pt x="6096" y="4171"/>
                </a:cubicBezTo>
                <a:cubicBezTo>
                  <a:pt x="6086" y="4156"/>
                  <a:pt x="6086" y="4156"/>
                  <a:pt x="6077" y="4156"/>
                </a:cubicBezTo>
                <a:close/>
                <a:moveTo>
                  <a:pt x="21225" y="16137"/>
                </a:moveTo>
                <a:cubicBezTo>
                  <a:pt x="21216" y="16121"/>
                  <a:pt x="21206" y="16106"/>
                  <a:pt x="21197" y="16090"/>
                </a:cubicBezTo>
                <a:cubicBezTo>
                  <a:pt x="21188" y="16090"/>
                  <a:pt x="21188" y="16090"/>
                  <a:pt x="21188" y="16106"/>
                </a:cubicBezTo>
                <a:cubicBezTo>
                  <a:pt x="21179" y="16121"/>
                  <a:pt x="21188" y="16152"/>
                  <a:pt x="21188" y="16168"/>
                </a:cubicBezTo>
                <a:cubicBezTo>
                  <a:pt x="21188" y="16183"/>
                  <a:pt x="21197" y="16183"/>
                  <a:pt x="21216" y="16183"/>
                </a:cubicBezTo>
                <a:cubicBezTo>
                  <a:pt x="21225" y="16168"/>
                  <a:pt x="21225" y="16152"/>
                  <a:pt x="21225" y="16137"/>
                </a:cubicBezTo>
                <a:close/>
                <a:moveTo>
                  <a:pt x="6269" y="4560"/>
                </a:moveTo>
                <a:cubicBezTo>
                  <a:pt x="6269" y="4560"/>
                  <a:pt x="6279" y="4544"/>
                  <a:pt x="6279" y="4544"/>
                </a:cubicBezTo>
                <a:cubicBezTo>
                  <a:pt x="6279" y="4529"/>
                  <a:pt x="6279" y="4529"/>
                  <a:pt x="6279" y="4513"/>
                </a:cubicBezTo>
                <a:cubicBezTo>
                  <a:pt x="6269" y="4497"/>
                  <a:pt x="6251" y="4497"/>
                  <a:pt x="6242" y="4497"/>
                </a:cubicBezTo>
                <a:cubicBezTo>
                  <a:pt x="6233" y="4497"/>
                  <a:pt x="6224" y="4497"/>
                  <a:pt x="6224" y="4513"/>
                </a:cubicBezTo>
                <a:cubicBezTo>
                  <a:pt x="6224" y="4529"/>
                  <a:pt x="6224" y="4544"/>
                  <a:pt x="6233" y="4544"/>
                </a:cubicBezTo>
                <a:cubicBezTo>
                  <a:pt x="6242" y="4560"/>
                  <a:pt x="6251" y="4575"/>
                  <a:pt x="6269" y="4560"/>
                </a:cubicBezTo>
                <a:close/>
                <a:moveTo>
                  <a:pt x="20886" y="15422"/>
                </a:moveTo>
                <a:cubicBezTo>
                  <a:pt x="20886" y="15422"/>
                  <a:pt x="20886" y="15406"/>
                  <a:pt x="20886" y="15406"/>
                </a:cubicBezTo>
                <a:cubicBezTo>
                  <a:pt x="20895" y="15406"/>
                  <a:pt x="20895" y="15406"/>
                  <a:pt x="20895" y="15406"/>
                </a:cubicBezTo>
                <a:cubicBezTo>
                  <a:pt x="20886" y="15391"/>
                  <a:pt x="20877" y="15375"/>
                  <a:pt x="20877" y="15360"/>
                </a:cubicBezTo>
                <a:cubicBezTo>
                  <a:pt x="20877" y="15360"/>
                  <a:pt x="20877" y="15360"/>
                  <a:pt x="20877" y="15360"/>
                </a:cubicBezTo>
                <a:cubicBezTo>
                  <a:pt x="20868" y="15344"/>
                  <a:pt x="20859" y="15329"/>
                  <a:pt x="20849" y="15313"/>
                </a:cubicBezTo>
                <a:cubicBezTo>
                  <a:pt x="20849" y="15297"/>
                  <a:pt x="20840" y="15297"/>
                  <a:pt x="20840" y="15297"/>
                </a:cubicBezTo>
                <a:cubicBezTo>
                  <a:pt x="20840" y="15297"/>
                  <a:pt x="20831" y="15329"/>
                  <a:pt x="20840" y="15329"/>
                </a:cubicBezTo>
                <a:cubicBezTo>
                  <a:pt x="20849" y="15375"/>
                  <a:pt x="20859" y="15391"/>
                  <a:pt x="20886" y="15422"/>
                </a:cubicBezTo>
                <a:close/>
                <a:moveTo>
                  <a:pt x="12383" y="1405"/>
                </a:moveTo>
                <a:cubicBezTo>
                  <a:pt x="12374" y="1405"/>
                  <a:pt x="12365" y="1390"/>
                  <a:pt x="12356" y="1390"/>
                </a:cubicBezTo>
                <a:cubicBezTo>
                  <a:pt x="12356" y="1390"/>
                  <a:pt x="12347" y="1405"/>
                  <a:pt x="12347" y="1405"/>
                </a:cubicBezTo>
                <a:cubicBezTo>
                  <a:pt x="12338" y="1405"/>
                  <a:pt x="12338" y="1421"/>
                  <a:pt x="12338" y="1421"/>
                </a:cubicBezTo>
                <a:cubicBezTo>
                  <a:pt x="12328" y="1436"/>
                  <a:pt x="12338" y="1436"/>
                  <a:pt x="12338" y="1436"/>
                </a:cubicBezTo>
                <a:cubicBezTo>
                  <a:pt x="12365" y="1436"/>
                  <a:pt x="12383" y="1452"/>
                  <a:pt x="12402" y="1467"/>
                </a:cubicBezTo>
                <a:cubicBezTo>
                  <a:pt x="12402" y="1452"/>
                  <a:pt x="12402" y="1452"/>
                  <a:pt x="12402" y="1436"/>
                </a:cubicBezTo>
                <a:cubicBezTo>
                  <a:pt x="12393" y="1405"/>
                  <a:pt x="12393" y="1405"/>
                  <a:pt x="12383" y="1405"/>
                </a:cubicBezTo>
                <a:close/>
                <a:moveTo>
                  <a:pt x="12402" y="1467"/>
                </a:moveTo>
                <a:cubicBezTo>
                  <a:pt x="12402" y="1467"/>
                  <a:pt x="12402" y="1467"/>
                  <a:pt x="12402" y="1467"/>
                </a:cubicBezTo>
                <a:cubicBezTo>
                  <a:pt x="12402" y="1467"/>
                  <a:pt x="12402" y="1467"/>
                  <a:pt x="12402" y="1467"/>
                </a:cubicBezTo>
                <a:cubicBezTo>
                  <a:pt x="12402" y="1467"/>
                  <a:pt x="12402" y="1467"/>
                  <a:pt x="12402" y="1467"/>
                </a:cubicBezTo>
                <a:cubicBezTo>
                  <a:pt x="12402" y="1467"/>
                  <a:pt x="12402" y="1467"/>
                  <a:pt x="12402" y="1467"/>
                </a:cubicBezTo>
                <a:close/>
                <a:moveTo>
                  <a:pt x="14461" y="1825"/>
                </a:moveTo>
                <a:cubicBezTo>
                  <a:pt x="14479" y="1825"/>
                  <a:pt x="14498" y="1794"/>
                  <a:pt x="14498" y="1763"/>
                </a:cubicBezTo>
                <a:cubicBezTo>
                  <a:pt x="14498" y="1763"/>
                  <a:pt x="14498" y="1747"/>
                  <a:pt x="14488" y="1747"/>
                </a:cubicBezTo>
                <a:cubicBezTo>
                  <a:pt x="14488" y="1747"/>
                  <a:pt x="14488" y="1747"/>
                  <a:pt x="14488" y="1747"/>
                </a:cubicBezTo>
                <a:cubicBezTo>
                  <a:pt x="14479" y="1747"/>
                  <a:pt x="14461" y="1763"/>
                  <a:pt x="14452" y="1778"/>
                </a:cubicBezTo>
                <a:cubicBezTo>
                  <a:pt x="14452" y="1778"/>
                  <a:pt x="14452" y="1794"/>
                  <a:pt x="14452" y="1809"/>
                </a:cubicBezTo>
                <a:cubicBezTo>
                  <a:pt x="14452" y="1809"/>
                  <a:pt x="14452" y="1825"/>
                  <a:pt x="14461" y="1825"/>
                </a:cubicBezTo>
                <a:close/>
                <a:moveTo>
                  <a:pt x="14864" y="1188"/>
                </a:moveTo>
                <a:cubicBezTo>
                  <a:pt x="14864" y="1188"/>
                  <a:pt x="14864" y="1188"/>
                  <a:pt x="14864" y="1188"/>
                </a:cubicBezTo>
                <a:cubicBezTo>
                  <a:pt x="14864" y="1172"/>
                  <a:pt x="14864" y="1172"/>
                  <a:pt x="14855" y="1156"/>
                </a:cubicBezTo>
                <a:cubicBezTo>
                  <a:pt x="14836" y="1156"/>
                  <a:pt x="14818" y="1172"/>
                  <a:pt x="14800" y="1156"/>
                </a:cubicBezTo>
                <a:cubicBezTo>
                  <a:pt x="14800" y="1156"/>
                  <a:pt x="14791" y="1156"/>
                  <a:pt x="14791" y="1172"/>
                </a:cubicBezTo>
                <a:cubicBezTo>
                  <a:pt x="14791" y="1172"/>
                  <a:pt x="14791" y="1172"/>
                  <a:pt x="14791" y="1172"/>
                </a:cubicBezTo>
                <a:cubicBezTo>
                  <a:pt x="14809" y="1219"/>
                  <a:pt x="14836" y="1219"/>
                  <a:pt x="14864" y="1188"/>
                </a:cubicBezTo>
                <a:close/>
                <a:moveTo>
                  <a:pt x="6965" y="17924"/>
                </a:moveTo>
                <a:cubicBezTo>
                  <a:pt x="6965" y="17924"/>
                  <a:pt x="6965" y="17924"/>
                  <a:pt x="6965" y="17924"/>
                </a:cubicBezTo>
                <a:cubicBezTo>
                  <a:pt x="6965" y="17924"/>
                  <a:pt x="6965" y="17924"/>
                  <a:pt x="6965" y="17924"/>
                </a:cubicBezTo>
                <a:cubicBezTo>
                  <a:pt x="6965" y="17924"/>
                  <a:pt x="6965" y="17924"/>
                  <a:pt x="6965" y="17924"/>
                </a:cubicBezTo>
                <a:cubicBezTo>
                  <a:pt x="6965" y="17924"/>
                  <a:pt x="6965" y="17924"/>
                  <a:pt x="6965" y="17924"/>
                </a:cubicBezTo>
                <a:close/>
                <a:moveTo>
                  <a:pt x="6910" y="17970"/>
                </a:moveTo>
                <a:cubicBezTo>
                  <a:pt x="6910" y="17986"/>
                  <a:pt x="6901" y="18001"/>
                  <a:pt x="6892" y="18017"/>
                </a:cubicBezTo>
                <a:cubicBezTo>
                  <a:pt x="6883" y="18032"/>
                  <a:pt x="6883" y="18048"/>
                  <a:pt x="6883" y="18048"/>
                </a:cubicBezTo>
                <a:cubicBezTo>
                  <a:pt x="6928" y="18048"/>
                  <a:pt x="6947" y="18001"/>
                  <a:pt x="6965" y="17939"/>
                </a:cubicBezTo>
                <a:cubicBezTo>
                  <a:pt x="6965" y="17924"/>
                  <a:pt x="6965" y="17924"/>
                  <a:pt x="6965" y="17924"/>
                </a:cubicBezTo>
                <a:cubicBezTo>
                  <a:pt x="6956" y="17924"/>
                  <a:pt x="6947" y="17924"/>
                  <a:pt x="6947" y="17939"/>
                </a:cubicBezTo>
                <a:cubicBezTo>
                  <a:pt x="6928" y="17955"/>
                  <a:pt x="6919" y="17955"/>
                  <a:pt x="6910" y="17970"/>
                </a:cubicBezTo>
                <a:close/>
                <a:moveTo>
                  <a:pt x="6910" y="17970"/>
                </a:moveTo>
                <a:cubicBezTo>
                  <a:pt x="6910" y="17970"/>
                  <a:pt x="6919" y="17970"/>
                  <a:pt x="6919" y="17970"/>
                </a:cubicBezTo>
                <a:cubicBezTo>
                  <a:pt x="6910" y="17970"/>
                  <a:pt x="6910" y="17970"/>
                  <a:pt x="6910" y="17970"/>
                </a:cubicBezTo>
                <a:cubicBezTo>
                  <a:pt x="6910" y="17970"/>
                  <a:pt x="6910" y="17970"/>
                  <a:pt x="6910" y="17970"/>
                </a:cubicBezTo>
                <a:cubicBezTo>
                  <a:pt x="6910" y="17970"/>
                  <a:pt x="6910" y="17970"/>
                  <a:pt x="6910" y="17970"/>
                </a:cubicBezTo>
                <a:close/>
                <a:moveTo>
                  <a:pt x="8439" y="597"/>
                </a:moveTo>
                <a:cubicBezTo>
                  <a:pt x="8448" y="597"/>
                  <a:pt x="8448" y="597"/>
                  <a:pt x="8457" y="597"/>
                </a:cubicBezTo>
                <a:cubicBezTo>
                  <a:pt x="8457" y="597"/>
                  <a:pt x="8466" y="582"/>
                  <a:pt x="8466" y="582"/>
                </a:cubicBezTo>
                <a:cubicBezTo>
                  <a:pt x="8475" y="550"/>
                  <a:pt x="8466" y="535"/>
                  <a:pt x="8457" y="535"/>
                </a:cubicBezTo>
                <a:cubicBezTo>
                  <a:pt x="8448" y="519"/>
                  <a:pt x="8439" y="535"/>
                  <a:pt x="8429" y="550"/>
                </a:cubicBezTo>
                <a:cubicBezTo>
                  <a:pt x="8429" y="566"/>
                  <a:pt x="8429" y="582"/>
                  <a:pt x="8439" y="597"/>
                </a:cubicBezTo>
                <a:close/>
                <a:moveTo>
                  <a:pt x="18488" y="14536"/>
                </a:moveTo>
                <a:cubicBezTo>
                  <a:pt x="18497" y="14536"/>
                  <a:pt x="18506" y="14536"/>
                  <a:pt x="18516" y="14536"/>
                </a:cubicBezTo>
                <a:cubicBezTo>
                  <a:pt x="18516" y="14536"/>
                  <a:pt x="18525" y="14536"/>
                  <a:pt x="18525" y="14520"/>
                </a:cubicBezTo>
                <a:cubicBezTo>
                  <a:pt x="18525" y="14520"/>
                  <a:pt x="18525" y="14520"/>
                  <a:pt x="18516" y="14520"/>
                </a:cubicBezTo>
                <a:cubicBezTo>
                  <a:pt x="18497" y="14520"/>
                  <a:pt x="18470" y="14505"/>
                  <a:pt x="18452" y="14505"/>
                </a:cubicBezTo>
                <a:cubicBezTo>
                  <a:pt x="18442" y="14505"/>
                  <a:pt x="18442" y="14520"/>
                  <a:pt x="18442" y="14520"/>
                </a:cubicBezTo>
                <a:cubicBezTo>
                  <a:pt x="18433" y="14536"/>
                  <a:pt x="18442" y="14536"/>
                  <a:pt x="18442" y="14536"/>
                </a:cubicBezTo>
                <a:cubicBezTo>
                  <a:pt x="18461" y="14536"/>
                  <a:pt x="18470" y="14536"/>
                  <a:pt x="18488" y="14536"/>
                </a:cubicBezTo>
                <a:cubicBezTo>
                  <a:pt x="18488" y="14536"/>
                  <a:pt x="18488" y="14536"/>
                  <a:pt x="18488" y="14536"/>
                </a:cubicBezTo>
                <a:close/>
                <a:moveTo>
                  <a:pt x="20822" y="15453"/>
                </a:moveTo>
                <a:cubicBezTo>
                  <a:pt x="20822" y="15453"/>
                  <a:pt x="20831" y="15453"/>
                  <a:pt x="20831" y="15437"/>
                </a:cubicBezTo>
                <a:cubicBezTo>
                  <a:pt x="20831" y="15437"/>
                  <a:pt x="20831" y="15422"/>
                  <a:pt x="20831" y="15422"/>
                </a:cubicBezTo>
                <a:cubicBezTo>
                  <a:pt x="20822" y="15406"/>
                  <a:pt x="20804" y="15391"/>
                  <a:pt x="20785" y="15391"/>
                </a:cubicBezTo>
                <a:cubicBezTo>
                  <a:pt x="20785" y="15391"/>
                  <a:pt x="20776" y="15391"/>
                  <a:pt x="20776" y="15406"/>
                </a:cubicBezTo>
                <a:cubicBezTo>
                  <a:pt x="20767" y="15406"/>
                  <a:pt x="20776" y="15422"/>
                  <a:pt x="20776" y="15437"/>
                </a:cubicBezTo>
                <a:cubicBezTo>
                  <a:pt x="20795" y="15453"/>
                  <a:pt x="20804" y="15453"/>
                  <a:pt x="20822" y="15453"/>
                </a:cubicBezTo>
                <a:close/>
                <a:moveTo>
                  <a:pt x="19284" y="8196"/>
                </a:moveTo>
                <a:cubicBezTo>
                  <a:pt x="19275" y="8196"/>
                  <a:pt x="19275" y="8196"/>
                  <a:pt x="19275" y="8196"/>
                </a:cubicBezTo>
                <a:cubicBezTo>
                  <a:pt x="19275" y="8196"/>
                  <a:pt x="19275" y="8196"/>
                  <a:pt x="19275" y="8196"/>
                </a:cubicBezTo>
                <a:cubicBezTo>
                  <a:pt x="19275" y="8196"/>
                  <a:pt x="19275" y="8196"/>
                  <a:pt x="19284" y="8196"/>
                </a:cubicBezTo>
                <a:cubicBezTo>
                  <a:pt x="19284" y="8196"/>
                  <a:pt x="19284" y="8196"/>
                  <a:pt x="19284" y="8196"/>
                </a:cubicBezTo>
                <a:close/>
                <a:moveTo>
                  <a:pt x="19312" y="8087"/>
                </a:moveTo>
                <a:cubicBezTo>
                  <a:pt x="19312" y="8072"/>
                  <a:pt x="19303" y="8072"/>
                  <a:pt x="19303" y="8072"/>
                </a:cubicBezTo>
                <a:cubicBezTo>
                  <a:pt x="19294" y="8087"/>
                  <a:pt x="19294" y="8087"/>
                  <a:pt x="19294" y="8103"/>
                </a:cubicBezTo>
                <a:cubicBezTo>
                  <a:pt x="19284" y="8134"/>
                  <a:pt x="19275" y="8165"/>
                  <a:pt x="19284" y="8196"/>
                </a:cubicBezTo>
                <a:cubicBezTo>
                  <a:pt x="19303" y="8165"/>
                  <a:pt x="19321" y="8134"/>
                  <a:pt x="19321" y="8087"/>
                </a:cubicBezTo>
                <a:cubicBezTo>
                  <a:pt x="19321" y="8087"/>
                  <a:pt x="19321" y="8087"/>
                  <a:pt x="19312" y="8087"/>
                </a:cubicBezTo>
                <a:close/>
                <a:moveTo>
                  <a:pt x="12237" y="1638"/>
                </a:moveTo>
                <a:cubicBezTo>
                  <a:pt x="12237" y="1654"/>
                  <a:pt x="12237" y="1669"/>
                  <a:pt x="12237" y="1669"/>
                </a:cubicBezTo>
                <a:cubicBezTo>
                  <a:pt x="12246" y="1685"/>
                  <a:pt x="12274" y="1669"/>
                  <a:pt x="12283" y="1654"/>
                </a:cubicBezTo>
                <a:cubicBezTo>
                  <a:pt x="12283" y="1654"/>
                  <a:pt x="12283" y="1654"/>
                  <a:pt x="12283" y="1638"/>
                </a:cubicBezTo>
                <a:cubicBezTo>
                  <a:pt x="12274" y="1638"/>
                  <a:pt x="12274" y="1607"/>
                  <a:pt x="12264" y="1607"/>
                </a:cubicBezTo>
                <a:cubicBezTo>
                  <a:pt x="12255" y="1592"/>
                  <a:pt x="12246" y="1607"/>
                  <a:pt x="12237" y="1607"/>
                </a:cubicBezTo>
                <a:cubicBezTo>
                  <a:pt x="12237" y="1623"/>
                  <a:pt x="12237" y="1638"/>
                  <a:pt x="12237" y="1638"/>
                </a:cubicBezTo>
                <a:close/>
                <a:moveTo>
                  <a:pt x="12594" y="1545"/>
                </a:moveTo>
                <a:cubicBezTo>
                  <a:pt x="12594" y="1560"/>
                  <a:pt x="12603" y="1576"/>
                  <a:pt x="12612" y="1576"/>
                </a:cubicBezTo>
                <a:cubicBezTo>
                  <a:pt x="12631" y="1560"/>
                  <a:pt x="12640" y="1545"/>
                  <a:pt x="12640" y="1529"/>
                </a:cubicBezTo>
                <a:cubicBezTo>
                  <a:pt x="12640" y="1514"/>
                  <a:pt x="12621" y="1498"/>
                  <a:pt x="12612" y="1498"/>
                </a:cubicBezTo>
                <a:cubicBezTo>
                  <a:pt x="12603" y="1498"/>
                  <a:pt x="12594" y="1514"/>
                  <a:pt x="12594" y="1545"/>
                </a:cubicBezTo>
                <a:close/>
                <a:moveTo>
                  <a:pt x="16658" y="14148"/>
                </a:moveTo>
                <a:cubicBezTo>
                  <a:pt x="16658" y="14148"/>
                  <a:pt x="16648" y="14148"/>
                  <a:pt x="16648" y="14148"/>
                </a:cubicBezTo>
                <a:cubicBezTo>
                  <a:pt x="16648" y="14148"/>
                  <a:pt x="16639" y="14148"/>
                  <a:pt x="16639" y="14163"/>
                </a:cubicBezTo>
                <a:cubicBezTo>
                  <a:pt x="16639" y="14194"/>
                  <a:pt x="16648" y="14210"/>
                  <a:pt x="16667" y="14225"/>
                </a:cubicBezTo>
                <a:cubicBezTo>
                  <a:pt x="16667" y="14225"/>
                  <a:pt x="16667" y="14225"/>
                  <a:pt x="16667" y="14225"/>
                </a:cubicBezTo>
                <a:cubicBezTo>
                  <a:pt x="16676" y="14225"/>
                  <a:pt x="16676" y="14210"/>
                  <a:pt x="16676" y="14210"/>
                </a:cubicBezTo>
                <a:cubicBezTo>
                  <a:pt x="16676" y="14179"/>
                  <a:pt x="16667" y="14163"/>
                  <a:pt x="16658" y="14148"/>
                </a:cubicBezTo>
                <a:close/>
                <a:moveTo>
                  <a:pt x="12347" y="1560"/>
                </a:moveTo>
                <a:cubicBezTo>
                  <a:pt x="12365" y="1545"/>
                  <a:pt x="12383" y="1529"/>
                  <a:pt x="12393" y="1498"/>
                </a:cubicBezTo>
                <a:cubicBezTo>
                  <a:pt x="12374" y="1498"/>
                  <a:pt x="12365" y="1498"/>
                  <a:pt x="12347" y="1498"/>
                </a:cubicBezTo>
                <a:cubicBezTo>
                  <a:pt x="12338" y="1498"/>
                  <a:pt x="12328" y="1514"/>
                  <a:pt x="12328" y="1545"/>
                </a:cubicBezTo>
                <a:cubicBezTo>
                  <a:pt x="12328" y="1545"/>
                  <a:pt x="12328" y="1560"/>
                  <a:pt x="12338" y="1560"/>
                </a:cubicBezTo>
                <a:cubicBezTo>
                  <a:pt x="12338" y="1560"/>
                  <a:pt x="12347" y="1560"/>
                  <a:pt x="12347" y="1560"/>
                </a:cubicBezTo>
                <a:close/>
                <a:moveTo>
                  <a:pt x="1721" y="4902"/>
                </a:moveTo>
                <a:cubicBezTo>
                  <a:pt x="1721" y="4902"/>
                  <a:pt x="1721" y="4902"/>
                  <a:pt x="1721" y="4902"/>
                </a:cubicBezTo>
                <a:cubicBezTo>
                  <a:pt x="1721" y="4902"/>
                  <a:pt x="1721" y="4902"/>
                  <a:pt x="1721" y="4902"/>
                </a:cubicBezTo>
                <a:cubicBezTo>
                  <a:pt x="1721" y="4902"/>
                  <a:pt x="1721" y="4902"/>
                  <a:pt x="1721" y="4902"/>
                </a:cubicBezTo>
                <a:cubicBezTo>
                  <a:pt x="1721" y="4902"/>
                  <a:pt x="1721" y="4902"/>
                  <a:pt x="1721" y="4902"/>
                </a:cubicBezTo>
                <a:close/>
                <a:moveTo>
                  <a:pt x="19486" y="7807"/>
                </a:moveTo>
                <a:cubicBezTo>
                  <a:pt x="19513" y="7792"/>
                  <a:pt x="19522" y="7761"/>
                  <a:pt x="19513" y="7714"/>
                </a:cubicBezTo>
                <a:cubicBezTo>
                  <a:pt x="19513" y="7714"/>
                  <a:pt x="19513" y="7714"/>
                  <a:pt x="19513" y="7714"/>
                </a:cubicBezTo>
                <a:cubicBezTo>
                  <a:pt x="19513" y="7714"/>
                  <a:pt x="19504" y="7714"/>
                  <a:pt x="19504" y="7714"/>
                </a:cubicBezTo>
                <a:cubicBezTo>
                  <a:pt x="19495" y="7730"/>
                  <a:pt x="19486" y="7761"/>
                  <a:pt x="19477" y="7792"/>
                </a:cubicBezTo>
                <a:cubicBezTo>
                  <a:pt x="19477" y="7792"/>
                  <a:pt x="19477" y="7792"/>
                  <a:pt x="19486" y="7807"/>
                </a:cubicBezTo>
                <a:cubicBezTo>
                  <a:pt x="19486" y="7807"/>
                  <a:pt x="19486" y="7807"/>
                  <a:pt x="19486" y="7807"/>
                </a:cubicBezTo>
                <a:close/>
                <a:moveTo>
                  <a:pt x="9766" y="6922"/>
                </a:moveTo>
                <a:cubicBezTo>
                  <a:pt x="9766" y="6922"/>
                  <a:pt x="9766" y="6922"/>
                  <a:pt x="9766" y="6922"/>
                </a:cubicBezTo>
                <a:cubicBezTo>
                  <a:pt x="9766" y="6922"/>
                  <a:pt x="9766" y="6922"/>
                  <a:pt x="9766" y="6922"/>
                </a:cubicBezTo>
                <a:cubicBezTo>
                  <a:pt x="9766" y="6922"/>
                  <a:pt x="9766" y="6922"/>
                  <a:pt x="9766" y="6922"/>
                </a:cubicBezTo>
                <a:cubicBezTo>
                  <a:pt x="9766" y="6922"/>
                  <a:pt x="9766" y="6922"/>
                  <a:pt x="9766" y="6922"/>
                </a:cubicBezTo>
                <a:close/>
                <a:moveTo>
                  <a:pt x="9812" y="6844"/>
                </a:moveTo>
                <a:cubicBezTo>
                  <a:pt x="9812" y="6828"/>
                  <a:pt x="9812" y="6828"/>
                  <a:pt x="9802" y="6828"/>
                </a:cubicBezTo>
                <a:cubicBezTo>
                  <a:pt x="9802" y="6813"/>
                  <a:pt x="9802" y="6813"/>
                  <a:pt x="9802" y="6813"/>
                </a:cubicBezTo>
                <a:cubicBezTo>
                  <a:pt x="9784" y="6828"/>
                  <a:pt x="9775" y="6844"/>
                  <a:pt x="9775" y="6859"/>
                </a:cubicBezTo>
                <a:cubicBezTo>
                  <a:pt x="9766" y="6875"/>
                  <a:pt x="9766" y="6891"/>
                  <a:pt x="9766" y="6922"/>
                </a:cubicBezTo>
                <a:cubicBezTo>
                  <a:pt x="9775" y="6906"/>
                  <a:pt x="9775" y="6906"/>
                  <a:pt x="9784" y="6906"/>
                </a:cubicBezTo>
                <a:cubicBezTo>
                  <a:pt x="9802" y="6891"/>
                  <a:pt x="9802" y="6875"/>
                  <a:pt x="9812" y="6844"/>
                </a:cubicBezTo>
                <a:close/>
                <a:moveTo>
                  <a:pt x="17335" y="14614"/>
                </a:moveTo>
                <a:cubicBezTo>
                  <a:pt x="17326" y="14614"/>
                  <a:pt x="17326" y="14614"/>
                  <a:pt x="17326" y="14614"/>
                </a:cubicBezTo>
                <a:cubicBezTo>
                  <a:pt x="17326" y="14629"/>
                  <a:pt x="17317" y="14645"/>
                  <a:pt x="17326" y="14660"/>
                </a:cubicBezTo>
                <a:cubicBezTo>
                  <a:pt x="17326" y="14676"/>
                  <a:pt x="17335" y="14676"/>
                  <a:pt x="17353" y="14676"/>
                </a:cubicBezTo>
                <a:cubicBezTo>
                  <a:pt x="17353" y="14676"/>
                  <a:pt x="17362" y="14660"/>
                  <a:pt x="17372" y="14660"/>
                </a:cubicBezTo>
                <a:cubicBezTo>
                  <a:pt x="17372" y="14660"/>
                  <a:pt x="17372" y="14645"/>
                  <a:pt x="17372" y="14645"/>
                </a:cubicBezTo>
                <a:cubicBezTo>
                  <a:pt x="17362" y="14614"/>
                  <a:pt x="17344" y="14598"/>
                  <a:pt x="17335" y="14614"/>
                </a:cubicBezTo>
                <a:close/>
                <a:moveTo>
                  <a:pt x="20758" y="15266"/>
                </a:moveTo>
                <a:cubicBezTo>
                  <a:pt x="20758" y="15266"/>
                  <a:pt x="20767" y="15266"/>
                  <a:pt x="20767" y="15266"/>
                </a:cubicBezTo>
                <a:cubicBezTo>
                  <a:pt x="20767" y="15251"/>
                  <a:pt x="20767" y="15251"/>
                  <a:pt x="20767" y="15235"/>
                </a:cubicBezTo>
                <a:cubicBezTo>
                  <a:pt x="20758" y="15204"/>
                  <a:pt x="20740" y="15189"/>
                  <a:pt x="20721" y="15189"/>
                </a:cubicBezTo>
                <a:cubicBezTo>
                  <a:pt x="20721" y="15189"/>
                  <a:pt x="20712" y="15189"/>
                  <a:pt x="20712" y="15189"/>
                </a:cubicBezTo>
                <a:cubicBezTo>
                  <a:pt x="20712" y="15204"/>
                  <a:pt x="20712" y="15204"/>
                  <a:pt x="20712" y="15204"/>
                </a:cubicBezTo>
                <a:cubicBezTo>
                  <a:pt x="20721" y="15235"/>
                  <a:pt x="20740" y="15251"/>
                  <a:pt x="20758" y="15266"/>
                </a:cubicBezTo>
                <a:close/>
                <a:moveTo>
                  <a:pt x="4924" y="3829"/>
                </a:moveTo>
                <a:cubicBezTo>
                  <a:pt x="4915" y="3845"/>
                  <a:pt x="4906" y="3845"/>
                  <a:pt x="4897" y="3860"/>
                </a:cubicBezTo>
                <a:cubicBezTo>
                  <a:pt x="4887" y="3876"/>
                  <a:pt x="4887" y="3891"/>
                  <a:pt x="4887" y="3907"/>
                </a:cubicBezTo>
                <a:cubicBezTo>
                  <a:pt x="4897" y="3923"/>
                  <a:pt x="4897" y="3923"/>
                  <a:pt x="4906" y="3923"/>
                </a:cubicBezTo>
                <a:cubicBezTo>
                  <a:pt x="4915" y="3907"/>
                  <a:pt x="4933" y="3876"/>
                  <a:pt x="4933" y="3845"/>
                </a:cubicBezTo>
                <a:cubicBezTo>
                  <a:pt x="4933" y="3845"/>
                  <a:pt x="4933" y="3845"/>
                  <a:pt x="4933" y="3845"/>
                </a:cubicBezTo>
                <a:cubicBezTo>
                  <a:pt x="4933" y="3829"/>
                  <a:pt x="4924" y="3829"/>
                  <a:pt x="4924" y="3829"/>
                </a:cubicBezTo>
                <a:close/>
                <a:moveTo>
                  <a:pt x="16749" y="14443"/>
                </a:moveTo>
                <a:cubicBezTo>
                  <a:pt x="16749" y="14427"/>
                  <a:pt x="16740" y="14443"/>
                  <a:pt x="16740" y="14443"/>
                </a:cubicBezTo>
                <a:cubicBezTo>
                  <a:pt x="16731" y="14443"/>
                  <a:pt x="16731" y="14458"/>
                  <a:pt x="16731" y="14458"/>
                </a:cubicBezTo>
                <a:cubicBezTo>
                  <a:pt x="16740" y="14489"/>
                  <a:pt x="16740" y="14505"/>
                  <a:pt x="16758" y="14505"/>
                </a:cubicBezTo>
                <a:cubicBezTo>
                  <a:pt x="16758" y="14505"/>
                  <a:pt x="16758" y="14505"/>
                  <a:pt x="16767" y="14505"/>
                </a:cubicBezTo>
                <a:cubicBezTo>
                  <a:pt x="16767" y="14505"/>
                  <a:pt x="16767" y="14489"/>
                  <a:pt x="16767" y="14489"/>
                </a:cubicBezTo>
                <a:cubicBezTo>
                  <a:pt x="16767" y="14458"/>
                  <a:pt x="16758" y="14443"/>
                  <a:pt x="16749" y="14443"/>
                </a:cubicBezTo>
                <a:close/>
                <a:moveTo>
                  <a:pt x="6315" y="6098"/>
                </a:moveTo>
                <a:cubicBezTo>
                  <a:pt x="6306" y="6098"/>
                  <a:pt x="6297" y="6114"/>
                  <a:pt x="6297" y="6114"/>
                </a:cubicBezTo>
                <a:cubicBezTo>
                  <a:pt x="6297" y="6129"/>
                  <a:pt x="6297" y="6129"/>
                  <a:pt x="6297" y="6129"/>
                </a:cubicBezTo>
                <a:cubicBezTo>
                  <a:pt x="6297" y="6145"/>
                  <a:pt x="6306" y="6145"/>
                  <a:pt x="6306" y="6145"/>
                </a:cubicBezTo>
                <a:cubicBezTo>
                  <a:pt x="6315" y="6145"/>
                  <a:pt x="6324" y="6129"/>
                  <a:pt x="6324" y="6129"/>
                </a:cubicBezTo>
                <a:cubicBezTo>
                  <a:pt x="6334" y="6114"/>
                  <a:pt x="6334" y="6114"/>
                  <a:pt x="6334" y="6098"/>
                </a:cubicBezTo>
                <a:cubicBezTo>
                  <a:pt x="6324" y="6083"/>
                  <a:pt x="6315" y="6083"/>
                  <a:pt x="6315" y="6098"/>
                </a:cubicBezTo>
                <a:close/>
                <a:moveTo>
                  <a:pt x="20877" y="15531"/>
                </a:moveTo>
                <a:cubicBezTo>
                  <a:pt x="20877" y="15531"/>
                  <a:pt x="20877" y="15531"/>
                  <a:pt x="20877" y="15546"/>
                </a:cubicBezTo>
                <a:cubicBezTo>
                  <a:pt x="20886" y="15562"/>
                  <a:pt x="20895" y="15577"/>
                  <a:pt x="20904" y="15577"/>
                </a:cubicBezTo>
                <a:cubicBezTo>
                  <a:pt x="20914" y="15577"/>
                  <a:pt x="20923" y="15562"/>
                  <a:pt x="20923" y="15562"/>
                </a:cubicBezTo>
                <a:cubicBezTo>
                  <a:pt x="20923" y="15562"/>
                  <a:pt x="20923" y="15546"/>
                  <a:pt x="20923" y="15546"/>
                </a:cubicBezTo>
                <a:cubicBezTo>
                  <a:pt x="20914" y="15531"/>
                  <a:pt x="20904" y="15515"/>
                  <a:pt x="20886" y="15515"/>
                </a:cubicBezTo>
                <a:cubicBezTo>
                  <a:pt x="20886" y="15515"/>
                  <a:pt x="20877" y="15515"/>
                  <a:pt x="20877" y="15531"/>
                </a:cubicBezTo>
                <a:close/>
                <a:moveTo>
                  <a:pt x="5565" y="1731"/>
                </a:moveTo>
                <a:cubicBezTo>
                  <a:pt x="5565" y="1731"/>
                  <a:pt x="5565" y="1716"/>
                  <a:pt x="5556" y="1716"/>
                </a:cubicBezTo>
                <a:cubicBezTo>
                  <a:pt x="5546" y="1716"/>
                  <a:pt x="5528" y="1716"/>
                  <a:pt x="5519" y="1731"/>
                </a:cubicBezTo>
                <a:cubicBezTo>
                  <a:pt x="5510" y="1731"/>
                  <a:pt x="5510" y="1747"/>
                  <a:pt x="5519" y="1747"/>
                </a:cubicBezTo>
                <a:cubicBezTo>
                  <a:pt x="5519" y="1763"/>
                  <a:pt x="5528" y="1763"/>
                  <a:pt x="5537" y="1778"/>
                </a:cubicBezTo>
                <a:cubicBezTo>
                  <a:pt x="5546" y="1763"/>
                  <a:pt x="5556" y="1747"/>
                  <a:pt x="5565" y="1747"/>
                </a:cubicBezTo>
                <a:cubicBezTo>
                  <a:pt x="5565" y="1731"/>
                  <a:pt x="5565" y="1731"/>
                  <a:pt x="5565" y="1731"/>
                </a:cubicBezTo>
                <a:close/>
                <a:moveTo>
                  <a:pt x="5537" y="1778"/>
                </a:moveTo>
                <a:cubicBezTo>
                  <a:pt x="5537" y="1778"/>
                  <a:pt x="5528" y="1778"/>
                  <a:pt x="5528" y="1778"/>
                </a:cubicBezTo>
                <a:cubicBezTo>
                  <a:pt x="5528" y="1778"/>
                  <a:pt x="5537" y="1778"/>
                  <a:pt x="5537" y="1778"/>
                </a:cubicBezTo>
                <a:cubicBezTo>
                  <a:pt x="5537" y="1778"/>
                  <a:pt x="5537" y="1778"/>
                  <a:pt x="5537" y="1778"/>
                </a:cubicBezTo>
                <a:cubicBezTo>
                  <a:pt x="5537" y="1778"/>
                  <a:pt x="5537" y="1778"/>
                  <a:pt x="5537" y="1778"/>
                </a:cubicBezTo>
                <a:close/>
                <a:moveTo>
                  <a:pt x="5629" y="4808"/>
                </a:moveTo>
                <a:cubicBezTo>
                  <a:pt x="5620" y="4808"/>
                  <a:pt x="5620" y="4824"/>
                  <a:pt x="5620" y="4824"/>
                </a:cubicBezTo>
                <a:cubicBezTo>
                  <a:pt x="5620" y="4839"/>
                  <a:pt x="5620" y="4839"/>
                  <a:pt x="5620" y="4855"/>
                </a:cubicBezTo>
                <a:cubicBezTo>
                  <a:pt x="5620" y="4870"/>
                  <a:pt x="5629" y="4870"/>
                  <a:pt x="5638" y="4886"/>
                </a:cubicBezTo>
                <a:cubicBezTo>
                  <a:pt x="5638" y="4886"/>
                  <a:pt x="5647" y="4886"/>
                  <a:pt x="5647" y="4886"/>
                </a:cubicBezTo>
                <a:cubicBezTo>
                  <a:pt x="5647" y="4886"/>
                  <a:pt x="5656" y="4886"/>
                  <a:pt x="5647" y="4870"/>
                </a:cubicBezTo>
                <a:cubicBezTo>
                  <a:pt x="5647" y="4839"/>
                  <a:pt x="5638" y="4824"/>
                  <a:pt x="5629" y="4808"/>
                </a:cubicBezTo>
                <a:close/>
                <a:moveTo>
                  <a:pt x="6526" y="5896"/>
                </a:moveTo>
                <a:cubicBezTo>
                  <a:pt x="6517" y="5896"/>
                  <a:pt x="6517" y="5896"/>
                  <a:pt x="6517" y="5896"/>
                </a:cubicBezTo>
                <a:cubicBezTo>
                  <a:pt x="6507" y="5912"/>
                  <a:pt x="6498" y="5912"/>
                  <a:pt x="6498" y="5927"/>
                </a:cubicBezTo>
                <a:cubicBezTo>
                  <a:pt x="6498" y="5943"/>
                  <a:pt x="6507" y="5958"/>
                  <a:pt x="6507" y="5958"/>
                </a:cubicBezTo>
                <a:cubicBezTo>
                  <a:pt x="6507" y="5974"/>
                  <a:pt x="6517" y="5974"/>
                  <a:pt x="6517" y="5974"/>
                </a:cubicBezTo>
                <a:cubicBezTo>
                  <a:pt x="6526" y="5958"/>
                  <a:pt x="6526" y="5958"/>
                  <a:pt x="6535" y="5943"/>
                </a:cubicBezTo>
                <a:cubicBezTo>
                  <a:pt x="6535" y="5927"/>
                  <a:pt x="6535" y="5912"/>
                  <a:pt x="6526" y="5896"/>
                </a:cubicBezTo>
                <a:cubicBezTo>
                  <a:pt x="6526" y="5896"/>
                  <a:pt x="6526" y="5896"/>
                  <a:pt x="6526" y="5896"/>
                </a:cubicBezTo>
                <a:close/>
                <a:moveTo>
                  <a:pt x="20309" y="14707"/>
                </a:moveTo>
                <a:cubicBezTo>
                  <a:pt x="20309" y="14754"/>
                  <a:pt x="20319" y="14785"/>
                  <a:pt x="20328" y="14831"/>
                </a:cubicBezTo>
                <a:cubicBezTo>
                  <a:pt x="20328" y="14831"/>
                  <a:pt x="20328" y="14831"/>
                  <a:pt x="20337" y="14831"/>
                </a:cubicBezTo>
                <a:cubicBezTo>
                  <a:pt x="20337" y="14831"/>
                  <a:pt x="20346" y="14816"/>
                  <a:pt x="20346" y="14800"/>
                </a:cubicBezTo>
                <a:cubicBezTo>
                  <a:pt x="20346" y="14769"/>
                  <a:pt x="20328" y="14723"/>
                  <a:pt x="20309" y="14707"/>
                </a:cubicBezTo>
                <a:close/>
                <a:moveTo>
                  <a:pt x="12411" y="877"/>
                </a:moveTo>
                <a:cubicBezTo>
                  <a:pt x="12420" y="877"/>
                  <a:pt x="12420" y="877"/>
                  <a:pt x="12429" y="877"/>
                </a:cubicBezTo>
                <a:cubicBezTo>
                  <a:pt x="12438" y="877"/>
                  <a:pt x="12447" y="846"/>
                  <a:pt x="12438" y="830"/>
                </a:cubicBezTo>
                <a:cubicBezTo>
                  <a:pt x="12438" y="830"/>
                  <a:pt x="12429" y="815"/>
                  <a:pt x="12420" y="815"/>
                </a:cubicBezTo>
                <a:cubicBezTo>
                  <a:pt x="12411" y="815"/>
                  <a:pt x="12402" y="830"/>
                  <a:pt x="12402" y="846"/>
                </a:cubicBezTo>
                <a:cubicBezTo>
                  <a:pt x="12402" y="861"/>
                  <a:pt x="12411" y="861"/>
                  <a:pt x="12411" y="877"/>
                </a:cubicBezTo>
                <a:close/>
                <a:moveTo>
                  <a:pt x="12612" y="861"/>
                </a:moveTo>
                <a:cubicBezTo>
                  <a:pt x="12631" y="861"/>
                  <a:pt x="12631" y="846"/>
                  <a:pt x="12631" y="846"/>
                </a:cubicBezTo>
                <a:cubicBezTo>
                  <a:pt x="12631" y="830"/>
                  <a:pt x="12621" y="830"/>
                  <a:pt x="12612" y="830"/>
                </a:cubicBezTo>
                <a:cubicBezTo>
                  <a:pt x="12603" y="830"/>
                  <a:pt x="12594" y="846"/>
                  <a:pt x="12603" y="846"/>
                </a:cubicBezTo>
                <a:cubicBezTo>
                  <a:pt x="12603" y="861"/>
                  <a:pt x="12612" y="861"/>
                  <a:pt x="12612" y="861"/>
                </a:cubicBezTo>
                <a:close/>
                <a:moveTo>
                  <a:pt x="4942" y="1374"/>
                </a:moveTo>
                <a:cubicBezTo>
                  <a:pt x="4942" y="1390"/>
                  <a:pt x="4952" y="1390"/>
                  <a:pt x="4952" y="1405"/>
                </a:cubicBezTo>
                <a:cubicBezTo>
                  <a:pt x="4952" y="1421"/>
                  <a:pt x="4961" y="1421"/>
                  <a:pt x="4970" y="1421"/>
                </a:cubicBezTo>
                <a:cubicBezTo>
                  <a:pt x="4979" y="1421"/>
                  <a:pt x="4988" y="1405"/>
                  <a:pt x="4988" y="1390"/>
                </a:cubicBezTo>
                <a:cubicBezTo>
                  <a:pt x="4979" y="1390"/>
                  <a:pt x="4979" y="1374"/>
                  <a:pt x="4979" y="1374"/>
                </a:cubicBezTo>
                <a:cubicBezTo>
                  <a:pt x="4970" y="1374"/>
                  <a:pt x="4961" y="1358"/>
                  <a:pt x="4961" y="1358"/>
                </a:cubicBezTo>
                <a:cubicBezTo>
                  <a:pt x="4952" y="1358"/>
                  <a:pt x="4942" y="1374"/>
                  <a:pt x="4942" y="1374"/>
                </a:cubicBezTo>
                <a:close/>
                <a:moveTo>
                  <a:pt x="17134" y="14194"/>
                </a:moveTo>
                <a:cubicBezTo>
                  <a:pt x="17134" y="14194"/>
                  <a:pt x="17134" y="14194"/>
                  <a:pt x="17134" y="14179"/>
                </a:cubicBezTo>
                <a:cubicBezTo>
                  <a:pt x="17134" y="14179"/>
                  <a:pt x="17134" y="14163"/>
                  <a:pt x="17124" y="14163"/>
                </a:cubicBezTo>
                <a:cubicBezTo>
                  <a:pt x="17124" y="14163"/>
                  <a:pt x="17115" y="14163"/>
                  <a:pt x="17106" y="14163"/>
                </a:cubicBezTo>
                <a:cubicBezTo>
                  <a:pt x="17097" y="14163"/>
                  <a:pt x="17097" y="14163"/>
                  <a:pt x="17088" y="14163"/>
                </a:cubicBezTo>
                <a:cubicBezTo>
                  <a:pt x="17097" y="14179"/>
                  <a:pt x="17106" y="14194"/>
                  <a:pt x="17124" y="14210"/>
                </a:cubicBezTo>
                <a:cubicBezTo>
                  <a:pt x="17124" y="14210"/>
                  <a:pt x="17134" y="14194"/>
                  <a:pt x="17134" y="14194"/>
                </a:cubicBezTo>
                <a:close/>
                <a:moveTo>
                  <a:pt x="18854" y="14318"/>
                </a:moveTo>
                <a:cubicBezTo>
                  <a:pt x="18854" y="14318"/>
                  <a:pt x="18854" y="14334"/>
                  <a:pt x="18854" y="14334"/>
                </a:cubicBezTo>
                <a:cubicBezTo>
                  <a:pt x="18854" y="14334"/>
                  <a:pt x="18863" y="14350"/>
                  <a:pt x="18863" y="14350"/>
                </a:cubicBezTo>
                <a:cubicBezTo>
                  <a:pt x="18873" y="14350"/>
                  <a:pt x="18882" y="14350"/>
                  <a:pt x="18891" y="14350"/>
                </a:cubicBezTo>
                <a:cubicBezTo>
                  <a:pt x="18891" y="14350"/>
                  <a:pt x="18900" y="14334"/>
                  <a:pt x="18900" y="14334"/>
                </a:cubicBezTo>
                <a:cubicBezTo>
                  <a:pt x="18900" y="14334"/>
                  <a:pt x="18900" y="14334"/>
                  <a:pt x="18900" y="14318"/>
                </a:cubicBezTo>
                <a:cubicBezTo>
                  <a:pt x="18882" y="14303"/>
                  <a:pt x="18873" y="14303"/>
                  <a:pt x="18854" y="14318"/>
                </a:cubicBezTo>
                <a:close/>
                <a:moveTo>
                  <a:pt x="13985" y="2571"/>
                </a:moveTo>
                <a:cubicBezTo>
                  <a:pt x="13994" y="2571"/>
                  <a:pt x="14003" y="2571"/>
                  <a:pt x="14003" y="2539"/>
                </a:cubicBezTo>
                <a:cubicBezTo>
                  <a:pt x="14003" y="2539"/>
                  <a:pt x="13994" y="2524"/>
                  <a:pt x="13994" y="2524"/>
                </a:cubicBezTo>
                <a:cubicBezTo>
                  <a:pt x="13985" y="2508"/>
                  <a:pt x="13976" y="2524"/>
                  <a:pt x="13976" y="2539"/>
                </a:cubicBezTo>
                <a:cubicBezTo>
                  <a:pt x="13976" y="2555"/>
                  <a:pt x="13976" y="2571"/>
                  <a:pt x="13985" y="2571"/>
                </a:cubicBezTo>
                <a:close/>
                <a:moveTo>
                  <a:pt x="5629" y="2213"/>
                </a:moveTo>
                <a:cubicBezTo>
                  <a:pt x="5638" y="2213"/>
                  <a:pt x="5638" y="2213"/>
                  <a:pt x="5647" y="2198"/>
                </a:cubicBezTo>
                <a:cubicBezTo>
                  <a:pt x="5629" y="2182"/>
                  <a:pt x="5611" y="2182"/>
                  <a:pt x="5583" y="2182"/>
                </a:cubicBezTo>
                <a:cubicBezTo>
                  <a:pt x="5592" y="2229"/>
                  <a:pt x="5592" y="2229"/>
                  <a:pt x="5629" y="2213"/>
                </a:cubicBezTo>
                <a:close/>
                <a:moveTo>
                  <a:pt x="5583" y="2182"/>
                </a:moveTo>
                <a:cubicBezTo>
                  <a:pt x="5583" y="2182"/>
                  <a:pt x="5583" y="2182"/>
                  <a:pt x="5583" y="2182"/>
                </a:cubicBezTo>
                <a:cubicBezTo>
                  <a:pt x="5583" y="2182"/>
                  <a:pt x="5583" y="2182"/>
                  <a:pt x="5583" y="2182"/>
                </a:cubicBezTo>
                <a:cubicBezTo>
                  <a:pt x="5583" y="2182"/>
                  <a:pt x="5583" y="2182"/>
                  <a:pt x="5583" y="2182"/>
                </a:cubicBezTo>
                <a:cubicBezTo>
                  <a:pt x="5583" y="2182"/>
                  <a:pt x="5583" y="2182"/>
                  <a:pt x="5583" y="2182"/>
                </a:cubicBezTo>
                <a:close/>
                <a:moveTo>
                  <a:pt x="18406" y="13106"/>
                </a:moveTo>
                <a:cubicBezTo>
                  <a:pt x="18397" y="13106"/>
                  <a:pt x="18387" y="13122"/>
                  <a:pt x="18378" y="13122"/>
                </a:cubicBezTo>
                <a:cubicBezTo>
                  <a:pt x="18397" y="13169"/>
                  <a:pt x="18406" y="13169"/>
                  <a:pt x="18415" y="13153"/>
                </a:cubicBezTo>
                <a:cubicBezTo>
                  <a:pt x="18424" y="13153"/>
                  <a:pt x="18433" y="13122"/>
                  <a:pt x="18424" y="13122"/>
                </a:cubicBezTo>
                <a:cubicBezTo>
                  <a:pt x="18424" y="13106"/>
                  <a:pt x="18415" y="13106"/>
                  <a:pt x="18406" y="13106"/>
                </a:cubicBezTo>
                <a:close/>
                <a:moveTo>
                  <a:pt x="18397" y="13029"/>
                </a:moveTo>
                <a:cubicBezTo>
                  <a:pt x="18397" y="13029"/>
                  <a:pt x="18397" y="13029"/>
                  <a:pt x="18397" y="13013"/>
                </a:cubicBezTo>
                <a:cubicBezTo>
                  <a:pt x="18387" y="13013"/>
                  <a:pt x="18387" y="13013"/>
                  <a:pt x="18378" y="13013"/>
                </a:cubicBezTo>
                <a:cubicBezTo>
                  <a:pt x="18378" y="13029"/>
                  <a:pt x="18369" y="13044"/>
                  <a:pt x="18369" y="13044"/>
                </a:cubicBezTo>
                <a:cubicBezTo>
                  <a:pt x="18369" y="13075"/>
                  <a:pt x="18369" y="13106"/>
                  <a:pt x="18369" y="13122"/>
                </a:cubicBezTo>
                <a:cubicBezTo>
                  <a:pt x="18369" y="13122"/>
                  <a:pt x="18378" y="13122"/>
                  <a:pt x="18378" y="13122"/>
                </a:cubicBezTo>
                <a:cubicBezTo>
                  <a:pt x="18387" y="13106"/>
                  <a:pt x="18387" y="13091"/>
                  <a:pt x="18397" y="13075"/>
                </a:cubicBezTo>
                <a:cubicBezTo>
                  <a:pt x="18397" y="13060"/>
                  <a:pt x="18397" y="13044"/>
                  <a:pt x="18397" y="13029"/>
                </a:cubicBezTo>
                <a:close/>
                <a:moveTo>
                  <a:pt x="18369" y="13044"/>
                </a:moveTo>
                <a:cubicBezTo>
                  <a:pt x="18369" y="13044"/>
                  <a:pt x="18369" y="13044"/>
                  <a:pt x="18369" y="13044"/>
                </a:cubicBezTo>
                <a:cubicBezTo>
                  <a:pt x="18369" y="13044"/>
                  <a:pt x="18360" y="13044"/>
                  <a:pt x="18360" y="13044"/>
                </a:cubicBezTo>
                <a:cubicBezTo>
                  <a:pt x="18360" y="13044"/>
                  <a:pt x="18360" y="13044"/>
                  <a:pt x="18360" y="13044"/>
                </a:cubicBezTo>
                <a:cubicBezTo>
                  <a:pt x="18360" y="13044"/>
                  <a:pt x="18369" y="13044"/>
                  <a:pt x="18369" y="13044"/>
                </a:cubicBezTo>
                <a:close/>
                <a:moveTo>
                  <a:pt x="18378" y="13122"/>
                </a:moveTo>
                <a:cubicBezTo>
                  <a:pt x="18378" y="13122"/>
                  <a:pt x="18378" y="13122"/>
                  <a:pt x="18378" y="13122"/>
                </a:cubicBezTo>
                <a:cubicBezTo>
                  <a:pt x="18378" y="13122"/>
                  <a:pt x="18378" y="13122"/>
                  <a:pt x="18378" y="13122"/>
                </a:cubicBezTo>
                <a:cubicBezTo>
                  <a:pt x="18378" y="13122"/>
                  <a:pt x="18378" y="13122"/>
                  <a:pt x="18378" y="13122"/>
                </a:cubicBezTo>
                <a:cubicBezTo>
                  <a:pt x="18378" y="13122"/>
                  <a:pt x="18378" y="13122"/>
                  <a:pt x="18378" y="13122"/>
                </a:cubicBezTo>
                <a:close/>
                <a:moveTo>
                  <a:pt x="6205" y="12578"/>
                </a:moveTo>
                <a:cubicBezTo>
                  <a:pt x="6205" y="12578"/>
                  <a:pt x="6196" y="12563"/>
                  <a:pt x="6196" y="12578"/>
                </a:cubicBezTo>
                <a:cubicBezTo>
                  <a:pt x="6187" y="12578"/>
                  <a:pt x="6187" y="12594"/>
                  <a:pt x="6187" y="12594"/>
                </a:cubicBezTo>
                <a:cubicBezTo>
                  <a:pt x="6196" y="12609"/>
                  <a:pt x="6196" y="12609"/>
                  <a:pt x="6205" y="12625"/>
                </a:cubicBezTo>
                <a:cubicBezTo>
                  <a:pt x="6205" y="12625"/>
                  <a:pt x="6215" y="12609"/>
                  <a:pt x="6215" y="12609"/>
                </a:cubicBezTo>
                <a:cubicBezTo>
                  <a:pt x="6215" y="12594"/>
                  <a:pt x="6215" y="12594"/>
                  <a:pt x="6205" y="12578"/>
                </a:cubicBezTo>
                <a:close/>
                <a:moveTo>
                  <a:pt x="6196" y="12392"/>
                </a:moveTo>
                <a:cubicBezTo>
                  <a:pt x="6196" y="12392"/>
                  <a:pt x="6187" y="12376"/>
                  <a:pt x="6187" y="12376"/>
                </a:cubicBezTo>
                <a:cubicBezTo>
                  <a:pt x="6178" y="12376"/>
                  <a:pt x="6169" y="12392"/>
                  <a:pt x="6160" y="12407"/>
                </a:cubicBezTo>
                <a:cubicBezTo>
                  <a:pt x="6160" y="12407"/>
                  <a:pt x="6169" y="12423"/>
                  <a:pt x="6169" y="12423"/>
                </a:cubicBezTo>
                <a:cubicBezTo>
                  <a:pt x="6178" y="12438"/>
                  <a:pt x="6196" y="12407"/>
                  <a:pt x="6196" y="12392"/>
                </a:cubicBezTo>
                <a:close/>
                <a:moveTo>
                  <a:pt x="5894" y="5383"/>
                </a:moveTo>
                <a:cubicBezTo>
                  <a:pt x="5894" y="5399"/>
                  <a:pt x="5894" y="5399"/>
                  <a:pt x="5894" y="5414"/>
                </a:cubicBezTo>
                <a:cubicBezTo>
                  <a:pt x="5894" y="5430"/>
                  <a:pt x="5903" y="5445"/>
                  <a:pt x="5913" y="5445"/>
                </a:cubicBezTo>
                <a:cubicBezTo>
                  <a:pt x="5922" y="5445"/>
                  <a:pt x="5922" y="5445"/>
                  <a:pt x="5931" y="5430"/>
                </a:cubicBezTo>
                <a:cubicBezTo>
                  <a:pt x="5931" y="5430"/>
                  <a:pt x="5931" y="5414"/>
                  <a:pt x="5931" y="5414"/>
                </a:cubicBezTo>
                <a:cubicBezTo>
                  <a:pt x="5922" y="5399"/>
                  <a:pt x="5913" y="5383"/>
                  <a:pt x="5894" y="5383"/>
                </a:cubicBezTo>
                <a:close/>
                <a:moveTo>
                  <a:pt x="5144" y="11350"/>
                </a:moveTo>
                <a:cubicBezTo>
                  <a:pt x="5135" y="11350"/>
                  <a:pt x="5125" y="11366"/>
                  <a:pt x="5125" y="11382"/>
                </a:cubicBezTo>
                <a:cubicBezTo>
                  <a:pt x="5125" y="11397"/>
                  <a:pt x="5135" y="11413"/>
                  <a:pt x="5144" y="11413"/>
                </a:cubicBezTo>
                <a:cubicBezTo>
                  <a:pt x="5144" y="11413"/>
                  <a:pt x="5153" y="11397"/>
                  <a:pt x="5153" y="11382"/>
                </a:cubicBezTo>
                <a:cubicBezTo>
                  <a:pt x="5153" y="11366"/>
                  <a:pt x="5144" y="11350"/>
                  <a:pt x="5144" y="11350"/>
                </a:cubicBezTo>
                <a:close/>
                <a:moveTo>
                  <a:pt x="5208" y="11195"/>
                </a:moveTo>
                <a:cubicBezTo>
                  <a:pt x="5226" y="11179"/>
                  <a:pt x="5217" y="11133"/>
                  <a:pt x="5208" y="11117"/>
                </a:cubicBezTo>
                <a:cubicBezTo>
                  <a:pt x="5199" y="11117"/>
                  <a:pt x="5199" y="11117"/>
                  <a:pt x="5199" y="11133"/>
                </a:cubicBezTo>
                <a:cubicBezTo>
                  <a:pt x="5189" y="11148"/>
                  <a:pt x="5199" y="11179"/>
                  <a:pt x="5208" y="11195"/>
                </a:cubicBezTo>
                <a:cubicBezTo>
                  <a:pt x="5208" y="11195"/>
                  <a:pt x="5208" y="11195"/>
                  <a:pt x="5208" y="11195"/>
                </a:cubicBezTo>
                <a:close/>
                <a:moveTo>
                  <a:pt x="5116" y="11117"/>
                </a:moveTo>
                <a:cubicBezTo>
                  <a:pt x="5107" y="11133"/>
                  <a:pt x="5107" y="11133"/>
                  <a:pt x="5116" y="11148"/>
                </a:cubicBezTo>
                <a:cubicBezTo>
                  <a:pt x="5116" y="11148"/>
                  <a:pt x="5116" y="11148"/>
                  <a:pt x="5116" y="11148"/>
                </a:cubicBezTo>
                <a:cubicBezTo>
                  <a:pt x="5125" y="11164"/>
                  <a:pt x="5135" y="11148"/>
                  <a:pt x="5144" y="11133"/>
                </a:cubicBezTo>
                <a:cubicBezTo>
                  <a:pt x="5153" y="11133"/>
                  <a:pt x="5153" y="11133"/>
                  <a:pt x="5153" y="11117"/>
                </a:cubicBezTo>
                <a:cubicBezTo>
                  <a:pt x="5144" y="11117"/>
                  <a:pt x="5144" y="11117"/>
                  <a:pt x="5144" y="11117"/>
                </a:cubicBezTo>
                <a:cubicBezTo>
                  <a:pt x="5135" y="11117"/>
                  <a:pt x="5125" y="11117"/>
                  <a:pt x="5116" y="11117"/>
                </a:cubicBezTo>
                <a:close/>
                <a:moveTo>
                  <a:pt x="5427" y="11848"/>
                </a:moveTo>
                <a:cubicBezTo>
                  <a:pt x="5427" y="11848"/>
                  <a:pt x="5437" y="11832"/>
                  <a:pt x="5437" y="11832"/>
                </a:cubicBezTo>
                <a:cubicBezTo>
                  <a:pt x="5437" y="11832"/>
                  <a:pt x="5427" y="11817"/>
                  <a:pt x="5427" y="11817"/>
                </a:cubicBezTo>
                <a:cubicBezTo>
                  <a:pt x="5418" y="11801"/>
                  <a:pt x="5418" y="11801"/>
                  <a:pt x="5409" y="11817"/>
                </a:cubicBezTo>
                <a:cubicBezTo>
                  <a:pt x="5409" y="11817"/>
                  <a:pt x="5400" y="11832"/>
                  <a:pt x="5400" y="11832"/>
                </a:cubicBezTo>
                <a:cubicBezTo>
                  <a:pt x="5400" y="11848"/>
                  <a:pt x="5409" y="11848"/>
                  <a:pt x="5409" y="11848"/>
                </a:cubicBezTo>
                <a:cubicBezTo>
                  <a:pt x="5418" y="11848"/>
                  <a:pt x="5427" y="11848"/>
                  <a:pt x="5427" y="11848"/>
                </a:cubicBezTo>
                <a:close/>
                <a:moveTo>
                  <a:pt x="20273" y="14676"/>
                </a:moveTo>
                <a:cubicBezTo>
                  <a:pt x="20273" y="14676"/>
                  <a:pt x="20273" y="14676"/>
                  <a:pt x="20273" y="14676"/>
                </a:cubicBezTo>
                <a:cubicBezTo>
                  <a:pt x="20273" y="14676"/>
                  <a:pt x="20273" y="14676"/>
                  <a:pt x="20273" y="14676"/>
                </a:cubicBezTo>
                <a:cubicBezTo>
                  <a:pt x="20273" y="14676"/>
                  <a:pt x="20273" y="14676"/>
                  <a:pt x="20273" y="14676"/>
                </a:cubicBezTo>
                <a:cubicBezTo>
                  <a:pt x="20273" y="14676"/>
                  <a:pt x="20273" y="14676"/>
                  <a:pt x="20273" y="14676"/>
                </a:cubicBezTo>
                <a:close/>
                <a:moveTo>
                  <a:pt x="20209" y="14629"/>
                </a:moveTo>
                <a:cubicBezTo>
                  <a:pt x="20227" y="14660"/>
                  <a:pt x="20245" y="14676"/>
                  <a:pt x="20273" y="14676"/>
                </a:cubicBezTo>
                <a:cubicBezTo>
                  <a:pt x="20255" y="14629"/>
                  <a:pt x="20236" y="14629"/>
                  <a:pt x="20209" y="14629"/>
                </a:cubicBezTo>
                <a:close/>
                <a:moveTo>
                  <a:pt x="18635" y="14396"/>
                </a:moveTo>
                <a:cubicBezTo>
                  <a:pt x="18635" y="14396"/>
                  <a:pt x="18644" y="14412"/>
                  <a:pt x="18653" y="14396"/>
                </a:cubicBezTo>
                <a:cubicBezTo>
                  <a:pt x="18662" y="14396"/>
                  <a:pt x="18662" y="14381"/>
                  <a:pt x="18671" y="14381"/>
                </a:cubicBezTo>
                <a:cubicBezTo>
                  <a:pt x="18671" y="14381"/>
                  <a:pt x="18671" y="14381"/>
                  <a:pt x="18671" y="14381"/>
                </a:cubicBezTo>
                <a:cubicBezTo>
                  <a:pt x="18671" y="14381"/>
                  <a:pt x="18671" y="14381"/>
                  <a:pt x="18671" y="14381"/>
                </a:cubicBezTo>
                <a:cubicBezTo>
                  <a:pt x="18671" y="14381"/>
                  <a:pt x="18680" y="14381"/>
                  <a:pt x="18680" y="14381"/>
                </a:cubicBezTo>
                <a:cubicBezTo>
                  <a:pt x="18680" y="14350"/>
                  <a:pt x="18680" y="14334"/>
                  <a:pt x="18680" y="14318"/>
                </a:cubicBezTo>
                <a:cubicBezTo>
                  <a:pt x="18671" y="14303"/>
                  <a:pt x="18680" y="14287"/>
                  <a:pt x="18689" y="14287"/>
                </a:cubicBezTo>
                <a:cubicBezTo>
                  <a:pt x="18689" y="14272"/>
                  <a:pt x="18689" y="14272"/>
                  <a:pt x="18689" y="14272"/>
                </a:cubicBezTo>
                <a:cubicBezTo>
                  <a:pt x="18708" y="14272"/>
                  <a:pt x="18717" y="14272"/>
                  <a:pt x="18708" y="14225"/>
                </a:cubicBezTo>
                <a:cubicBezTo>
                  <a:pt x="18708" y="14225"/>
                  <a:pt x="18717" y="14210"/>
                  <a:pt x="18717" y="14194"/>
                </a:cubicBezTo>
                <a:cubicBezTo>
                  <a:pt x="18726" y="14179"/>
                  <a:pt x="18735" y="14179"/>
                  <a:pt x="18735" y="14148"/>
                </a:cubicBezTo>
                <a:cubicBezTo>
                  <a:pt x="18735" y="14148"/>
                  <a:pt x="18726" y="14132"/>
                  <a:pt x="18726" y="14132"/>
                </a:cubicBezTo>
                <a:cubicBezTo>
                  <a:pt x="18717" y="14132"/>
                  <a:pt x="18708" y="14116"/>
                  <a:pt x="18708" y="14116"/>
                </a:cubicBezTo>
                <a:cubicBezTo>
                  <a:pt x="18699" y="14116"/>
                  <a:pt x="18689" y="14116"/>
                  <a:pt x="18689" y="14101"/>
                </a:cubicBezTo>
                <a:cubicBezTo>
                  <a:pt x="18680" y="14101"/>
                  <a:pt x="18680" y="14085"/>
                  <a:pt x="18699" y="14070"/>
                </a:cubicBezTo>
                <a:cubicBezTo>
                  <a:pt x="18699" y="14070"/>
                  <a:pt x="18708" y="14070"/>
                  <a:pt x="18708" y="14070"/>
                </a:cubicBezTo>
                <a:cubicBezTo>
                  <a:pt x="18708" y="14054"/>
                  <a:pt x="18708" y="14054"/>
                  <a:pt x="18708" y="14039"/>
                </a:cubicBezTo>
                <a:cubicBezTo>
                  <a:pt x="18708" y="14039"/>
                  <a:pt x="18708" y="14039"/>
                  <a:pt x="18699" y="14039"/>
                </a:cubicBezTo>
                <a:cubicBezTo>
                  <a:pt x="18644" y="14054"/>
                  <a:pt x="18635" y="14116"/>
                  <a:pt x="18635" y="14210"/>
                </a:cubicBezTo>
                <a:cubicBezTo>
                  <a:pt x="18635" y="14225"/>
                  <a:pt x="18644" y="14241"/>
                  <a:pt x="18644" y="14256"/>
                </a:cubicBezTo>
                <a:cubicBezTo>
                  <a:pt x="18644" y="14287"/>
                  <a:pt x="18653" y="14318"/>
                  <a:pt x="18653" y="14350"/>
                </a:cubicBezTo>
                <a:cubicBezTo>
                  <a:pt x="18653" y="14350"/>
                  <a:pt x="18653" y="14350"/>
                  <a:pt x="18653" y="14350"/>
                </a:cubicBezTo>
                <a:cubicBezTo>
                  <a:pt x="18653" y="14350"/>
                  <a:pt x="18653" y="14350"/>
                  <a:pt x="18653" y="14350"/>
                </a:cubicBezTo>
                <a:cubicBezTo>
                  <a:pt x="18653" y="14350"/>
                  <a:pt x="18653" y="14350"/>
                  <a:pt x="18653" y="14350"/>
                </a:cubicBezTo>
                <a:cubicBezTo>
                  <a:pt x="18653" y="14350"/>
                  <a:pt x="18662" y="14365"/>
                  <a:pt x="18662" y="14365"/>
                </a:cubicBezTo>
                <a:cubicBezTo>
                  <a:pt x="18662" y="14365"/>
                  <a:pt x="18653" y="14350"/>
                  <a:pt x="18653" y="14350"/>
                </a:cubicBezTo>
                <a:cubicBezTo>
                  <a:pt x="18653" y="14350"/>
                  <a:pt x="18644" y="14350"/>
                  <a:pt x="18644" y="14365"/>
                </a:cubicBezTo>
                <a:cubicBezTo>
                  <a:pt x="18635" y="14365"/>
                  <a:pt x="18625" y="14381"/>
                  <a:pt x="18635" y="14396"/>
                </a:cubicBezTo>
                <a:close/>
                <a:moveTo>
                  <a:pt x="16319" y="12749"/>
                </a:moveTo>
                <a:cubicBezTo>
                  <a:pt x="16319" y="12733"/>
                  <a:pt x="16319" y="12749"/>
                  <a:pt x="16310" y="12749"/>
                </a:cubicBezTo>
                <a:cubicBezTo>
                  <a:pt x="16310" y="12765"/>
                  <a:pt x="16310" y="12780"/>
                  <a:pt x="16310" y="12780"/>
                </a:cubicBezTo>
                <a:cubicBezTo>
                  <a:pt x="16310" y="12796"/>
                  <a:pt x="16310" y="12796"/>
                  <a:pt x="16310" y="12811"/>
                </a:cubicBezTo>
                <a:cubicBezTo>
                  <a:pt x="16310" y="12811"/>
                  <a:pt x="16319" y="12827"/>
                  <a:pt x="16319" y="12827"/>
                </a:cubicBezTo>
                <a:cubicBezTo>
                  <a:pt x="16319" y="12827"/>
                  <a:pt x="16328" y="12811"/>
                  <a:pt x="16328" y="12811"/>
                </a:cubicBezTo>
                <a:cubicBezTo>
                  <a:pt x="16328" y="12796"/>
                  <a:pt x="16328" y="12780"/>
                  <a:pt x="16328" y="12749"/>
                </a:cubicBezTo>
                <a:cubicBezTo>
                  <a:pt x="16328" y="12749"/>
                  <a:pt x="16328" y="12749"/>
                  <a:pt x="16319" y="12749"/>
                </a:cubicBezTo>
                <a:close/>
                <a:moveTo>
                  <a:pt x="18882" y="15204"/>
                </a:moveTo>
                <a:cubicBezTo>
                  <a:pt x="18882" y="15204"/>
                  <a:pt x="18882" y="15220"/>
                  <a:pt x="18891" y="15220"/>
                </a:cubicBezTo>
                <a:cubicBezTo>
                  <a:pt x="18891" y="15220"/>
                  <a:pt x="18891" y="15220"/>
                  <a:pt x="18900" y="15220"/>
                </a:cubicBezTo>
                <a:cubicBezTo>
                  <a:pt x="18909" y="15204"/>
                  <a:pt x="18909" y="15204"/>
                  <a:pt x="18909" y="15173"/>
                </a:cubicBezTo>
                <a:cubicBezTo>
                  <a:pt x="18909" y="15173"/>
                  <a:pt x="18909" y="15158"/>
                  <a:pt x="18900" y="15158"/>
                </a:cubicBezTo>
                <a:cubicBezTo>
                  <a:pt x="18900" y="15158"/>
                  <a:pt x="18891" y="15158"/>
                  <a:pt x="18891" y="15158"/>
                </a:cubicBezTo>
                <a:cubicBezTo>
                  <a:pt x="18882" y="15173"/>
                  <a:pt x="18882" y="15189"/>
                  <a:pt x="18882" y="15204"/>
                </a:cubicBezTo>
                <a:close/>
                <a:moveTo>
                  <a:pt x="13811" y="3363"/>
                </a:moveTo>
                <a:cubicBezTo>
                  <a:pt x="13820" y="3363"/>
                  <a:pt x="13820" y="3363"/>
                  <a:pt x="13820" y="3348"/>
                </a:cubicBezTo>
                <a:cubicBezTo>
                  <a:pt x="13820" y="3348"/>
                  <a:pt x="13820" y="3332"/>
                  <a:pt x="13811" y="3316"/>
                </a:cubicBezTo>
                <a:cubicBezTo>
                  <a:pt x="13811" y="3316"/>
                  <a:pt x="13811" y="3301"/>
                  <a:pt x="13802" y="3301"/>
                </a:cubicBezTo>
                <a:cubicBezTo>
                  <a:pt x="13802" y="3301"/>
                  <a:pt x="13793" y="3316"/>
                  <a:pt x="13793" y="3316"/>
                </a:cubicBezTo>
                <a:cubicBezTo>
                  <a:pt x="13793" y="3332"/>
                  <a:pt x="13793" y="3348"/>
                  <a:pt x="13802" y="3363"/>
                </a:cubicBezTo>
                <a:cubicBezTo>
                  <a:pt x="13802" y="3363"/>
                  <a:pt x="13811" y="3363"/>
                  <a:pt x="13811" y="3363"/>
                </a:cubicBezTo>
                <a:close/>
                <a:moveTo>
                  <a:pt x="6178" y="4187"/>
                </a:moveTo>
                <a:cubicBezTo>
                  <a:pt x="6178" y="4187"/>
                  <a:pt x="6169" y="4171"/>
                  <a:pt x="6160" y="4171"/>
                </a:cubicBezTo>
                <a:cubicBezTo>
                  <a:pt x="6160" y="4187"/>
                  <a:pt x="6151" y="4187"/>
                  <a:pt x="6151" y="4202"/>
                </a:cubicBezTo>
                <a:cubicBezTo>
                  <a:pt x="6151" y="4218"/>
                  <a:pt x="6151" y="4218"/>
                  <a:pt x="6160" y="4233"/>
                </a:cubicBezTo>
                <a:cubicBezTo>
                  <a:pt x="6160" y="4233"/>
                  <a:pt x="6169" y="4233"/>
                  <a:pt x="6169" y="4218"/>
                </a:cubicBezTo>
                <a:cubicBezTo>
                  <a:pt x="6178" y="4218"/>
                  <a:pt x="6178" y="4202"/>
                  <a:pt x="6178" y="4187"/>
                </a:cubicBezTo>
                <a:close/>
                <a:moveTo>
                  <a:pt x="18342" y="10030"/>
                </a:moveTo>
                <a:cubicBezTo>
                  <a:pt x="18342" y="10014"/>
                  <a:pt x="18342" y="9998"/>
                  <a:pt x="18333" y="9998"/>
                </a:cubicBezTo>
                <a:cubicBezTo>
                  <a:pt x="18323" y="9998"/>
                  <a:pt x="18323" y="9998"/>
                  <a:pt x="18314" y="10014"/>
                </a:cubicBezTo>
                <a:cubicBezTo>
                  <a:pt x="18314" y="10014"/>
                  <a:pt x="18305" y="10030"/>
                  <a:pt x="18314" y="10045"/>
                </a:cubicBezTo>
                <a:cubicBezTo>
                  <a:pt x="18314" y="10045"/>
                  <a:pt x="18314" y="10045"/>
                  <a:pt x="18323" y="10045"/>
                </a:cubicBezTo>
                <a:cubicBezTo>
                  <a:pt x="18333" y="10045"/>
                  <a:pt x="18342" y="10045"/>
                  <a:pt x="18342" y="10030"/>
                </a:cubicBezTo>
                <a:close/>
                <a:moveTo>
                  <a:pt x="17591" y="17426"/>
                </a:moveTo>
                <a:cubicBezTo>
                  <a:pt x="17582" y="17426"/>
                  <a:pt x="17582" y="17411"/>
                  <a:pt x="17573" y="17411"/>
                </a:cubicBezTo>
                <a:cubicBezTo>
                  <a:pt x="17573" y="17426"/>
                  <a:pt x="17564" y="17426"/>
                  <a:pt x="17564" y="17442"/>
                </a:cubicBezTo>
                <a:cubicBezTo>
                  <a:pt x="17573" y="17457"/>
                  <a:pt x="17573" y="17473"/>
                  <a:pt x="17582" y="17489"/>
                </a:cubicBezTo>
                <a:cubicBezTo>
                  <a:pt x="17582" y="17489"/>
                  <a:pt x="17591" y="17489"/>
                  <a:pt x="17591" y="17489"/>
                </a:cubicBezTo>
                <a:cubicBezTo>
                  <a:pt x="17600" y="17457"/>
                  <a:pt x="17600" y="17442"/>
                  <a:pt x="17591" y="17426"/>
                </a:cubicBezTo>
                <a:close/>
                <a:moveTo>
                  <a:pt x="17582" y="17489"/>
                </a:moveTo>
                <a:cubicBezTo>
                  <a:pt x="17582" y="17489"/>
                  <a:pt x="17582" y="17489"/>
                  <a:pt x="17582" y="17489"/>
                </a:cubicBezTo>
                <a:cubicBezTo>
                  <a:pt x="17582" y="17489"/>
                  <a:pt x="17582" y="17489"/>
                  <a:pt x="17582" y="17489"/>
                </a:cubicBezTo>
                <a:cubicBezTo>
                  <a:pt x="17582" y="17489"/>
                  <a:pt x="17582" y="17489"/>
                  <a:pt x="17582" y="17489"/>
                </a:cubicBezTo>
                <a:cubicBezTo>
                  <a:pt x="17582" y="17489"/>
                  <a:pt x="17582" y="17489"/>
                  <a:pt x="17582" y="17489"/>
                </a:cubicBezTo>
                <a:close/>
                <a:moveTo>
                  <a:pt x="12237" y="1607"/>
                </a:moveTo>
                <a:cubicBezTo>
                  <a:pt x="12237" y="1607"/>
                  <a:pt x="12237" y="1607"/>
                  <a:pt x="12237" y="1607"/>
                </a:cubicBezTo>
                <a:cubicBezTo>
                  <a:pt x="12237" y="1607"/>
                  <a:pt x="12237" y="1607"/>
                  <a:pt x="12237" y="1607"/>
                </a:cubicBezTo>
                <a:cubicBezTo>
                  <a:pt x="12237" y="1607"/>
                  <a:pt x="12237" y="1607"/>
                  <a:pt x="12237" y="1607"/>
                </a:cubicBezTo>
                <a:cubicBezTo>
                  <a:pt x="12237" y="1607"/>
                  <a:pt x="12237" y="1607"/>
                  <a:pt x="12237" y="1607"/>
                </a:cubicBezTo>
                <a:close/>
                <a:moveTo>
                  <a:pt x="12219" y="1560"/>
                </a:moveTo>
                <a:cubicBezTo>
                  <a:pt x="12209" y="1560"/>
                  <a:pt x="12200" y="1560"/>
                  <a:pt x="12200" y="1576"/>
                </a:cubicBezTo>
                <a:cubicBezTo>
                  <a:pt x="12200" y="1576"/>
                  <a:pt x="12209" y="1607"/>
                  <a:pt x="12209" y="1607"/>
                </a:cubicBezTo>
                <a:cubicBezTo>
                  <a:pt x="12219" y="1607"/>
                  <a:pt x="12228" y="1607"/>
                  <a:pt x="12237" y="1607"/>
                </a:cubicBezTo>
                <a:cubicBezTo>
                  <a:pt x="12237" y="1592"/>
                  <a:pt x="12228" y="1576"/>
                  <a:pt x="12228" y="1560"/>
                </a:cubicBezTo>
                <a:cubicBezTo>
                  <a:pt x="12228" y="1560"/>
                  <a:pt x="12219" y="1560"/>
                  <a:pt x="12219" y="1560"/>
                </a:cubicBezTo>
                <a:close/>
                <a:moveTo>
                  <a:pt x="18131" y="12873"/>
                </a:moveTo>
                <a:cubicBezTo>
                  <a:pt x="18122" y="12858"/>
                  <a:pt x="18122" y="12858"/>
                  <a:pt x="18113" y="12842"/>
                </a:cubicBezTo>
                <a:cubicBezTo>
                  <a:pt x="18104" y="12842"/>
                  <a:pt x="18095" y="12858"/>
                  <a:pt x="18095" y="12873"/>
                </a:cubicBezTo>
                <a:cubicBezTo>
                  <a:pt x="18095" y="12873"/>
                  <a:pt x="18104" y="12889"/>
                  <a:pt x="18104" y="12889"/>
                </a:cubicBezTo>
                <a:cubicBezTo>
                  <a:pt x="18113" y="12904"/>
                  <a:pt x="18122" y="12889"/>
                  <a:pt x="18131" y="12873"/>
                </a:cubicBezTo>
                <a:close/>
                <a:moveTo>
                  <a:pt x="18543" y="15220"/>
                </a:moveTo>
                <a:cubicBezTo>
                  <a:pt x="18552" y="15220"/>
                  <a:pt x="18552" y="15220"/>
                  <a:pt x="18561" y="15220"/>
                </a:cubicBezTo>
                <a:cubicBezTo>
                  <a:pt x="18561" y="15220"/>
                  <a:pt x="18571" y="15220"/>
                  <a:pt x="18571" y="15204"/>
                </a:cubicBezTo>
                <a:cubicBezTo>
                  <a:pt x="18571" y="15204"/>
                  <a:pt x="18561" y="15189"/>
                  <a:pt x="18561" y="15189"/>
                </a:cubicBezTo>
                <a:cubicBezTo>
                  <a:pt x="18561" y="15189"/>
                  <a:pt x="18552" y="15189"/>
                  <a:pt x="18552" y="15189"/>
                </a:cubicBezTo>
                <a:cubicBezTo>
                  <a:pt x="18552" y="15189"/>
                  <a:pt x="18543" y="15189"/>
                  <a:pt x="18543" y="15189"/>
                </a:cubicBezTo>
                <a:cubicBezTo>
                  <a:pt x="18534" y="15189"/>
                  <a:pt x="18525" y="15189"/>
                  <a:pt x="18525" y="15204"/>
                </a:cubicBezTo>
                <a:cubicBezTo>
                  <a:pt x="18525" y="15220"/>
                  <a:pt x="18534" y="15220"/>
                  <a:pt x="18543" y="15220"/>
                </a:cubicBezTo>
                <a:close/>
                <a:moveTo>
                  <a:pt x="9418" y="1219"/>
                </a:moveTo>
                <a:cubicBezTo>
                  <a:pt x="9418" y="1219"/>
                  <a:pt x="9418" y="1203"/>
                  <a:pt x="9427" y="1188"/>
                </a:cubicBezTo>
                <a:cubicBezTo>
                  <a:pt x="9427" y="1188"/>
                  <a:pt x="9418" y="1172"/>
                  <a:pt x="9418" y="1172"/>
                </a:cubicBezTo>
                <a:cubicBezTo>
                  <a:pt x="9418" y="1156"/>
                  <a:pt x="9400" y="1172"/>
                  <a:pt x="9400" y="1188"/>
                </a:cubicBezTo>
                <a:cubicBezTo>
                  <a:pt x="9400" y="1203"/>
                  <a:pt x="9409" y="1219"/>
                  <a:pt x="9418" y="1219"/>
                </a:cubicBezTo>
                <a:close/>
                <a:moveTo>
                  <a:pt x="13033" y="15608"/>
                </a:moveTo>
                <a:cubicBezTo>
                  <a:pt x="13042" y="15593"/>
                  <a:pt x="13033" y="15577"/>
                  <a:pt x="13033" y="15577"/>
                </a:cubicBezTo>
                <a:cubicBezTo>
                  <a:pt x="13024" y="15562"/>
                  <a:pt x="13015" y="15577"/>
                  <a:pt x="13015" y="15593"/>
                </a:cubicBezTo>
                <a:cubicBezTo>
                  <a:pt x="13015" y="15608"/>
                  <a:pt x="13015" y="15608"/>
                  <a:pt x="13024" y="15608"/>
                </a:cubicBezTo>
                <a:cubicBezTo>
                  <a:pt x="13024" y="15624"/>
                  <a:pt x="13033" y="15624"/>
                  <a:pt x="13033" y="15608"/>
                </a:cubicBezTo>
                <a:close/>
                <a:moveTo>
                  <a:pt x="9381" y="2120"/>
                </a:moveTo>
                <a:cubicBezTo>
                  <a:pt x="9372" y="2135"/>
                  <a:pt x="9372" y="2135"/>
                  <a:pt x="9372" y="2151"/>
                </a:cubicBezTo>
                <a:cubicBezTo>
                  <a:pt x="9372" y="2167"/>
                  <a:pt x="9372" y="2167"/>
                  <a:pt x="9372" y="2167"/>
                </a:cubicBezTo>
                <a:cubicBezTo>
                  <a:pt x="9381" y="2167"/>
                  <a:pt x="9391" y="2167"/>
                  <a:pt x="9391" y="2167"/>
                </a:cubicBezTo>
                <a:cubicBezTo>
                  <a:pt x="9391" y="2151"/>
                  <a:pt x="9391" y="2151"/>
                  <a:pt x="9400" y="2135"/>
                </a:cubicBezTo>
                <a:cubicBezTo>
                  <a:pt x="9391" y="2120"/>
                  <a:pt x="9391" y="2120"/>
                  <a:pt x="9381" y="2120"/>
                </a:cubicBezTo>
                <a:close/>
                <a:moveTo>
                  <a:pt x="11477" y="9734"/>
                </a:moveTo>
                <a:cubicBezTo>
                  <a:pt x="11468" y="9734"/>
                  <a:pt x="11468" y="9734"/>
                  <a:pt x="11468" y="9734"/>
                </a:cubicBezTo>
                <a:cubicBezTo>
                  <a:pt x="11459" y="9734"/>
                  <a:pt x="11459" y="9719"/>
                  <a:pt x="11450" y="9734"/>
                </a:cubicBezTo>
                <a:cubicBezTo>
                  <a:pt x="11450" y="9734"/>
                  <a:pt x="11450" y="9750"/>
                  <a:pt x="11450" y="9750"/>
                </a:cubicBezTo>
                <a:cubicBezTo>
                  <a:pt x="11450" y="9765"/>
                  <a:pt x="11450" y="9765"/>
                  <a:pt x="11459" y="9781"/>
                </a:cubicBezTo>
                <a:cubicBezTo>
                  <a:pt x="11468" y="9781"/>
                  <a:pt x="11477" y="9781"/>
                  <a:pt x="11486" y="9781"/>
                </a:cubicBezTo>
                <a:cubicBezTo>
                  <a:pt x="11486" y="9765"/>
                  <a:pt x="11486" y="9765"/>
                  <a:pt x="11486" y="9750"/>
                </a:cubicBezTo>
                <a:cubicBezTo>
                  <a:pt x="11477" y="9750"/>
                  <a:pt x="11477" y="9750"/>
                  <a:pt x="11477" y="9734"/>
                </a:cubicBezTo>
                <a:close/>
                <a:moveTo>
                  <a:pt x="11486" y="9781"/>
                </a:moveTo>
                <a:cubicBezTo>
                  <a:pt x="11486" y="9781"/>
                  <a:pt x="11486" y="9781"/>
                  <a:pt x="11486" y="9781"/>
                </a:cubicBezTo>
                <a:cubicBezTo>
                  <a:pt x="11486" y="9781"/>
                  <a:pt x="11486" y="9781"/>
                  <a:pt x="11486" y="9781"/>
                </a:cubicBezTo>
                <a:cubicBezTo>
                  <a:pt x="11486" y="9781"/>
                  <a:pt x="11486" y="9781"/>
                  <a:pt x="11486" y="9781"/>
                </a:cubicBezTo>
                <a:cubicBezTo>
                  <a:pt x="11486" y="9781"/>
                  <a:pt x="11486" y="9781"/>
                  <a:pt x="11486" y="9781"/>
                </a:cubicBezTo>
                <a:close/>
                <a:moveTo>
                  <a:pt x="19321" y="19711"/>
                </a:moveTo>
                <a:cubicBezTo>
                  <a:pt x="19330" y="19695"/>
                  <a:pt x="19330" y="19695"/>
                  <a:pt x="19330" y="19680"/>
                </a:cubicBezTo>
                <a:cubicBezTo>
                  <a:pt x="19330" y="19680"/>
                  <a:pt x="19330" y="19664"/>
                  <a:pt x="19330" y="19664"/>
                </a:cubicBezTo>
                <a:cubicBezTo>
                  <a:pt x="19330" y="19664"/>
                  <a:pt x="19321" y="19649"/>
                  <a:pt x="19321" y="19649"/>
                </a:cubicBezTo>
                <a:cubicBezTo>
                  <a:pt x="19321" y="19649"/>
                  <a:pt x="19312" y="19649"/>
                  <a:pt x="19312" y="19664"/>
                </a:cubicBezTo>
                <a:cubicBezTo>
                  <a:pt x="19303" y="19664"/>
                  <a:pt x="19303" y="19680"/>
                  <a:pt x="19303" y="19695"/>
                </a:cubicBezTo>
                <a:cubicBezTo>
                  <a:pt x="19303" y="19695"/>
                  <a:pt x="19312" y="19711"/>
                  <a:pt x="19312" y="19711"/>
                </a:cubicBezTo>
                <a:cubicBezTo>
                  <a:pt x="19321" y="19711"/>
                  <a:pt x="19321" y="19711"/>
                  <a:pt x="19321" y="19711"/>
                </a:cubicBezTo>
                <a:close/>
                <a:moveTo>
                  <a:pt x="18662" y="14520"/>
                </a:moveTo>
                <a:cubicBezTo>
                  <a:pt x="18671" y="14505"/>
                  <a:pt x="18671" y="14505"/>
                  <a:pt x="18680" y="14505"/>
                </a:cubicBezTo>
                <a:cubicBezTo>
                  <a:pt x="18671" y="14489"/>
                  <a:pt x="18671" y="14489"/>
                  <a:pt x="18671" y="14489"/>
                </a:cubicBezTo>
                <a:cubicBezTo>
                  <a:pt x="18671" y="14474"/>
                  <a:pt x="18662" y="14474"/>
                  <a:pt x="18653" y="14474"/>
                </a:cubicBezTo>
                <a:cubicBezTo>
                  <a:pt x="18644" y="14474"/>
                  <a:pt x="18644" y="14489"/>
                  <a:pt x="18644" y="14505"/>
                </a:cubicBezTo>
                <a:cubicBezTo>
                  <a:pt x="18653" y="14520"/>
                  <a:pt x="18653" y="14520"/>
                  <a:pt x="18662" y="14520"/>
                </a:cubicBezTo>
                <a:close/>
                <a:moveTo>
                  <a:pt x="5620" y="19897"/>
                </a:moveTo>
                <a:cubicBezTo>
                  <a:pt x="5620" y="19897"/>
                  <a:pt x="5620" y="19882"/>
                  <a:pt x="5620" y="19882"/>
                </a:cubicBezTo>
                <a:cubicBezTo>
                  <a:pt x="5620" y="19866"/>
                  <a:pt x="5620" y="19851"/>
                  <a:pt x="5611" y="19835"/>
                </a:cubicBezTo>
                <a:cubicBezTo>
                  <a:pt x="5601" y="19851"/>
                  <a:pt x="5601" y="19851"/>
                  <a:pt x="5592" y="19851"/>
                </a:cubicBezTo>
                <a:cubicBezTo>
                  <a:pt x="5592" y="19866"/>
                  <a:pt x="5592" y="19882"/>
                  <a:pt x="5611" y="19897"/>
                </a:cubicBezTo>
                <a:cubicBezTo>
                  <a:pt x="5611" y="19897"/>
                  <a:pt x="5611" y="19897"/>
                  <a:pt x="5620" y="19897"/>
                </a:cubicBezTo>
                <a:close/>
                <a:moveTo>
                  <a:pt x="19202" y="15966"/>
                </a:moveTo>
                <a:cubicBezTo>
                  <a:pt x="19202" y="15966"/>
                  <a:pt x="19211" y="15981"/>
                  <a:pt x="19211" y="15981"/>
                </a:cubicBezTo>
                <a:cubicBezTo>
                  <a:pt x="19220" y="15981"/>
                  <a:pt x="19220" y="15981"/>
                  <a:pt x="19229" y="15966"/>
                </a:cubicBezTo>
                <a:cubicBezTo>
                  <a:pt x="19229" y="15966"/>
                  <a:pt x="19220" y="15950"/>
                  <a:pt x="19220" y="15950"/>
                </a:cubicBezTo>
                <a:cubicBezTo>
                  <a:pt x="19220" y="15935"/>
                  <a:pt x="19211" y="15935"/>
                  <a:pt x="19211" y="15935"/>
                </a:cubicBezTo>
                <a:cubicBezTo>
                  <a:pt x="19202" y="15935"/>
                  <a:pt x="19193" y="15950"/>
                  <a:pt x="19202" y="15966"/>
                </a:cubicBezTo>
                <a:close/>
                <a:moveTo>
                  <a:pt x="8320" y="768"/>
                </a:moveTo>
                <a:cubicBezTo>
                  <a:pt x="8320" y="768"/>
                  <a:pt x="8320" y="768"/>
                  <a:pt x="8320" y="752"/>
                </a:cubicBezTo>
                <a:cubicBezTo>
                  <a:pt x="8329" y="737"/>
                  <a:pt x="8320" y="721"/>
                  <a:pt x="8311" y="721"/>
                </a:cubicBezTo>
                <a:cubicBezTo>
                  <a:pt x="8311" y="721"/>
                  <a:pt x="8301" y="721"/>
                  <a:pt x="8301" y="721"/>
                </a:cubicBezTo>
                <a:cubicBezTo>
                  <a:pt x="8301" y="737"/>
                  <a:pt x="8301" y="752"/>
                  <a:pt x="8301" y="752"/>
                </a:cubicBezTo>
                <a:cubicBezTo>
                  <a:pt x="8311" y="768"/>
                  <a:pt x="8311" y="768"/>
                  <a:pt x="8320" y="768"/>
                </a:cubicBezTo>
                <a:close/>
                <a:moveTo>
                  <a:pt x="21252" y="16276"/>
                </a:moveTo>
                <a:cubicBezTo>
                  <a:pt x="21243" y="16276"/>
                  <a:pt x="21243" y="16261"/>
                  <a:pt x="21234" y="16245"/>
                </a:cubicBezTo>
                <a:cubicBezTo>
                  <a:pt x="21234" y="16245"/>
                  <a:pt x="21234" y="16245"/>
                  <a:pt x="21234" y="16245"/>
                </a:cubicBezTo>
                <a:cubicBezTo>
                  <a:pt x="21234" y="16245"/>
                  <a:pt x="21225" y="16245"/>
                  <a:pt x="21225" y="16245"/>
                </a:cubicBezTo>
                <a:cubicBezTo>
                  <a:pt x="21225" y="16276"/>
                  <a:pt x="21225" y="16308"/>
                  <a:pt x="21234" y="16308"/>
                </a:cubicBezTo>
                <a:cubicBezTo>
                  <a:pt x="21243" y="16308"/>
                  <a:pt x="21243" y="16308"/>
                  <a:pt x="21252" y="16292"/>
                </a:cubicBezTo>
                <a:cubicBezTo>
                  <a:pt x="21252" y="16292"/>
                  <a:pt x="21252" y="16292"/>
                  <a:pt x="21252" y="16276"/>
                </a:cubicBezTo>
                <a:close/>
                <a:moveTo>
                  <a:pt x="12814" y="4031"/>
                </a:moveTo>
                <a:cubicBezTo>
                  <a:pt x="12814" y="4031"/>
                  <a:pt x="12804" y="4031"/>
                  <a:pt x="12804" y="4047"/>
                </a:cubicBezTo>
                <a:cubicBezTo>
                  <a:pt x="12804" y="4047"/>
                  <a:pt x="12804" y="4047"/>
                  <a:pt x="12804" y="4062"/>
                </a:cubicBezTo>
                <a:cubicBezTo>
                  <a:pt x="12814" y="4062"/>
                  <a:pt x="12823" y="4078"/>
                  <a:pt x="12832" y="4093"/>
                </a:cubicBezTo>
                <a:cubicBezTo>
                  <a:pt x="12832" y="4093"/>
                  <a:pt x="12841" y="4093"/>
                  <a:pt x="12841" y="4093"/>
                </a:cubicBezTo>
                <a:cubicBezTo>
                  <a:pt x="12850" y="4093"/>
                  <a:pt x="12850" y="4062"/>
                  <a:pt x="12841" y="4062"/>
                </a:cubicBezTo>
                <a:cubicBezTo>
                  <a:pt x="12832" y="4047"/>
                  <a:pt x="12832" y="4031"/>
                  <a:pt x="12814" y="4031"/>
                </a:cubicBezTo>
                <a:close/>
                <a:moveTo>
                  <a:pt x="17372" y="13821"/>
                </a:moveTo>
                <a:cubicBezTo>
                  <a:pt x="17372" y="13806"/>
                  <a:pt x="17362" y="13806"/>
                  <a:pt x="17362" y="13806"/>
                </a:cubicBezTo>
                <a:cubicBezTo>
                  <a:pt x="17353" y="13806"/>
                  <a:pt x="17344" y="13821"/>
                  <a:pt x="17353" y="13837"/>
                </a:cubicBezTo>
                <a:cubicBezTo>
                  <a:pt x="17353" y="13837"/>
                  <a:pt x="17362" y="13837"/>
                  <a:pt x="17362" y="13852"/>
                </a:cubicBezTo>
                <a:cubicBezTo>
                  <a:pt x="17372" y="13852"/>
                  <a:pt x="17381" y="13837"/>
                  <a:pt x="17372" y="13821"/>
                </a:cubicBezTo>
                <a:close/>
                <a:moveTo>
                  <a:pt x="18387" y="12656"/>
                </a:moveTo>
                <a:cubicBezTo>
                  <a:pt x="18387" y="12656"/>
                  <a:pt x="18387" y="12687"/>
                  <a:pt x="18397" y="12687"/>
                </a:cubicBezTo>
                <a:cubicBezTo>
                  <a:pt x="18397" y="12687"/>
                  <a:pt x="18406" y="12671"/>
                  <a:pt x="18406" y="12671"/>
                </a:cubicBezTo>
                <a:cubicBezTo>
                  <a:pt x="18406" y="12656"/>
                  <a:pt x="18406" y="12656"/>
                  <a:pt x="18397" y="12656"/>
                </a:cubicBezTo>
                <a:cubicBezTo>
                  <a:pt x="18397" y="12640"/>
                  <a:pt x="18387" y="12656"/>
                  <a:pt x="18387" y="12656"/>
                </a:cubicBezTo>
                <a:close/>
                <a:moveTo>
                  <a:pt x="6215" y="12687"/>
                </a:moveTo>
                <a:cubicBezTo>
                  <a:pt x="6215" y="12687"/>
                  <a:pt x="6205" y="12671"/>
                  <a:pt x="6205" y="12687"/>
                </a:cubicBezTo>
                <a:cubicBezTo>
                  <a:pt x="6205" y="12687"/>
                  <a:pt x="6196" y="12687"/>
                  <a:pt x="6196" y="12687"/>
                </a:cubicBezTo>
                <a:cubicBezTo>
                  <a:pt x="6196" y="12702"/>
                  <a:pt x="6196" y="12702"/>
                  <a:pt x="6205" y="12702"/>
                </a:cubicBezTo>
                <a:cubicBezTo>
                  <a:pt x="6205" y="12702"/>
                  <a:pt x="6215" y="12702"/>
                  <a:pt x="6215" y="12687"/>
                </a:cubicBezTo>
                <a:close/>
                <a:moveTo>
                  <a:pt x="20575" y="15095"/>
                </a:moveTo>
                <a:cubicBezTo>
                  <a:pt x="20575" y="15095"/>
                  <a:pt x="20575" y="15080"/>
                  <a:pt x="20575" y="15080"/>
                </a:cubicBezTo>
                <a:cubicBezTo>
                  <a:pt x="20575" y="15080"/>
                  <a:pt x="20575" y="15080"/>
                  <a:pt x="20575" y="15080"/>
                </a:cubicBezTo>
                <a:cubicBezTo>
                  <a:pt x="20575" y="15080"/>
                  <a:pt x="20575" y="15095"/>
                  <a:pt x="20575" y="15095"/>
                </a:cubicBezTo>
                <a:cubicBezTo>
                  <a:pt x="20575" y="15095"/>
                  <a:pt x="20575" y="15095"/>
                  <a:pt x="20575" y="15095"/>
                </a:cubicBezTo>
                <a:close/>
                <a:moveTo>
                  <a:pt x="20612" y="15142"/>
                </a:moveTo>
                <a:cubicBezTo>
                  <a:pt x="20612" y="15142"/>
                  <a:pt x="20621" y="15127"/>
                  <a:pt x="20621" y="15127"/>
                </a:cubicBezTo>
                <a:cubicBezTo>
                  <a:pt x="20621" y="15127"/>
                  <a:pt x="20621" y="15127"/>
                  <a:pt x="20621" y="15111"/>
                </a:cubicBezTo>
                <a:cubicBezTo>
                  <a:pt x="20612" y="15095"/>
                  <a:pt x="20593" y="15080"/>
                  <a:pt x="20575" y="15095"/>
                </a:cubicBezTo>
                <a:cubicBezTo>
                  <a:pt x="20584" y="15127"/>
                  <a:pt x="20593" y="15142"/>
                  <a:pt x="20612" y="15142"/>
                </a:cubicBezTo>
                <a:close/>
                <a:moveTo>
                  <a:pt x="5729" y="2120"/>
                </a:moveTo>
                <a:cubicBezTo>
                  <a:pt x="5720" y="2120"/>
                  <a:pt x="5711" y="2135"/>
                  <a:pt x="5720" y="2151"/>
                </a:cubicBezTo>
                <a:cubicBezTo>
                  <a:pt x="5720" y="2167"/>
                  <a:pt x="5720" y="2167"/>
                  <a:pt x="5720" y="2167"/>
                </a:cubicBezTo>
                <a:cubicBezTo>
                  <a:pt x="5729" y="2167"/>
                  <a:pt x="5748" y="2151"/>
                  <a:pt x="5739" y="2135"/>
                </a:cubicBezTo>
                <a:cubicBezTo>
                  <a:pt x="5739" y="2120"/>
                  <a:pt x="5739" y="2120"/>
                  <a:pt x="5729" y="2120"/>
                </a:cubicBezTo>
                <a:close/>
                <a:moveTo>
                  <a:pt x="18607" y="10760"/>
                </a:moveTo>
                <a:cubicBezTo>
                  <a:pt x="18607" y="10744"/>
                  <a:pt x="18607" y="10744"/>
                  <a:pt x="18607" y="10744"/>
                </a:cubicBezTo>
                <a:cubicBezTo>
                  <a:pt x="18598" y="10744"/>
                  <a:pt x="18598" y="10744"/>
                  <a:pt x="18589" y="10744"/>
                </a:cubicBezTo>
                <a:cubicBezTo>
                  <a:pt x="18580" y="10760"/>
                  <a:pt x="18580" y="10775"/>
                  <a:pt x="18589" y="10775"/>
                </a:cubicBezTo>
                <a:cubicBezTo>
                  <a:pt x="18598" y="10775"/>
                  <a:pt x="18598" y="10775"/>
                  <a:pt x="18607" y="10760"/>
                </a:cubicBezTo>
                <a:cubicBezTo>
                  <a:pt x="18607" y="10760"/>
                  <a:pt x="18607" y="10760"/>
                  <a:pt x="18607" y="10760"/>
                </a:cubicBezTo>
                <a:close/>
                <a:moveTo>
                  <a:pt x="5665" y="3845"/>
                </a:moveTo>
                <a:cubicBezTo>
                  <a:pt x="5665" y="3845"/>
                  <a:pt x="5675" y="3860"/>
                  <a:pt x="5684" y="3876"/>
                </a:cubicBezTo>
                <a:cubicBezTo>
                  <a:pt x="5693" y="3876"/>
                  <a:pt x="5702" y="3860"/>
                  <a:pt x="5711" y="3845"/>
                </a:cubicBezTo>
                <a:cubicBezTo>
                  <a:pt x="5702" y="3845"/>
                  <a:pt x="5693" y="3829"/>
                  <a:pt x="5684" y="3829"/>
                </a:cubicBezTo>
                <a:cubicBezTo>
                  <a:pt x="5675" y="3829"/>
                  <a:pt x="5675" y="3845"/>
                  <a:pt x="5665" y="3845"/>
                </a:cubicBezTo>
                <a:close/>
                <a:moveTo>
                  <a:pt x="5711" y="3845"/>
                </a:moveTo>
                <a:cubicBezTo>
                  <a:pt x="5711" y="3845"/>
                  <a:pt x="5711" y="3845"/>
                  <a:pt x="5711" y="3845"/>
                </a:cubicBezTo>
                <a:cubicBezTo>
                  <a:pt x="5711" y="3845"/>
                  <a:pt x="5711" y="3845"/>
                  <a:pt x="5711" y="3845"/>
                </a:cubicBezTo>
                <a:cubicBezTo>
                  <a:pt x="5711" y="3845"/>
                  <a:pt x="5711" y="3845"/>
                  <a:pt x="5711" y="3845"/>
                </a:cubicBezTo>
                <a:cubicBezTo>
                  <a:pt x="5711" y="3845"/>
                  <a:pt x="5711" y="3845"/>
                  <a:pt x="5711" y="3845"/>
                </a:cubicBezTo>
                <a:close/>
                <a:moveTo>
                  <a:pt x="6928" y="2104"/>
                </a:moveTo>
                <a:cubicBezTo>
                  <a:pt x="6928" y="2089"/>
                  <a:pt x="6919" y="2089"/>
                  <a:pt x="6910" y="2104"/>
                </a:cubicBezTo>
                <a:cubicBezTo>
                  <a:pt x="6910" y="2104"/>
                  <a:pt x="6901" y="2104"/>
                  <a:pt x="6901" y="2104"/>
                </a:cubicBezTo>
                <a:cubicBezTo>
                  <a:pt x="6901" y="2104"/>
                  <a:pt x="6901" y="2120"/>
                  <a:pt x="6901" y="2120"/>
                </a:cubicBezTo>
                <a:cubicBezTo>
                  <a:pt x="6910" y="2135"/>
                  <a:pt x="6910" y="2135"/>
                  <a:pt x="6919" y="2135"/>
                </a:cubicBezTo>
                <a:cubicBezTo>
                  <a:pt x="6928" y="2135"/>
                  <a:pt x="6928" y="2120"/>
                  <a:pt x="6928" y="2120"/>
                </a:cubicBezTo>
                <a:cubicBezTo>
                  <a:pt x="6928" y="2120"/>
                  <a:pt x="6928" y="2104"/>
                  <a:pt x="6928" y="2104"/>
                </a:cubicBezTo>
                <a:close/>
                <a:moveTo>
                  <a:pt x="19202" y="14505"/>
                </a:moveTo>
                <a:cubicBezTo>
                  <a:pt x="19211" y="14520"/>
                  <a:pt x="19211" y="14520"/>
                  <a:pt x="19211" y="14520"/>
                </a:cubicBezTo>
                <a:cubicBezTo>
                  <a:pt x="19220" y="14520"/>
                  <a:pt x="19229" y="14520"/>
                  <a:pt x="19229" y="14505"/>
                </a:cubicBezTo>
                <a:cubicBezTo>
                  <a:pt x="19229" y="14505"/>
                  <a:pt x="19220" y="14489"/>
                  <a:pt x="19220" y="14489"/>
                </a:cubicBezTo>
                <a:cubicBezTo>
                  <a:pt x="19211" y="14489"/>
                  <a:pt x="19211" y="14489"/>
                  <a:pt x="19202" y="14489"/>
                </a:cubicBezTo>
                <a:cubicBezTo>
                  <a:pt x="19202" y="14489"/>
                  <a:pt x="19202" y="14505"/>
                  <a:pt x="19202" y="14505"/>
                </a:cubicBezTo>
                <a:cubicBezTo>
                  <a:pt x="19202" y="14505"/>
                  <a:pt x="19202" y="14505"/>
                  <a:pt x="19202" y="14505"/>
                </a:cubicBezTo>
                <a:close/>
                <a:moveTo>
                  <a:pt x="11752" y="9517"/>
                </a:moveTo>
                <a:cubicBezTo>
                  <a:pt x="11752" y="9501"/>
                  <a:pt x="11752" y="9501"/>
                  <a:pt x="11743" y="9486"/>
                </a:cubicBezTo>
                <a:cubicBezTo>
                  <a:pt x="11743" y="9486"/>
                  <a:pt x="11743" y="9486"/>
                  <a:pt x="11734" y="9501"/>
                </a:cubicBezTo>
                <a:cubicBezTo>
                  <a:pt x="11734" y="9501"/>
                  <a:pt x="11734" y="9501"/>
                  <a:pt x="11734" y="9517"/>
                </a:cubicBezTo>
                <a:cubicBezTo>
                  <a:pt x="11743" y="9517"/>
                  <a:pt x="11743" y="9517"/>
                  <a:pt x="11752" y="9517"/>
                </a:cubicBezTo>
                <a:close/>
                <a:moveTo>
                  <a:pt x="14168" y="1856"/>
                </a:moveTo>
                <a:cubicBezTo>
                  <a:pt x="14177" y="1856"/>
                  <a:pt x="14168" y="1840"/>
                  <a:pt x="14159" y="1840"/>
                </a:cubicBezTo>
                <a:cubicBezTo>
                  <a:pt x="14159" y="1825"/>
                  <a:pt x="14150" y="1825"/>
                  <a:pt x="14150" y="1840"/>
                </a:cubicBezTo>
                <a:cubicBezTo>
                  <a:pt x="14150" y="1856"/>
                  <a:pt x="14150" y="1871"/>
                  <a:pt x="14159" y="1871"/>
                </a:cubicBezTo>
                <a:cubicBezTo>
                  <a:pt x="14159" y="1871"/>
                  <a:pt x="14168" y="1871"/>
                  <a:pt x="14168" y="1856"/>
                </a:cubicBezTo>
                <a:close/>
                <a:moveTo>
                  <a:pt x="20630" y="15266"/>
                </a:moveTo>
                <a:cubicBezTo>
                  <a:pt x="20630" y="15282"/>
                  <a:pt x="20639" y="15266"/>
                  <a:pt x="20639" y="15266"/>
                </a:cubicBezTo>
                <a:cubicBezTo>
                  <a:pt x="20648" y="15266"/>
                  <a:pt x="20648" y="15251"/>
                  <a:pt x="20648" y="15251"/>
                </a:cubicBezTo>
                <a:cubicBezTo>
                  <a:pt x="20639" y="15220"/>
                  <a:pt x="20621" y="15220"/>
                  <a:pt x="20612" y="15220"/>
                </a:cubicBezTo>
                <a:cubicBezTo>
                  <a:pt x="20612" y="15251"/>
                  <a:pt x="20621" y="15266"/>
                  <a:pt x="20630" y="15266"/>
                </a:cubicBezTo>
                <a:close/>
                <a:moveTo>
                  <a:pt x="2279" y="6347"/>
                </a:moveTo>
                <a:cubicBezTo>
                  <a:pt x="2279" y="6331"/>
                  <a:pt x="2279" y="6316"/>
                  <a:pt x="2270" y="6316"/>
                </a:cubicBezTo>
                <a:cubicBezTo>
                  <a:pt x="2261" y="6316"/>
                  <a:pt x="2261" y="6331"/>
                  <a:pt x="2270" y="6347"/>
                </a:cubicBezTo>
                <a:cubicBezTo>
                  <a:pt x="2270" y="6362"/>
                  <a:pt x="2270" y="6362"/>
                  <a:pt x="2279" y="6362"/>
                </a:cubicBezTo>
                <a:cubicBezTo>
                  <a:pt x="2279" y="6362"/>
                  <a:pt x="2279" y="6347"/>
                  <a:pt x="2279" y="6347"/>
                </a:cubicBezTo>
                <a:close/>
                <a:moveTo>
                  <a:pt x="16648" y="1669"/>
                </a:moveTo>
                <a:cubicBezTo>
                  <a:pt x="16658" y="1700"/>
                  <a:pt x="16667" y="1700"/>
                  <a:pt x="16685" y="1700"/>
                </a:cubicBezTo>
                <a:cubicBezTo>
                  <a:pt x="16685" y="1700"/>
                  <a:pt x="16685" y="1685"/>
                  <a:pt x="16685" y="1685"/>
                </a:cubicBezTo>
                <a:cubicBezTo>
                  <a:pt x="16685" y="1685"/>
                  <a:pt x="16685" y="1669"/>
                  <a:pt x="16685" y="1669"/>
                </a:cubicBezTo>
                <a:cubicBezTo>
                  <a:pt x="16676" y="1654"/>
                  <a:pt x="16667" y="1654"/>
                  <a:pt x="16648" y="1669"/>
                </a:cubicBezTo>
                <a:close/>
                <a:moveTo>
                  <a:pt x="19211" y="14427"/>
                </a:moveTo>
                <a:cubicBezTo>
                  <a:pt x="19220" y="14427"/>
                  <a:pt x="19220" y="14427"/>
                  <a:pt x="19220" y="14412"/>
                </a:cubicBezTo>
                <a:cubicBezTo>
                  <a:pt x="19220" y="14396"/>
                  <a:pt x="19211" y="14381"/>
                  <a:pt x="19202" y="14381"/>
                </a:cubicBezTo>
                <a:cubicBezTo>
                  <a:pt x="19193" y="14396"/>
                  <a:pt x="19193" y="14396"/>
                  <a:pt x="19193" y="14396"/>
                </a:cubicBezTo>
                <a:cubicBezTo>
                  <a:pt x="19193" y="14412"/>
                  <a:pt x="19202" y="14412"/>
                  <a:pt x="19202" y="14427"/>
                </a:cubicBezTo>
                <a:cubicBezTo>
                  <a:pt x="19202" y="14427"/>
                  <a:pt x="19211" y="14427"/>
                  <a:pt x="19211" y="14427"/>
                </a:cubicBezTo>
                <a:close/>
                <a:moveTo>
                  <a:pt x="6480" y="2400"/>
                </a:moveTo>
                <a:cubicBezTo>
                  <a:pt x="6480" y="2400"/>
                  <a:pt x="6480" y="2400"/>
                  <a:pt x="6480" y="2400"/>
                </a:cubicBezTo>
                <a:cubicBezTo>
                  <a:pt x="6480" y="2400"/>
                  <a:pt x="6480" y="2400"/>
                  <a:pt x="6480" y="2400"/>
                </a:cubicBezTo>
                <a:cubicBezTo>
                  <a:pt x="6480" y="2400"/>
                  <a:pt x="6480" y="2400"/>
                  <a:pt x="6480" y="2400"/>
                </a:cubicBezTo>
                <a:cubicBezTo>
                  <a:pt x="6480" y="2400"/>
                  <a:pt x="6480" y="2400"/>
                  <a:pt x="6480" y="2400"/>
                </a:cubicBezTo>
                <a:close/>
                <a:moveTo>
                  <a:pt x="6462" y="2446"/>
                </a:moveTo>
                <a:cubicBezTo>
                  <a:pt x="6471" y="2446"/>
                  <a:pt x="6471" y="2446"/>
                  <a:pt x="6480" y="2431"/>
                </a:cubicBezTo>
                <a:cubicBezTo>
                  <a:pt x="6480" y="2431"/>
                  <a:pt x="6480" y="2415"/>
                  <a:pt x="6480" y="2400"/>
                </a:cubicBezTo>
                <a:cubicBezTo>
                  <a:pt x="6471" y="2400"/>
                  <a:pt x="6462" y="2400"/>
                  <a:pt x="6462" y="2415"/>
                </a:cubicBezTo>
                <a:cubicBezTo>
                  <a:pt x="6453" y="2415"/>
                  <a:pt x="6453" y="2446"/>
                  <a:pt x="6462" y="2446"/>
                </a:cubicBezTo>
                <a:close/>
                <a:moveTo>
                  <a:pt x="19953" y="14536"/>
                </a:moveTo>
                <a:cubicBezTo>
                  <a:pt x="19953" y="14536"/>
                  <a:pt x="19953" y="14536"/>
                  <a:pt x="19953" y="14520"/>
                </a:cubicBezTo>
                <a:cubicBezTo>
                  <a:pt x="19953" y="14520"/>
                  <a:pt x="19943" y="14520"/>
                  <a:pt x="19934" y="14520"/>
                </a:cubicBezTo>
                <a:cubicBezTo>
                  <a:pt x="19934" y="14520"/>
                  <a:pt x="19925" y="14520"/>
                  <a:pt x="19925" y="14520"/>
                </a:cubicBezTo>
                <a:cubicBezTo>
                  <a:pt x="19925" y="14536"/>
                  <a:pt x="19925" y="14536"/>
                  <a:pt x="19934" y="14552"/>
                </a:cubicBezTo>
                <a:cubicBezTo>
                  <a:pt x="19943" y="14552"/>
                  <a:pt x="19953" y="14552"/>
                  <a:pt x="19953" y="14536"/>
                </a:cubicBezTo>
                <a:close/>
                <a:moveTo>
                  <a:pt x="21188" y="16914"/>
                </a:moveTo>
                <a:cubicBezTo>
                  <a:pt x="21188" y="16914"/>
                  <a:pt x="21188" y="16898"/>
                  <a:pt x="21188" y="16883"/>
                </a:cubicBezTo>
                <a:cubicBezTo>
                  <a:pt x="21188" y="16883"/>
                  <a:pt x="21179" y="16883"/>
                  <a:pt x="21179" y="16883"/>
                </a:cubicBezTo>
                <a:cubicBezTo>
                  <a:pt x="21179" y="16883"/>
                  <a:pt x="21170" y="16898"/>
                  <a:pt x="21170" y="16898"/>
                </a:cubicBezTo>
                <a:cubicBezTo>
                  <a:pt x="21170" y="16898"/>
                  <a:pt x="21179" y="16914"/>
                  <a:pt x="21179" y="16914"/>
                </a:cubicBezTo>
                <a:cubicBezTo>
                  <a:pt x="21179" y="16929"/>
                  <a:pt x="21188" y="16929"/>
                  <a:pt x="21188" y="16914"/>
                </a:cubicBezTo>
                <a:close/>
                <a:moveTo>
                  <a:pt x="7533" y="4373"/>
                </a:moveTo>
                <a:cubicBezTo>
                  <a:pt x="7533" y="4373"/>
                  <a:pt x="7533" y="4358"/>
                  <a:pt x="7523" y="4373"/>
                </a:cubicBezTo>
                <a:cubicBezTo>
                  <a:pt x="7523" y="4373"/>
                  <a:pt x="7514" y="4373"/>
                  <a:pt x="7514" y="4373"/>
                </a:cubicBezTo>
                <a:cubicBezTo>
                  <a:pt x="7514" y="4389"/>
                  <a:pt x="7514" y="4389"/>
                  <a:pt x="7523" y="4404"/>
                </a:cubicBezTo>
                <a:cubicBezTo>
                  <a:pt x="7523" y="4404"/>
                  <a:pt x="7533" y="4404"/>
                  <a:pt x="7542" y="4404"/>
                </a:cubicBezTo>
                <a:cubicBezTo>
                  <a:pt x="7542" y="4404"/>
                  <a:pt x="7542" y="4404"/>
                  <a:pt x="7542" y="4389"/>
                </a:cubicBezTo>
                <a:cubicBezTo>
                  <a:pt x="7542" y="4389"/>
                  <a:pt x="7533" y="4389"/>
                  <a:pt x="7533" y="4373"/>
                </a:cubicBezTo>
                <a:close/>
                <a:moveTo>
                  <a:pt x="5647" y="19959"/>
                </a:moveTo>
                <a:cubicBezTo>
                  <a:pt x="5647" y="19959"/>
                  <a:pt x="5638" y="19944"/>
                  <a:pt x="5629" y="19944"/>
                </a:cubicBezTo>
                <a:cubicBezTo>
                  <a:pt x="5629" y="19944"/>
                  <a:pt x="5620" y="19959"/>
                  <a:pt x="5629" y="19975"/>
                </a:cubicBezTo>
                <a:cubicBezTo>
                  <a:pt x="5629" y="19990"/>
                  <a:pt x="5629" y="20006"/>
                  <a:pt x="5629" y="20022"/>
                </a:cubicBezTo>
                <a:cubicBezTo>
                  <a:pt x="5638" y="20006"/>
                  <a:pt x="5647" y="19990"/>
                  <a:pt x="5647" y="19990"/>
                </a:cubicBezTo>
                <a:cubicBezTo>
                  <a:pt x="5647" y="19975"/>
                  <a:pt x="5647" y="19975"/>
                  <a:pt x="5647" y="19959"/>
                </a:cubicBezTo>
                <a:close/>
                <a:moveTo>
                  <a:pt x="5629" y="20022"/>
                </a:moveTo>
                <a:cubicBezTo>
                  <a:pt x="5629" y="20022"/>
                  <a:pt x="5629" y="20022"/>
                  <a:pt x="5629" y="20022"/>
                </a:cubicBezTo>
                <a:cubicBezTo>
                  <a:pt x="5629" y="20022"/>
                  <a:pt x="5629" y="20022"/>
                  <a:pt x="5629" y="20022"/>
                </a:cubicBezTo>
                <a:cubicBezTo>
                  <a:pt x="5629" y="20022"/>
                  <a:pt x="5629" y="20022"/>
                  <a:pt x="5629" y="20022"/>
                </a:cubicBezTo>
                <a:cubicBezTo>
                  <a:pt x="5629" y="20022"/>
                  <a:pt x="5629" y="20022"/>
                  <a:pt x="5629" y="20022"/>
                </a:cubicBezTo>
                <a:close/>
                <a:moveTo>
                  <a:pt x="14964" y="1436"/>
                </a:moveTo>
                <a:cubicBezTo>
                  <a:pt x="14974" y="1436"/>
                  <a:pt x="14974" y="1421"/>
                  <a:pt x="14964" y="1405"/>
                </a:cubicBezTo>
                <a:cubicBezTo>
                  <a:pt x="14955" y="1405"/>
                  <a:pt x="14955" y="1405"/>
                  <a:pt x="14946" y="1421"/>
                </a:cubicBezTo>
                <a:cubicBezTo>
                  <a:pt x="14946" y="1436"/>
                  <a:pt x="14946" y="1452"/>
                  <a:pt x="14955" y="1452"/>
                </a:cubicBezTo>
                <a:cubicBezTo>
                  <a:pt x="14964" y="1452"/>
                  <a:pt x="14964" y="1452"/>
                  <a:pt x="14964" y="1436"/>
                </a:cubicBezTo>
                <a:close/>
                <a:moveTo>
                  <a:pt x="8365" y="597"/>
                </a:moveTo>
                <a:cubicBezTo>
                  <a:pt x="8375" y="597"/>
                  <a:pt x="8375" y="582"/>
                  <a:pt x="8375" y="566"/>
                </a:cubicBezTo>
                <a:cubicBezTo>
                  <a:pt x="8375" y="566"/>
                  <a:pt x="8365" y="566"/>
                  <a:pt x="8365" y="550"/>
                </a:cubicBezTo>
                <a:cubicBezTo>
                  <a:pt x="8365" y="550"/>
                  <a:pt x="8356" y="550"/>
                  <a:pt x="8356" y="550"/>
                </a:cubicBezTo>
                <a:cubicBezTo>
                  <a:pt x="8347" y="566"/>
                  <a:pt x="8347" y="566"/>
                  <a:pt x="8356" y="582"/>
                </a:cubicBezTo>
                <a:cubicBezTo>
                  <a:pt x="8356" y="582"/>
                  <a:pt x="8365" y="582"/>
                  <a:pt x="8365" y="597"/>
                </a:cubicBezTo>
                <a:close/>
                <a:moveTo>
                  <a:pt x="12182" y="1219"/>
                </a:moveTo>
                <a:cubicBezTo>
                  <a:pt x="12182" y="1219"/>
                  <a:pt x="12182" y="1203"/>
                  <a:pt x="12182" y="1203"/>
                </a:cubicBezTo>
                <a:cubicBezTo>
                  <a:pt x="12182" y="1203"/>
                  <a:pt x="12182" y="1188"/>
                  <a:pt x="12173" y="1188"/>
                </a:cubicBezTo>
                <a:cubicBezTo>
                  <a:pt x="12173" y="1188"/>
                  <a:pt x="12164" y="1188"/>
                  <a:pt x="12164" y="1203"/>
                </a:cubicBezTo>
                <a:cubicBezTo>
                  <a:pt x="12173" y="1219"/>
                  <a:pt x="12173" y="1219"/>
                  <a:pt x="12182" y="1219"/>
                </a:cubicBezTo>
                <a:close/>
                <a:moveTo>
                  <a:pt x="19568" y="19726"/>
                </a:moveTo>
                <a:cubicBezTo>
                  <a:pt x="19559" y="19726"/>
                  <a:pt x="19559" y="19742"/>
                  <a:pt x="19559" y="19742"/>
                </a:cubicBezTo>
                <a:cubicBezTo>
                  <a:pt x="19559" y="19757"/>
                  <a:pt x="19568" y="19757"/>
                  <a:pt x="19568" y="19773"/>
                </a:cubicBezTo>
                <a:cubicBezTo>
                  <a:pt x="19577" y="19773"/>
                  <a:pt x="19577" y="19773"/>
                  <a:pt x="19577" y="19757"/>
                </a:cubicBezTo>
                <a:cubicBezTo>
                  <a:pt x="19586" y="19757"/>
                  <a:pt x="19577" y="19742"/>
                  <a:pt x="19577" y="19742"/>
                </a:cubicBezTo>
                <a:cubicBezTo>
                  <a:pt x="19577" y="19726"/>
                  <a:pt x="19568" y="19726"/>
                  <a:pt x="19568" y="19726"/>
                </a:cubicBezTo>
                <a:close/>
                <a:moveTo>
                  <a:pt x="5656" y="20736"/>
                </a:moveTo>
                <a:cubicBezTo>
                  <a:pt x="5647" y="20736"/>
                  <a:pt x="5647" y="20767"/>
                  <a:pt x="5656" y="20767"/>
                </a:cubicBezTo>
                <a:cubicBezTo>
                  <a:pt x="5665" y="20767"/>
                  <a:pt x="5675" y="20767"/>
                  <a:pt x="5675" y="20783"/>
                </a:cubicBezTo>
                <a:cubicBezTo>
                  <a:pt x="5675" y="20767"/>
                  <a:pt x="5675" y="20736"/>
                  <a:pt x="5675" y="20721"/>
                </a:cubicBezTo>
                <a:cubicBezTo>
                  <a:pt x="5675" y="20721"/>
                  <a:pt x="5665" y="20736"/>
                  <a:pt x="5656" y="20736"/>
                </a:cubicBezTo>
                <a:close/>
                <a:moveTo>
                  <a:pt x="20172" y="15437"/>
                </a:moveTo>
                <a:cubicBezTo>
                  <a:pt x="20163" y="15391"/>
                  <a:pt x="20163" y="15391"/>
                  <a:pt x="20145" y="15406"/>
                </a:cubicBezTo>
                <a:cubicBezTo>
                  <a:pt x="20136" y="15406"/>
                  <a:pt x="20136" y="15406"/>
                  <a:pt x="20126" y="15406"/>
                </a:cubicBezTo>
                <a:cubicBezTo>
                  <a:pt x="20145" y="15406"/>
                  <a:pt x="20163" y="15422"/>
                  <a:pt x="20172" y="15437"/>
                </a:cubicBezTo>
                <a:cubicBezTo>
                  <a:pt x="20172" y="15437"/>
                  <a:pt x="20172" y="15437"/>
                  <a:pt x="20172" y="15437"/>
                </a:cubicBezTo>
                <a:close/>
                <a:moveTo>
                  <a:pt x="20126" y="15406"/>
                </a:moveTo>
                <a:cubicBezTo>
                  <a:pt x="20126" y="15406"/>
                  <a:pt x="20126" y="15406"/>
                  <a:pt x="20126" y="15406"/>
                </a:cubicBezTo>
                <a:cubicBezTo>
                  <a:pt x="20126" y="15406"/>
                  <a:pt x="20126" y="15406"/>
                  <a:pt x="20126" y="15406"/>
                </a:cubicBezTo>
                <a:cubicBezTo>
                  <a:pt x="20126" y="15406"/>
                  <a:pt x="20126" y="15406"/>
                  <a:pt x="20126" y="15406"/>
                </a:cubicBezTo>
                <a:cubicBezTo>
                  <a:pt x="20126" y="15406"/>
                  <a:pt x="20126" y="15406"/>
                  <a:pt x="20126" y="15406"/>
                </a:cubicBezTo>
                <a:close/>
                <a:moveTo>
                  <a:pt x="4778" y="3923"/>
                </a:moveTo>
                <a:cubicBezTo>
                  <a:pt x="4778" y="3923"/>
                  <a:pt x="4778" y="3923"/>
                  <a:pt x="4778" y="3923"/>
                </a:cubicBezTo>
                <a:cubicBezTo>
                  <a:pt x="4787" y="3938"/>
                  <a:pt x="4796" y="3923"/>
                  <a:pt x="4796" y="3923"/>
                </a:cubicBezTo>
                <a:cubicBezTo>
                  <a:pt x="4796" y="3907"/>
                  <a:pt x="4787" y="3907"/>
                  <a:pt x="4787" y="3907"/>
                </a:cubicBezTo>
                <a:cubicBezTo>
                  <a:pt x="4778" y="3907"/>
                  <a:pt x="4778" y="3907"/>
                  <a:pt x="4778" y="3923"/>
                </a:cubicBezTo>
                <a:close/>
                <a:moveTo>
                  <a:pt x="9272" y="11024"/>
                </a:moveTo>
                <a:cubicBezTo>
                  <a:pt x="9272" y="11024"/>
                  <a:pt x="9272" y="11024"/>
                  <a:pt x="9272" y="11024"/>
                </a:cubicBezTo>
                <a:cubicBezTo>
                  <a:pt x="9281" y="11009"/>
                  <a:pt x="9281" y="11009"/>
                  <a:pt x="9281" y="11009"/>
                </a:cubicBezTo>
                <a:cubicBezTo>
                  <a:pt x="9281" y="10993"/>
                  <a:pt x="9281" y="10993"/>
                  <a:pt x="9281" y="10977"/>
                </a:cubicBezTo>
                <a:cubicBezTo>
                  <a:pt x="9272" y="10993"/>
                  <a:pt x="9272" y="10993"/>
                  <a:pt x="9262" y="10993"/>
                </a:cubicBezTo>
                <a:cubicBezTo>
                  <a:pt x="9262" y="11009"/>
                  <a:pt x="9262" y="11009"/>
                  <a:pt x="9272" y="11024"/>
                </a:cubicBezTo>
                <a:close/>
                <a:moveTo>
                  <a:pt x="18534" y="10993"/>
                </a:moveTo>
                <a:cubicBezTo>
                  <a:pt x="18534" y="10993"/>
                  <a:pt x="18525" y="10993"/>
                  <a:pt x="18525" y="10993"/>
                </a:cubicBezTo>
                <a:cubicBezTo>
                  <a:pt x="18516" y="10993"/>
                  <a:pt x="18516" y="10993"/>
                  <a:pt x="18516" y="11009"/>
                </a:cubicBezTo>
                <a:cubicBezTo>
                  <a:pt x="18516" y="11009"/>
                  <a:pt x="18516" y="11024"/>
                  <a:pt x="18516" y="11024"/>
                </a:cubicBezTo>
                <a:cubicBezTo>
                  <a:pt x="18525" y="11024"/>
                  <a:pt x="18525" y="11024"/>
                  <a:pt x="18525" y="11024"/>
                </a:cubicBezTo>
                <a:cubicBezTo>
                  <a:pt x="18525" y="11009"/>
                  <a:pt x="18534" y="11009"/>
                  <a:pt x="18534" y="10993"/>
                </a:cubicBezTo>
                <a:close/>
                <a:moveTo>
                  <a:pt x="5308" y="11444"/>
                </a:moveTo>
                <a:cubicBezTo>
                  <a:pt x="5308" y="11444"/>
                  <a:pt x="5308" y="11428"/>
                  <a:pt x="5299" y="11428"/>
                </a:cubicBezTo>
                <a:cubicBezTo>
                  <a:pt x="5299" y="11444"/>
                  <a:pt x="5299" y="11444"/>
                  <a:pt x="5299" y="11444"/>
                </a:cubicBezTo>
                <a:cubicBezTo>
                  <a:pt x="5299" y="11459"/>
                  <a:pt x="5299" y="11459"/>
                  <a:pt x="5308" y="11459"/>
                </a:cubicBezTo>
                <a:cubicBezTo>
                  <a:pt x="5308" y="11459"/>
                  <a:pt x="5308" y="11459"/>
                  <a:pt x="5308" y="11444"/>
                </a:cubicBezTo>
                <a:close/>
                <a:moveTo>
                  <a:pt x="5162" y="11490"/>
                </a:moveTo>
                <a:cubicBezTo>
                  <a:pt x="5162" y="11490"/>
                  <a:pt x="5162" y="11490"/>
                  <a:pt x="5162" y="11475"/>
                </a:cubicBezTo>
                <a:cubicBezTo>
                  <a:pt x="5162" y="11475"/>
                  <a:pt x="5162" y="11459"/>
                  <a:pt x="5162" y="11459"/>
                </a:cubicBezTo>
                <a:cubicBezTo>
                  <a:pt x="5153" y="11459"/>
                  <a:pt x="5153" y="11475"/>
                  <a:pt x="5153" y="11475"/>
                </a:cubicBezTo>
                <a:cubicBezTo>
                  <a:pt x="5144" y="11490"/>
                  <a:pt x="5153" y="11506"/>
                  <a:pt x="5162" y="11490"/>
                </a:cubicBezTo>
                <a:close/>
                <a:moveTo>
                  <a:pt x="5373" y="11630"/>
                </a:moveTo>
                <a:cubicBezTo>
                  <a:pt x="5373" y="11630"/>
                  <a:pt x="5373" y="11630"/>
                  <a:pt x="5373" y="11630"/>
                </a:cubicBezTo>
                <a:cubicBezTo>
                  <a:pt x="5373" y="11630"/>
                  <a:pt x="5373" y="11630"/>
                  <a:pt x="5373" y="11630"/>
                </a:cubicBezTo>
                <a:cubicBezTo>
                  <a:pt x="5373" y="11630"/>
                  <a:pt x="5373" y="11630"/>
                  <a:pt x="5373" y="11630"/>
                </a:cubicBezTo>
                <a:cubicBezTo>
                  <a:pt x="5373" y="11630"/>
                  <a:pt x="5373" y="11630"/>
                  <a:pt x="5373" y="11630"/>
                </a:cubicBezTo>
                <a:close/>
                <a:moveTo>
                  <a:pt x="5391" y="11661"/>
                </a:moveTo>
                <a:cubicBezTo>
                  <a:pt x="5391" y="11661"/>
                  <a:pt x="5391" y="11646"/>
                  <a:pt x="5391" y="11646"/>
                </a:cubicBezTo>
                <a:cubicBezTo>
                  <a:pt x="5400" y="11646"/>
                  <a:pt x="5391" y="11630"/>
                  <a:pt x="5391" y="11630"/>
                </a:cubicBezTo>
                <a:cubicBezTo>
                  <a:pt x="5382" y="11630"/>
                  <a:pt x="5382" y="11630"/>
                  <a:pt x="5373" y="11630"/>
                </a:cubicBezTo>
                <a:cubicBezTo>
                  <a:pt x="5373" y="11646"/>
                  <a:pt x="5373" y="11646"/>
                  <a:pt x="5382" y="11661"/>
                </a:cubicBezTo>
                <a:cubicBezTo>
                  <a:pt x="5382" y="11661"/>
                  <a:pt x="5382" y="11661"/>
                  <a:pt x="5391" y="11661"/>
                </a:cubicBezTo>
                <a:close/>
                <a:moveTo>
                  <a:pt x="7459" y="4047"/>
                </a:moveTo>
                <a:cubicBezTo>
                  <a:pt x="7459" y="4031"/>
                  <a:pt x="7450" y="4031"/>
                  <a:pt x="7450" y="4016"/>
                </a:cubicBezTo>
                <a:cubicBezTo>
                  <a:pt x="7450" y="4016"/>
                  <a:pt x="7441" y="4016"/>
                  <a:pt x="7441" y="4031"/>
                </a:cubicBezTo>
                <a:cubicBezTo>
                  <a:pt x="7432" y="4031"/>
                  <a:pt x="7441" y="4047"/>
                  <a:pt x="7441" y="4047"/>
                </a:cubicBezTo>
                <a:cubicBezTo>
                  <a:pt x="7450" y="4047"/>
                  <a:pt x="7450" y="4047"/>
                  <a:pt x="7459" y="4047"/>
                </a:cubicBezTo>
                <a:close/>
                <a:moveTo>
                  <a:pt x="4796" y="11739"/>
                </a:moveTo>
                <a:cubicBezTo>
                  <a:pt x="4796" y="11754"/>
                  <a:pt x="4796" y="11754"/>
                  <a:pt x="4796" y="11770"/>
                </a:cubicBezTo>
                <a:cubicBezTo>
                  <a:pt x="4805" y="11770"/>
                  <a:pt x="4805" y="11770"/>
                  <a:pt x="4814" y="11754"/>
                </a:cubicBezTo>
                <a:cubicBezTo>
                  <a:pt x="4814" y="11754"/>
                  <a:pt x="4814" y="11739"/>
                  <a:pt x="4805" y="11739"/>
                </a:cubicBezTo>
                <a:cubicBezTo>
                  <a:pt x="4805" y="11723"/>
                  <a:pt x="4796" y="11739"/>
                  <a:pt x="4796" y="11739"/>
                </a:cubicBezTo>
                <a:close/>
                <a:moveTo>
                  <a:pt x="6297" y="12765"/>
                </a:moveTo>
                <a:cubicBezTo>
                  <a:pt x="6297" y="12765"/>
                  <a:pt x="6306" y="12780"/>
                  <a:pt x="6306" y="12780"/>
                </a:cubicBezTo>
                <a:cubicBezTo>
                  <a:pt x="6315" y="12780"/>
                  <a:pt x="6315" y="12780"/>
                  <a:pt x="6315" y="12765"/>
                </a:cubicBezTo>
                <a:cubicBezTo>
                  <a:pt x="6315" y="12765"/>
                  <a:pt x="6315" y="12749"/>
                  <a:pt x="6306" y="12749"/>
                </a:cubicBezTo>
                <a:cubicBezTo>
                  <a:pt x="6306" y="12749"/>
                  <a:pt x="6297" y="12765"/>
                  <a:pt x="6297" y="12765"/>
                </a:cubicBezTo>
                <a:close/>
                <a:moveTo>
                  <a:pt x="6123" y="4093"/>
                </a:moveTo>
                <a:cubicBezTo>
                  <a:pt x="6114" y="4078"/>
                  <a:pt x="6114" y="4078"/>
                  <a:pt x="6105" y="4093"/>
                </a:cubicBezTo>
                <a:cubicBezTo>
                  <a:pt x="6105" y="4093"/>
                  <a:pt x="6105" y="4093"/>
                  <a:pt x="6105" y="4093"/>
                </a:cubicBezTo>
                <a:cubicBezTo>
                  <a:pt x="6105" y="4093"/>
                  <a:pt x="6114" y="4109"/>
                  <a:pt x="6114" y="4109"/>
                </a:cubicBezTo>
                <a:cubicBezTo>
                  <a:pt x="6123" y="4109"/>
                  <a:pt x="6123" y="4093"/>
                  <a:pt x="6123" y="4093"/>
                </a:cubicBezTo>
                <a:close/>
                <a:moveTo>
                  <a:pt x="18268" y="12842"/>
                </a:moveTo>
                <a:cubicBezTo>
                  <a:pt x="18259" y="12827"/>
                  <a:pt x="18259" y="12827"/>
                  <a:pt x="18259" y="12827"/>
                </a:cubicBezTo>
                <a:cubicBezTo>
                  <a:pt x="18259" y="12827"/>
                  <a:pt x="18250" y="12827"/>
                  <a:pt x="18250" y="12842"/>
                </a:cubicBezTo>
                <a:cubicBezTo>
                  <a:pt x="18250" y="12842"/>
                  <a:pt x="18259" y="12842"/>
                  <a:pt x="18259" y="12842"/>
                </a:cubicBezTo>
                <a:cubicBezTo>
                  <a:pt x="18259" y="12842"/>
                  <a:pt x="18268" y="12842"/>
                  <a:pt x="18268" y="12842"/>
                </a:cubicBezTo>
                <a:close/>
                <a:moveTo>
                  <a:pt x="16301" y="12904"/>
                </a:moveTo>
                <a:cubicBezTo>
                  <a:pt x="16301" y="12920"/>
                  <a:pt x="16301" y="12935"/>
                  <a:pt x="16301" y="12935"/>
                </a:cubicBezTo>
                <a:cubicBezTo>
                  <a:pt x="16310" y="12935"/>
                  <a:pt x="16310" y="12935"/>
                  <a:pt x="16310" y="12935"/>
                </a:cubicBezTo>
                <a:cubicBezTo>
                  <a:pt x="16310" y="12920"/>
                  <a:pt x="16310" y="12920"/>
                  <a:pt x="16310" y="12904"/>
                </a:cubicBezTo>
                <a:cubicBezTo>
                  <a:pt x="16310" y="12904"/>
                  <a:pt x="16301" y="12904"/>
                  <a:pt x="16301" y="12904"/>
                </a:cubicBezTo>
                <a:close/>
                <a:moveTo>
                  <a:pt x="18278" y="13526"/>
                </a:moveTo>
                <a:cubicBezTo>
                  <a:pt x="18278" y="13510"/>
                  <a:pt x="18278" y="13510"/>
                  <a:pt x="18268" y="13510"/>
                </a:cubicBezTo>
                <a:cubicBezTo>
                  <a:pt x="18268" y="13526"/>
                  <a:pt x="18259" y="13526"/>
                  <a:pt x="18268" y="13542"/>
                </a:cubicBezTo>
                <a:cubicBezTo>
                  <a:pt x="18268" y="13542"/>
                  <a:pt x="18268" y="13542"/>
                  <a:pt x="18278" y="13542"/>
                </a:cubicBezTo>
                <a:cubicBezTo>
                  <a:pt x="18278" y="13542"/>
                  <a:pt x="18287" y="13526"/>
                  <a:pt x="18278" y="13526"/>
                </a:cubicBezTo>
                <a:close/>
                <a:moveTo>
                  <a:pt x="18818" y="14505"/>
                </a:moveTo>
                <a:cubicBezTo>
                  <a:pt x="18808" y="14520"/>
                  <a:pt x="18808" y="14520"/>
                  <a:pt x="18808" y="14520"/>
                </a:cubicBezTo>
                <a:cubicBezTo>
                  <a:pt x="18799" y="14536"/>
                  <a:pt x="18808" y="14536"/>
                  <a:pt x="18808" y="14536"/>
                </a:cubicBezTo>
                <a:cubicBezTo>
                  <a:pt x="18818" y="14536"/>
                  <a:pt x="18827" y="14536"/>
                  <a:pt x="18827" y="14520"/>
                </a:cubicBezTo>
                <a:cubicBezTo>
                  <a:pt x="18827" y="14520"/>
                  <a:pt x="18818" y="14520"/>
                  <a:pt x="18818" y="14505"/>
                </a:cubicBezTo>
                <a:close/>
                <a:moveTo>
                  <a:pt x="9354" y="2602"/>
                </a:moveTo>
                <a:cubicBezTo>
                  <a:pt x="9354" y="2602"/>
                  <a:pt x="9354" y="2602"/>
                  <a:pt x="9363" y="2586"/>
                </a:cubicBezTo>
                <a:cubicBezTo>
                  <a:pt x="9363" y="2586"/>
                  <a:pt x="9363" y="2586"/>
                  <a:pt x="9354" y="2586"/>
                </a:cubicBezTo>
                <a:cubicBezTo>
                  <a:pt x="9354" y="2586"/>
                  <a:pt x="9354" y="2586"/>
                  <a:pt x="9345" y="2602"/>
                </a:cubicBezTo>
                <a:cubicBezTo>
                  <a:pt x="9345" y="2602"/>
                  <a:pt x="9354" y="2602"/>
                  <a:pt x="9354" y="2602"/>
                </a:cubicBezTo>
                <a:close/>
                <a:moveTo>
                  <a:pt x="18452" y="15266"/>
                </a:moveTo>
                <a:cubicBezTo>
                  <a:pt x="18452" y="15266"/>
                  <a:pt x="18452" y="15266"/>
                  <a:pt x="18452" y="15266"/>
                </a:cubicBezTo>
                <a:cubicBezTo>
                  <a:pt x="18442" y="15251"/>
                  <a:pt x="18433" y="15266"/>
                  <a:pt x="18433" y="15266"/>
                </a:cubicBezTo>
                <a:cubicBezTo>
                  <a:pt x="18433" y="15282"/>
                  <a:pt x="18442" y="15282"/>
                  <a:pt x="18442" y="15282"/>
                </a:cubicBezTo>
                <a:cubicBezTo>
                  <a:pt x="18452" y="15282"/>
                  <a:pt x="18461" y="15282"/>
                  <a:pt x="18452" y="15266"/>
                </a:cubicBezTo>
                <a:close/>
                <a:moveTo>
                  <a:pt x="20200" y="15468"/>
                </a:moveTo>
                <a:cubicBezTo>
                  <a:pt x="20200" y="15453"/>
                  <a:pt x="20200" y="15453"/>
                  <a:pt x="20200" y="15453"/>
                </a:cubicBezTo>
                <a:cubicBezTo>
                  <a:pt x="20191" y="15453"/>
                  <a:pt x="20181" y="15453"/>
                  <a:pt x="20181" y="15453"/>
                </a:cubicBezTo>
                <a:cubicBezTo>
                  <a:pt x="20181" y="15453"/>
                  <a:pt x="20181" y="15468"/>
                  <a:pt x="20191" y="15468"/>
                </a:cubicBezTo>
                <a:cubicBezTo>
                  <a:pt x="20191" y="15484"/>
                  <a:pt x="20200" y="15468"/>
                  <a:pt x="20200" y="15468"/>
                </a:cubicBezTo>
                <a:close/>
                <a:moveTo>
                  <a:pt x="20181" y="15453"/>
                </a:moveTo>
                <a:cubicBezTo>
                  <a:pt x="20181" y="15437"/>
                  <a:pt x="20181" y="15437"/>
                  <a:pt x="20172" y="15437"/>
                </a:cubicBezTo>
                <a:cubicBezTo>
                  <a:pt x="20172" y="15437"/>
                  <a:pt x="20172" y="15437"/>
                  <a:pt x="20172" y="15437"/>
                </a:cubicBezTo>
                <a:cubicBezTo>
                  <a:pt x="20172" y="15437"/>
                  <a:pt x="20172" y="15437"/>
                  <a:pt x="20172" y="15437"/>
                </a:cubicBezTo>
                <a:cubicBezTo>
                  <a:pt x="20172" y="15453"/>
                  <a:pt x="20181" y="15453"/>
                  <a:pt x="20181" y="15453"/>
                </a:cubicBezTo>
                <a:close/>
                <a:moveTo>
                  <a:pt x="19358" y="16308"/>
                </a:moveTo>
                <a:cubicBezTo>
                  <a:pt x="19358" y="16308"/>
                  <a:pt x="19358" y="16308"/>
                  <a:pt x="19358" y="16308"/>
                </a:cubicBezTo>
                <a:cubicBezTo>
                  <a:pt x="19358" y="16308"/>
                  <a:pt x="19358" y="16308"/>
                  <a:pt x="19358" y="16308"/>
                </a:cubicBezTo>
                <a:cubicBezTo>
                  <a:pt x="19358" y="16308"/>
                  <a:pt x="19358" y="16308"/>
                  <a:pt x="19358" y="16308"/>
                </a:cubicBezTo>
                <a:cubicBezTo>
                  <a:pt x="19358" y="16308"/>
                  <a:pt x="19358" y="16308"/>
                  <a:pt x="19358" y="16308"/>
                </a:cubicBezTo>
                <a:close/>
                <a:moveTo>
                  <a:pt x="19376" y="16276"/>
                </a:moveTo>
                <a:cubicBezTo>
                  <a:pt x="19376" y="16276"/>
                  <a:pt x="19376" y="16276"/>
                  <a:pt x="19376" y="16276"/>
                </a:cubicBezTo>
                <a:cubicBezTo>
                  <a:pt x="19367" y="16292"/>
                  <a:pt x="19367" y="16308"/>
                  <a:pt x="19358" y="16308"/>
                </a:cubicBezTo>
                <a:cubicBezTo>
                  <a:pt x="19367" y="16308"/>
                  <a:pt x="19376" y="16308"/>
                  <a:pt x="19376" y="16308"/>
                </a:cubicBezTo>
                <a:cubicBezTo>
                  <a:pt x="19385" y="16292"/>
                  <a:pt x="19385" y="16292"/>
                  <a:pt x="19376" y="16276"/>
                </a:cubicBezTo>
                <a:close/>
                <a:moveTo>
                  <a:pt x="17573" y="17489"/>
                </a:moveTo>
                <a:cubicBezTo>
                  <a:pt x="17555" y="17489"/>
                  <a:pt x="17555" y="17504"/>
                  <a:pt x="17564" y="17535"/>
                </a:cubicBezTo>
                <a:cubicBezTo>
                  <a:pt x="17573" y="17535"/>
                  <a:pt x="17573" y="17535"/>
                  <a:pt x="17582" y="17535"/>
                </a:cubicBezTo>
                <a:cubicBezTo>
                  <a:pt x="17582" y="17520"/>
                  <a:pt x="17582" y="17504"/>
                  <a:pt x="17582" y="17489"/>
                </a:cubicBezTo>
                <a:cubicBezTo>
                  <a:pt x="17573" y="17489"/>
                  <a:pt x="17573" y="17489"/>
                  <a:pt x="17573" y="17489"/>
                </a:cubicBezTo>
                <a:close/>
                <a:moveTo>
                  <a:pt x="9473" y="1156"/>
                </a:moveTo>
                <a:cubicBezTo>
                  <a:pt x="9473" y="1156"/>
                  <a:pt x="9473" y="1141"/>
                  <a:pt x="9473" y="1141"/>
                </a:cubicBezTo>
                <a:cubicBezTo>
                  <a:pt x="9473" y="1141"/>
                  <a:pt x="9464" y="1156"/>
                  <a:pt x="9464" y="1156"/>
                </a:cubicBezTo>
                <a:cubicBezTo>
                  <a:pt x="9464" y="1172"/>
                  <a:pt x="9473" y="1172"/>
                  <a:pt x="9473" y="1188"/>
                </a:cubicBezTo>
                <a:cubicBezTo>
                  <a:pt x="9473" y="1172"/>
                  <a:pt x="9473" y="1172"/>
                  <a:pt x="9473" y="1156"/>
                </a:cubicBezTo>
                <a:close/>
                <a:moveTo>
                  <a:pt x="12484" y="1125"/>
                </a:moveTo>
                <a:cubicBezTo>
                  <a:pt x="12484" y="1125"/>
                  <a:pt x="12475" y="1125"/>
                  <a:pt x="12475" y="1125"/>
                </a:cubicBezTo>
                <a:cubicBezTo>
                  <a:pt x="12466" y="1125"/>
                  <a:pt x="12466" y="1125"/>
                  <a:pt x="12466" y="1141"/>
                </a:cubicBezTo>
                <a:cubicBezTo>
                  <a:pt x="12475" y="1156"/>
                  <a:pt x="12475" y="1156"/>
                  <a:pt x="12475" y="1172"/>
                </a:cubicBezTo>
                <a:cubicBezTo>
                  <a:pt x="12484" y="1172"/>
                  <a:pt x="12493" y="1172"/>
                  <a:pt x="12493" y="1172"/>
                </a:cubicBezTo>
                <a:cubicBezTo>
                  <a:pt x="12493" y="1156"/>
                  <a:pt x="12493" y="1141"/>
                  <a:pt x="12484" y="1125"/>
                </a:cubicBezTo>
                <a:close/>
                <a:moveTo>
                  <a:pt x="5400" y="2866"/>
                </a:moveTo>
                <a:cubicBezTo>
                  <a:pt x="5400" y="2866"/>
                  <a:pt x="5391" y="2866"/>
                  <a:pt x="5391" y="2881"/>
                </a:cubicBezTo>
                <a:cubicBezTo>
                  <a:pt x="5391" y="2881"/>
                  <a:pt x="5391" y="2897"/>
                  <a:pt x="5400" y="2897"/>
                </a:cubicBezTo>
                <a:cubicBezTo>
                  <a:pt x="5400" y="2912"/>
                  <a:pt x="5409" y="2897"/>
                  <a:pt x="5409" y="2881"/>
                </a:cubicBezTo>
                <a:cubicBezTo>
                  <a:pt x="5409" y="2881"/>
                  <a:pt x="5409" y="2866"/>
                  <a:pt x="5400" y="2866"/>
                </a:cubicBezTo>
                <a:close/>
                <a:moveTo>
                  <a:pt x="13820" y="3192"/>
                </a:moveTo>
                <a:cubicBezTo>
                  <a:pt x="13820" y="3192"/>
                  <a:pt x="13820" y="3177"/>
                  <a:pt x="13820" y="3177"/>
                </a:cubicBezTo>
                <a:cubicBezTo>
                  <a:pt x="13820" y="3177"/>
                  <a:pt x="13820" y="3161"/>
                  <a:pt x="13820" y="3161"/>
                </a:cubicBezTo>
                <a:cubicBezTo>
                  <a:pt x="13811" y="3177"/>
                  <a:pt x="13811" y="3177"/>
                  <a:pt x="13811" y="3177"/>
                </a:cubicBezTo>
                <a:cubicBezTo>
                  <a:pt x="13802" y="3192"/>
                  <a:pt x="13802" y="3192"/>
                  <a:pt x="13811" y="3208"/>
                </a:cubicBezTo>
                <a:cubicBezTo>
                  <a:pt x="13811" y="3208"/>
                  <a:pt x="13820" y="3192"/>
                  <a:pt x="13820" y="3192"/>
                </a:cubicBezTo>
                <a:close/>
                <a:moveTo>
                  <a:pt x="1776" y="4886"/>
                </a:moveTo>
                <a:cubicBezTo>
                  <a:pt x="1776" y="4886"/>
                  <a:pt x="1766" y="4886"/>
                  <a:pt x="1766" y="4902"/>
                </a:cubicBezTo>
                <a:cubicBezTo>
                  <a:pt x="1766" y="4917"/>
                  <a:pt x="1776" y="4917"/>
                  <a:pt x="1785" y="4917"/>
                </a:cubicBezTo>
                <a:cubicBezTo>
                  <a:pt x="1785" y="4917"/>
                  <a:pt x="1785" y="4917"/>
                  <a:pt x="1785" y="4917"/>
                </a:cubicBezTo>
                <a:cubicBezTo>
                  <a:pt x="1785" y="4902"/>
                  <a:pt x="1776" y="4886"/>
                  <a:pt x="1776" y="4886"/>
                </a:cubicBezTo>
                <a:close/>
                <a:moveTo>
                  <a:pt x="10873" y="4964"/>
                </a:moveTo>
                <a:cubicBezTo>
                  <a:pt x="10873" y="4964"/>
                  <a:pt x="10873" y="4964"/>
                  <a:pt x="10873" y="4964"/>
                </a:cubicBezTo>
                <a:cubicBezTo>
                  <a:pt x="10882" y="4948"/>
                  <a:pt x="10882" y="4948"/>
                  <a:pt x="10892" y="4933"/>
                </a:cubicBezTo>
                <a:cubicBezTo>
                  <a:pt x="10882" y="4933"/>
                  <a:pt x="10873" y="4933"/>
                  <a:pt x="10873" y="4948"/>
                </a:cubicBezTo>
                <a:cubicBezTo>
                  <a:pt x="10864" y="4948"/>
                  <a:pt x="10864" y="4964"/>
                  <a:pt x="10873" y="4964"/>
                </a:cubicBezTo>
                <a:close/>
                <a:moveTo>
                  <a:pt x="10892" y="4933"/>
                </a:moveTo>
                <a:cubicBezTo>
                  <a:pt x="10892" y="4933"/>
                  <a:pt x="10892" y="4933"/>
                  <a:pt x="10892" y="4933"/>
                </a:cubicBezTo>
                <a:cubicBezTo>
                  <a:pt x="10892" y="4933"/>
                  <a:pt x="10892" y="4933"/>
                  <a:pt x="10892" y="4933"/>
                </a:cubicBezTo>
                <a:cubicBezTo>
                  <a:pt x="10892" y="4933"/>
                  <a:pt x="10892" y="4933"/>
                  <a:pt x="10892" y="4933"/>
                </a:cubicBezTo>
                <a:cubicBezTo>
                  <a:pt x="10892" y="4933"/>
                  <a:pt x="10892" y="4933"/>
                  <a:pt x="10892" y="4933"/>
                </a:cubicBezTo>
                <a:close/>
                <a:moveTo>
                  <a:pt x="12072" y="5492"/>
                </a:moveTo>
                <a:cubicBezTo>
                  <a:pt x="12072" y="5492"/>
                  <a:pt x="12072" y="5508"/>
                  <a:pt x="12081" y="5508"/>
                </a:cubicBezTo>
                <a:cubicBezTo>
                  <a:pt x="12081" y="5508"/>
                  <a:pt x="12081" y="5508"/>
                  <a:pt x="12081" y="5508"/>
                </a:cubicBezTo>
                <a:cubicBezTo>
                  <a:pt x="12091" y="5492"/>
                  <a:pt x="12081" y="5492"/>
                  <a:pt x="12072" y="5492"/>
                </a:cubicBezTo>
                <a:cubicBezTo>
                  <a:pt x="12072" y="5492"/>
                  <a:pt x="12072" y="5492"/>
                  <a:pt x="12072" y="5492"/>
                </a:cubicBezTo>
                <a:close/>
                <a:moveTo>
                  <a:pt x="6242" y="5632"/>
                </a:moveTo>
                <a:cubicBezTo>
                  <a:pt x="6242" y="5647"/>
                  <a:pt x="6233" y="5647"/>
                  <a:pt x="6233" y="5647"/>
                </a:cubicBezTo>
                <a:cubicBezTo>
                  <a:pt x="6233" y="5663"/>
                  <a:pt x="6242" y="5663"/>
                  <a:pt x="6242" y="5678"/>
                </a:cubicBezTo>
                <a:cubicBezTo>
                  <a:pt x="6242" y="5678"/>
                  <a:pt x="6251" y="5678"/>
                  <a:pt x="6251" y="5663"/>
                </a:cubicBezTo>
                <a:cubicBezTo>
                  <a:pt x="6251" y="5663"/>
                  <a:pt x="6251" y="5647"/>
                  <a:pt x="6251" y="5647"/>
                </a:cubicBezTo>
                <a:cubicBezTo>
                  <a:pt x="6251" y="5632"/>
                  <a:pt x="6242" y="5632"/>
                  <a:pt x="6242" y="5632"/>
                </a:cubicBezTo>
                <a:close/>
                <a:moveTo>
                  <a:pt x="14534" y="1902"/>
                </a:moveTo>
                <a:cubicBezTo>
                  <a:pt x="14534" y="1902"/>
                  <a:pt x="14525" y="1902"/>
                  <a:pt x="14525" y="1918"/>
                </a:cubicBezTo>
                <a:cubicBezTo>
                  <a:pt x="14525" y="1918"/>
                  <a:pt x="14534" y="1933"/>
                  <a:pt x="14534" y="1933"/>
                </a:cubicBezTo>
                <a:cubicBezTo>
                  <a:pt x="14543" y="1933"/>
                  <a:pt x="14543" y="1918"/>
                  <a:pt x="14543" y="1918"/>
                </a:cubicBezTo>
                <a:cubicBezTo>
                  <a:pt x="14543" y="1902"/>
                  <a:pt x="14543" y="1902"/>
                  <a:pt x="14534" y="1902"/>
                </a:cubicBezTo>
                <a:close/>
                <a:moveTo>
                  <a:pt x="19632" y="6766"/>
                </a:moveTo>
                <a:cubicBezTo>
                  <a:pt x="19632" y="6751"/>
                  <a:pt x="19632" y="6751"/>
                  <a:pt x="19632" y="6751"/>
                </a:cubicBezTo>
                <a:cubicBezTo>
                  <a:pt x="19632" y="6751"/>
                  <a:pt x="19623" y="6751"/>
                  <a:pt x="19623" y="6751"/>
                </a:cubicBezTo>
                <a:cubicBezTo>
                  <a:pt x="19623" y="6751"/>
                  <a:pt x="19623" y="6766"/>
                  <a:pt x="19623" y="6766"/>
                </a:cubicBezTo>
                <a:cubicBezTo>
                  <a:pt x="19632" y="6766"/>
                  <a:pt x="19632" y="6766"/>
                  <a:pt x="19632" y="6766"/>
                </a:cubicBezTo>
                <a:close/>
                <a:moveTo>
                  <a:pt x="19001" y="9268"/>
                </a:moveTo>
                <a:cubicBezTo>
                  <a:pt x="19001" y="9253"/>
                  <a:pt x="19001" y="9253"/>
                  <a:pt x="19010" y="9253"/>
                </a:cubicBezTo>
                <a:cubicBezTo>
                  <a:pt x="19001" y="9237"/>
                  <a:pt x="19001" y="9237"/>
                  <a:pt x="19001" y="9222"/>
                </a:cubicBezTo>
                <a:cubicBezTo>
                  <a:pt x="19001" y="9237"/>
                  <a:pt x="18992" y="9237"/>
                  <a:pt x="18992" y="9253"/>
                </a:cubicBezTo>
                <a:cubicBezTo>
                  <a:pt x="18992" y="9253"/>
                  <a:pt x="18992" y="9253"/>
                  <a:pt x="19001" y="9268"/>
                </a:cubicBezTo>
                <a:close/>
                <a:moveTo>
                  <a:pt x="10361" y="9563"/>
                </a:moveTo>
                <a:cubicBezTo>
                  <a:pt x="10361" y="9563"/>
                  <a:pt x="10352" y="9563"/>
                  <a:pt x="10352" y="9548"/>
                </a:cubicBezTo>
                <a:cubicBezTo>
                  <a:pt x="10342" y="9548"/>
                  <a:pt x="10333" y="9563"/>
                  <a:pt x="10333" y="9579"/>
                </a:cubicBezTo>
                <a:cubicBezTo>
                  <a:pt x="10342" y="9579"/>
                  <a:pt x="10342" y="9579"/>
                  <a:pt x="10352" y="9579"/>
                </a:cubicBezTo>
                <a:cubicBezTo>
                  <a:pt x="10352" y="9579"/>
                  <a:pt x="10361" y="9579"/>
                  <a:pt x="10361" y="9563"/>
                </a:cubicBezTo>
                <a:close/>
                <a:moveTo>
                  <a:pt x="11926" y="10045"/>
                </a:moveTo>
                <a:cubicBezTo>
                  <a:pt x="11935" y="10030"/>
                  <a:pt x="11935" y="10030"/>
                  <a:pt x="11935" y="10030"/>
                </a:cubicBezTo>
                <a:cubicBezTo>
                  <a:pt x="11944" y="10030"/>
                  <a:pt x="11944" y="10014"/>
                  <a:pt x="11944" y="10014"/>
                </a:cubicBezTo>
                <a:cubicBezTo>
                  <a:pt x="11944" y="10014"/>
                  <a:pt x="11935" y="9998"/>
                  <a:pt x="11935" y="9998"/>
                </a:cubicBezTo>
                <a:cubicBezTo>
                  <a:pt x="11926" y="9998"/>
                  <a:pt x="11926" y="10014"/>
                  <a:pt x="11926" y="10030"/>
                </a:cubicBezTo>
                <a:cubicBezTo>
                  <a:pt x="11926" y="10030"/>
                  <a:pt x="11926" y="10030"/>
                  <a:pt x="11926" y="10045"/>
                </a:cubicBezTo>
                <a:close/>
                <a:moveTo>
                  <a:pt x="4412" y="10791"/>
                </a:moveTo>
                <a:cubicBezTo>
                  <a:pt x="4412" y="10791"/>
                  <a:pt x="4412" y="10791"/>
                  <a:pt x="4412" y="10791"/>
                </a:cubicBezTo>
                <a:cubicBezTo>
                  <a:pt x="4412" y="10791"/>
                  <a:pt x="4412" y="10791"/>
                  <a:pt x="4412" y="10791"/>
                </a:cubicBezTo>
                <a:cubicBezTo>
                  <a:pt x="4412" y="10791"/>
                  <a:pt x="4412" y="10791"/>
                  <a:pt x="4412" y="10791"/>
                </a:cubicBezTo>
                <a:cubicBezTo>
                  <a:pt x="4412" y="10791"/>
                  <a:pt x="4412" y="10791"/>
                  <a:pt x="4412" y="10791"/>
                </a:cubicBezTo>
                <a:close/>
                <a:moveTo>
                  <a:pt x="4421" y="10822"/>
                </a:moveTo>
                <a:cubicBezTo>
                  <a:pt x="4430" y="10822"/>
                  <a:pt x="4439" y="10822"/>
                  <a:pt x="4439" y="10807"/>
                </a:cubicBezTo>
                <a:cubicBezTo>
                  <a:pt x="4439" y="10807"/>
                  <a:pt x="4439" y="10791"/>
                  <a:pt x="4430" y="10791"/>
                </a:cubicBezTo>
                <a:cubicBezTo>
                  <a:pt x="4430" y="10791"/>
                  <a:pt x="4421" y="10791"/>
                  <a:pt x="4412" y="10791"/>
                </a:cubicBezTo>
                <a:cubicBezTo>
                  <a:pt x="4412" y="10807"/>
                  <a:pt x="4421" y="10807"/>
                  <a:pt x="4421" y="10822"/>
                </a:cubicBezTo>
                <a:close/>
                <a:moveTo>
                  <a:pt x="5592" y="2477"/>
                </a:moveTo>
                <a:cubicBezTo>
                  <a:pt x="5592" y="2477"/>
                  <a:pt x="5592" y="2477"/>
                  <a:pt x="5592" y="2477"/>
                </a:cubicBezTo>
                <a:cubicBezTo>
                  <a:pt x="5592" y="2477"/>
                  <a:pt x="5592" y="2477"/>
                  <a:pt x="5592" y="2477"/>
                </a:cubicBezTo>
                <a:cubicBezTo>
                  <a:pt x="5583" y="2477"/>
                  <a:pt x="5592" y="2477"/>
                  <a:pt x="5592" y="2477"/>
                </a:cubicBezTo>
                <a:close/>
                <a:moveTo>
                  <a:pt x="4897" y="2493"/>
                </a:moveTo>
                <a:cubicBezTo>
                  <a:pt x="4897" y="2493"/>
                  <a:pt x="4897" y="2493"/>
                  <a:pt x="4897" y="2493"/>
                </a:cubicBezTo>
                <a:cubicBezTo>
                  <a:pt x="4897" y="2493"/>
                  <a:pt x="4897" y="2493"/>
                  <a:pt x="4897" y="2493"/>
                </a:cubicBezTo>
                <a:cubicBezTo>
                  <a:pt x="4887" y="2493"/>
                  <a:pt x="4887" y="2493"/>
                  <a:pt x="4897" y="2493"/>
                </a:cubicBezTo>
                <a:close/>
                <a:moveTo>
                  <a:pt x="18287" y="6238"/>
                </a:moveTo>
                <a:cubicBezTo>
                  <a:pt x="18287" y="6253"/>
                  <a:pt x="18296" y="6253"/>
                  <a:pt x="18296" y="6253"/>
                </a:cubicBezTo>
                <a:cubicBezTo>
                  <a:pt x="18296" y="6253"/>
                  <a:pt x="18296" y="6238"/>
                  <a:pt x="18296" y="6238"/>
                </a:cubicBezTo>
                <a:cubicBezTo>
                  <a:pt x="18296" y="6238"/>
                  <a:pt x="18296" y="6222"/>
                  <a:pt x="18296" y="6222"/>
                </a:cubicBezTo>
                <a:cubicBezTo>
                  <a:pt x="18296" y="6238"/>
                  <a:pt x="18287" y="6238"/>
                  <a:pt x="18287" y="6238"/>
                </a:cubicBezTo>
                <a:close/>
                <a:moveTo>
                  <a:pt x="14205" y="2679"/>
                </a:moveTo>
                <a:cubicBezTo>
                  <a:pt x="14205" y="2664"/>
                  <a:pt x="14205" y="2664"/>
                  <a:pt x="14205" y="2664"/>
                </a:cubicBezTo>
                <a:cubicBezTo>
                  <a:pt x="14205" y="2664"/>
                  <a:pt x="14205" y="2664"/>
                  <a:pt x="14205" y="2679"/>
                </a:cubicBezTo>
                <a:cubicBezTo>
                  <a:pt x="14205" y="2679"/>
                  <a:pt x="14205" y="2679"/>
                  <a:pt x="14205" y="2679"/>
                </a:cubicBezTo>
                <a:close/>
                <a:moveTo>
                  <a:pt x="14196" y="2773"/>
                </a:moveTo>
                <a:cubicBezTo>
                  <a:pt x="14196" y="2757"/>
                  <a:pt x="14196" y="2757"/>
                  <a:pt x="14196" y="2757"/>
                </a:cubicBezTo>
                <a:cubicBezTo>
                  <a:pt x="14196" y="2773"/>
                  <a:pt x="14196" y="2773"/>
                  <a:pt x="14196" y="2773"/>
                </a:cubicBezTo>
                <a:close/>
                <a:moveTo>
                  <a:pt x="2938" y="2804"/>
                </a:moveTo>
                <a:cubicBezTo>
                  <a:pt x="2938" y="2804"/>
                  <a:pt x="2938" y="2804"/>
                  <a:pt x="2938" y="2804"/>
                </a:cubicBezTo>
                <a:cubicBezTo>
                  <a:pt x="2938" y="2804"/>
                  <a:pt x="2938" y="2804"/>
                  <a:pt x="2938" y="2804"/>
                </a:cubicBezTo>
                <a:cubicBezTo>
                  <a:pt x="2938" y="2804"/>
                  <a:pt x="2938" y="2804"/>
                  <a:pt x="2938" y="2804"/>
                </a:cubicBezTo>
                <a:cubicBezTo>
                  <a:pt x="2938" y="2804"/>
                  <a:pt x="2938" y="2804"/>
                  <a:pt x="2938" y="2804"/>
                </a:cubicBezTo>
                <a:close/>
                <a:moveTo>
                  <a:pt x="2956" y="2804"/>
                </a:moveTo>
                <a:cubicBezTo>
                  <a:pt x="2956" y="2804"/>
                  <a:pt x="2956" y="2788"/>
                  <a:pt x="2956" y="2788"/>
                </a:cubicBezTo>
                <a:cubicBezTo>
                  <a:pt x="2956" y="2788"/>
                  <a:pt x="2947" y="2788"/>
                  <a:pt x="2947" y="2788"/>
                </a:cubicBezTo>
                <a:cubicBezTo>
                  <a:pt x="2938" y="2788"/>
                  <a:pt x="2938" y="2804"/>
                  <a:pt x="2938" y="2804"/>
                </a:cubicBezTo>
                <a:cubicBezTo>
                  <a:pt x="2938" y="2804"/>
                  <a:pt x="2947" y="2804"/>
                  <a:pt x="2947" y="2804"/>
                </a:cubicBezTo>
                <a:cubicBezTo>
                  <a:pt x="2956" y="2804"/>
                  <a:pt x="2956" y="2804"/>
                  <a:pt x="2956" y="2804"/>
                </a:cubicBezTo>
                <a:close/>
                <a:moveTo>
                  <a:pt x="13921" y="2804"/>
                </a:moveTo>
                <a:cubicBezTo>
                  <a:pt x="13921" y="2804"/>
                  <a:pt x="13921" y="2819"/>
                  <a:pt x="13930" y="2819"/>
                </a:cubicBezTo>
                <a:cubicBezTo>
                  <a:pt x="13930" y="2819"/>
                  <a:pt x="13930" y="2819"/>
                  <a:pt x="13939" y="2819"/>
                </a:cubicBezTo>
                <a:cubicBezTo>
                  <a:pt x="13939" y="2804"/>
                  <a:pt x="13939" y="2804"/>
                  <a:pt x="13930" y="2788"/>
                </a:cubicBezTo>
                <a:cubicBezTo>
                  <a:pt x="13930" y="2788"/>
                  <a:pt x="13921" y="2804"/>
                  <a:pt x="13921" y="2804"/>
                </a:cubicBezTo>
                <a:close/>
                <a:moveTo>
                  <a:pt x="10416" y="9517"/>
                </a:moveTo>
                <a:cubicBezTo>
                  <a:pt x="10416" y="9517"/>
                  <a:pt x="10416" y="9517"/>
                  <a:pt x="10416" y="9517"/>
                </a:cubicBezTo>
                <a:cubicBezTo>
                  <a:pt x="10406" y="9517"/>
                  <a:pt x="10406" y="9517"/>
                  <a:pt x="10406" y="9517"/>
                </a:cubicBezTo>
                <a:cubicBezTo>
                  <a:pt x="10397" y="9517"/>
                  <a:pt x="10397" y="9517"/>
                  <a:pt x="10406" y="9532"/>
                </a:cubicBezTo>
                <a:cubicBezTo>
                  <a:pt x="10406" y="9532"/>
                  <a:pt x="10416" y="9532"/>
                  <a:pt x="10416" y="9517"/>
                </a:cubicBezTo>
                <a:close/>
                <a:moveTo>
                  <a:pt x="6022" y="4389"/>
                </a:moveTo>
                <a:cubicBezTo>
                  <a:pt x="6022" y="4373"/>
                  <a:pt x="6022" y="4373"/>
                  <a:pt x="6022" y="4373"/>
                </a:cubicBezTo>
                <a:cubicBezTo>
                  <a:pt x="6022" y="4389"/>
                  <a:pt x="6022" y="4389"/>
                  <a:pt x="6022" y="4389"/>
                </a:cubicBezTo>
                <a:close/>
                <a:moveTo>
                  <a:pt x="12475" y="986"/>
                </a:moveTo>
                <a:cubicBezTo>
                  <a:pt x="12475" y="970"/>
                  <a:pt x="12475" y="970"/>
                  <a:pt x="12475" y="970"/>
                </a:cubicBezTo>
                <a:cubicBezTo>
                  <a:pt x="12466" y="970"/>
                  <a:pt x="12466" y="970"/>
                  <a:pt x="12466" y="970"/>
                </a:cubicBezTo>
                <a:cubicBezTo>
                  <a:pt x="12466" y="986"/>
                  <a:pt x="12466" y="986"/>
                  <a:pt x="12466" y="1001"/>
                </a:cubicBezTo>
                <a:cubicBezTo>
                  <a:pt x="12475" y="1001"/>
                  <a:pt x="12475" y="986"/>
                  <a:pt x="12475" y="986"/>
                </a:cubicBezTo>
                <a:close/>
                <a:moveTo>
                  <a:pt x="18488" y="10123"/>
                </a:moveTo>
                <a:cubicBezTo>
                  <a:pt x="18488" y="10123"/>
                  <a:pt x="18488" y="10123"/>
                  <a:pt x="18488" y="10123"/>
                </a:cubicBezTo>
                <a:cubicBezTo>
                  <a:pt x="18488" y="10123"/>
                  <a:pt x="18479" y="10123"/>
                  <a:pt x="18479" y="10123"/>
                </a:cubicBezTo>
                <a:cubicBezTo>
                  <a:pt x="18479" y="10123"/>
                  <a:pt x="18479" y="10123"/>
                  <a:pt x="18479" y="10138"/>
                </a:cubicBezTo>
                <a:cubicBezTo>
                  <a:pt x="18488" y="10138"/>
                  <a:pt x="18488" y="10138"/>
                  <a:pt x="18488" y="10123"/>
                </a:cubicBezTo>
                <a:close/>
                <a:moveTo>
                  <a:pt x="14141" y="2897"/>
                </a:moveTo>
                <a:cubicBezTo>
                  <a:pt x="14141" y="2897"/>
                  <a:pt x="14150" y="2912"/>
                  <a:pt x="14150" y="2912"/>
                </a:cubicBezTo>
                <a:cubicBezTo>
                  <a:pt x="14150" y="2912"/>
                  <a:pt x="14150" y="2897"/>
                  <a:pt x="14150" y="2897"/>
                </a:cubicBezTo>
                <a:cubicBezTo>
                  <a:pt x="14150" y="2897"/>
                  <a:pt x="14141" y="2897"/>
                  <a:pt x="14141" y="2897"/>
                </a:cubicBezTo>
                <a:close/>
                <a:moveTo>
                  <a:pt x="9189" y="2928"/>
                </a:moveTo>
                <a:cubicBezTo>
                  <a:pt x="9189" y="2944"/>
                  <a:pt x="9189" y="2944"/>
                  <a:pt x="9189" y="2959"/>
                </a:cubicBezTo>
                <a:cubicBezTo>
                  <a:pt x="9207" y="2944"/>
                  <a:pt x="9207" y="2944"/>
                  <a:pt x="9189" y="2928"/>
                </a:cubicBezTo>
                <a:close/>
                <a:moveTo>
                  <a:pt x="5638" y="1219"/>
                </a:moveTo>
                <a:cubicBezTo>
                  <a:pt x="5647" y="1219"/>
                  <a:pt x="5647" y="1219"/>
                  <a:pt x="5647" y="1203"/>
                </a:cubicBezTo>
                <a:cubicBezTo>
                  <a:pt x="5647" y="1203"/>
                  <a:pt x="5638" y="1219"/>
                  <a:pt x="5638" y="1219"/>
                </a:cubicBezTo>
                <a:cubicBezTo>
                  <a:pt x="5638" y="1219"/>
                  <a:pt x="5638" y="1219"/>
                  <a:pt x="5638" y="1219"/>
                </a:cubicBezTo>
                <a:close/>
                <a:moveTo>
                  <a:pt x="13884" y="3254"/>
                </a:moveTo>
                <a:cubicBezTo>
                  <a:pt x="13884" y="3254"/>
                  <a:pt x="13875" y="3254"/>
                  <a:pt x="13875" y="3254"/>
                </a:cubicBezTo>
                <a:cubicBezTo>
                  <a:pt x="13875" y="3254"/>
                  <a:pt x="13875" y="3254"/>
                  <a:pt x="13875" y="3254"/>
                </a:cubicBezTo>
                <a:cubicBezTo>
                  <a:pt x="13875" y="3254"/>
                  <a:pt x="13875" y="3254"/>
                  <a:pt x="13875" y="3270"/>
                </a:cubicBezTo>
                <a:cubicBezTo>
                  <a:pt x="13884" y="3270"/>
                  <a:pt x="13884" y="3254"/>
                  <a:pt x="13884" y="3254"/>
                </a:cubicBezTo>
                <a:close/>
                <a:moveTo>
                  <a:pt x="9427" y="1250"/>
                </a:moveTo>
                <a:cubicBezTo>
                  <a:pt x="9427" y="1250"/>
                  <a:pt x="9427" y="1250"/>
                  <a:pt x="9427" y="1250"/>
                </a:cubicBezTo>
                <a:cubicBezTo>
                  <a:pt x="9427" y="1234"/>
                  <a:pt x="9418" y="1234"/>
                  <a:pt x="9418" y="1234"/>
                </a:cubicBezTo>
                <a:cubicBezTo>
                  <a:pt x="9418" y="1234"/>
                  <a:pt x="9418" y="1250"/>
                  <a:pt x="9418" y="1250"/>
                </a:cubicBezTo>
                <a:cubicBezTo>
                  <a:pt x="9418" y="1265"/>
                  <a:pt x="9427" y="1265"/>
                  <a:pt x="9427" y="1250"/>
                </a:cubicBezTo>
                <a:close/>
                <a:moveTo>
                  <a:pt x="9418" y="1234"/>
                </a:moveTo>
                <a:cubicBezTo>
                  <a:pt x="9418" y="1234"/>
                  <a:pt x="9418" y="1219"/>
                  <a:pt x="9418" y="1219"/>
                </a:cubicBezTo>
                <a:cubicBezTo>
                  <a:pt x="9418" y="1219"/>
                  <a:pt x="9418" y="1219"/>
                  <a:pt x="9418" y="1219"/>
                </a:cubicBezTo>
                <a:cubicBezTo>
                  <a:pt x="9418" y="1219"/>
                  <a:pt x="9418" y="1219"/>
                  <a:pt x="9418" y="1234"/>
                </a:cubicBezTo>
                <a:cubicBezTo>
                  <a:pt x="9418" y="1234"/>
                  <a:pt x="9418" y="1234"/>
                  <a:pt x="9418" y="1234"/>
                </a:cubicBezTo>
                <a:close/>
                <a:moveTo>
                  <a:pt x="13216" y="4435"/>
                </a:moveTo>
                <a:cubicBezTo>
                  <a:pt x="13225" y="4420"/>
                  <a:pt x="13225" y="4420"/>
                  <a:pt x="13225" y="4420"/>
                </a:cubicBezTo>
                <a:cubicBezTo>
                  <a:pt x="13216" y="4420"/>
                  <a:pt x="13216" y="4420"/>
                  <a:pt x="13216" y="4420"/>
                </a:cubicBezTo>
                <a:lnTo>
                  <a:pt x="13216" y="4435"/>
                </a:lnTo>
                <a:close/>
                <a:moveTo>
                  <a:pt x="5016" y="3472"/>
                </a:moveTo>
                <a:cubicBezTo>
                  <a:pt x="5016" y="3472"/>
                  <a:pt x="5016" y="3456"/>
                  <a:pt x="5016" y="3456"/>
                </a:cubicBezTo>
                <a:cubicBezTo>
                  <a:pt x="5016" y="3456"/>
                  <a:pt x="5016" y="3456"/>
                  <a:pt x="5016" y="3456"/>
                </a:cubicBezTo>
                <a:cubicBezTo>
                  <a:pt x="5016" y="3456"/>
                  <a:pt x="5006" y="3456"/>
                  <a:pt x="5006" y="3456"/>
                </a:cubicBezTo>
                <a:cubicBezTo>
                  <a:pt x="5006" y="3472"/>
                  <a:pt x="5016" y="3472"/>
                  <a:pt x="5016" y="3472"/>
                </a:cubicBezTo>
                <a:close/>
                <a:moveTo>
                  <a:pt x="6013" y="1452"/>
                </a:moveTo>
                <a:cubicBezTo>
                  <a:pt x="6013" y="1436"/>
                  <a:pt x="6013" y="1436"/>
                  <a:pt x="6013" y="1436"/>
                </a:cubicBezTo>
                <a:cubicBezTo>
                  <a:pt x="6004" y="1436"/>
                  <a:pt x="6004" y="1421"/>
                  <a:pt x="6004" y="1421"/>
                </a:cubicBezTo>
                <a:cubicBezTo>
                  <a:pt x="6004" y="1421"/>
                  <a:pt x="6004" y="1436"/>
                  <a:pt x="6004" y="1436"/>
                </a:cubicBezTo>
                <a:cubicBezTo>
                  <a:pt x="6004" y="1452"/>
                  <a:pt x="6004" y="1452"/>
                  <a:pt x="6013" y="1452"/>
                </a:cubicBezTo>
                <a:close/>
                <a:moveTo>
                  <a:pt x="12429" y="1483"/>
                </a:moveTo>
                <a:cubicBezTo>
                  <a:pt x="12420" y="1483"/>
                  <a:pt x="12420" y="1483"/>
                  <a:pt x="12411" y="1467"/>
                </a:cubicBezTo>
                <a:cubicBezTo>
                  <a:pt x="12411" y="1467"/>
                  <a:pt x="12402" y="1467"/>
                  <a:pt x="12402" y="1467"/>
                </a:cubicBezTo>
                <a:cubicBezTo>
                  <a:pt x="12402" y="1483"/>
                  <a:pt x="12402" y="1483"/>
                  <a:pt x="12402" y="1498"/>
                </a:cubicBezTo>
                <a:cubicBezTo>
                  <a:pt x="12402" y="1498"/>
                  <a:pt x="12411" y="1498"/>
                  <a:pt x="12411" y="1498"/>
                </a:cubicBezTo>
                <a:cubicBezTo>
                  <a:pt x="12420" y="1498"/>
                  <a:pt x="12420" y="1483"/>
                  <a:pt x="12429" y="1483"/>
                </a:cubicBezTo>
                <a:close/>
                <a:moveTo>
                  <a:pt x="12402" y="1498"/>
                </a:moveTo>
                <a:cubicBezTo>
                  <a:pt x="12402" y="1498"/>
                  <a:pt x="12402" y="1498"/>
                  <a:pt x="12402" y="1498"/>
                </a:cubicBezTo>
                <a:cubicBezTo>
                  <a:pt x="12393" y="1498"/>
                  <a:pt x="12393" y="1498"/>
                  <a:pt x="12393" y="1498"/>
                </a:cubicBezTo>
                <a:cubicBezTo>
                  <a:pt x="12393" y="1498"/>
                  <a:pt x="12402" y="1498"/>
                  <a:pt x="12402" y="1498"/>
                </a:cubicBezTo>
                <a:cubicBezTo>
                  <a:pt x="12402" y="1498"/>
                  <a:pt x="12402" y="1498"/>
                  <a:pt x="12402" y="1498"/>
                </a:cubicBezTo>
                <a:close/>
                <a:moveTo>
                  <a:pt x="18561" y="10138"/>
                </a:moveTo>
                <a:cubicBezTo>
                  <a:pt x="18561" y="10154"/>
                  <a:pt x="18561" y="10169"/>
                  <a:pt x="18571" y="10185"/>
                </a:cubicBezTo>
                <a:cubicBezTo>
                  <a:pt x="18571" y="10169"/>
                  <a:pt x="18571" y="10154"/>
                  <a:pt x="18561" y="10138"/>
                </a:cubicBezTo>
                <a:close/>
                <a:moveTo>
                  <a:pt x="6279" y="1560"/>
                </a:moveTo>
                <a:cubicBezTo>
                  <a:pt x="6279" y="1545"/>
                  <a:pt x="6288" y="1545"/>
                  <a:pt x="6279" y="1545"/>
                </a:cubicBezTo>
                <a:cubicBezTo>
                  <a:pt x="6279" y="1545"/>
                  <a:pt x="6279" y="1529"/>
                  <a:pt x="6269" y="1529"/>
                </a:cubicBezTo>
                <a:cubicBezTo>
                  <a:pt x="6279" y="1545"/>
                  <a:pt x="6269" y="1545"/>
                  <a:pt x="6279" y="1560"/>
                </a:cubicBezTo>
                <a:close/>
                <a:moveTo>
                  <a:pt x="20300" y="14707"/>
                </a:moveTo>
                <a:cubicBezTo>
                  <a:pt x="20291" y="14691"/>
                  <a:pt x="20282" y="14676"/>
                  <a:pt x="20273" y="14676"/>
                </a:cubicBezTo>
                <a:cubicBezTo>
                  <a:pt x="20282" y="14707"/>
                  <a:pt x="20291" y="14707"/>
                  <a:pt x="20300" y="14707"/>
                </a:cubicBezTo>
                <a:close/>
                <a:moveTo>
                  <a:pt x="20300" y="14707"/>
                </a:moveTo>
                <a:cubicBezTo>
                  <a:pt x="20309" y="14707"/>
                  <a:pt x="20309" y="14707"/>
                  <a:pt x="20309" y="14707"/>
                </a:cubicBezTo>
                <a:cubicBezTo>
                  <a:pt x="20309" y="14707"/>
                  <a:pt x="20309" y="14707"/>
                  <a:pt x="20309" y="14707"/>
                </a:cubicBezTo>
                <a:cubicBezTo>
                  <a:pt x="20309" y="14707"/>
                  <a:pt x="20309" y="14707"/>
                  <a:pt x="20309" y="14707"/>
                </a:cubicBezTo>
                <a:cubicBezTo>
                  <a:pt x="20309" y="14707"/>
                  <a:pt x="20309" y="14707"/>
                  <a:pt x="20300" y="14707"/>
                </a:cubicBezTo>
                <a:close/>
                <a:moveTo>
                  <a:pt x="11011" y="1623"/>
                </a:moveTo>
                <a:cubicBezTo>
                  <a:pt x="11011" y="1623"/>
                  <a:pt x="11001" y="1607"/>
                  <a:pt x="11001" y="1607"/>
                </a:cubicBezTo>
                <a:cubicBezTo>
                  <a:pt x="11001" y="1607"/>
                  <a:pt x="10992" y="1607"/>
                  <a:pt x="10992" y="1607"/>
                </a:cubicBezTo>
                <a:cubicBezTo>
                  <a:pt x="10992" y="1623"/>
                  <a:pt x="10992" y="1623"/>
                  <a:pt x="11001" y="1623"/>
                </a:cubicBezTo>
                <a:cubicBezTo>
                  <a:pt x="11001" y="1638"/>
                  <a:pt x="11011" y="1623"/>
                  <a:pt x="11011" y="1623"/>
                </a:cubicBezTo>
                <a:close/>
                <a:moveTo>
                  <a:pt x="10992" y="1607"/>
                </a:moveTo>
                <a:cubicBezTo>
                  <a:pt x="10992" y="1607"/>
                  <a:pt x="10992" y="1607"/>
                  <a:pt x="10992" y="1607"/>
                </a:cubicBezTo>
                <a:cubicBezTo>
                  <a:pt x="10983" y="1607"/>
                  <a:pt x="10983" y="1607"/>
                  <a:pt x="10983" y="1607"/>
                </a:cubicBezTo>
                <a:cubicBezTo>
                  <a:pt x="10983" y="1607"/>
                  <a:pt x="10983" y="1607"/>
                  <a:pt x="10983" y="1607"/>
                </a:cubicBezTo>
                <a:cubicBezTo>
                  <a:pt x="10983" y="1607"/>
                  <a:pt x="10992" y="1607"/>
                  <a:pt x="10992" y="1607"/>
                </a:cubicBezTo>
                <a:close/>
                <a:moveTo>
                  <a:pt x="16639" y="1638"/>
                </a:moveTo>
                <a:cubicBezTo>
                  <a:pt x="16639" y="1638"/>
                  <a:pt x="16630" y="1638"/>
                  <a:pt x="16630" y="1654"/>
                </a:cubicBezTo>
                <a:cubicBezTo>
                  <a:pt x="16630" y="1654"/>
                  <a:pt x="16630" y="1654"/>
                  <a:pt x="16630" y="1669"/>
                </a:cubicBezTo>
                <a:cubicBezTo>
                  <a:pt x="16639" y="1669"/>
                  <a:pt x="16639" y="1669"/>
                  <a:pt x="16648" y="1669"/>
                </a:cubicBezTo>
                <a:cubicBezTo>
                  <a:pt x="16648" y="1654"/>
                  <a:pt x="16648" y="1638"/>
                  <a:pt x="16639" y="1638"/>
                </a:cubicBezTo>
                <a:close/>
                <a:moveTo>
                  <a:pt x="16648" y="1669"/>
                </a:moveTo>
                <a:cubicBezTo>
                  <a:pt x="16648" y="1669"/>
                  <a:pt x="16648" y="1669"/>
                  <a:pt x="16648" y="1669"/>
                </a:cubicBezTo>
                <a:cubicBezTo>
                  <a:pt x="16648" y="1669"/>
                  <a:pt x="16648" y="1669"/>
                  <a:pt x="16648" y="1669"/>
                </a:cubicBezTo>
                <a:cubicBezTo>
                  <a:pt x="16648" y="1669"/>
                  <a:pt x="16648" y="1669"/>
                  <a:pt x="16648" y="1669"/>
                </a:cubicBezTo>
                <a:cubicBezTo>
                  <a:pt x="16648" y="1669"/>
                  <a:pt x="16648" y="1669"/>
                  <a:pt x="16648" y="1669"/>
                </a:cubicBezTo>
                <a:close/>
                <a:moveTo>
                  <a:pt x="4906" y="3705"/>
                </a:moveTo>
                <a:cubicBezTo>
                  <a:pt x="4906" y="3705"/>
                  <a:pt x="4906" y="3705"/>
                  <a:pt x="4906" y="3705"/>
                </a:cubicBezTo>
                <a:cubicBezTo>
                  <a:pt x="4906" y="3705"/>
                  <a:pt x="4906" y="3705"/>
                  <a:pt x="4906" y="3705"/>
                </a:cubicBezTo>
                <a:cubicBezTo>
                  <a:pt x="4906" y="3705"/>
                  <a:pt x="4906" y="3705"/>
                  <a:pt x="4906" y="3705"/>
                </a:cubicBezTo>
                <a:cubicBezTo>
                  <a:pt x="4906" y="3705"/>
                  <a:pt x="4906" y="3705"/>
                  <a:pt x="4906" y="3705"/>
                </a:cubicBezTo>
                <a:close/>
                <a:moveTo>
                  <a:pt x="4906" y="3736"/>
                </a:moveTo>
                <a:cubicBezTo>
                  <a:pt x="4906" y="3736"/>
                  <a:pt x="4906" y="3736"/>
                  <a:pt x="4906" y="3720"/>
                </a:cubicBezTo>
                <a:cubicBezTo>
                  <a:pt x="4906" y="3720"/>
                  <a:pt x="4906" y="3720"/>
                  <a:pt x="4906" y="3705"/>
                </a:cubicBezTo>
                <a:cubicBezTo>
                  <a:pt x="4906" y="3705"/>
                  <a:pt x="4897" y="3720"/>
                  <a:pt x="4897" y="3720"/>
                </a:cubicBezTo>
                <a:cubicBezTo>
                  <a:pt x="4897" y="3736"/>
                  <a:pt x="4897" y="3736"/>
                  <a:pt x="4906" y="3736"/>
                </a:cubicBezTo>
                <a:close/>
                <a:moveTo>
                  <a:pt x="9976" y="6720"/>
                </a:moveTo>
                <a:cubicBezTo>
                  <a:pt x="9967" y="6704"/>
                  <a:pt x="9967" y="6704"/>
                  <a:pt x="9967" y="6720"/>
                </a:cubicBezTo>
                <a:cubicBezTo>
                  <a:pt x="9967" y="6720"/>
                  <a:pt x="9967" y="6735"/>
                  <a:pt x="9967" y="6735"/>
                </a:cubicBezTo>
                <a:cubicBezTo>
                  <a:pt x="9967" y="6735"/>
                  <a:pt x="9967" y="6720"/>
                  <a:pt x="9976" y="6720"/>
                </a:cubicBezTo>
                <a:close/>
                <a:moveTo>
                  <a:pt x="6187" y="12516"/>
                </a:moveTo>
                <a:cubicBezTo>
                  <a:pt x="6187" y="12516"/>
                  <a:pt x="6187" y="12516"/>
                  <a:pt x="6187" y="12500"/>
                </a:cubicBezTo>
                <a:cubicBezTo>
                  <a:pt x="6187" y="12500"/>
                  <a:pt x="6187" y="12500"/>
                  <a:pt x="6187" y="12500"/>
                </a:cubicBezTo>
                <a:cubicBezTo>
                  <a:pt x="6187" y="12500"/>
                  <a:pt x="6178" y="12500"/>
                  <a:pt x="6178" y="12500"/>
                </a:cubicBezTo>
                <a:cubicBezTo>
                  <a:pt x="6178" y="12516"/>
                  <a:pt x="6178" y="12516"/>
                  <a:pt x="6187" y="12516"/>
                </a:cubicBezTo>
                <a:close/>
                <a:moveTo>
                  <a:pt x="11486" y="9812"/>
                </a:moveTo>
                <a:cubicBezTo>
                  <a:pt x="11486" y="9812"/>
                  <a:pt x="11486" y="9812"/>
                  <a:pt x="11486" y="9812"/>
                </a:cubicBezTo>
                <a:cubicBezTo>
                  <a:pt x="11486" y="9812"/>
                  <a:pt x="11486" y="9812"/>
                  <a:pt x="11486" y="9812"/>
                </a:cubicBezTo>
                <a:cubicBezTo>
                  <a:pt x="11486" y="9812"/>
                  <a:pt x="11486" y="9812"/>
                  <a:pt x="11486" y="9796"/>
                </a:cubicBezTo>
                <a:cubicBezTo>
                  <a:pt x="11486" y="9812"/>
                  <a:pt x="11486" y="9812"/>
                  <a:pt x="11486" y="9812"/>
                </a:cubicBezTo>
                <a:close/>
                <a:moveTo>
                  <a:pt x="11468" y="9812"/>
                </a:moveTo>
                <a:cubicBezTo>
                  <a:pt x="11468" y="9812"/>
                  <a:pt x="11477" y="9828"/>
                  <a:pt x="11477" y="9828"/>
                </a:cubicBezTo>
                <a:cubicBezTo>
                  <a:pt x="11477" y="9812"/>
                  <a:pt x="11477" y="9812"/>
                  <a:pt x="11486" y="9812"/>
                </a:cubicBezTo>
                <a:cubicBezTo>
                  <a:pt x="11477" y="9812"/>
                  <a:pt x="11468" y="9812"/>
                  <a:pt x="11468" y="9812"/>
                </a:cubicBezTo>
                <a:close/>
                <a:moveTo>
                  <a:pt x="18644" y="10465"/>
                </a:moveTo>
                <a:cubicBezTo>
                  <a:pt x="18644" y="10465"/>
                  <a:pt x="18644" y="10465"/>
                  <a:pt x="18644" y="10480"/>
                </a:cubicBezTo>
                <a:cubicBezTo>
                  <a:pt x="18644" y="10465"/>
                  <a:pt x="18653" y="10465"/>
                  <a:pt x="18653" y="10465"/>
                </a:cubicBezTo>
                <a:cubicBezTo>
                  <a:pt x="18644" y="10449"/>
                  <a:pt x="18644" y="10449"/>
                  <a:pt x="18644" y="10465"/>
                </a:cubicBezTo>
                <a:close/>
                <a:moveTo>
                  <a:pt x="7505" y="3954"/>
                </a:moveTo>
                <a:cubicBezTo>
                  <a:pt x="7505" y="3954"/>
                  <a:pt x="7505" y="3954"/>
                  <a:pt x="7505" y="3954"/>
                </a:cubicBezTo>
                <a:cubicBezTo>
                  <a:pt x="7505" y="3954"/>
                  <a:pt x="7505" y="3954"/>
                  <a:pt x="7505" y="3954"/>
                </a:cubicBezTo>
                <a:cubicBezTo>
                  <a:pt x="7505" y="3954"/>
                  <a:pt x="7505" y="3954"/>
                  <a:pt x="7505" y="3954"/>
                </a:cubicBezTo>
                <a:cubicBezTo>
                  <a:pt x="7505" y="3954"/>
                  <a:pt x="7505" y="3954"/>
                  <a:pt x="7505" y="3954"/>
                </a:cubicBezTo>
                <a:close/>
                <a:moveTo>
                  <a:pt x="7496" y="3923"/>
                </a:moveTo>
                <a:cubicBezTo>
                  <a:pt x="7487" y="3923"/>
                  <a:pt x="7487" y="3938"/>
                  <a:pt x="7478" y="3938"/>
                </a:cubicBezTo>
                <a:cubicBezTo>
                  <a:pt x="7487" y="3938"/>
                  <a:pt x="7487" y="3954"/>
                  <a:pt x="7496" y="3954"/>
                </a:cubicBezTo>
                <a:cubicBezTo>
                  <a:pt x="7496" y="3954"/>
                  <a:pt x="7505" y="3954"/>
                  <a:pt x="7505" y="3954"/>
                </a:cubicBezTo>
                <a:cubicBezTo>
                  <a:pt x="7505" y="3938"/>
                  <a:pt x="7505" y="3938"/>
                  <a:pt x="7505" y="3923"/>
                </a:cubicBezTo>
                <a:cubicBezTo>
                  <a:pt x="7505" y="3923"/>
                  <a:pt x="7496" y="3923"/>
                  <a:pt x="7496" y="3923"/>
                </a:cubicBezTo>
                <a:close/>
                <a:moveTo>
                  <a:pt x="6983" y="2120"/>
                </a:moveTo>
                <a:cubicBezTo>
                  <a:pt x="6983" y="2104"/>
                  <a:pt x="6974" y="2104"/>
                  <a:pt x="6974" y="2104"/>
                </a:cubicBezTo>
                <a:cubicBezTo>
                  <a:pt x="6974" y="2104"/>
                  <a:pt x="6965" y="2104"/>
                  <a:pt x="6965" y="2104"/>
                </a:cubicBezTo>
                <a:cubicBezTo>
                  <a:pt x="6965" y="2120"/>
                  <a:pt x="6974" y="2120"/>
                  <a:pt x="6974" y="2120"/>
                </a:cubicBezTo>
                <a:cubicBezTo>
                  <a:pt x="6983" y="2120"/>
                  <a:pt x="6983" y="2120"/>
                  <a:pt x="6983" y="2120"/>
                </a:cubicBezTo>
                <a:close/>
                <a:moveTo>
                  <a:pt x="11779" y="9905"/>
                </a:moveTo>
                <a:cubicBezTo>
                  <a:pt x="11779" y="9890"/>
                  <a:pt x="11779" y="9890"/>
                  <a:pt x="11779" y="9890"/>
                </a:cubicBezTo>
                <a:cubicBezTo>
                  <a:pt x="11770" y="9905"/>
                  <a:pt x="11770" y="9905"/>
                  <a:pt x="11770" y="9905"/>
                </a:cubicBezTo>
                <a:lnTo>
                  <a:pt x="11779" y="9905"/>
                </a:lnTo>
                <a:close/>
                <a:moveTo>
                  <a:pt x="5318" y="11568"/>
                </a:moveTo>
                <a:cubicBezTo>
                  <a:pt x="5318" y="11568"/>
                  <a:pt x="5318" y="11568"/>
                  <a:pt x="5318" y="11568"/>
                </a:cubicBezTo>
                <a:cubicBezTo>
                  <a:pt x="5318" y="11568"/>
                  <a:pt x="5318" y="11584"/>
                  <a:pt x="5318" y="11584"/>
                </a:cubicBezTo>
                <a:cubicBezTo>
                  <a:pt x="5318" y="11584"/>
                  <a:pt x="5318" y="11568"/>
                  <a:pt x="5318" y="11568"/>
                </a:cubicBezTo>
                <a:cubicBezTo>
                  <a:pt x="5318" y="11568"/>
                  <a:pt x="5318" y="11568"/>
                  <a:pt x="5318" y="11568"/>
                </a:cubicBezTo>
                <a:close/>
                <a:moveTo>
                  <a:pt x="10809" y="9097"/>
                </a:moveTo>
                <a:cubicBezTo>
                  <a:pt x="10809" y="9097"/>
                  <a:pt x="10809" y="9097"/>
                  <a:pt x="10809" y="9097"/>
                </a:cubicBezTo>
                <a:cubicBezTo>
                  <a:pt x="10809" y="9097"/>
                  <a:pt x="10809" y="9097"/>
                  <a:pt x="10809" y="9097"/>
                </a:cubicBezTo>
                <a:cubicBezTo>
                  <a:pt x="10809" y="9097"/>
                  <a:pt x="10809" y="9097"/>
                  <a:pt x="10809" y="9097"/>
                </a:cubicBezTo>
                <a:cubicBezTo>
                  <a:pt x="10809" y="9097"/>
                  <a:pt x="10809" y="9097"/>
                  <a:pt x="10809" y="9097"/>
                </a:cubicBezTo>
                <a:close/>
                <a:moveTo>
                  <a:pt x="10800" y="9113"/>
                </a:moveTo>
                <a:cubicBezTo>
                  <a:pt x="10800" y="9113"/>
                  <a:pt x="10809" y="9097"/>
                  <a:pt x="10809" y="9097"/>
                </a:cubicBezTo>
                <a:cubicBezTo>
                  <a:pt x="10800" y="9097"/>
                  <a:pt x="10800" y="9097"/>
                  <a:pt x="10800" y="9113"/>
                </a:cubicBezTo>
                <a:cubicBezTo>
                  <a:pt x="10800" y="9113"/>
                  <a:pt x="10800" y="9113"/>
                  <a:pt x="10800" y="9113"/>
                </a:cubicBezTo>
                <a:close/>
                <a:moveTo>
                  <a:pt x="11294" y="2260"/>
                </a:moveTo>
                <a:cubicBezTo>
                  <a:pt x="11294" y="2260"/>
                  <a:pt x="11294" y="2275"/>
                  <a:pt x="11303" y="2275"/>
                </a:cubicBezTo>
                <a:cubicBezTo>
                  <a:pt x="11303" y="2275"/>
                  <a:pt x="11303" y="2275"/>
                  <a:pt x="11303" y="2275"/>
                </a:cubicBezTo>
                <a:cubicBezTo>
                  <a:pt x="11313" y="2260"/>
                  <a:pt x="11303" y="2244"/>
                  <a:pt x="11303" y="2244"/>
                </a:cubicBezTo>
                <a:cubicBezTo>
                  <a:pt x="11294" y="2244"/>
                  <a:pt x="11294" y="2260"/>
                  <a:pt x="11294" y="2260"/>
                </a:cubicBezTo>
                <a:close/>
                <a:moveTo>
                  <a:pt x="13994" y="2384"/>
                </a:moveTo>
                <a:cubicBezTo>
                  <a:pt x="13994" y="2384"/>
                  <a:pt x="13994" y="2384"/>
                  <a:pt x="13985" y="2384"/>
                </a:cubicBezTo>
                <a:cubicBezTo>
                  <a:pt x="13985" y="2369"/>
                  <a:pt x="13985" y="2369"/>
                  <a:pt x="13985" y="2369"/>
                </a:cubicBezTo>
                <a:cubicBezTo>
                  <a:pt x="13976" y="2384"/>
                  <a:pt x="13976" y="2384"/>
                  <a:pt x="13985" y="2384"/>
                </a:cubicBezTo>
                <a:cubicBezTo>
                  <a:pt x="13985" y="2400"/>
                  <a:pt x="13985" y="2384"/>
                  <a:pt x="13994" y="2384"/>
                </a:cubicBezTo>
                <a:close/>
                <a:moveTo>
                  <a:pt x="13939" y="2415"/>
                </a:moveTo>
                <a:cubicBezTo>
                  <a:pt x="13939" y="2415"/>
                  <a:pt x="13939" y="2415"/>
                  <a:pt x="13939" y="2415"/>
                </a:cubicBezTo>
                <a:cubicBezTo>
                  <a:pt x="13939" y="2415"/>
                  <a:pt x="13948" y="2415"/>
                  <a:pt x="13948" y="2415"/>
                </a:cubicBezTo>
                <a:cubicBezTo>
                  <a:pt x="13939" y="2400"/>
                  <a:pt x="13939" y="2400"/>
                  <a:pt x="13939" y="2415"/>
                </a:cubicBezTo>
                <a:close/>
                <a:moveTo>
                  <a:pt x="19751" y="12702"/>
                </a:moveTo>
                <a:cubicBezTo>
                  <a:pt x="19742" y="12702"/>
                  <a:pt x="19742" y="12702"/>
                  <a:pt x="19742" y="12702"/>
                </a:cubicBezTo>
                <a:cubicBezTo>
                  <a:pt x="19742" y="12718"/>
                  <a:pt x="19742" y="12718"/>
                  <a:pt x="19742" y="12718"/>
                </a:cubicBezTo>
                <a:cubicBezTo>
                  <a:pt x="19751" y="12702"/>
                  <a:pt x="19751" y="12702"/>
                  <a:pt x="19751" y="12702"/>
                </a:cubicBezTo>
                <a:cubicBezTo>
                  <a:pt x="19751" y="12702"/>
                  <a:pt x="19751" y="12702"/>
                  <a:pt x="19751" y="12702"/>
                </a:cubicBezTo>
                <a:close/>
                <a:moveTo>
                  <a:pt x="9812" y="7217"/>
                </a:moveTo>
                <a:cubicBezTo>
                  <a:pt x="9821" y="7217"/>
                  <a:pt x="9821" y="7217"/>
                  <a:pt x="9821" y="7217"/>
                </a:cubicBezTo>
                <a:cubicBezTo>
                  <a:pt x="9821" y="7217"/>
                  <a:pt x="9821" y="7217"/>
                  <a:pt x="9821" y="7217"/>
                </a:cubicBezTo>
                <a:cubicBezTo>
                  <a:pt x="9821" y="7217"/>
                  <a:pt x="9821" y="7217"/>
                  <a:pt x="9821" y="7217"/>
                </a:cubicBezTo>
                <a:cubicBezTo>
                  <a:pt x="9821" y="7217"/>
                  <a:pt x="9812" y="7217"/>
                  <a:pt x="9812" y="7217"/>
                </a:cubicBezTo>
                <a:close/>
                <a:moveTo>
                  <a:pt x="9802" y="7232"/>
                </a:moveTo>
                <a:cubicBezTo>
                  <a:pt x="9802" y="7232"/>
                  <a:pt x="9802" y="7248"/>
                  <a:pt x="9812" y="7232"/>
                </a:cubicBezTo>
                <a:cubicBezTo>
                  <a:pt x="9812" y="7232"/>
                  <a:pt x="9812" y="7232"/>
                  <a:pt x="9812" y="7217"/>
                </a:cubicBezTo>
                <a:cubicBezTo>
                  <a:pt x="9812" y="7217"/>
                  <a:pt x="9812" y="7217"/>
                  <a:pt x="9802" y="7217"/>
                </a:cubicBezTo>
                <a:cubicBezTo>
                  <a:pt x="9802" y="7217"/>
                  <a:pt x="9802" y="7232"/>
                  <a:pt x="9802" y="7232"/>
                </a:cubicBezTo>
                <a:close/>
                <a:moveTo>
                  <a:pt x="6160" y="12904"/>
                </a:moveTo>
                <a:cubicBezTo>
                  <a:pt x="6169" y="12904"/>
                  <a:pt x="6169" y="12904"/>
                  <a:pt x="6169" y="12889"/>
                </a:cubicBezTo>
                <a:cubicBezTo>
                  <a:pt x="6169" y="12889"/>
                  <a:pt x="6160" y="12889"/>
                  <a:pt x="6160" y="12889"/>
                </a:cubicBezTo>
                <a:cubicBezTo>
                  <a:pt x="6160" y="12889"/>
                  <a:pt x="6160" y="12889"/>
                  <a:pt x="6160" y="12904"/>
                </a:cubicBezTo>
                <a:close/>
                <a:moveTo>
                  <a:pt x="247" y="5880"/>
                </a:moveTo>
                <a:cubicBezTo>
                  <a:pt x="247" y="5880"/>
                  <a:pt x="247" y="5880"/>
                  <a:pt x="247" y="5896"/>
                </a:cubicBezTo>
                <a:cubicBezTo>
                  <a:pt x="247" y="5880"/>
                  <a:pt x="256" y="5880"/>
                  <a:pt x="256" y="5880"/>
                </a:cubicBezTo>
                <a:cubicBezTo>
                  <a:pt x="256" y="5880"/>
                  <a:pt x="256" y="5865"/>
                  <a:pt x="247" y="5865"/>
                </a:cubicBezTo>
                <a:cubicBezTo>
                  <a:pt x="247" y="5865"/>
                  <a:pt x="247" y="5880"/>
                  <a:pt x="247" y="5880"/>
                </a:cubicBezTo>
                <a:close/>
                <a:moveTo>
                  <a:pt x="16301" y="13060"/>
                </a:moveTo>
                <a:cubicBezTo>
                  <a:pt x="16301" y="13060"/>
                  <a:pt x="16301" y="13060"/>
                  <a:pt x="16301" y="13060"/>
                </a:cubicBezTo>
                <a:cubicBezTo>
                  <a:pt x="16310" y="13060"/>
                  <a:pt x="16310" y="13060"/>
                  <a:pt x="16310" y="13060"/>
                </a:cubicBezTo>
                <a:cubicBezTo>
                  <a:pt x="16310" y="13060"/>
                  <a:pt x="16310" y="13044"/>
                  <a:pt x="16301" y="13044"/>
                </a:cubicBezTo>
                <a:cubicBezTo>
                  <a:pt x="16301" y="13044"/>
                  <a:pt x="16301" y="13060"/>
                  <a:pt x="16301" y="13060"/>
                </a:cubicBezTo>
                <a:close/>
                <a:moveTo>
                  <a:pt x="2224" y="5834"/>
                </a:moveTo>
                <a:cubicBezTo>
                  <a:pt x="2224" y="5834"/>
                  <a:pt x="2233" y="5818"/>
                  <a:pt x="2233" y="5818"/>
                </a:cubicBezTo>
                <a:cubicBezTo>
                  <a:pt x="2233" y="5818"/>
                  <a:pt x="2224" y="5803"/>
                  <a:pt x="2224" y="5803"/>
                </a:cubicBezTo>
                <a:cubicBezTo>
                  <a:pt x="2224" y="5803"/>
                  <a:pt x="2224" y="5818"/>
                  <a:pt x="2224" y="5818"/>
                </a:cubicBezTo>
                <a:cubicBezTo>
                  <a:pt x="2215" y="5834"/>
                  <a:pt x="2224" y="5834"/>
                  <a:pt x="2224" y="5834"/>
                </a:cubicBezTo>
                <a:close/>
                <a:moveTo>
                  <a:pt x="17930" y="13355"/>
                </a:moveTo>
                <a:cubicBezTo>
                  <a:pt x="17930" y="13371"/>
                  <a:pt x="17930" y="13371"/>
                  <a:pt x="17930" y="13371"/>
                </a:cubicBezTo>
                <a:cubicBezTo>
                  <a:pt x="17930" y="13355"/>
                  <a:pt x="17930" y="13355"/>
                  <a:pt x="17930" y="13355"/>
                </a:cubicBezTo>
                <a:close/>
                <a:moveTo>
                  <a:pt x="16401" y="13464"/>
                </a:moveTo>
                <a:cubicBezTo>
                  <a:pt x="16392" y="13464"/>
                  <a:pt x="16392" y="13479"/>
                  <a:pt x="16392" y="13479"/>
                </a:cubicBezTo>
                <a:cubicBezTo>
                  <a:pt x="16392" y="13479"/>
                  <a:pt x="16401" y="13495"/>
                  <a:pt x="16401" y="13495"/>
                </a:cubicBezTo>
                <a:cubicBezTo>
                  <a:pt x="16401" y="13479"/>
                  <a:pt x="16401" y="13479"/>
                  <a:pt x="16401" y="13464"/>
                </a:cubicBezTo>
                <a:cubicBezTo>
                  <a:pt x="16401" y="13464"/>
                  <a:pt x="16401" y="13464"/>
                  <a:pt x="16401" y="13464"/>
                </a:cubicBezTo>
                <a:close/>
                <a:moveTo>
                  <a:pt x="18204" y="13604"/>
                </a:moveTo>
                <a:cubicBezTo>
                  <a:pt x="18204" y="13604"/>
                  <a:pt x="18204" y="13604"/>
                  <a:pt x="18204" y="13604"/>
                </a:cubicBezTo>
                <a:cubicBezTo>
                  <a:pt x="18204" y="13604"/>
                  <a:pt x="18204" y="13604"/>
                  <a:pt x="18204" y="13604"/>
                </a:cubicBezTo>
                <a:cubicBezTo>
                  <a:pt x="18214" y="13604"/>
                  <a:pt x="18214" y="13604"/>
                  <a:pt x="18214" y="13604"/>
                </a:cubicBezTo>
                <a:cubicBezTo>
                  <a:pt x="18214" y="13604"/>
                  <a:pt x="18214" y="13604"/>
                  <a:pt x="18204" y="13604"/>
                </a:cubicBezTo>
                <a:close/>
                <a:moveTo>
                  <a:pt x="18140" y="13681"/>
                </a:moveTo>
                <a:cubicBezTo>
                  <a:pt x="18140" y="13697"/>
                  <a:pt x="18140" y="13697"/>
                  <a:pt x="18140" y="13697"/>
                </a:cubicBezTo>
                <a:cubicBezTo>
                  <a:pt x="18140" y="13697"/>
                  <a:pt x="18140" y="13681"/>
                  <a:pt x="18140" y="13681"/>
                </a:cubicBezTo>
                <a:cubicBezTo>
                  <a:pt x="18140" y="13681"/>
                  <a:pt x="18131" y="13681"/>
                  <a:pt x="18140" y="13681"/>
                </a:cubicBezTo>
                <a:close/>
                <a:moveTo>
                  <a:pt x="18589" y="13806"/>
                </a:moveTo>
                <a:cubicBezTo>
                  <a:pt x="18589" y="13806"/>
                  <a:pt x="18598" y="13806"/>
                  <a:pt x="18598" y="13806"/>
                </a:cubicBezTo>
                <a:cubicBezTo>
                  <a:pt x="18598" y="13806"/>
                  <a:pt x="18598" y="13806"/>
                  <a:pt x="18598" y="13806"/>
                </a:cubicBezTo>
                <a:cubicBezTo>
                  <a:pt x="18598" y="13790"/>
                  <a:pt x="18598" y="13790"/>
                  <a:pt x="18589" y="13806"/>
                </a:cubicBezTo>
                <a:close/>
                <a:moveTo>
                  <a:pt x="6919" y="14241"/>
                </a:moveTo>
                <a:cubicBezTo>
                  <a:pt x="6919" y="14241"/>
                  <a:pt x="6910" y="14241"/>
                  <a:pt x="6910" y="14241"/>
                </a:cubicBezTo>
                <a:cubicBezTo>
                  <a:pt x="6910" y="14241"/>
                  <a:pt x="6910" y="14241"/>
                  <a:pt x="6910" y="14241"/>
                </a:cubicBezTo>
                <a:cubicBezTo>
                  <a:pt x="6910" y="14241"/>
                  <a:pt x="6910" y="14241"/>
                  <a:pt x="6910" y="14241"/>
                </a:cubicBezTo>
                <a:cubicBezTo>
                  <a:pt x="6910" y="14241"/>
                  <a:pt x="6910" y="14241"/>
                  <a:pt x="6919" y="14241"/>
                </a:cubicBezTo>
                <a:close/>
                <a:moveTo>
                  <a:pt x="6947" y="14272"/>
                </a:moveTo>
                <a:cubicBezTo>
                  <a:pt x="6938" y="14241"/>
                  <a:pt x="6928" y="14241"/>
                  <a:pt x="6919" y="14241"/>
                </a:cubicBezTo>
                <a:cubicBezTo>
                  <a:pt x="6919" y="14272"/>
                  <a:pt x="6928" y="14272"/>
                  <a:pt x="6947" y="14272"/>
                </a:cubicBezTo>
                <a:close/>
                <a:moveTo>
                  <a:pt x="17134" y="14334"/>
                </a:moveTo>
                <a:cubicBezTo>
                  <a:pt x="17134" y="14334"/>
                  <a:pt x="17134" y="14350"/>
                  <a:pt x="17134" y="14350"/>
                </a:cubicBezTo>
                <a:cubicBezTo>
                  <a:pt x="17134" y="14350"/>
                  <a:pt x="17143" y="14350"/>
                  <a:pt x="17143" y="14350"/>
                </a:cubicBezTo>
                <a:cubicBezTo>
                  <a:pt x="17143" y="14350"/>
                  <a:pt x="17152" y="14350"/>
                  <a:pt x="17152" y="14334"/>
                </a:cubicBezTo>
                <a:cubicBezTo>
                  <a:pt x="17143" y="14334"/>
                  <a:pt x="17143" y="14318"/>
                  <a:pt x="17134" y="14334"/>
                </a:cubicBezTo>
                <a:close/>
                <a:moveTo>
                  <a:pt x="17124" y="14365"/>
                </a:moveTo>
                <a:cubicBezTo>
                  <a:pt x="17124" y="14350"/>
                  <a:pt x="17134" y="14350"/>
                  <a:pt x="17134" y="14350"/>
                </a:cubicBezTo>
                <a:cubicBezTo>
                  <a:pt x="17134" y="14350"/>
                  <a:pt x="17134" y="14350"/>
                  <a:pt x="17134" y="14350"/>
                </a:cubicBezTo>
                <a:cubicBezTo>
                  <a:pt x="17134" y="14350"/>
                  <a:pt x="17134" y="14350"/>
                  <a:pt x="17124" y="14350"/>
                </a:cubicBezTo>
                <a:cubicBezTo>
                  <a:pt x="17124" y="14350"/>
                  <a:pt x="17124" y="14350"/>
                  <a:pt x="17124" y="14365"/>
                </a:cubicBezTo>
                <a:close/>
                <a:moveTo>
                  <a:pt x="17124" y="14381"/>
                </a:moveTo>
                <a:cubicBezTo>
                  <a:pt x="17124" y="14365"/>
                  <a:pt x="17124" y="14365"/>
                  <a:pt x="17124" y="14365"/>
                </a:cubicBezTo>
                <a:cubicBezTo>
                  <a:pt x="17124" y="14365"/>
                  <a:pt x="17124" y="14365"/>
                  <a:pt x="17124" y="14365"/>
                </a:cubicBezTo>
                <a:cubicBezTo>
                  <a:pt x="17124" y="14365"/>
                  <a:pt x="17124" y="14381"/>
                  <a:pt x="17124" y="14381"/>
                </a:cubicBezTo>
                <a:close/>
                <a:moveTo>
                  <a:pt x="20154" y="14598"/>
                </a:moveTo>
                <a:cubicBezTo>
                  <a:pt x="20145" y="14614"/>
                  <a:pt x="20154" y="14614"/>
                  <a:pt x="20154" y="14614"/>
                </a:cubicBezTo>
                <a:cubicBezTo>
                  <a:pt x="20154" y="14614"/>
                  <a:pt x="20154" y="14598"/>
                  <a:pt x="20154" y="14598"/>
                </a:cubicBezTo>
                <a:cubicBezTo>
                  <a:pt x="20154" y="14598"/>
                  <a:pt x="20154" y="14598"/>
                  <a:pt x="20154" y="14598"/>
                </a:cubicBezTo>
                <a:cubicBezTo>
                  <a:pt x="20154" y="14598"/>
                  <a:pt x="20154" y="14598"/>
                  <a:pt x="20154" y="14598"/>
                </a:cubicBezTo>
                <a:close/>
                <a:moveTo>
                  <a:pt x="16841" y="14660"/>
                </a:moveTo>
                <a:cubicBezTo>
                  <a:pt x="16841" y="14660"/>
                  <a:pt x="16841" y="14660"/>
                  <a:pt x="16841" y="14660"/>
                </a:cubicBezTo>
                <a:cubicBezTo>
                  <a:pt x="16841" y="14660"/>
                  <a:pt x="16841" y="14676"/>
                  <a:pt x="16841" y="14676"/>
                </a:cubicBezTo>
                <a:cubicBezTo>
                  <a:pt x="16850" y="14676"/>
                  <a:pt x="16850" y="14660"/>
                  <a:pt x="16850" y="14660"/>
                </a:cubicBezTo>
                <a:cubicBezTo>
                  <a:pt x="16850" y="14660"/>
                  <a:pt x="16850" y="14660"/>
                  <a:pt x="16841" y="14660"/>
                </a:cubicBezTo>
                <a:close/>
                <a:moveTo>
                  <a:pt x="18259" y="14909"/>
                </a:moveTo>
                <a:cubicBezTo>
                  <a:pt x="18259" y="14925"/>
                  <a:pt x="18259" y="14925"/>
                  <a:pt x="18259" y="14925"/>
                </a:cubicBezTo>
                <a:cubicBezTo>
                  <a:pt x="18268" y="14925"/>
                  <a:pt x="18268" y="14925"/>
                  <a:pt x="18268" y="14925"/>
                </a:cubicBezTo>
                <a:cubicBezTo>
                  <a:pt x="18268" y="14909"/>
                  <a:pt x="18259" y="14909"/>
                  <a:pt x="18259" y="14909"/>
                </a:cubicBezTo>
                <a:cubicBezTo>
                  <a:pt x="18259" y="14909"/>
                  <a:pt x="18259" y="14909"/>
                  <a:pt x="18259" y="14909"/>
                </a:cubicBezTo>
                <a:close/>
                <a:moveTo>
                  <a:pt x="19989" y="14940"/>
                </a:moveTo>
                <a:cubicBezTo>
                  <a:pt x="19989" y="14956"/>
                  <a:pt x="19989" y="14956"/>
                  <a:pt x="19989" y="14956"/>
                </a:cubicBezTo>
                <a:cubicBezTo>
                  <a:pt x="19989" y="14956"/>
                  <a:pt x="19989" y="14956"/>
                  <a:pt x="19998" y="14956"/>
                </a:cubicBezTo>
                <a:cubicBezTo>
                  <a:pt x="19998" y="14956"/>
                  <a:pt x="19998" y="14956"/>
                  <a:pt x="19998" y="14956"/>
                </a:cubicBezTo>
                <a:cubicBezTo>
                  <a:pt x="19998" y="14940"/>
                  <a:pt x="19989" y="14940"/>
                  <a:pt x="19989" y="14940"/>
                </a:cubicBezTo>
                <a:close/>
                <a:moveTo>
                  <a:pt x="18168" y="15018"/>
                </a:moveTo>
                <a:cubicBezTo>
                  <a:pt x="18168" y="15018"/>
                  <a:pt x="18168" y="15018"/>
                  <a:pt x="18168" y="15018"/>
                </a:cubicBezTo>
                <a:cubicBezTo>
                  <a:pt x="18168" y="15018"/>
                  <a:pt x="18168" y="15002"/>
                  <a:pt x="18168" y="15002"/>
                </a:cubicBezTo>
                <a:cubicBezTo>
                  <a:pt x="18168" y="15002"/>
                  <a:pt x="18159" y="15002"/>
                  <a:pt x="18159" y="15002"/>
                </a:cubicBezTo>
                <a:cubicBezTo>
                  <a:pt x="18159" y="15018"/>
                  <a:pt x="18159" y="15018"/>
                  <a:pt x="18168" y="15018"/>
                </a:cubicBezTo>
                <a:close/>
                <a:moveTo>
                  <a:pt x="18360" y="15282"/>
                </a:moveTo>
                <a:cubicBezTo>
                  <a:pt x="18360" y="15297"/>
                  <a:pt x="18360" y="15297"/>
                  <a:pt x="18369" y="15297"/>
                </a:cubicBezTo>
                <a:cubicBezTo>
                  <a:pt x="18369" y="15297"/>
                  <a:pt x="18369" y="15297"/>
                  <a:pt x="18369" y="15297"/>
                </a:cubicBezTo>
                <a:cubicBezTo>
                  <a:pt x="18369" y="15297"/>
                  <a:pt x="18369" y="15282"/>
                  <a:pt x="18369" y="15282"/>
                </a:cubicBezTo>
                <a:cubicBezTo>
                  <a:pt x="18369" y="15282"/>
                  <a:pt x="18369" y="15282"/>
                  <a:pt x="18360" y="15282"/>
                </a:cubicBezTo>
                <a:close/>
                <a:moveTo>
                  <a:pt x="18323" y="15577"/>
                </a:moveTo>
                <a:cubicBezTo>
                  <a:pt x="18333" y="15562"/>
                  <a:pt x="18333" y="15562"/>
                  <a:pt x="18333" y="15546"/>
                </a:cubicBezTo>
                <a:cubicBezTo>
                  <a:pt x="18323" y="15546"/>
                  <a:pt x="18323" y="15546"/>
                  <a:pt x="18314" y="15546"/>
                </a:cubicBezTo>
                <a:cubicBezTo>
                  <a:pt x="18314" y="15562"/>
                  <a:pt x="18314" y="15562"/>
                  <a:pt x="18314" y="15562"/>
                </a:cubicBezTo>
                <a:cubicBezTo>
                  <a:pt x="18314" y="15577"/>
                  <a:pt x="18323" y="15577"/>
                  <a:pt x="18323" y="15577"/>
                </a:cubicBezTo>
                <a:close/>
                <a:moveTo>
                  <a:pt x="13143" y="15733"/>
                </a:moveTo>
                <a:cubicBezTo>
                  <a:pt x="13143" y="15733"/>
                  <a:pt x="13143" y="15733"/>
                  <a:pt x="13143" y="15733"/>
                </a:cubicBezTo>
                <a:cubicBezTo>
                  <a:pt x="13143" y="15733"/>
                  <a:pt x="13143" y="15733"/>
                  <a:pt x="13143" y="15748"/>
                </a:cubicBezTo>
                <a:cubicBezTo>
                  <a:pt x="13143" y="15748"/>
                  <a:pt x="13143" y="15748"/>
                  <a:pt x="13152" y="15748"/>
                </a:cubicBezTo>
                <a:cubicBezTo>
                  <a:pt x="13143" y="15733"/>
                  <a:pt x="13143" y="15733"/>
                  <a:pt x="13143" y="15733"/>
                </a:cubicBezTo>
                <a:close/>
                <a:moveTo>
                  <a:pt x="21280" y="16292"/>
                </a:moveTo>
                <a:cubicBezTo>
                  <a:pt x="21280" y="16292"/>
                  <a:pt x="21280" y="16292"/>
                  <a:pt x="21280" y="16292"/>
                </a:cubicBezTo>
                <a:cubicBezTo>
                  <a:pt x="21280" y="16276"/>
                  <a:pt x="21280" y="16276"/>
                  <a:pt x="21280" y="16276"/>
                </a:cubicBezTo>
                <a:cubicBezTo>
                  <a:pt x="21280" y="16276"/>
                  <a:pt x="21271" y="16276"/>
                  <a:pt x="21271" y="16276"/>
                </a:cubicBezTo>
                <a:cubicBezTo>
                  <a:pt x="21271" y="16292"/>
                  <a:pt x="21271" y="16292"/>
                  <a:pt x="21280" y="16292"/>
                </a:cubicBezTo>
                <a:close/>
                <a:moveTo>
                  <a:pt x="21280" y="16463"/>
                </a:moveTo>
                <a:cubicBezTo>
                  <a:pt x="21289" y="16463"/>
                  <a:pt x="21289" y="16463"/>
                  <a:pt x="21298" y="16463"/>
                </a:cubicBezTo>
                <a:cubicBezTo>
                  <a:pt x="21289" y="16463"/>
                  <a:pt x="21289" y="16447"/>
                  <a:pt x="21289" y="16447"/>
                </a:cubicBezTo>
                <a:cubicBezTo>
                  <a:pt x="21289" y="16447"/>
                  <a:pt x="21280" y="16447"/>
                  <a:pt x="21280" y="16463"/>
                </a:cubicBezTo>
                <a:cubicBezTo>
                  <a:pt x="21280" y="16463"/>
                  <a:pt x="21280" y="16463"/>
                  <a:pt x="21280" y="16463"/>
                </a:cubicBezTo>
                <a:close/>
                <a:moveTo>
                  <a:pt x="21325" y="16603"/>
                </a:moveTo>
                <a:cubicBezTo>
                  <a:pt x="21325" y="16603"/>
                  <a:pt x="21325" y="16603"/>
                  <a:pt x="21325" y="16603"/>
                </a:cubicBezTo>
                <a:cubicBezTo>
                  <a:pt x="21325" y="16618"/>
                  <a:pt x="21325" y="16618"/>
                  <a:pt x="21325" y="16618"/>
                </a:cubicBezTo>
                <a:lnTo>
                  <a:pt x="21325" y="16603"/>
                </a:lnTo>
                <a:close/>
                <a:moveTo>
                  <a:pt x="21225" y="16976"/>
                </a:moveTo>
                <a:cubicBezTo>
                  <a:pt x="21225" y="16976"/>
                  <a:pt x="21216" y="16991"/>
                  <a:pt x="21225" y="16991"/>
                </a:cubicBezTo>
                <a:cubicBezTo>
                  <a:pt x="21225" y="17007"/>
                  <a:pt x="21225" y="17007"/>
                  <a:pt x="21225" y="17007"/>
                </a:cubicBezTo>
                <a:cubicBezTo>
                  <a:pt x="21234" y="17007"/>
                  <a:pt x="21234" y="16991"/>
                  <a:pt x="21234" y="16991"/>
                </a:cubicBezTo>
                <a:cubicBezTo>
                  <a:pt x="21234" y="16976"/>
                  <a:pt x="21225" y="16976"/>
                  <a:pt x="21225" y="16976"/>
                </a:cubicBezTo>
                <a:close/>
                <a:moveTo>
                  <a:pt x="19568" y="19804"/>
                </a:moveTo>
                <a:cubicBezTo>
                  <a:pt x="19568" y="19804"/>
                  <a:pt x="19559" y="19804"/>
                  <a:pt x="19559" y="19804"/>
                </a:cubicBezTo>
                <a:cubicBezTo>
                  <a:pt x="19559" y="19819"/>
                  <a:pt x="19568" y="19819"/>
                  <a:pt x="19568" y="19819"/>
                </a:cubicBezTo>
                <a:cubicBezTo>
                  <a:pt x="19577" y="19819"/>
                  <a:pt x="19577" y="19819"/>
                  <a:pt x="19577" y="19819"/>
                </a:cubicBezTo>
                <a:cubicBezTo>
                  <a:pt x="19577" y="19804"/>
                  <a:pt x="19568" y="19804"/>
                  <a:pt x="19568" y="19804"/>
                </a:cubicBezTo>
                <a:close/>
                <a:moveTo>
                  <a:pt x="9903" y="7466"/>
                </a:moveTo>
                <a:cubicBezTo>
                  <a:pt x="9903" y="7466"/>
                  <a:pt x="9894" y="7466"/>
                  <a:pt x="9894" y="7466"/>
                </a:cubicBezTo>
                <a:cubicBezTo>
                  <a:pt x="9894" y="7481"/>
                  <a:pt x="9894" y="7481"/>
                  <a:pt x="9894" y="7481"/>
                </a:cubicBezTo>
                <a:cubicBezTo>
                  <a:pt x="9903" y="7481"/>
                  <a:pt x="9903" y="7481"/>
                  <a:pt x="9903" y="7481"/>
                </a:cubicBezTo>
                <a:cubicBezTo>
                  <a:pt x="9903" y="7481"/>
                  <a:pt x="9903" y="7466"/>
                  <a:pt x="9903" y="7466"/>
                </a:cubicBezTo>
                <a:close/>
                <a:moveTo>
                  <a:pt x="12978" y="4560"/>
                </a:moveTo>
                <a:cubicBezTo>
                  <a:pt x="12978" y="4560"/>
                  <a:pt x="12969" y="4560"/>
                  <a:pt x="12969" y="4560"/>
                </a:cubicBezTo>
                <a:cubicBezTo>
                  <a:pt x="12969" y="4560"/>
                  <a:pt x="12960" y="4575"/>
                  <a:pt x="12960" y="4575"/>
                </a:cubicBezTo>
                <a:cubicBezTo>
                  <a:pt x="12969" y="4575"/>
                  <a:pt x="12969" y="4575"/>
                  <a:pt x="12969" y="4575"/>
                </a:cubicBezTo>
                <a:cubicBezTo>
                  <a:pt x="12978" y="4575"/>
                  <a:pt x="12978" y="4560"/>
                  <a:pt x="12978" y="4560"/>
                </a:cubicBezTo>
                <a:close/>
                <a:moveTo>
                  <a:pt x="12960" y="4575"/>
                </a:moveTo>
                <a:cubicBezTo>
                  <a:pt x="12960" y="4575"/>
                  <a:pt x="12960" y="4575"/>
                  <a:pt x="12960" y="4575"/>
                </a:cubicBezTo>
                <a:cubicBezTo>
                  <a:pt x="12960" y="4575"/>
                  <a:pt x="12960" y="4575"/>
                  <a:pt x="12960" y="4575"/>
                </a:cubicBezTo>
                <a:cubicBezTo>
                  <a:pt x="12960" y="4575"/>
                  <a:pt x="12960" y="4575"/>
                  <a:pt x="12960" y="4575"/>
                </a:cubicBezTo>
                <a:cubicBezTo>
                  <a:pt x="12960" y="4575"/>
                  <a:pt x="12960" y="4575"/>
                  <a:pt x="12960" y="4575"/>
                </a:cubicBezTo>
                <a:close/>
                <a:moveTo>
                  <a:pt x="11148" y="4529"/>
                </a:moveTo>
                <a:cubicBezTo>
                  <a:pt x="11148" y="4529"/>
                  <a:pt x="11157" y="4529"/>
                  <a:pt x="11157" y="4529"/>
                </a:cubicBezTo>
                <a:cubicBezTo>
                  <a:pt x="11157" y="4529"/>
                  <a:pt x="11157" y="4529"/>
                  <a:pt x="11157" y="4529"/>
                </a:cubicBezTo>
                <a:cubicBezTo>
                  <a:pt x="11157" y="4513"/>
                  <a:pt x="11157" y="4513"/>
                  <a:pt x="11148" y="4529"/>
                </a:cubicBezTo>
                <a:close/>
                <a:moveTo>
                  <a:pt x="6416" y="21420"/>
                </a:moveTo>
                <a:cubicBezTo>
                  <a:pt x="6416" y="21420"/>
                  <a:pt x="6425" y="21420"/>
                  <a:pt x="6425" y="21420"/>
                </a:cubicBezTo>
                <a:cubicBezTo>
                  <a:pt x="6425" y="21420"/>
                  <a:pt x="6416" y="21420"/>
                  <a:pt x="6416" y="21420"/>
                </a:cubicBezTo>
                <a:cubicBezTo>
                  <a:pt x="6407" y="21420"/>
                  <a:pt x="6407" y="21420"/>
                  <a:pt x="6416" y="21420"/>
                </a:cubicBezTo>
                <a:close/>
                <a:moveTo>
                  <a:pt x="7386" y="3767"/>
                </a:moveTo>
                <a:cubicBezTo>
                  <a:pt x="7386" y="3783"/>
                  <a:pt x="7386" y="3783"/>
                  <a:pt x="7395" y="3783"/>
                </a:cubicBezTo>
                <a:cubicBezTo>
                  <a:pt x="7395" y="3783"/>
                  <a:pt x="7395" y="3767"/>
                  <a:pt x="7395" y="3767"/>
                </a:cubicBezTo>
                <a:cubicBezTo>
                  <a:pt x="7395" y="3767"/>
                  <a:pt x="7395" y="3767"/>
                  <a:pt x="7386" y="3767"/>
                </a:cubicBezTo>
                <a:close/>
                <a:moveTo>
                  <a:pt x="5922" y="4109"/>
                </a:moveTo>
                <a:cubicBezTo>
                  <a:pt x="5922" y="4109"/>
                  <a:pt x="5922" y="4109"/>
                  <a:pt x="5922" y="4109"/>
                </a:cubicBezTo>
                <a:cubicBezTo>
                  <a:pt x="5922" y="4109"/>
                  <a:pt x="5922" y="4109"/>
                  <a:pt x="5922" y="4125"/>
                </a:cubicBezTo>
                <a:cubicBezTo>
                  <a:pt x="5922" y="4125"/>
                  <a:pt x="5922" y="4125"/>
                  <a:pt x="5922" y="4125"/>
                </a:cubicBezTo>
                <a:lnTo>
                  <a:pt x="5922" y="4109"/>
                </a:lnTo>
                <a:close/>
                <a:moveTo>
                  <a:pt x="19413" y="4156"/>
                </a:moveTo>
                <a:cubicBezTo>
                  <a:pt x="19413" y="4156"/>
                  <a:pt x="19413" y="4156"/>
                  <a:pt x="19413" y="4171"/>
                </a:cubicBezTo>
                <a:cubicBezTo>
                  <a:pt x="19413" y="4171"/>
                  <a:pt x="19413" y="4171"/>
                  <a:pt x="19413" y="4171"/>
                </a:cubicBezTo>
                <a:cubicBezTo>
                  <a:pt x="19413" y="4171"/>
                  <a:pt x="19413" y="4156"/>
                  <a:pt x="19413" y="4156"/>
                </a:cubicBezTo>
                <a:close/>
                <a:moveTo>
                  <a:pt x="19413" y="4171"/>
                </a:moveTo>
                <a:cubicBezTo>
                  <a:pt x="19413" y="4171"/>
                  <a:pt x="19403" y="4171"/>
                  <a:pt x="19403" y="4171"/>
                </a:cubicBezTo>
                <a:cubicBezTo>
                  <a:pt x="19403" y="4171"/>
                  <a:pt x="19403" y="4171"/>
                  <a:pt x="19403" y="4171"/>
                </a:cubicBezTo>
                <a:cubicBezTo>
                  <a:pt x="19403" y="4171"/>
                  <a:pt x="19403" y="4171"/>
                  <a:pt x="19413" y="4171"/>
                </a:cubicBezTo>
                <a:cubicBezTo>
                  <a:pt x="19413" y="4171"/>
                  <a:pt x="19413" y="4171"/>
                  <a:pt x="19413" y="4171"/>
                </a:cubicBezTo>
                <a:close/>
                <a:moveTo>
                  <a:pt x="11313" y="4389"/>
                </a:moveTo>
                <a:cubicBezTo>
                  <a:pt x="11313" y="4389"/>
                  <a:pt x="11313" y="4389"/>
                  <a:pt x="11303" y="4389"/>
                </a:cubicBezTo>
                <a:cubicBezTo>
                  <a:pt x="11303" y="4389"/>
                  <a:pt x="11303" y="4389"/>
                  <a:pt x="11303" y="4389"/>
                </a:cubicBezTo>
                <a:cubicBezTo>
                  <a:pt x="11313" y="4389"/>
                  <a:pt x="11313" y="4389"/>
                  <a:pt x="11313" y="4389"/>
                </a:cubicBezTo>
                <a:cubicBezTo>
                  <a:pt x="11313" y="4389"/>
                  <a:pt x="11313" y="4389"/>
                  <a:pt x="11313" y="4389"/>
                </a:cubicBezTo>
                <a:close/>
                <a:moveTo>
                  <a:pt x="11313" y="4373"/>
                </a:moveTo>
                <a:cubicBezTo>
                  <a:pt x="11313" y="4373"/>
                  <a:pt x="11313" y="4389"/>
                  <a:pt x="11313" y="4389"/>
                </a:cubicBezTo>
                <a:cubicBezTo>
                  <a:pt x="11313" y="4389"/>
                  <a:pt x="11313" y="4373"/>
                  <a:pt x="11313" y="4373"/>
                </a:cubicBezTo>
                <a:close/>
                <a:moveTo>
                  <a:pt x="11770" y="9455"/>
                </a:moveTo>
                <a:cubicBezTo>
                  <a:pt x="11770" y="9455"/>
                  <a:pt x="11770" y="9455"/>
                  <a:pt x="11770" y="9455"/>
                </a:cubicBezTo>
                <a:cubicBezTo>
                  <a:pt x="11770" y="9455"/>
                  <a:pt x="11779" y="9455"/>
                  <a:pt x="11779" y="9455"/>
                </a:cubicBezTo>
                <a:cubicBezTo>
                  <a:pt x="11779" y="9455"/>
                  <a:pt x="11770" y="9455"/>
                  <a:pt x="11770" y="9455"/>
                </a:cubicBezTo>
                <a:close/>
                <a:moveTo>
                  <a:pt x="11075" y="10061"/>
                </a:moveTo>
                <a:cubicBezTo>
                  <a:pt x="11075" y="10061"/>
                  <a:pt x="11075" y="10061"/>
                  <a:pt x="11075" y="10061"/>
                </a:cubicBezTo>
                <a:cubicBezTo>
                  <a:pt x="11075" y="10061"/>
                  <a:pt x="11075" y="10061"/>
                  <a:pt x="11075" y="10061"/>
                </a:cubicBezTo>
                <a:close/>
                <a:moveTo>
                  <a:pt x="5373" y="11630"/>
                </a:moveTo>
                <a:cubicBezTo>
                  <a:pt x="5373" y="11630"/>
                  <a:pt x="5373" y="11630"/>
                  <a:pt x="5373" y="11630"/>
                </a:cubicBezTo>
                <a:cubicBezTo>
                  <a:pt x="5373" y="11615"/>
                  <a:pt x="5373" y="11615"/>
                  <a:pt x="5373" y="11630"/>
                </a:cubicBezTo>
                <a:close/>
                <a:moveTo>
                  <a:pt x="6068" y="12190"/>
                </a:moveTo>
                <a:cubicBezTo>
                  <a:pt x="6077" y="12190"/>
                  <a:pt x="6077" y="12190"/>
                  <a:pt x="6077" y="12190"/>
                </a:cubicBezTo>
                <a:cubicBezTo>
                  <a:pt x="6077" y="12190"/>
                  <a:pt x="6077" y="12190"/>
                  <a:pt x="6077" y="12190"/>
                </a:cubicBezTo>
                <a:lnTo>
                  <a:pt x="6068" y="12190"/>
                </a:lnTo>
                <a:close/>
                <a:moveTo>
                  <a:pt x="10269" y="9657"/>
                </a:moveTo>
                <a:cubicBezTo>
                  <a:pt x="10278" y="9657"/>
                  <a:pt x="10278" y="9657"/>
                  <a:pt x="10278" y="9657"/>
                </a:cubicBezTo>
                <a:cubicBezTo>
                  <a:pt x="10269" y="9657"/>
                  <a:pt x="10269" y="9657"/>
                  <a:pt x="10269" y="9657"/>
                </a:cubicBezTo>
                <a:close/>
                <a:moveTo>
                  <a:pt x="8722" y="426"/>
                </a:moveTo>
                <a:cubicBezTo>
                  <a:pt x="8722" y="426"/>
                  <a:pt x="8722" y="442"/>
                  <a:pt x="8722" y="442"/>
                </a:cubicBezTo>
                <a:cubicBezTo>
                  <a:pt x="8722" y="426"/>
                  <a:pt x="8722" y="426"/>
                  <a:pt x="8722" y="426"/>
                </a:cubicBezTo>
                <a:cubicBezTo>
                  <a:pt x="8722" y="426"/>
                  <a:pt x="8722" y="426"/>
                  <a:pt x="8722" y="426"/>
                </a:cubicBezTo>
                <a:close/>
                <a:moveTo>
                  <a:pt x="19010" y="7248"/>
                </a:moveTo>
                <a:cubicBezTo>
                  <a:pt x="19010" y="7248"/>
                  <a:pt x="19010" y="7248"/>
                  <a:pt x="19010" y="7248"/>
                </a:cubicBezTo>
                <a:cubicBezTo>
                  <a:pt x="19010" y="7248"/>
                  <a:pt x="19010" y="7248"/>
                  <a:pt x="19010" y="7248"/>
                </a:cubicBezTo>
                <a:cubicBezTo>
                  <a:pt x="19010" y="7248"/>
                  <a:pt x="19010" y="7248"/>
                  <a:pt x="19010" y="7248"/>
                </a:cubicBezTo>
                <a:cubicBezTo>
                  <a:pt x="19010" y="7248"/>
                  <a:pt x="19010" y="7248"/>
                  <a:pt x="19010" y="7248"/>
                </a:cubicBezTo>
                <a:close/>
                <a:moveTo>
                  <a:pt x="19019" y="7264"/>
                </a:moveTo>
                <a:cubicBezTo>
                  <a:pt x="19019" y="7264"/>
                  <a:pt x="19019" y="7248"/>
                  <a:pt x="19010" y="7248"/>
                </a:cubicBezTo>
                <a:cubicBezTo>
                  <a:pt x="19010" y="7264"/>
                  <a:pt x="19010" y="7264"/>
                  <a:pt x="19019" y="7264"/>
                </a:cubicBezTo>
                <a:close/>
                <a:moveTo>
                  <a:pt x="659" y="5772"/>
                </a:moveTo>
                <a:cubicBezTo>
                  <a:pt x="659" y="5772"/>
                  <a:pt x="659" y="5772"/>
                  <a:pt x="659" y="5772"/>
                </a:cubicBezTo>
                <a:cubicBezTo>
                  <a:pt x="659" y="5772"/>
                  <a:pt x="659" y="5772"/>
                  <a:pt x="659" y="5772"/>
                </a:cubicBezTo>
                <a:cubicBezTo>
                  <a:pt x="659" y="5772"/>
                  <a:pt x="659" y="5772"/>
                  <a:pt x="659" y="5772"/>
                </a:cubicBezTo>
                <a:close/>
                <a:moveTo>
                  <a:pt x="659" y="5787"/>
                </a:moveTo>
                <a:cubicBezTo>
                  <a:pt x="659" y="5787"/>
                  <a:pt x="659" y="5787"/>
                  <a:pt x="659" y="5772"/>
                </a:cubicBezTo>
                <a:cubicBezTo>
                  <a:pt x="650" y="5787"/>
                  <a:pt x="650" y="5787"/>
                  <a:pt x="659" y="5787"/>
                </a:cubicBezTo>
                <a:close/>
                <a:moveTo>
                  <a:pt x="19028" y="7279"/>
                </a:moveTo>
                <a:cubicBezTo>
                  <a:pt x="19028" y="7279"/>
                  <a:pt x="19028" y="7279"/>
                  <a:pt x="19028" y="7264"/>
                </a:cubicBezTo>
                <a:cubicBezTo>
                  <a:pt x="19019" y="7264"/>
                  <a:pt x="19019" y="7264"/>
                  <a:pt x="19019" y="7264"/>
                </a:cubicBezTo>
                <a:cubicBezTo>
                  <a:pt x="19019" y="7264"/>
                  <a:pt x="19019" y="7264"/>
                  <a:pt x="19019" y="7279"/>
                </a:cubicBezTo>
                <a:cubicBezTo>
                  <a:pt x="19019" y="7279"/>
                  <a:pt x="19028" y="7279"/>
                  <a:pt x="19028" y="7279"/>
                </a:cubicBezTo>
                <a:close/>
                <a:moveTo>
                  <a:pt x="19037" y="7295"/>
                </a:moveTo>
                <a:cubicBezTo>
                  <a:pt x="19037" y="7279"/>
                  <a:pt x="19028" y="7279"/>
                  <a:pt x="19028" y="7279"/>
                </a:cubicBezTo>
                <a:cubicBezTo>
                  <a:pt x="19028" y="7279"/>
                  <a:pt x="19028" y="7295"/>
                  <a:pt x="19037" y="7295"/>
                </a:cubicBezTo>
                <a:close/>
                <a:moveTo>
                  <a:pt x="18516" y="13899"/>
                </a:moveTo>
                <a:cubicBezTo>
                  <a:pt x="18516" y="13899"/>
                  <a:pt x="18516" y="13899"/>
                  <a:pt x="18516" y="13899"/>
                </a:cubicBezTo>
                <a:cubicBezTo>
                  <a:pt x="18516" y="13899"/>
                  <a:pt x="18516" y="13899"/>
                  <a:pt x="18516" y="13899"/>
                </a:cubicBezTo>
                <a:close/>
                <a:moveTo>
                  <a:pt x="16539" y="13992"/>
                </a:moveTo>
                <a:cubicBezTo>
                  <a:pt x="16548" y="13992"/>
                  <a:pt x="16548" y="13992"/>
                  <a:pt x="16548" y="13992"/>
                </a:cubicBezTo>
                <a:cubicBezTo>
                  <a:pt x="16548" y="13977"/>
                  <a:pt x="16548" y="13977"/>
                  <a:pt x="16548" y="13977"/>
                </a:cubicBezTo>
                <a:lnTo>
                  <a:pt x="16539" y="13992"/>
                </a:lnTo>
                <a:close/>
                <a:moveTo>
                  <a:pt x="18689" y="14381"/>
                </a:moveTo>
                <a:cubicBezTo>
                  <a:pt x="18689" y="14381"/>
                  <a:pt x="18689" y="14381"/>
                  <a:pt x="18689" y="14381"/>
                </a:cubicBezTo>
                <a:cubicBezTo>
                  <a:pt x="18689" y="14381"/>
                  <a:pt x="18689" y="14381"/>
                  <a:pt x="18680" y="14381"/>
                </a:cubicBezTo>
                <a:cubicBezTo>
                  <a:pt x="18689" y="14381"/>
                  <a:pt x="18689" y="14381"/>
                  <a:pt x="18689" y="14381"/>
                </a:cubicBezTo>
                <a:cubicBezTo>
                  <a:pt x="18689" y="14381"/>
                  <a:pt x="18689" y="14381"/>
                  <a:pt x="18689" y="14381"/>
                </a:cubicBezTo>
                <a:close/>
                <a:moveTo>
                  <a:pt x="18689" y="14381"/>
                </a:moveTo>
                <a:cubicBezTo>
                  <a:pt x="18689" y="14381"/>
                  <a:pt x="18689" y="14381"/>
                  <a:pt x="18689" y="14381"/>
                </a:cubicBezTo>
                <a:cubicBezTo>
                  <a:pt x="18689" y="14381"/>
                  <a:pt x="18689" y="14396"/>
                  <a:pt x="18689" y="14381"/>
                </a:cubicBezTo>
                <a:close/>
                <a:moveTo>
                  <a:pt x="915" y="5508"/>
                </a:moveTo>
                <a:cubicBezTo>
                  <a:pt x="915" y="5508"/>
                  <a:pt x="915" y="5508"/>
                  <a:pt x="915" y="5508"/>
                </a:cubicBezTo>
                <a:cubicBezTo>
                  <a:pt x="915" y="5508"/>
                  <a:pt x="915" y="5508"/>
                  <a:pt x="915" y="5508"/>
                </a:cubicBezTo>
                <a:cubicBezTo>
                  <a:pt x="915" y="5508"/>
                  <a:pt x="915" y="5508"/>
                  <a:pt x="915" y="5508"/>
                </a:cubicBezTo>
                <a:close/>
                <a:moveTo>
                  <a:pt x="7423" y="1141"/>
                </a:moveTo>
                <a:cubicBezTo>
                  <a:pt x="7423" y="1141"/>
                  <a:pt x="7423" y="1141"/>
                  <a:pt x="7432" y="1141"/>
                </a:cubicBezTo>
                <a:cubicBezTo>
                  <a:pt x="7432" y="1141"/>
                  <a:pt x="7432" y="1141"/>
                  <a:pt x="7432" y="1141"/>
                </a:cubicBezTo>
                <a:cubicBezTo>
                  <a:pt x="7432" y="1141"/>
                  <a:pt x="7432" y="1141"/>
                  <a:pt x="7432" y="1141"/>
                </a:cubicBezTo>
                <a:cubicBezTo>
                  <a:pt x="7432" y="1141"/>
                  <a:pt x="7423" y="1141"/>
                  <a:pt x="7423" y="1141"/>
                </a:cubicBezTo>
                <a:close/>
                <a:moveTo>
                  <a:pt x="20209" y="14614"/>
                </a:moveTo>
                <a:cubicBezTo>
                  <a:pt x="20209" y="14629"/>
                  <a:pt x="20209" y="14629"/>
                  <a:pt x="20209" y="14629"/>
                </a:cubicBezTo>
                <a:cubicBezTo>
                  <a:pt x="20209" y="14629"/>
                  <a:pt x="20209" y="14629"/>
                  <a:pt x="20209" y="14629"/>
                </a:cubicBezTo>
                <a:cubicBezTo>
                  <a:pt x="20209" y="14629"/>
                  <a:pt x="20209" y="14629"/>
                  <a:pt x="20209" y="14629"/>
                </a:cubicBezTo>
                <a:lnTo>
                  <a:pt x="20209" y="14614"/>
                </a:lnTo>
                <a:close/>
                <a:moveTo>
                  <a:pt x="18250" y="12687"/>
                </a:moveTo>
                <a:cubicBezTo>
                  <a:pt x="18250" y="12687"/>
                  <a:pt x="18250" y="12687"/>
                  <a:pt x="18250" y="12687"/>
                </a:cubicBezTo>
                <a:cubicBezTo>
                  <a:pt x="18250" y="12687"/>
                  <a:pt x="18250" y="12687"/>
                  <a:pt x="18250" y="12687"/>
                </a:cubicBezTo>
                <a:cubicBezTo>
                  <a:pt x="18250" y="12687"/>
                  <a:pt x="18250" y="12687"/>
                  <a:pt x="18250" y="12687"/>
                </a:cubicBezTo>
                <a:cubicBezTo>
                  <a:pt x="18250" y="12687"/>
                  <a:pt x="18250" y="12687"/>
                  <a:pt x="18250" y="12687"/>
                </a:cubicBezTo>
                <a:close/>
                <a:moveTo>
                  <a:pt x="18250" y="12702"/>
                </a:moveTo>
                <a:cubicBezTo>
                  <a:pt x="18250" y="12702"/>
                  <a:pt x="18250" y="12702"/>
                  <a:pt x="18250" y="12687"/>
                </a:cubicBezTo>
                <a:cubicBezTo>
                  <a:pt x="18250" y="12702"/>
                  <a:pt x="18241" y="12702"/>
                  <a:pt x="18241" y="12702"/>
                </a:cubicBezTo>
                <a:cubicBezTo>
                  <a:pt x="18241" y="12702"/>
                  <a:pt x="18250" y="12702"/>
                  <a:pt x="18250" y="12702"/>
                </a:cubicBezTo>
                <a:close/>
                <a:moveTo>
                  <a:pt x="19037" y="7310"/>
                </a:moveTo>
                <a:cubicBezTo>
                  <a:pt x="19037" y="7295"/>
                  <a:pt x="19037" y="7295"/>
                  <a:pt x="19037" y="7295"/>
                </a:cubicBezTo>
                <a:cubicBezTo>
                  <a:pt x="19037" y="7295"/>
                  <a:pt x="19037" y="7295"/>
                  <a:pt x="19037" y="7295"/>
                </a:cubicBezTo>
                <a:cubicBezTo>
                  <a:pt x="19037" y="7295"/>
                  <a:pt x="19037" y="7295"/>
                  <a:pt x="19037" y="7295"/>
                </a:cubicBezTo>
                <a:cubicBezTo>
                  <a:pt x="19037" y="7295"/>
                  <a:pt x="19037" y="7310"/>
                  <a:pt x="19037" y="7310"/>
                </a:cubicBezTo>
                <a:close/>
                <a:moveTo>
                  <a:pt x="20575" y="15080"/>
                </a:moveTo>
                <a:cubicBezTo>
                  <a:pt x="20575" y="15080"/>
                  <a:pt x="20575" y="15080"/>
                  <a:pt x="20575" y="15080"/>
                </a:cubicBezTo>
                <a:cubicBezTo>
                  <a:pt x="20575" y="15080"/>
                  <a:pt x="20575" y="15080"/>
                  <a:pt x="20575" y="15080"/>
                </a:cubicBezTo>
                <a:cubicBezTo>
                  <a:pt x="20566" y="15080"/>
                  <a:pt x="20575" y="15080"/>
                  <a:pt x="20575" y="15080"/>
                </a:cubicBezTo>
                <a:close/>
                <a:moveTo>
                  <a:pt x="12502" y="1327"/>
                </a:moveTo>
                <a:cubicBezTo>
                  <a:pt x="12502" y="1327"/>
                  <a:pt x="12502" y="1327"/>
                  <a:pt x="12502" y="1327"/>
                </a:cubicBezTo>
                <a:cubicBezTo>
                  <a:pt x="12502" y="1327"/>
                  <a:pt x="12502" y="1327"/>
                  <a:pt x="12502" y="1327"/>
                </a:cubicBezTo>
                <a:close/>
                <a:moveTo>
                  <a:pt x="20602" y="15220"/>
                </a:moveTo>
                <a:cubicBezTo>
                  <a:pt x="20612" y="15220"/>
                  <a:pt x="20612" y="15220"/>
                  <a:pt x="20612" y="15220"/>
                </a:cubicBezTo>
                <a:cubicBezTo>
                  <a:pt x="20612" y="15220"/>
                  <a:pt x="20612" y="15220"/>
                  <a:pt x="20612" y="15220"/>
                </a:cubicBezTo>
                <a:cubicBezTo>
                  <a:pt x="20612" y="15220"/>
                  <a:pt x="20612" y="15220"/>
                  <a:pt x="20612" y="15220"/>
                </a:cubicBezTo>
                <a:lnTo>
                  <a:pt x="20602" y="15220"/>
                </a:lnTo>
                <a:close/>
                <a:moveTo>
                  <a:pt x="18351" y="15531"/>
                </a:moveTo>
                <a:cubicBezTo>
                  <a:pt x="18351" y="15531"/>
                  <a:pt x="18351" y="15531"/>
                  <a:pt x="18351" y="15515"/>
                </a:cubicBezTo>
                <a:cubicBezTo>
                  <a:pt x="18351" y="15515"/>
                  <a:pt x="18351" y="15515"/>
                  <a:pt x="18351" y="15515"/>
                </a:cubicBezTo>
                <a:cubicBezTo>
                  <a:pt x="18342" y="15531"/>
                  <a:pt x="18342" y="15546"/>
                  <a:pt x="18333" y="15546"/>
                </a:cubicBezTo>
                <a:cubicBezTo>
                  <a:pt x="18333" y="15546"/>
                  <a:pt x="18333" y="15546"/>
                  <a:pt x="18333" y="15546"/>
                </a:cubicBezTo>
                <a:cubicBezTo>
                  <a:pt x="18333" y="15546"/>
                  <a:pt x="18333" y="15546"/>
                  <a:pt x="18333" y="15546"/>
                </a:cubicBezTo>
                <a:cubicBezTo>
                  <a:pt x="18342" y="15546"/>
                  <a:pt x="18342" y="15531"/>
                  <a:pt x="18351" y="15531"/>
                </a:cubicBezTo>
                <a:close/>
                <a:moveTo>
                  <a:pt x="13363" y="15795"/>
                </a:moveTo>
                <a:cubicBezTo>
                  <a:pt x="13363" y="15795"/>
                  <a:pt x="13363" y="15795"/>
                  <a:pt x="13363" y="15795"/>
                </a:cubicBezTo>
                <a:cubicBezTo>
                  <a:pt x="13363" y="15795"/>
                  <a:pt x="13363" y="15795"/>
                  <a:pt x="13363" y="15795"/>
                </a:cubicBezTo>
                <a:cubicBezTo>
                  <a:pt x="13363" y="15795"/>
                  <a:pt x="13363" y="15795"/>
                  <a:pt x="13363" y="15795"/>
                </a:cubicBezTo>
                <a:close/>
                <a:moveTo>
                  <a:pt x="5601" y="1763"/>
                </a:moveTo>
                <a:cubicBezTo>
                  <a:pt x="5592" y="1763"/>
                  <a:pt x="5592" y="1763"/>
                  <a:pt x="5592" y="1763"/>
                </a:cubicBezTo>
                <a:cubicBezTo>
                  <a:pt x="5601" y="1778"/>
                  <a:pt x="5601" y="1778"/>
                  <a:pt x="5601" y="1778"/>
                </a:cubicBezTo>
                <a:cubicBezTo>
                  <a:pt x="5601" y="1778"/>
                  <a:pt x="5601" y="1778"/>
                  <a:pt x="5601" y="1778"/>
                </a:cubicBezTo>
                <a:lnTo>
                  <a:pt x="5601" y="1763"/>
                </a:lnTo>
                <a:close/>
                <a:moveTo>
                  <a:pt x="11294" y="1794"/>
                </a:moveTo>
                <a:cubicBezTo>
                  <a:pt x="11294" y="1794"/>
                  <a:pt x="11294" y="1794"/>
                  <a:pt x="11294" y="1794"/>
                </a:cubicBezTo>
                <a:cubicBezTo>
                  <a:pt x="11294" y="1794"/>
                  <a:pt x="11294" y="1794"/>
                  <a:pt x="11294" y="1794"/>
                </a:cubicBezTo>
                <a:close/>
                <a:moveTo>
                  <a:pt x="11294" y="1794"/>
                </a:moveTo>
                <a:cubicBezTo>
                  <a:pt x="11294" y="1794"/>
                  <a:pt x="11294" y="1794"/>
                  <a:pt x="11294" y="1794"/>
                </a:cubicBezTo>
                <a:cubicBezTo>
                  <a:pt x="11294" y="1794"/>
                  <a:pt x="11294" y="1794"/>
                  <a:pt x="11294" y="1809"/>
                </a:cubicBezTo>
                <a:cubicBezTo>
                  <a:pt x="11294" y="1809"/>
                  <a:pt x="11294" y="1809"/>
                  <a:pt x="11294" y="1809"/>
                </a:cubicBezTo>
                <a:cubicBezTo>
                  <a:pt x="11294" y="1809"/>
                  <a:pt x="11294" y="1794"/>
                  <a:pt x="11294" y="1794"/>
                </a:cubicBezTo>
                <a:close/>
                <a:moveTo>
                  <a:pt x="14580" y="1856"/>
                </a:moveTo>
                <a:cubicBezTo>
                  <a:pt x="14580" y="1856"/>
                  <a:pt x="14580" y="1856"/>
                  <a:pt x="14580" y="1856"/>
                </a:cubicBezTo>
                <a:cubicBezTo>
                  <a:pt x="14580" y="1856"/>
                  <a:pt x="14580" y="1856"/>
                  <a:pt x="14580" y="1856"/>
                </a:cubicBezTo>
                <a:cubicBezTo>
                  <a:pt x="14580" y="1856"/>
                  <a:pt x="14580" y="1856"/>
                  <a:pt x="14580" y="1856"/>
                </a:cubicBezTo>
                <a:close/>
                <a:moveTo>
                  <a:pt x="1702" y="4917"/>
                </a:moveTo>
                <a:cubicBezTo>
                  <a:pt x="1702" y="4917"/>
                  <a:pt x="1702" y="4917"/>
                  <a:pt x="1702" y="4917"/>
                </a:cubicBezTo>
                <a:cubicBezTo>
                  <a:pt x="1702" y="4917"/>
                  <a:pt x="1702" y="4917"/>
                  <a:pt x="1702" y="4902"/>
                </a:cubicBezTo>
                <a:cubicBezTo>
                  <a:pt x="1702" y="4917"/>
                  <a:pt x="1702" y="4917"/>
                  <a:pt x="1702" y="4917"/>
                </a:cubicBezTo>
                <a:close/>
                <a:moveTo>
                  <a:pt x="1702" y="4917"/>
                </a:moveTo>
                <a:cubicBezTo>
                  <a:pt x="1702" y="4917"/>
                  <a:pt x="1702" y="4933"/>
                  <a:pt x="1702" y="4933"/>
                </a:cubicBezTo>
                <a:cubicBezTo>
                  <a:pt x="1702" y="4933"/>
                  <a:pt x="1702" y="4933"/>
                  <a:pt x="1702" y="4933"/>
                </a:cubicBezTo>
                <a:cubicBezTo>
                  <a:pt x="1693" y="4948"/>
                  <a:pt x="1684" y="4964"/>
                  <a:pt x="1684" y="4979"/>
                </a:cubicBezTo>
                <a:cubicBezTo>
                  <a:pt x="1675" y="4995"/>
                  <a:pt x="1675" y="5010"/>
                  <a:pt x="1684" y="5010"/>
                </a:cubicBezTo>
                <a:cubicBezTo>
                  <a:pt x="1684" y="5010"/>
                  <a:pt x="1693" y="5010"/>
                  <a:pt x="1693" y="5010"/>
                </a:cubicBezTo>
                <a:cubicBezTo>
                  <a:pt x="1712" y="4979"/>
                  <a:pt x="1730" y="4964"/>
                  <a:pt x="1739" y="4933"/>
                </a:cubicBezTo>
                <a:cubicBezTo>
                  <a:pt x="1739" y="4917"/>
                  <a:pt x="1739" y="4917"/>
                  <a:pt x="1730" y="4917"/>
                </a:cubicBezTo>
                <a:cubicBezTo>
                  <a:pt x="1730" y="4902"/>
                  <a:pt x="1721" y="4902"/>
                  <a:pt x="1721" y="4902"/>
                </a:cubicBezTo>
                <a:cubicBezTo>
                  <a:pt x="1712" y="4917"/>
                  <a:pt x="1712" y="4917"/>
                  <a:pt x="1702" y="4933"/>
                </a:cubicBezTo>
                <a:cubicBezTo>
                  <a:pt x="1702" y="4933"/>
                  <a:pt x="1702" y="4917"/>
                  <a:pt x="1702" y="4917"/>
                </a:cubicBezTo>
                <a:close/>
                <a:moveTo>
                  <a:pt x="16173" y="2073"/>
                </a:moveTo>
                <a:cubicBezTo>
                  <a:pt x="16173" y="2073"/>
                  <a:pt x="16182" y="2058"/>
                  <a:pt x="16182" y="2058"/>
                </a:cubicBezTo>
                <a:cubicBezTo>
                  <a:pt x="16182" y="2058"/>
                  <a:pt x="16173" y="2058"/>
                  <a:pt x="16173" y="2058"/>
                </a:cubicBezTo>
                <a:cubicBezTo>
                  <a:pt x="16173" y="2058"/>
                  <a:pt x="16173" y="2058"/>
                  <a:pt x="16173" y="2058"/>
                </a:cubicBezTo>
                <a:cubicBezTo>
                  <a:pt x="16173" y="2058"/>
                  <a:pt x="16173" y="2073"/>
                  <a:pt x="16173" y="2073"/>
                </a:cubicBezTo>
                <a:close/>
                <a:moveTo>
                  <a:pt x="2444" y="6984"/>
                </a:moveTo>
                <a:cubicBezTo>
                  <a:pt x="2453" y="6999"/>
                  <a:pt x="2453" y="6999"/>
                  <a:pt x="2453" y="6999"/>
                </a:cubicBezTo>
                <a:cubicBezTo>
                  <a:pt x="2453" y="6984"/>
                  <a:pt x="2453" y="6984"/>
                  <a:pt x="2444" y="6984"/>
                </a:cubicBezTo>
                <a:close/>
                <a:moveTo>
                  <a:pt x="6819" y="4824"/>
                </a:moveTo>
                <a:cubicBezTo>
                  <a:pt x="6819" y="4839"/>
                  <a:pt x="6819" y="4839"/>
                  <a:pt x="6819" y="4839"/>
                </a:cubicBezTo>
                <a:cubicBezTo>
                  <a:pt x="6828" y="4839"/>
                  <a:pt x="6828" y="4839"/>
                  <a:pt x="6819" y="4824"/>
                </a:cubicBezTo>
                <a:close/>
                <a:moveTo>
                  <a:pt x="15623" y="2337"/>
                </a:moveTo>
                <a:cubicBezTo>
                  <a:pt x="15623" y="2337"/>
                  <a:pt x="15623" y="2337"/>
                  <a:pt x="15623" y="2353"/>
                </a:cubicBezTo>
                <a:cubicBezTo>
                  <a:pt x="15623" y="2353"/>
                  <a:pt x="15623" y="2353"/>
                  <a:pt x="15623" y="2353"/>
                </a:cubicBezTo>
                <a:cubicBezTo>
                  <a:pt x="15623" y="2337"/>
                  <a:pt x="15623" y="2337"/>
                  <a:pt x="15623" y="2337"/>
                </a:cubicBezTo>
                <a:cubicBezTo>
                  <a:pt x="15623" y="2337"/>
                  <a:pt x="15623" y="2337"/>
                  <a:pt x="15623" y="2337"/>
                </a:cubicBezTo>
                <a:close/>
                <a:moveTo>
                  <a:pt x="15614" y="2337"/>
                </a:moveTo>
                <a:cubicBezTo>
                  <a:pt x="15614" y="2337"/>
                  <a:pt x="15623" y="2337"/>
                  <a:pt x="15623" y="2337"/>
                </a:cubicBezTo>
                <a:cubicBezTo>
                  <a:pt x="15623" y="2337"/>
                  <a:pt x="15614" y="2337"/>
                  <a:pt x="15614" y="2337"/>
                </a:cubicBezTo>
                <a:close/>
                <a:moveTo>
                  <a:pt x="6489" y="2384"/>
                </a:moveTo>
                <a:cubicBezTo>
                  <a:pt x="6480" y="2384"/>
                  <a:pt x="6480" y="2384"/>
                  <a:pt x="6480" y="2400"/>
                </a:cubicBezTo>
                <a:cubicBezTo>
                  <a:pt x="6489" y="2400"/>
                  <a:pt x="6489" y="2384"/>
                  <a:pt x="6489" y="2384"/>
                </a:cubicBezTo>
                <a:cubicBezTo>
                  <a:pt x="6489" y="2384"/>
                  <a:pt x="6489" y="2384"/>
                  <a:pt x="6489" y="2384"/>
                </a:cubicBezTo>
                <a:close/>
                <a:moveTo>
                  <a:pt x="5482" y="2446"/>
                </a:moveTo>
                <a:cubicBezTo>
                  <a:pt x="5482" y="2431"/>
                  <a:pt x="5482" y="2431"/>
                  <a:pt x="5482" y="2431"/>
                </a:cubicBezTo>
                <a:cubicBezTo>
                  <a:pt x="5473" y="2446"/>
                  <a:pt x="5473" y="2446"/>
                  <a:pt x="5473" y="2446"/>
                </a:cubicBezTo>
                <a:lnTo>
                  <a:pt x="5482" y="2446"/>
                </a:lnTo>
                <a:close/>
                <a:moveTo>
                  <a:pt x="14113" y="2897"/>
                </a:moveTo>
                <a:cubicBezTo>
                  <a:pt x="14104" y="2897"/>
                  <a:pt x="14104" y="2897"/>
                  <a:pt x="14104" y="2897"/>
                </a:cubicBezTo>
                <a:cubicBezTo>
                  <a:pt x="14104" y="2912"/>
                  <a:pt x="14104" y="2912"/>
                  <a:pt x="14104" y="2912"/>
                </a:cubicBezTo>
                <a:lnTo>
                  <a:pt x="14113" y="2897"/>
                </a:lnTo>
                <a:close/>
                <a:moveTo>
                  <a:pt x="5931" y="21373"/>
                </a:moveTo>
                <a:cubicBezTo>
                  <a:pt x="5931" y="21373"/>
                  <a:pt x="5940" y="21373"/>
                  <a:pt x="5940" y="21373"/>
                </a:cubicBezTo>
                <a:cubicBezTo>
                  <a:pt x="5940" y="21373"/>
                  <a:pt x="5940" y="21373"/>
                  <a:pt x="5940" y="21373"/>
                </a:cubicBezTo>
                <a:cubicBezTo>
                  <a:pt x="5940" y="21373"/>
                  <a:pt x="5940" y="21373"/>
                  <a:pt x="5931" y="21373"/>
                </a:cubicBezTo>
                <a:cubicBezTo>
                  <a:pt x="5931" y="21373"/>
                  <a:pt x="5931" y="21373"/>
                  <a:pt x="5931" y="21373"/>
                </a:cubicBezTo>
                <a:close/>
                <a:moveTo>
                  <a:pt x="5931" y="21373"/>
                </a:moveTo>
                <a:cubicBezTo>
                  <a:pt x="5931" y="21373"/>
                  <a:pt x="5922" y="21373"/>
                  <a:pt x="5922" y="21373"/>
                </a:cubicBezTo>
                <a:cubicBezTo>
                  <a:pt x="5931" y="21389"/>
                  <a:pt x="5931" y="21389"/>
                  <a:pt x="5931" y="21373"/>
                </a:cubicBezTo>
                <a:close/>
                <a:moveTo>
                  <a:pt x="11203" y="7015"/>
                </a:moveTo>
                <a:cubicBezTo>
                  <a:pt x="11203" y="7015"/>
                  <a:pt x="11203" y="7030"/>
                  <a:pt x="11212" y="7030"/>
                </a:cubicBezTo>
                <a:cubicBezTo>
                  <a:pt x="11212" y="7046"/>
                  <a:pt x="11221" y="7030"/>
                  <a:pt x="11230" y="7015"/>
                </a:cubicBezTo>
                <a:cubicBezTo>
                  <a:pt x="11248" y="6984"/>
                  <a:pt x="11248" y="6937"/>
                  <a:pt x="11239" y="6891"/>
                </a:cubicBezTo>
                <a:cubicBezTo>
                  <a:pt x="11230" y="6891"/>
                  <a:pt x="11221" y="6891"/>
                  <a:pt x="11212" y="6922"/>
                </a:cubicBezTo>
                <a:cubicBezTo>
                  <a:pt x="11194" y="6937"/>
                  <a:pt x="11194" y="6953"/>
                  <a:pt x="11194" y="6984"/>
                </a:cubicBezTo>
                <a:cubicBezTo>
                  <a:pt x="11194" y="6999"/>
                  <a:pt x="11194" y="6999"/>
                  <a:pt x="11203" y="7015"/>
                </a:cubicBezTo>
                <a:close/>
                <a:moveTo>
                  <a:pt x="11276" y="6487"/>
                </a:moveTo>
                <a:cubicBezTo>
                  <a:pt x="11276" y="6487"/>
                  <a:pt x="11285" y="6487"/>
                  <a:pt x="11285" y="6487"/>
                </a:cubicBezTo>
                <a:cubicBezTo>
                  <a:pt x="11294" y="6471"/>
                  <a:pt x="11294" y="6455"/>
                  <a:pt x="11285" y="6440"/>
                </a:cubicBezTo>
                <a:cubicBezTo>
                  <a:pt x="11285" y="6440"/>
                  <a:pt x="11276" y="6424"/>
                  <a:pt x="11276" y="6424"/>
                </a:cubicBezTo>
                <a:cubicBezTo>
                  <a:pt x="11267" y="6424"/>
                  <a:pt x="11267" y="6424"/>
                  <a:pt x="11267" y="6424"/>
                </a:cubicBezTo>
                <a:cubicBezTo>
                  <a:pt x="11258" y="6440"/>
                  <a:pt x="11258" y="6455"/>
                  <a:pt x="11258" y="6455"/>
                </a:cubicBezTo>
                <a:cubicBezTo>
                  <a:pt x="11267" y="6471"/>
                  <a:pt x="11267" y="6487"/>
                  <a:pt x="11276" y="6487"/>
                </a:cubicBezTo>
                <a:close/>
                <a:moveTo>
                  <a:pt x="11020" y="7341"/>
                </a:moveTo>
                <a:cubicBezTo>
                  <a:pt x="11029" y="7341"/>
                  <a:pt x="11029" y="7341"/>
                  <a:pt x="11029" y="7341"/>
                </a:cubicBezTo>
                <a:cubicBezTo>
                  <a:pt x="11029" y="7326"/>
                  <a:pt x="11029" y="7326"/>
                  <a:pt x="11020" y="7310"/>
                </a:cubicBezTo>
                <a:cubicBezTo>
                  <a:pt x="11020" y="7310"/>
                  <a:pt x="11011" y="7310"/>
                  <a:pt x="11011" y="7310"/>
                </a:cubicBezTo>
                <a:cubicBezTo>
                  <a:pt x="11011" y="7326"/>
                  <a:pt x="11011" y="7326"/>
                  <a:pt x="11011" y="7341"/>
                </a:cubicBezTo>
                <a:cubicBezTo>
                  <a:pt x="11011" y="7341"/>
                  <a:pt x="11020" y="7341"/>
                  <a:pt x="11020" y="7341"/>
                </a:cubicBezTo>
                <a:close/>
                <a:moveTo>
                  <a:pt x="11441" y="6720"/>
                </a:moveTo>
                <a:cubicBezTo>
                  <a:pt x="11450" y="6720"/>
                  <a:pt x="11450" y="6704"/>
                  <a:pt x="11459" y="6704"/>
                </a:cubicBezTo>
                <a:cubicBezTo>
                  <a:pt x="11459" y="6689"/>
                  <a:pt x="11459" y="6689"/>
                  <a:pt x="11459" y="6689"/>
                </a:cubicBezTo>
                <a:cubicBezTo>
                  <a:pt x="11459" y="6673"/>
                  <a:pt x="11450" y="6673"/>
                  <a:pt x="11441" y="6673"/>
                </a:cubicBezTo>
                <a:cubicBezTo>
                  <a:pt x="11441" y="6673"/>
                  <a:pt x="11432" y="6689"/>
                  <a:pt x="11432" y="6689"/>
                </a:cubicBezTo>
                <a:cubicBezTo>
                  <a:pt x="11432" y="6704"/>
                  <a:pt x="11441" y="6704"/>
                  <a:pt x="11441" y="6720"/>
                </a:cubicBezTo>
                <a:close/>
                <a:moveTo>
                  <a:pt x="11248" y="6891"/>
                </a:moveTo>
                <a:cubicBezTo>
                  <a:pt x="11239" y="6891"/>
                  <a:pt x="11239" y="6891"/>
                  <a:pt x="11239" y="6891"/>
                </a:cubicBezTo>
                <a:cubicBezTo>
                  <a:pt x="11239" y="6891"/>
                  <a:pt x="11239" y="6891"/>
                  <a:pt x="11239" y="6891"/>
                </a:cubicBezTo>
                <a:cubicBezTo>
                  <a:pt x="11239" y="6891"/>
                  <a:pt x="11239" y="6891"/>
                  <a:pt x="11239" y="6891"/>
                </a:cubicBezTo>
                <a:lnTo>
                  <a:pt x="11248" y="6891"/>
                </a:lnTo>
                <a:close/>
                <a:moveTo>
                  <a:pt x="11413" y="6844"/>
                </a:moveTo>
                <a:cubicBezTo>
                  <a:pt x="11422" y="6844"/>
                  <a:pt x="11422" y="6844"/>
                  <a:pt x="11422" y="6844"/>
                </a:cubicBezTo>
                <a:cubicBezTo>
                  <a:pt x="11422" y="6844"/>
                  <a:pt x="11422" y="6828"/>
                  <a:pt x="11422" y="6828"/>
                </a:cubicBezTo>
                <a:cubicBezTo>
                  <a:pt x="11422" y="6828"/>
                  <a:pt x="11422" y="6828"/>
                  <a:pt x="11422" y="6828"/>
                </a:cubicBezTo>
                <a:lnTo>
                  <a:pt x="11413" y="6844"/>
                </a:lnTo>
                <a:close/>
              </a:path>
            </a:pathLst>
          </a:custGeom>
          <a:solidFill>
            <a:schemeClr val="accent6">
              <a:alpha val="30000"/>
            </a:schemeClr>
          </a:solidFill>
          <a:ln w="12700">
            <a:miter lim="400000"/>
          </a:ln>
        </p:spPr>
        <p:txBody>
          <a:bodyPr tIns="91439" bIns="91439"/>
          <a:lstStyle/>
          <a:p>
            <a:pPr>
              <a:defRPr sz="3200" b="0">
                <a:solidFill>
                  <a:srgbClr val="FFFFFF"/>
                </a:solidFill>
                <a:latin typeface="+mn-lt"/>
                <a:ea typeface="+mn-ea"/>
                <a:cs typeface="+mn-cs"/>
                <a:sym typeface="Helvetica Neue Medium"/>
              </a:defRPr>
            </a:pPr>
            <a:endParaRPr/>
          </a:p>
        </p:txBody>
      </p:sp>
      <p:sp>
        <p:nvSpPr>
          <p:cNvPr id="206" name="Title text here"/>
          <p:cNvSpPr txBox="1"/>
          <p:nvPr/>
        </p:nvSpPr>
        <p:spPr>
          <a:xfrm>
            <a:off x="3804031" y="64043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207" name="Lorem ipsum dolor sit amet, consectetur adipiscing elit, sed do eiusmod tempor incididunt ut labore et dolore magna Pretium vulputate sapien nec sagittis aliquam malesuada. Ornare arcu dui vivamus arcu. Sed tempus urna et pharetra"/>
          <p:cNvSpPr txBox="1"/>
          <p:nvPr/>
        </p:nvSpPr>
        <p:spPr>
          <a:xfrm>
            <a:off x="3860800" y="8102600"/>
            <a:ext cx="8208529" cy="1795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
        <p:nvSpPr>
          <p:cNvPr id="208" name="Circle"/>
          <p:cNvSpPr/>
          <p:nvPr/>
        </p:nvSpPr>
        <p:spPr>
          <a:xfrm>
            <a:off x="10233717" y="3573928"/>
            <a:ext cx="1072855" cy="1072854"/>
          </a:xfrm>
          <a:prstGeom prst="ellipse">
            <a:avLst/>
          </a:prstGeom>
          <a:gradFill flip="none" rotWithShape="1">
            <a:gsLst>
              <a:gs pos="0">
                <a:schemeClr val="accent4"/>
              </a:gs>
              <a:gs pos="100000">
                <a:schemeClr val="accent3"/>
              </a:gs>
            </a:gsLst>
            <a:lin ang="809540" scaled="0"/>
          </a:gra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09" name="Graphic 179"/>
          <p:cNvSpPr/>
          <p:nvPr/>
        </p:nvSpPr>
        <p:spPr>
          <a:xfrm>
            <a:off x="10606487" y="3927306"/>
            <a:ext cx="385141" cy="385086"/>
          </a:xfrm>
          <a:custGeom>
            <a:avLst/>
            <a:gdLst/>
            <a:ahLst/>
            <a:cxnLst>
              <a:cxn ang="0">
                <a:pos x="wd2" y="hd2"/>
              </a:cxn>
              <a:cxn ang="5400000">
                <a:pos x="wd2" y="hd2"/>
              </a:cxn>
              <a:cxn ang="10800000">
                <a:pos x="wd2" y="hd2"/>
              </a:cxn>
              <a:cxn ang="16200000">
                <a:pos x="wd2" y="hd2"/>
              </a:cxn>
            </a:cxnLst>
            <a:rect l="0" t="0" r="r" b="b"/>
            <a:pathLst>
              <a:path w="21489" h="21507" extrusionOk="0">
                <a:moveTo>
                  <a:pt x="21017" y="7439"/>
                </a:moveTo>
                <a:lnTo>
                  <a:pt x="963" y="44"/>
                </a:lnTo>
                <a:cubicBezTo>
                  <a:pt x="592" y="-93"/>
                  <a:pt x="181" y="97"/>
                  <a:pt x="44" y="469"/>
                </a:cubicBezTo>
                <a:cubicBezTo>
                  <a:pt x="-15" y="629"/>
                  <a:pt x="-15" y="804"/>
                  <a:pt x="44" y="964"/>
                </a:cubicBezTo>
                <a:lnTo>
                  <a:pt x="7431" y="21038"/>
                </a:lnTo>
                <a:cubicBezTo>
                  <a:pt x="7534" y="21316"/>
                  <a:pt x="7796" y="21502"/>
                  <a:pt x="8092" y="21507"/>
                </a:cubicBezTo>
                <a:lnTo>
                  <a:pt x="8106" y="21507"/>
                </a:lnTo>
                <a:cubicBezTo>
                  <a:pt x="8396" y="21507"/>
                  <a:pt x="8658" y="21332"/>
                  <a:pt x="8769" y="21063"/>
                </a:cubicBezTo>
                <a:lnTo>
                  <a:pt x="12350" y="12358"/>
                </a:lnTo>
                <a:lnTo>
                  <a:pt x="21045" y="8774"/>
                </a:lnTo>
                <a:cubicBezTo>
                  <a:pt x="21411" y="8623"/>
                  <a:pt x="21585" y="8204"/>
                  <a:pt x="21434" y="7838"/>
                </a:cubicBezTo>
                <a:cubicBezTo>
                  <a:pt x="21358" y="7652"/>
                  <a:pt x="21208" y="7507"/>
                  <a:pt x="21020" y="7438"/>
                </a:cubicBezTo>
                <a:close/>
              </a:path>
            </a:pathLst>
          </a:cu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11" name="Circle"/>
          <p:cNvSpPr/>
          <p:nvPr/>
        </p:nvSpPr>
        <p:spPr>
          <a:xfrm>
            <a:off x="18183917" y="4132728"/>
            <a:ext cx="1072855" cy="1072854"/>
          </a:xfrm>
          <a:prstGeom prst="ellipse">
            <a:avLst/>
          </a:prstGeom>
          <a:gradFill flip="none" rotWithShape="1">
            <a:gsLst>
              <a:gs pos="0">
                <a:schemeClr val="accent6"/>
              </a:gs>
              <a:gs pos="100000">
                <a:schemeClr val="accent1"/>
              </a:gs>
            </a:gsLst>
            <a:lin ang="809540" scaled="0"/>
          </a:gra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12" name="Graphic 179"/>
          <p:cNvSpPr/>
          <p:nvPr/>
        </p:nvSpPr>
        <p:spPr>
          <a:xfrm>
            <a:off x="18556687" y="4486106"/>
            <a:ext cx="385141" cy="385086"/>
          </a:xfrm>
          <a:custGeom>
            <a:avLst/>
            <a:gdLst/>
            <a:ahLst/>
            <a:cxnLst>
              <a:cxn ang="0">
                <a:pos x="wd2" y="hd2"/>
              </a:cxn>
              <a:cxn ang="5400000">
                <a:pos x="wd2" y="hd2"/>
              </a:cxn>
              <a:cxn ang="10800000">
                <a:pos x="wd2" y="hd2"/>
              </a:cxn>
              <a:cxn ang="16200000">
                <a:pos x="wd2" y="hd2"/>
              </a:cxn>
            </a:cxnLst>
            <a:rect l="0" t="0" r="r" b="b"/>
            <a:pathLst>
              <a:path w="21489" h="21507" extrusionOk="0">
                <a:moveTo>
                  <a:pt x="21017" y="7439"/>
                </a:moveTo>
                <a:lnTo>
                  <a:pt x="963" y="44"/>
                </a:lnTo>
                <a:cubicBezTo>
                  <a:pt x="592" y="-93"/>
                  <a:pt x="181" y="97"/>
                  <a:pt x="44" y="469"/>
                </a:cubicBezTo>
                <a:cubicBezTo>
                  <a:pt x="-15" y="629"/>
                  <a:pt x="-15" y="804"/>
                  <a:pt x="44" y="964"/>
                </a:cubicBezTo>
                <a:lnTo>
                  <a:pt x="7431" y="21038"/>
                </a:lnTo>
                <a:cubicBezTo>
                  <a:pt x="7534" y="21316"/>
                  <a:pt x="7796" y="21502"/>
                  <a:pt x="8092" y="21507"/>
                </a:cubicBezTo>
                <a:lnTo>
                  <a:pt x="8106" y="21507"/>
                </a:lnTo>
                <a:cubicBezTo>
                  <a:pt x="8396" y="21507"/>
                  <a:pt x="8658" y="21332"/>
                  <a:pt x="8769" y="21063"/>
                </a:cubicBezTo>
                <a:lnTo>
                  <a:pt x="12350" y="12358"/>
                </a:lnTo>
                <a:lnTo>
                  <a:pt x="21045" y="8774"/>
                </a:lnTo>
                <a:cubicBezTo>
                  <a:pt x="21411" y="8623"/>
                  <a:pt x="21585" y="8204"/>
                  <a:pt x="21434" y="7838"/>
                </a:cubicBezTo>
                <a:cubicBezTo>
                  <a:pt x="21358" y="7652"/>
                  <a:pt x="21208" y="7507"/>
                  <a:pt x="21020" y="7438"/>
                </a:cubicBezTo>
                <a:close/>
              </a:path>
            </a:pathLst>
          </a:cu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14" name="Circle"/>
          <p:cNvSpPr/>
          <p:nvPr/>
        </p:nvSpPr>
        <p:spPr>
          <a:xfrm>
            <a:off x="19911117" y="8780928"/>
            <a:ext cx="1072855" cy="1072854"/>
          </a:xfrm>
          <a:prstGeom prst="ellipse">
            <a:avLst/>
          </a:prstGeom>
          <a:gradFill flip="none" rotWithShape="1">
            <a:gsLst>
              <a:gs pos="0">
                <a:schemeClr val="accent4"/>
              </a:gs>
              <a:gs pos="100000">
                <a:schemeClr val="accent3"/>
              </a:gs>
            </a:gsLst>
            <a:lin ang="809540" scaled="0"/>
          </a:gra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15" name="Graphic 179"/>
          <p:cNvSpPr/>
          <p:nvPr/>
        </p:nvSpPr>
        <p:spPr>
          <a:xfrm>
            <a:off x="20283887" y="9134306"/>
            <a:ext cx="385141" cy="385086"/>
          </a:xfrm>
          <a:custGeom>
            <a:avLst/>
            <a:gdLst/>
            <a:ahLst/>
            <a:cxnLst>
              <a:cxn ang="0">
                <a:pos x="wd2" y="hd2"/>
              </a:cxn>
              <a:cxn ang="5400000">
                <a:pos x="wd2" y="hd2"/>
              </a:cxn>
              <a:cxn ang="10800000">
                <a:pos x="wd2" y="hd2"/>
              </a:cxn>
              <a:cxn ang="16200000">
                <a:pos x="wd2" y="hd2"/>
              </a:cxn>
            </a:cxnLst>
            <a:rect l="0" t="0" r="r" b="b"/>
            <a:pathLst>
              <a:path w="21489" h="21507" extrusionOk="0">
                <a:moveTo>
                  <a:pt x="21017" y="7439"/>
                </a:moveTo>
                <a:lnTo>
                  <a:pt x="963" y="44"/>
                </a:lnTo>
                <a:cubicBezTo>
                  <a:pt x="592" y="-93"/>
                  <a:pt x="181" y="97"/>
                  <a:pt x="44" y="469"/>
                </a:cubicBezTo>
                <a:cubicBezTo>
                  <a:pt x="-15" y="629"/>
                  <a:pt x="-15" y="804"/>
                  <a:pt x="44" y="964"/>
                </a:cubicBezTo>
                <a:lnTo>
                  <a:pt x="7431" y="21038"/>
                </a:lnTo>
                <a:cubicBezTo>
                  <a:pt x="7534" y="21316"/>
                  <a:pt x="7796" y="21502"/>
                  <a:pt x="8092" y="21507"/>
                </a:cubicBezTo>
                <a:lnTo>
                  <a:pt x="8106" y="21507"/>
                </a:lnTo>
                <a:cubicBezTo>
                  <a:pt x="8396" y="21507"/>
                  <a:pt x="8658" y="21332"/>
                  <a:pt x="8769" y="21063"/>
                </a:cubicBezTo>
                <a:lnTo>
                  <a:pt x="12350" y="12358"/>
                </a:lnTo>
                <a:lnTo>
                  <a:pt x="21045" y="8774"/>
                </a:lnTo>
                <a:cubicBezTo>
                  <a:pt x="21411" y="8623"/>
                  <a:pt x="21585" y="8204"/>
                  <a:pt x="21434" y="7838"/>
                </a:cubicBezTo>
                <a:cubicBezTo>
                  <a:pt x="21358" y="7652"/>
                  <a:pt x="21208" y="7507"/>
                  <a:pt x="21020" y="7438"/>
                </a:cubicBezTo>
                <a:close/>
              </a:path>
            </a:pathLst>
          </a:cu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17" name="Circle"/>
          <p:cNvSpPr/>
          <p:nvPr/>
        </p:nvSpPr>
        <p:spPr>
          <a:xfrm>
            <a:off x="14831117" y="7129928"/>
            <a:ext cx="1072855" cy="1072854"/>
          </a:xfrm>
          <a:prstGeom prst="ellipse">
            <a:avLst/>
          </a:prstGeom>
          <a:gradFill flip="none" rotWithShape="1">
            <a:gsLst>
              <a:gs pos="0">
                <a:schemeClr val="accent6"/>
              </a:gs>
              <a:gs pos="100000">
                <a:schemeClr val="accent1"/>
              </a:gs>
            </a:gsLst>
            <a:lin ang="809540" scaled="0"/>
          </a:gra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18" name="Graphic 179"/>
          <p:cNvSpPr/>
          <p:nvPr/>
        </p:nvSpPr>
        <p:spPr>
          <a:xfrm>
            <a:off x="15203887" y="7483306"/>
            <a:ext cx="385141" cy="385086"/>
          </a:xfrm>
          <a:custGeom>
            <a:avLst/>
            <a:gdLst/>
            <a:ahLst/>
            <a:cxnLst>
              <a:cxn ang="0">
                <a:pos x="wd2" y="hd2"/>
              </a:cxn>
              <a:cxn ang="5400000">
                <a:pos x="wd2" y="hd2"/>
              </a:cxn>
              <a:cxn ang="10800000">
                <a:pos x="wd2" y="hd2"/>
              </a:cxn>
              <a:cxn ang="16200000">
                <a:pos x="wd2" y="hd2"/>
              </a:cxn>
            </a:cxnLst>
            <a:rect l="0" t="0" r="r" b="b"/>
            <a:pathLst>
              <a:path w="21489" h="21507" extrusionOk="0">
                <a:moveTo>
                  <a:pt x="21017" y="7439"/>
                </a:moveTo>
                <a:lnTo>
                  <a:pt x="963" y="44"/>
                </a:lnTo>
                <a:cubicBezTo>
                  <a:pt x="592" y="-93"/>
                  <a:pt x="181" y="97"/>
                  <a:pt x="44" y="469"/>
                </a:cubicBezTo>
                <a:cubicBezTo>
                  <a:pt x="-15" y="629"/>
                  <a:pt x="-15" y="804"/>
                  <a:pt x="44" y="964"/>
                </a:cubicBezTo>
                <a:lnTo>
                  <a:pt x="7431" y="21038"/>
                </a:lnTo>
                <a:cubicBezTo>
                  <a:pt x="7534" y="21316"/>
                  <a:pt x="7796" y="21502"/>
                  <a:pt x="8092" y="21507"/>
                </a:cubicBezTo>
                <a:lnTo>
                  <a:pt x="8106" y="21507"/>
                </a:lnTo>
                <a:cubicBezTo>
                  <a:pt x="8396" y="21507"/>
                  <a:pt x="8658" y="21332"/>
                  <a:pt x="8769" y="21063"/>
                </a:cubicBezTo>
                <a:lnTo>
                  <a:pt x="12350" y="12358"/>
                </a:lnTo>
                <a:lnTo>
                  <a:pt x="21045" y="8774"/>
                </a:lnTo>
                <a:cubicBezTo>
                  <a:pt x="21411" y="8623"/>
                  <a:pt x="21585" y="8204"/>
                  <a:pt x="21434" y="7838"/>
                </a:cubicBezTo>
                <a:cubicBezTo>
                  <a:pt x="21358" y="7652"/>
                  <a:pt x="21208" y="7507"/>
                  <a:pt x="21020" y="7438"/>
                </a:cubicBezTo>
                <a:close/>
              </a:path>
            </a:pathLst>
          </a:cu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sp>
        <p:nvSpPr>
          <p:cNvPr id="220" name="Circle"/>
          <p:cNvSpPr/>
          <p:nvPr/>
        </p:nvSpPr>
        <p:spPr>
          <a:xfrm>
            <a:off x="7162980" y="3754390"/>
            <a:ext cx="356328" cy="356329"/>
          </a:xfrm>
          <a:prstGeom prst="ellipse">
            <a:avLst/>
          </a:prstGeom>
          <a:gradFill>
            <a:gsLst>
              <a:gs pos="0">
                <a:schemeClr val="accent4"/>
              </a:gs>
              <a:gs pos="100000">
                <a:schemeClr val="accent3"/>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1" name="Circle"/>
          <p:cNvSpPr/>
          <p:nvPr/>
        </p:nvSpPr>
        <p:spPr>
          <a:xfrm>
            <a:off x="9321980" y="5100590"/>
            <a:ext cx="356328" cy="356329"/>
          </a:xfrm>
          <a:prstGeom prst="ellipse">
            <a:avLst/>
          </a:prstGeom>
          <a:gradFill>
            <a:gsLst>
              <a:gs pos="0">
                <a:schemeClr val="accent4"/>
              </a:gs>
              <a:gs pos="100000">
                <a:schemeClr val="accent3"/>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2" name="Circle"/>
          <p:cNvSpPr/>
          <p:nvPr/>
        </p:nvSpPr>
        <p:spPr>
          <a:xfrm>
            <a:off x="13182779" y="6040390"/>
            <a:ext cx="356328" cy="356329"/>
          </a:xfrm>
          <a:prstGeom prst="ellipse">
            <a:avLst/>
          </a:prstGeom>
          <a:gradFill>
            <a:gsLst>
              <a:gs pos="0">
                <a:schemeClr val="accent6"/>
              </a:gs>
              <a:gs pos="100000">
                <a:schemeClr val="accent1"/>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3" name="Circle"/>
          <p:cNvSpPr/>
          <p:nvPr/>
        </p:nvSpPr>
        <p:spPr>
          <a:xfrm>
            <a:off x="15062379" y="3855990"/>
            <a:ext cx="356328" cy="356329"/>
          </a:xfrm>
          <a:prstGeom prst="ellipse">
            <a:avLst/>
          </a:prstGeom>
          <a:gradFill>
            <a:gsLst>
              <a:gs pos="0">
                <a:schemeClr val="accent4"/>
              </a:gs>
              <a:gs pos="100000">
                <a:schemeClr val="accent3"/>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4" name="Circle"/>
          <p:cNvSpPr/>
          <p:nvPr/>
        </p:nvSpPr>
        <p:spPr>
          <a:xfrm>
            <a:off x="18872379" y="8046990"/>
            <a:ext cx="356328" cy="356329"/>
          </a:xfrm>
          <a:prstGeom prst="ellipse">
            <a:avLst/>
          </a:prstGeom>
          <a:gradFill>
            <a:gsLst>
              <a:gs pos="0">
                <a:schemeClr val="accent4"/>
              </a:gs>
              <a:gs pos="100000">
                <a:schemeClr val="accent3"/>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5" name="Circle"/>
          <p:cNvSpPr/>
          <p:nvPr/>
        </p:nvSpPr>
        <p:spPr>
          <a:xfrm>
            <a:off x="20396379" y="3297190"/>
            <a:ext cx="356328" cy="356329"/>
          </a:xfrm>
          <a:prstGeom prst="ellipse">
            <a:avLst/>
          </a:prstGeom>
          <a:gradFill>
            <a:gsLst>
              <a:gs pos="0">
                <a:schemeClr val="accent6"/>
              </a:gs>
              <a:gs pos="100000">
                <a:schemeClr val="accent1"/>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6" name="Circle"/>
          <p:cNvSpPr/>
          <p:nvPr/>
        </p:nvSpPr>
        <p:spPr>
          <a:xfrm>
            <a:off x="18872379" y="6268990"/>
            <a:ext cx="356328" cy="356329"/>
          </a:xfrm>
          <a:prstGeom prst="ellipse">
            <a:avLst/>
          </a:prstGeom>
          <a:gradFill>
            <a:gsLst>
              <a:gs pos="0">
                <a:schemeClr val="accent6"/>
              </a:gs>
              <a:gs pos="100000">
                <a:schemeClr val="accent1"/>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7" name="Circle"/>
          <p:cNvSpPr/>
          <p:nvPr/>
        </p:nvSpPr>
        <p:spPr>
          <a:xfrm>
            <a:off x="8153579" y="4109990"/>
            <a:ext cx="356328" cy="356329"/>
          </a:xfrm>
          <a:prstGeom prst="ellipse">
            <a:avLst/>
          </a:prstGeom>
          <a:gradFill>
            <a:gsLst>
              <a:gs pos="0">
                <a:schemeClr val="accent6"/>
              </a:gs>
              <a:gs pos="100000">
                <a:schemeClr val="accent1"/>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8" name="Circle"/>
          <p:cNvSpPr/>
          <p:nvPr/>
        </p:nvSpPr>
        <p:spPr>
          <a:xfrm>
            <a:off x="5613579" y="4287790"/>
            <a:ext cx="356328" cy="356329"/>
          </a:xfrm>
          <a:prstGeom prst="ellipse">
            <a:avLst/>
          </a:prstGeom>
          <a:gradFill>
            <a:gsLst>
              <a:gs pos="0">
                <a:schemeClr val="accent6"/>
              </a:gs>
              <a:gs pos="100000">
                <a:schemeClr val="accent1"/>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
        <p:nvSpPr>
          <p:cNvPr id="229" name="Circle"/>
          <p:cNvSpPr/>
          <p:nvPr/>
        </p:nvSpPr>
        <p:spPr>
          <a:xfrm>
            <a:off x="18516779" y="9672590"/>
            <a:ext cx="356328" cy="356329"/>
          </a:xfrm>
          <a:prstGeom prst="ellipse">
            <a:avLst/>
          </a:prstGeom>
          <a:gradFill>
            <a:gsLst>
              <a:gs pos="0">
                <a:schemeClr val="accent6"/>
              </a:gs>
              <a:gs pos="100000">
                <a:schemeClr val="accent1"/>
              </a:gs>
            </a:gsLst>
            <a:lin ang="809540"/>
          </a:gradFill>
          <a:ln w="12700">
            <a:miter lim="400000"/>
          </a:ln>
        </p:spPr>
        <p:txBody>
          <a:bodyPr tIns="91439" bIns="91439" anchor="ctr"/>
          <a:lstStyle/>
          <a:p>
            <a:pPr algn="l" defTabSz="1828800">
              <a:defRPr sz="3600" b="0">
                <a:latin typeface="Calibri"/>
                <a:ea typeface="Calibri"/>
                <a:cs typeface="Calibri"/>
                <a:sym typeface="Calibri"/>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ubtitle text"/>
          <p:cNvSpPr/>
          <p:nvPr/>
        </p:nvSpPr>
        <p:spPr>
          <a:xfrm>
            <a:off x="3321437" y="7270213"/>
            <a:ext cx="5477005"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a:solidFill>
                  <a:schemeClr val="tx1"/>
                </a:solidFill>
              </a:rPr>
              <a:t>Subtitle text</a:t>
            </a:r>
          </a:p>
        </p:txBody>
      </p:sp>
      <p:sp>
        <p:nvSpPr>
          <p:cNvPr id="232" name="Lorem ipsum dolor sit amet, consectetur adipiscing elit, sed do eiusmod tempor incididunt ut labore et dolore magna aliqua. Sagittis vitae. Tortor pretium viverra"/>
          <p:cNvSpPr/>
          <p:nvPr/>
        </p:nvSpPr>
        <p:spPr>
          <a:xfrm>
            <a:off x="3423225" y="8255001"/>
            <a:ext cx="5273429" cy="21640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endParaRPr dirty="0">
              <a:solidFill>
                <a:schemeClr val="tx2"/>
              </a:solidFill>
            </a:endParaRPr>
          </a:p>
        </p:txBody>
      </p:sp>
      <p:sp>
        <p:nvSpPr>
          <p:cNvPr id="234" name="Subtitle text"/>
          <p:cNvSpPr/>
          <p:nvPr/>
        </p:nvSpPr>
        <p:spPr>
          <a:xfrm>
            <a:off x="9448167" y="7905213"/>
            <a:ext cx="5477006"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a:solidFill>
                  <a:schemeClr val="tx1"/>
                </a:solidFill>
              </a:rPr>
              <a:t>Subtitle text</a:t>
            </a:r>
          </a:p>
        </p:txBody>
      </p:sp>
      <p:sp>
        <p:nvSpPr>
          <p:cNvPr id="235" name="Lorem ipsum dolor sit amet, consectetur adipiscing elit, sed do eiusmod tempor incididunt ut labore et dolore magna aliqua. Sagittis vitae. Tortor pretium viverra"/>
          <p:cNvSpPr/>
          <p:nvPr/>
        </p:nvSpPr>
        <p:spPr>
          <a:xfrm>
            <a:off x="9549955" y="8890001"/>
            <a:ext cx="5273430" cy="21640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Lorem ipsum dolor sit amet, consectetur adipiscing elit, sed do eiusmod tempor incididunt ut labore et dolore magna aliqua. Sagittis vitae. Tortor pretium viverra</a:t>
            </a:r>
          </a:p>
        </p:txBody>
      </p:sp>
      <p:sp>
        <p:nvSpPr>
          <p:cNvPr id="237" name="Subtitle text"/>
          <p:cNvSpPr/>
          <p:nvPr/>
        </p:nvSpPr>
        <p:spPr>
          <a:xfrm>
            <a:off x="15574897" y="7270213"/>
            <a:ext cx="5477006"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dirty="0">
                <a:solidFill>
                  <a:schemeClr val="tx1"/>
                </a:solidFill>
              </a:rPr>
              <a:t>Subtitle text</a:t>
            </a:r>
          </a:p>
        </p:txBody>
      </p:sp>
      <p:sp>
        <p:nvSpPr>
          <p:cNvPr id="238" name="Lorem ipsum dolor sit amet, consectetur adipiscing elit, sed do eiusmod tempor incididunt ut labore et dolore magna aliqua. Sagittis vitae. Tortor pretium viverra"/>
          <p:cNvSpPr/>
          <p:nvPr/>
        </p:nvSpPr>
        <p:spPr>
          <a:xfrm>
            <a:off x="15676685" y="8255001"/>
            <a:ext cx="5273430" cy="21640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endParaRPr dirty="0">
              <a:solidFill>
                <a:schemeClr val="tx2"/>
              </a:solidFill>
            </a:endParaRPr>
          </a:p>
        </p:txBody>
      </p:sp>
      <p:grpSp>
        <p:nvGrpSpPr>
          <p:cNvPr id="242" name="Group"/>
          <p:cNvGrpSpPr/>
          <p:nvPr/>
        </p:nvGrpSpPr>
        <p:grpSpPr>
          <a:xfrm>
            <a:off x="4748991" y="4132913"/>
            <a:ext cx="2621896" cy="2621897"/>
            <a:chOff x="0" y="0"/>
            <a:chExt cx="2621895" cy="2621895"/>
          </a:xfrm>
        </p:grpSpPr>
        <p:graphicFrame>
          <p:nvGraphicFramePr>
            <p:cNvPr id="240" name="2D Pie Chart"/>
            <p:cNvGraphicFramePr/>
            <p:nvPr>
              <p:extLst>
                <p:ext uri="{D42A27DB-BD31-4B8C-83A1-F6EECF244321}">
                  <p14:modId xmlns:p14="http://schemas.microsoft.com/office/powerpoint/2010/main" val="2664089742"/>
                </p:ext>
              </p:extLst>
            </p:nvPr>
          </p:nvGraphicFramePr>
          <p:xfrm>
            <a:off x="0" y="0"/>
            <a:ext cx="2621896" cy="2621896"/>
          </p:xfrm>
          <a:graphic>
            <a:graphicData uri="http://schemas.openxmlformats.org/drawingml/2006/chart">
              <c:chart xmlns:c="http://schemas.openxmlformats.org/drawingml/2006/chart" xmlns:r="http://schemas.openxmlformats.org/officeDocument/2006/relationships" r:id="rId2"/>
            </a:graphicData>
          </a:graphic>
        </p:graphicFrame>
        <p:sp>
          <p:nvSpPr>
            <p:cNvPr id="241" name="Circle"/>
            <p:cNvSpPr/>
            <p:nvPr/>
          </p:nvSpPr>
          <p:spPr>
            <a:xfrm>
              <a:off x="413804" y="413804"/>
              <a:ext cx="1794287" cy="1794287"/>
            </a:xfrm>
            <a:prstGeom prst="ellipse">
              <a:avLst/>
            </a:pr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grpSp>
      <p:grpSp>
        <p:nvGrpSpPr>
          <p:cNvPr id="245" name="Group"/>
          <p:cNvGrpSpPr/>
          <p:nvPr/>
        </p:nvGrpSpPr>
        <p:grpSpPr>
          <a:xfrm>
            <a:off x="17002450" y="4132913"/>
            <a:ext cx="2621897" cy="2621897"/>
            <a:chOff x="0" y="0"/>
            <a:chExt cx="2621895" cy="2621895"/>
          </a:xfrm>
        </p:grpSpPr>
        <p:graphicFrame>
          <p:nvGraphicFramePr>
            <p:cNvPr id="243" name="2D Pie Chart"/>
            <p:cNvGraphicFramePr/>
            <p:nvPr>
              <p:extLst>
                <p:ext uri="{D42A27DB-BD31-4B8C-83A1-F6EECF244321}">
                  <p14:modId xmlns:p14="http://schemas.microsoft.com/office/powerpoint/2010/main" val="947109127"/>
                </p:ext>
              </p:extLst>
            </p:nvPr>
          </p:nvGraphicFramePr>
          <p:xfrm>
            <a:off x="0" y="0"/>
            <a:ext cx="2621896" cy="2621896"/>
          </p:xfrm>
          <a:graphic>
            <a:graphicData uri="http://schemas.openxmlformats.org/drawingml/2006/chart">
              <c:chart xmlns:c="http://schemas.openxmlformats.org/drawingml/2006/chart" xmlns:r="http://schemas.openxmlformats.org/officeDocument/2006/relationships" r:id="rId3"/>
            </a:graphicData>
          </a:graphic>
        </p:graphicFrame>
        <p:sp>
          <p:nvSpPr>
            <p:cNvPr id="244" name="Circle"/>
            <p:cNvSpPr/>
            <p:nvPr/>
          </p:nvSpPr>
          <p:spPr>
            <a:xfrm>
              <a:off x="413804" y="413804"/>
              <a:ext cx="1794287" cy="1794287"/>
            </a:xfrm>
            <a:prstGeom prst="ellipse">
              <a:avLst/>
            </a:pr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grpSp>
      <p:grpSp>
        <p:nvGrpSpPr>
          <p:cNvPr id="248" name="Group"/>
          <p:cNvGrpSpPr/>
          <p:nvPr/>
        </p:nvGrpSpPr>
        <p:grpSpPr>
          <a:xfrm>
            <a:off x="10364144" y="3616006"/>
            <a:ext cx="3655712" cy="3655712"/>
            <a:chOff x="0" y="0"/>
            <a:chExt cx="3655710" cy="3655710"/>
          </a:xfrm>
        </p:grpSpPr>
        <p:graphicFrame>
          <p:nvGraphicFramePr>
            <p:cNvPr id="246" name="2D Pie Chart"/>
            <p:cNvGraphicFramePr/>
            <p:nvPr>
              <p:extLst>
                <p:ext uri="{D42A27DB-BD31-4B8C-83A1-F6EECF244321}">
                  <p14:modId xmlns:p14="http://schemas.microsoft.com/office/powerpoint/2010/main" val="1317005221"/>
                </p:ext>
              </p:extLst>
            </p:nvPr>
          </p:nvGraphicFramePr>
          <p:xfrm>
            <a:off x="0" y="0"/>
            <a:ext cx="3655711" cy="3655711"/>
          </p:xfrm>
          <a:graphic>
            <a:graphicData uri="http://schemas.openxmlformats.org/drawingml/2006/chart">
              <c:chart xmlns:c="http://schemas.openxmlformats.org/drawingml/2006/chart" xmlns:r="http://schemas.openxmlformats.org/officeDocument/2006/relationships" r:id="rId4"/>
            </a:graphicData>
          </a:graphic>
        </p:graphicFrame>
        <p:sp>
          <p:nvSpPr>
            <p:cNvPr id="247" name="Circle"/>
            <p:cNvSpPr/>
            <p:nvPr/>
          </p:nvSpPr>
          <p:spPr>
            <a:xfrm>
              <a:off x="576968" y="576968"/>
              <a:ext cx="2501775" cy="2501775"/>
            </a:xfrm>
            <a:prstGeom prst="ellipse">
              <a:avLst/>
            </a:prstGeom>
            <a:solidFill>
              <a:srgbClr val="FFFFFF"/>
            </a:solidFill>
            <a:ln w="12700" cap="flat">
              <a:noFill/>
              <a:miter lim="400000"/>
            </a:ln>
            <a:effectLst/>
          </p:spPr>
          <p:txBody>
            <a:bodyPr wrap="square" lIns="91439" tIns="91439" rIns="91439" bIns="91439" numCol="1" anchor="ctr">
              <a:noAutofit/>
            </a:bodyPr>
            <a:lstStyle/>
            <a:p>
              <a:pPr algn="l" defTabSz="1828800">
                <a:defRPr sz="3600" b="0">
                  <a:latin typeface="Calibri"/>
                  <a:ea typeface="Calibri"/>
                  <a:cs typeface="Calibri"/>
                  <a:sym typeface="Calibri"/>
                </a:defRPr>
              </a:pPr>
              <a:endParaRPr/>
            </a:p>
          </p:txBody>
        </p:sp>
      </p:grpSp>
      <p:sp>
        <p:nvSpPr>
          <p:cNvPr id="249" name="2020"/>
          <p:cNvSpPr txBox="1"/>
          <p:nvPr/>
        </p:nvSpPr>
        <p:spPr>
          <a:xfrm>
            <a:off x="5246372" y="5161733"/>
            <a:ext cx="16271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b="0">
                <a:latin typeface="DM Sans Medium"/>
                <a:ea typeface="DM Sans Medium"/>
                <a:cs typeface="DM Sans Medium"/>
                <a:sym typeface="DM Sans Medium"/>
              </a:defRPr>
            </a:lvl1pPr>
          </a:lstStyle>
          <a:p>
            <a:r>
              <a:rPr>
                <a:solidFill>
                  <a:schemeClr val="tx1"/>
                </a:solidFill>
              </a:rPr>
              <a:t>2020</a:t>
            </a:r>
          </a:p>
        </p:txBody>
      </p:sp>
      <p:sp>
        <p:nvSpPr>
          <p:cNvPr id="250" name="2022"/>
          <p:cNvSpPr txBox="1"/>
          <p:nvPr/>
        </p:nvSpPr>
        <p:spPr>
          <a:xfrm>
            <a:off x="17499832" y="5161733"/>
            <a:ext cx="1627134" cy="564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b="0">
                <a:latin typeface="DM Sans Medium"/>
                <a:ea typeface="DM Sans Medium"/>
                <a:cs typeface="DM Sans Medium"/>
                <a:sym typeface="DM Sans Medium"/>
              </a:defRPr>
            </a:lvl1pPr>
          </a:lstStyle>
          <a:p>
            <a:r>
              <a:rPr>
                <a:solidFill>
                  <a:schemeClr val="tx1"/>
                </a:solidFill>
              </a:rPr>
              <a:t>2022</a:t>
            </a:r>
          </a:p>
        </p:txBody>
      </p:sp>
      <p:sp>
        <p:nvSpPr>
          <p:cNvPr id="251" name="2021"/>
          <p:cNvSpPr txBox="1"/>
          <p:nvPr/>
        </p:nvSpPr>
        <p:spPr>
          <a:xfrm>
            <a:off x="11376394" y="5115566"/>
            <a:ext cx="1627134" cy="656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600" b="0">
                <a:latin typeface="DM Sans Medium"/>
                <a:ea typeface="DM Sans Medium"/>
                <a:cs typeface="DM Sans Medium"/>
                <a:sym typeface="DM Sans Medium"/>
              </a:defRPr>
            </a:lvl1pPr>
          </a:lstStyle>
          <a:p>
            <a:r>
              <a:rPr>
                <a:solidFill>
                  <a:schemeClr val="tx1"/>
                </a:solidFill>
              </a:rPr>
              <a:t>2021</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6A3F40D-8787-9A46-AECA-0735FCE80ABF}"/>
              </a:ext>
            </a:extLst>
          </p:cNvPr>
          <p:cNvSpPr>
            <a:spLocks noGrp="1"/>
          </p:cNvSpPr>
          <p:nvPr>
            <p:ph type="pic" sz="quarter" idx="10"/>
          </p:nvPr>
        </p:nvSpPr>
        <p:spPr>
          <a:xfrm>
            <a:off x="1361872" y="1303506"/>
            <a:ext cx="21673225" cy="11108988"/>
          </a:xfrm>
          <a:prstGeom prst="roundRect">
            <a:avLst>
              <a:gd name="adj" fmla="val 5809"/>
            </a:avLst>
          </a:prstGeom>
        </p:spPr>
      </p:sp>
      <p:sp>
        <p:nvSpPr>
          <p:cNvPr id="254" name="Rounded Rectangle"/>
          <p:cNvSpPr/>
          <p:nvPr/>
        </p:nvSpPr>
        <p:spPr>
          <a:xfrm>
            <a:off x="2515669" y="2516182"/>
            <a:ext cx="9227885" cy="8664555"/>
          </a:xfrm>
          <a:prstGeom prst="roundRect">
            <a:avLst>
              <a:gd name="adj" fmla="val 3680"/>
            </a:avLst>
          </a:prstGeom>
          <a:gradFill>
            <a:gsLst>
              <a:gs pos="0">
                <a:schemeClr val="accent1"/>
              </a:gs>
              <a:gs pos="100000">
                <a:schemeClr val="accent6"/>
              </a:gs>
            </a:gsLst>
            <a:lin ang="5400000"/>
          </a:gradFill>
          <a:ln w="12700">
            <a:miter lim="400000"/>
          </a:ln>
          <a:effectLst>
            <a:outerShdw blurRad="609600" dist="258811" dir="5400000" rotWithShape="0">
              <a:srgbClr val="DEB3FA">
                <a:alpha val="31621"/>
              </a:srgb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5" name="Title text here"/>
          <p:cNvSpPr txBox="1"/>
          <p:nvPr/>
        </p:nvSpPr>
        <p:spPr>
          <a:xfrm>
            <a:off x="4108830" y="4067580"/>
            <a:ext cx="6295563"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solidFill>
                  <a:srgbClr val="FFFFFF"/>
                </a:solidFill>
                <a:latin typeface="DM Sans Medium"/>
                <a:ea typeface="DM Sans Medium"/>
                <a:cs typeface="DM Sans Medium"/>
                <a:sym typeface="DM Sans Medium"/>
              </a:defRPr>
            </a:lvl1pPr>
          </a:lstStyle>
          <a:p>
            <a:r>
              <a:rPr>
                <a:solidFill>
                  <a:schemeClr val="bg1"/>
                </a:solidFill>
              </a:rPr>
              <a:t>Title text here</a:t>
            </a:r>
          </a:p>
        </p:txBody>
      </p:sp>
      <p:sp>
        <p:nvSpPr>
          <p:cNvPr id="256"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4165600" y="5765800"/>
            <a:ext cx="5998828" cy="3830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FFFFFF"/>
                </a:solidFill>
                <a:latin typeface="DM Sans Regular"/>
                <a:ea typeface="DM Sans Regular"/>
                <a:cs typeface="DM Sans Regular"/>
                <a:sym typeface="DM Sans Regular"/>
              </a:defRPr>
            </a:lvl1pPr>
          </a:lstStyle>
          <a:p>
            <a:r>
              <a:rPr dirty="0">
                <a:solidFill>
                  <a:schemeClr val="bg1"/>
                </a:solidFill>
              </a:rPr>
              <a:t>Lorem ipsum dolor sit </a:t>
            </a:r>
            <a:r>
              <a:rPr dirty="0" err="1">
                <a:solidFill>
                  <a:schemeClr val="bg1"/>
                </a:solidFill>
              </a:rPr>
              <a:t>amet</a:t>
            </a:r>
            <a:r>
              <a:rPr dirty="0">
                <a:solidFill>
                  <a:schemeClr val="bg1"/>
                </a:solidFill>
              </a:rPr>
              <a:t>, </a:t>
            </a:r>
            <a:r>
              <a:rPr dirty="0" err="1">
                <a:solidFill>
                  <a:schemeClr val="bg1"/>
                </a:solidFill>
              </a:rPr>
              <a:t>consectetur</a:t>
            </a:r>
            <a:r>
              <a:rPr dirty="0">
                <a:solidFill>
                  <a:schemeClr val="bg1"/>
                </a:solidFill>
              </a:rPr>
              <a:t> </a:t>
            </a:r>
            <a:r>
              <a:rPr dirty="0" err="1">
                <a:solidFill>
                  <a:schemeClr val="bg1"/>
                </a:solidFill>
              </a:rPr>
              <a:t>adipiscing</a:t>
            </a:r>
            <a:r>
              <a:rPr dirty="0">
                <a:solidFill>
                  <a:schemeClr val="bg1"/>
                </a:solidFill>
              </a:rPr>
              <a:t> </a:t>
            </a:r>
            <a:r>
              <a:rPr dirty="0" err="1">
                <a:solidFill>
                  <a:schemeClr val="bg1"/>
                </a:solidFill>
              </a:rPr>
              <a:t>elit</a:t>
            </a:r>
            <a:r>
              <a:rPr dirty="0">
                <a:solidFill>
                  <a:schemeClr val="bg1"/>
                </a:solidFill>
              </a:rPr>
              <a:t>, sed do </a:t>
            </a:r>
            <a:r>
              <a:rPr dirty="0" err="1">
                <a:solidFill>
                  <a:schemeClr val="bg1"/>
                </a:solidFill>
              </a:rPr>
              <a:t>eiusmod</a:t>
            </a:r>
            <a:r>
              <a:rPr dirty="0">
                <a:solidFill>
                  <a:schemeClr val="bg1"/>
                </a:solidFill>
              </a:rPr>
              <a:t> </a:t>
            </a:r>
            <a:r>
              <a:rPr dirty="0" err="1">
                <a:solidFill>
                  <a:schemeClr val="bg1"/>
                </a:solidFill>
              </a:rPr>
              <a:t>tempor</a:t>
            </a:r>
            <a:r>
              <a:rPr dirty="0">
                <a:solidFill>
                  <a:schemeClr val="bg1"/>
                </a:solidFill>
              </a:rPr>
              <a:t> </a:t>
            </a:r>
            <a:r>
              <a:rPr dirty="0" err="1">
                <a:solidFill>
                  <a:schemeClr val="bg1"/>
                </a:solidFill>
              </a:rPr>
              <a:t>incididunt</a:t>
            </a:r>
            <a:r>
              <a:rPr dirty="0">
                <a:solidFill>
                  <a:schemeClr val="bg1"/>
                </a:solidFill>
              </a:rPr>
              <a:t> </a:t>
            </a:r>
            <a:r>
              <a:rPr dirty="0" err="1">
                <a:solidFill>
                  <a:schemeClr val="bg1"/>
                </a:solidFill>
              </a:rPr>
              <a:t>ut</a:t>
            </a:r>
            <a:r>
              <a:rPr dirty="0">
                <a:solidFill>
                  <a:schemeClr val="bg1"/>
                </a:solidFill>
              </a:rPr>
              <a:t> </a:t>
            </a:r>
            <a:r>
              <a:rPr dirty="0" err="1">
                <a:solidFill>
                  <a:schemeClr val="bg1"/>
                </a:solidFill>
              </a:rPr>
              <a:t>labore</a:t>
            </a:r>
            <a:r>
              <a:rPr dirty="0">
                <a:solidFill>
                  <a:schemeClr val="bg1"/>
                </a:solidFill>
              </a:rPr>
              <a:t> et dolore magna </a:t>
            </a:r>
            <a:r>
              <a:rPr dirty="0" err="1">
                <a:solidFill>
                  <a:schemeClr val="bg1"/>
                </a:solidFill>
              </a:rPr>
              <a:t>aliqua</a:t>
            </a:r>
            <a:r>
              <a:rPr dirty="0">
                <a:solidFill>
                  <a:schemeClr val="bg1"/>
                </a:solidFill>
              </a:rPr>
              <a:t>. </a:t>
            </a:r>
            <a:r>
              <a:rPr dirty="0" err="1">
                <a:solidFill>
                  <a:schemeClr val="bg1"/>
                </a:solidFill>
              </a:rPr>
              <a:t>Sagittis</a:t>
            </a:r>
            <a:r>
              <a:rPr dirty="0">
                <a:solidFill>
                  <a:schemeClr val="bg1"/>
                </a:solidFill>
              </a:rPr>
              <a:t> </a:t>
            </a:r>
            <a:r>
              <a:rPr dirty="0" err="1">
                <a:solidFill>
                  <a:schemeClr val="bg1"/>
                </a:solidFill>
              </a:rPr>
              <a:t>aliquam</a:t>
            </a:r>
            <a:r>
              <a:rPr dirty="0">
                <a:solidFill>
                  <a:schemeClr val="bg1"/>
                </a:solidFill>
              </a:rPr>
              <a:t> </a:t>
            </a:r>
            <a:r>
              <a:rPr dirty="0" err="1">
                <a:solidFill>
                  <a:schemeClr val="bg1"/>
                </a:solidFill>
              </a:rPr>
              <a:t>malesuada</a:t>
            </a:r>
            <a:r>
              <a:rPr dirty="0">
                <a:solidFill>
                  <a:schemeClr val="bg1"/>
                </a:solidFill>
              </a:rPr>
              <a:t> </a:t>
            </a:r>
            <a:r>
              <a:rPr dirty="0" err="1">
                <a:solidFill>
                  <a:schemeClr val="bg1"/>
                </a:solidFill>
              </a:rPr>
              <a:t>bibendum</a:t>
            </a:r>
            <a:r>
              <a:rPr dirty="0">
                <a:solidFill>
                  <a:schemeClr val="bg1"/>
                </a:solidFill>
              </a:rPr>
              <a:t> </a:t>
            </a:r>
            <a:r>
              <a:rPr dirty="0" err="1">
                <a:solidFill>
                  <a:schemeClr val="bg1"/>
                </a:solidFill>
              </a:rPr>
              <a:t>arcu</a:t>
            </a:r>
            <a:r>
              <a:rPr dirty="0">
                <a:solidFill>
                  <a:schemeClr val="bg1"/>
                </a:solidFill>
              </a:rPr>
              <a:t> vitae. </a:t>
            </a:r>
            <a:r>
              <a:rPr dirty="0" err="1">
                <a:solidFill>
                  <a:schemeClr val="bg1"/>
                </a:solidFill>
              </a:rPr>
              <a:t>Tortor</a:t>
            </a:r>
            <a:r>
              <a:rPr dirty="0">
                <a:solidFill>
                  <a:schemeClr val="bg1"/>
                </a:solidFill>
              </a:rPr>
              <a:t> </a:t>
            </a:r>
            <a:r>
              <a:rPr dirty="0" err="1">
                <a:solidFill>
                  <a:schemeClr val="bg1"/>
                </a:solidFill>
              </a:rPr>
              <a:t>pretium</a:t>
            </a:r>
            <a:r>
              <a:rPr dirty="0">
                <a:solidFill>
                  <a:schemeClr val="bg1"/>
                </a:solidFill>
              </a:rPr>
              <a:t> </a:t>
            </a:r>
            <a:r>
              <a:rPr dirty="0" err="1">
                <a:solidFill>
                  <a:schemeClr val="bg1"/>
                </a:solidFill>
              </a:rPr>
              <a:t>viverra</a:t>
            </a:r>
            <a:r>
              <a:rPr dirty="0">
                <a:solidFill>
                  <a:schemeClr val="bg1"/>
                </a:solidFill>
              </a:rPr>
              <a:t> </a:t>
            </a:r>
            <a:r>
              <a:rPr dirty="0" err="1">
                <a:solidFill>
                  <a:schemeClr val="bg1"/>
                </a:solidFill>
              </a:rPr>
              <a:t>suspendisse</a:t>
            </a:r>
            <a:r>
              <a:rPr dirty="0">
                <a:solidFill>
                  <a:schemeClr val="bg1"/>
                </a:solidFill>
              </a:rPr>
              <a:t> </a:t>
            </a:r>
            <a:r>
              <a:rPr dirty="0" err="1">
                <a:solidFill>
                  <a:schemeClr val="bg1"/>
                </a:solidFill>
              </a:rPr>
              <a:t>potenti</a:t>
            </a:r>
            <a:r>
              <a:rPr dirty="0">
                <a:solidFill>
                  <a:schemeClr val="bg1"/>
                </a:solidFill>
              </a:rPr>
              <a:t> </a:t>
            </a:r>
            <a:r>
              <a:rPr dirty="0" err="1">
                <a:solidFill>
                  <a:schemeClr val="bg1"/>
                </a:solidFill>
              </a:rPr>
              <a:t>nullam</a:t>
            </a:r>
            <a:r>
              <a:rPr dirty="0">
                <a:solidFill>
                  <a:schemeClr val="bg1"/>
                </a:solidFill>
              </a:rPr>
              <a:t> ac </a:t>
            </a:r>
            <a:r>
              <a:rPr dirty="0" err="1">
                <a:solidFill>
                  <a:schemeClr val="bg1"/>
                </a:solidFill>
              </a:rPr>
              <a:t>tortor</a:t>
            </a:r>
            <a:r>
              <a:rPr dirty="0">
                <a:solidFill>
                  <a:schemeClr val="bg1"/>
                </a:solidFill>
              </a:rPr>
              <a:t> vitae </a:t>
            </a:r>
            <a:r>
              <a:rPr dirty="0" err="1">
                <a:solidFill>
                  <a:schemeClr val="bg1"/>
                </a:solidFill>
              </a:rPr>
              <a:t>purus</a:t>
            </a:r>
            <a:r>
              <a:rPr dirty="0">
                <a:solidFill>
                  <a:schemeClr val="bg1"/>
                </a:solidFill>
              </a:rPr>
              <a:t>. </a:t>
            </a:r>
            <a:r>
              <a:rPr dirty="0" err="1">
                <a:solidFill>
                  <a:schemeClr val="bg1"/>
                </a:solidFill>
              </a:rPr>
              <a:t>Sagittis</a:t>
            </a:r>
            <a:r>
              <a:rPr dirty="0">
                <a:solidFill>
                  <a:schemeClr val="bg1"/>
                </a:solidFill>
              </a:rPr>
              <a:t> </a:t>
            </a:r>
            <a:r>
              <a:rPr dirty="0" err="1">
                <a:solidFill>
                  <a:schemeClr val="bg1"/>
                </a:solidFill>
              </a:rPr>
              <a:t>eu</a:t>
            </a:r>
            <a:r>
              <a:rPr dirty="0">
                <a:solidFill>
                  <a:schemeClr val="bg1"/>
                </a:solidFill>
              </a:rPr>
              <a:t> </a:t>
            </a:r>
            <a:r>
              <a:rPr dirty="0" err="1">
                <a:solidFill>
                  <a:schemeClr val="bg1"/>
                </a:solidFill>
              </a:rPr>
              <a:t>volutpat</a:t>
            </a:r>
            <a:r>
              <a:rPr dirty="0">
                <a:solidFill>
                  <a:schemeClr val="bg1"/>
                </a:solidFill>
              </a:rPr>
              <a:t> </a:t>
            </a:r>
            <a:r>
              <a:rPr dirty="0" err="1">
                <a:solidFill>
                  <a:schemeClr val="bg1"/>
                </a:solidFill>
              </a:rPr>
              <a:t>odio</a:t>
            </a:r>
            <a:r>
              <a:rPr dirty="0">
                <a:solidFill>
                  <a:schemeClr val="bg1"/>
                </a:solidFill>
              </a:rPr>
              <a:t> </a:t>
            </a:r>
            <a:r>
              <a:rPr dirty="0" err="1">
                <a:solidFill>
                  <a:schemeClr val="bg1"/>
                </a:solidFill>
              </a:rPr>
              <a:t>facilisis</a:t>
            </a:r>
            <a:r>
              <a:rPr dirty="0">
                <a:solidFill>
                  <a:schemeClr val="bg1"/>
                </a:solidFill>
              </a:rPr>
              <a:t> </a:t>
            </a:r>
            <a:r>
              <a:rPr dirty="0" err="1">
                <a:solidFill>
                  <a:schemeClr val="bg1"/>
                </a:solidFill>
              </a:rPr>
              <a:t>mauris</a:t>
            </a:r>
            <a:r>
              <a:rPr dirty="0">
                <a:solidFill>
                  <a:schemeClr val="bg1"/>
                </a:solidFill>
              </a:rPr>
              <a:t> sit. Pretium </a:t>
            </a:r>
            <a:r>
              <a:rPr dirty="0" err="1">
                <a:solidFill>
                  <a:schemeClr val="bg1"/>
                </a:solidFill>
              </a:rPr>
              <a:t>vulputate</a:t>
            </a:r>
            <a:r>
              <a:rPr dirty="0">
                <a:solidFill>
                  <a:schemeClr val="bg1"/>
                </a:solidFill>
              </a:rPr>
              <a:t> </a:t>
            </a:r>
            <a:r>
              <a:rPr dirty="0" err="1">
                <a:solidFill>
                  <a:schemeClr val="bg1"/>
                </a:solidFill>
              </a:rPr>
              <a:t>nec</a:t>
            </a:r>
            <a:r>
              <a:rPr dirty="0">
                <a:solidFill>
                  <a:schemeClr val="bg1"/>
                </a:solidFill>
              </a:rPr>
              <a:t> </a:t>
            </a:r>
            <a:r>
              <a:rPr dirty="0" err="1">
                <a:solidFill>
                  <a:schemeClr val="bg1"/>
                </a:solidFill>
              </a:rPr>
              <a:t>sapien</a:t>
            </a:r>
            <a:r>
              <a:rPr dirty="0">
                <a:solidFill>
                  <a:schemeClr val="bg1"/>
                </a:solidFill>
              </a:rPr>
              <a:t> </a:t>
            </a:r>
            <a:r>
              <a:rPr dirty="0" err="1">
                <a:solidFill>
                  <a:schemeClr val="bg1"/>
                </a:solidFill>
              </a:rPr>
              <a:t>nec</a:t>
            </a:r>
            <a:r>
              <a:rPr dirty="0">
                <a:solidFill>
                  <a:schemeClr val="bg1"/>
                </a:solidFill>
              </a:rPr>
              <a:t> </a:t>
            </a:r>
            <a:r>
              <a:rPr dirty="0" err="1">
                <a:solidFill>
                  <a:schemeClr val="bg1"/>
                </a:solidFill>
              </a:rPr>
              <a:t>sagittis</a:t>
            </a:r>
            <a:r>
              <a:rPr dirty="0">
                <a:solidFill>
                  <a:schemeClr val="bg1"/>
                </a:solidFill>
              </a:rPr>
              <a:t> </a:t>
            </a:r>
            <a:r>
              <a:rPr dirty="0" err="1">
                <a:solidFill>
                  <a:schemeClr val="bg1"/>
                </a:solidFill>
              </a:rPr>
              <a:t>aliquam</a:t>
            </a:r>
            <a:r>
              <a:rPr dirty="0">
                <a:solidFill>
                  <a:schemeClr val="bg1"/>
                </a:solidFill>
              </a:rPr>
              <a:t> </a:t>
            </a:r>
            <a:r>
              <a:rPr dirty="0" err="1">
                <a:solidFill>
                  <a:schemeClr val="bg1"/>
                </a:solidFill>
              </a:rPr>
              <a:t>malesuada</a:t>
            </a:r>
            <a:r>
              <a:rPr dirty="0">
                <a:solidFill>
                  <a:schemeClr val="bg1"/>
                </a:solidFill>
              </a:rPr>
              <a:t>. </a:t>
            </a:r>
            <a:r>
              <a:rPr dirty="0" err="1">
                <a:solidFill>
                  <a:schemeClr val="bg1"/>
                </a:solidFill>
              </a:rPr>
              <a:t>Ornare</a:t>
            </a:r>
            <a:r>
              <a:rPr dirty="0">
                <a:solidFill>
                  <a:schemeClr val="bg1"/>
                </a:solidFill>
              </a:rPr>
              <a:t> </a:t>
            </a:r>
            <a:r>
              <a:rPr dirty="0" err="1">
                <a:solidFill>
                  <a:schemeClr val="bg1"/>
                </a:solidFill>
              </a:rPr>
              <a:t>arcu</a:t>
            </a:r>
            <a:r>
              <a:rPr dirty="0">
                <a:solidFill>
                  <a:schemeClr val="bg1"/>
                </a:solidFill>
              </a:rPr>
              <a:t> dui </a:t>
            </a:r>
            <a:r>
              <a:rPr dirty="0" err="1">
                <a:solidFill>
                  <a:schemeClr val="bg1"/>
                </a:solidFill>
              </a:rPr>
              <a:t>vivamus</a:t>
            </a:r>
            <a:r>
              <a:rPr dirty="0">
                <a:solidFill>
                  <a:schemeClr val="bg1"/>
                </a:solidFill>
              </a:rPr>
              <a:t> </a:t>
            </a:r>
            <a:r>
              <a:rPr dirty="0" err="1">
                <a:solidFill>
                  <a:schemeClr val="bg1"/>
                </a:solidFill>
              </a:rPr>
              <a:t>arcu</a:t>
            </a:r>
            <a:r>
              <a:rPr dirty="0">
                <a:solidFill>
                  <a:schemeClr val="bg1"/>
                </a:solidFill>
              </a:rPr>
              <a:t>.</a:t>
            </a:r>
          </a:p>
        </p:txBody>
      </p:sp>
      <p:sp>
        <p:nvSpPr>
          <p:cNvPr id="257" name="Shape"/>
          <p:cNvSpPr/>
          <p:nvPr/>
        </p:nvSpPr>
        <p:spPr>
          <a:xfrm>
            <a:off x="11309618" y="1762870"/>
            <a:ext cx="1150689" cy="1146889"/>
          </a:xfrm>
          <a:custGeom>
            <a:avLst/>
            <a:gdLst/>
            <a:ahLst/>
            <a:cxnLst>
              <a:cxn ang="0">
                <a:pos x="wd2" y="hd2"/>
              </a:cxn>
              <a:cxn ang="5400000">
                <a:pos x="wd2" y="hd2"/>
              </a:cxn>
              <a:cxn ang="10800000">
                <a:pos x="wd2" y="hd2"/>
              </a:cxn>
              <a:cxn ang="16200000">
                <a:pos x="wd2" y="hd2"/>
              </a:cxn>
            </a:cxnLst>
            <a:rect l="0" t="0" r="r" b="b"/>
            <a:pathLst>
              <a:path w="21600" h="21600" extrusionOk="0">
                <a:moveTo>
                  <a:pt x="10771" y="0"/>
                </a:moveTo>
                <a:lnTo>
                  <a:pt x="8312" y="1434"/>
                </a:lnTo>
                <a:lnTo>
                  <a:pt x="5445" y="1369"/>
                </a:lnTo>
                <a:lnTo>
                  <a:pt x="3938" y="3950"/>
                </a:lnTo>
                <a:lnTo>
                  <a:pt x="1465" y="5318"/>
                </a:lnTo>
                <a:lnTo>
                  <a:pt x="1445" y="8307"/>
                </a:lnTo>
                <a:lnTo>
                  <a:pt x="0" y="10768"/>
                </a:lnTo>
                <a:lnTo>
                  <a:pt x="1404" y="13329"/>
                </a:lnTo>
                <a:lnTo>
                  <a:pt x="1399" y="16153"/>
                </a:lnTo>
                <a:lnTo>
                  <a:pt x="3935" y="17639"/>
                </a:lnTo>
                <a:lnTo>
                  <a:pt x="5362" y="20169"/>
                </a:lnTo>
                <a:lnTo>
                  <a:pt x="8277" y="20206"/>
                </a:lnTo>
                <a:lnTo>
                  <a:pt x="10796" y="21600"/>
                </a:lnTo>
                <a:lnTo>
                  <a:pt x="13256" y="20164"/>
                </a:lnTo>
                <a:lnTo>
                  <a:pt x="16232" y="20131"/>
                </a:lnTo>
                <a:lnTo>
                  <a:pt x="17643" y="17619"/>
                </a:lnTo>
                <a:lnTo>
                  <a:pt x="20134" y="16216"/>
                </a:lnTo>
                <a:lnTo>
                  <a:pt x="20170" y="13318"/>
                </a:lnTo>
                <a:lnTo>
                  <a:pt x="21600" y="10776"/>
                </a:lnTo>
                <a:lnTo>
                  <a:pt x="20120" y="8280"/>
                </a:lnTo>
                <a:lnTo>
                  <a:pt x="20160" y="5382"/>
                </a:lnTo>
                <a:lnTo>
                  <a:pt x="17647" y="3909"/>
                </a:lnTo>
                <a:lnTo>
                  <a:pt x="16216" y="1401"/>
                </a:lnTo>
                <a:lnTo>
                  <a:pt x="13280" y="1447"/>
                </a:lnTo>
                <a:lnTo>
                  <a:pt x="10771" y="0"/>
                </a:lnTo>
                <a:close/>
                <a:moveTo>
                  <a:pt x="14901" y="6096"/>
                </a:moveTo>
                <a:cubicBezTo>
                  <a:pt x="15100" y="6106"/>
                  <a:pt x="15292" y="6178"/>
                  <a:pt x="15451" y="6303"/>
                </a:cubicBezTo>
                <a:lnTo>
                  <a:pt x="16466" y="7308"/>
                </a:lnTo>
                <a:cubicBezTo>
                  <a:pt x="16602" y="7482"/>
                  <a:pt x="16677" y="7696"/>
                  <a:pt x="16679" y="7917"/>
                </a:cubicBezTo>
                <a:cubicBezTo>
                  <a:pt x="16682" y="8158"/>
                  <a:pt x="16598" y="8391"/>
                  <a:pt x="16444" y="8576"/>
                </a:cubicBezTo>
                <a:lnTo>
                  <a:pt x="9851" y="15208"/>
                </a:lnTo>
                <a:cubicBezTo>
                  <a:pt x="9650" y="15408"/>
                  <a:pt x="9378" y="15520"/>
                  <a:pt x="9095" y="15521"/>
                </a:cubicBezTo>
                <a:cubicBezTo>
                  <a:pt x="8810" y="15521"/>
                  <a:pt x="8538" y="15409"/>
                  <a:pt x="8336" y="15208"/>
                </a:cubicBezTo>
                <a:lnTo>
                  <a:pt x="5224" y="12087"/>
                </a:lnTo>
                <a:cubicBezTo>
                  <a:pt x="5069" y="11940"/>
                  <a:pt x="4966" y="11747"/>
                  <a:pt x="4931" y="11537"/>
                </a:cubicBezTo>
                <a:cubicBezTo>
                  <a:pt x="4892" y="11305"/>
                  <a:pt x="4937" y="11067"/>
                  <a:pt x="5058" y="10866"/>
                </a:cubicBezTo>
                <a:lnTo>
                  <a:pt x="6106" y="9808"/>
                </a:lnTo>
                <a:cubicBezTo>
                  <a:pt x="6291" y="9631"/>
                  <a:pt x="6538" y="9532"/>
                  <a:pt x="6794" y="9535"/>
                </a:cubicBezTo>
                <a:cubicBezTo>
                  <a:pt x="7018" y="9537"/>
                  <a:pt x="7233" y="9616"/>
                  <a:pt x="7405" y="9758"/>
                </a:cubicBezTo>
                <a:lnTo>
                  <a:pt x="9086" y="11445"/>
                </a:lnTo>
                <a:lnTo>
                  <a:pt x="14138" y="6402"/>
                </a:lnTo>
                <a:cubicBezTo>
                  <a:pt x="14287" y="6242"/>
                  <a:pt x="14485" y="6138"/>
                  <a:pt x="14701" y="6105"/>
                </a:cubicBezTo>
                <a:cubicBezTo>
                  <a:pt x="14768" y="6095"/>
                  <a:pt x="14835" y="6092"/>
                  <a:pt x="14901" y="6096"/>
                </a:cubicBezTo>
                <a:close/>
              </a:path>
            </a:pathLst>
          </a:custGeom>
          <a:gradFill>
            <a:gsLst>
              <a:gs pos="0">
                <a:schemeClr val="accent3"/>
              </a:gs>
              <a:gs pos="99000">
                <a:schemeClr val="accent4"/>
              </a:gs>
            </a:gsLst>
            <a:lin ang="540000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text here"/>
          <p:cNvSpPr txBox="1"/>
          <p:nvPr/>
        </p:nvSpPr>
        <p:spPr>
          <a:xfrm>
            <a:off x="3499230" y="49565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80"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3556000" y="6654800"/>
            <a:ext cx="17272000"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 pharetra </a:t>
            </a:r>
            <a:r>
              <a:rPr dirty="0" err="1">
                <a:solidFill>
                  <a:schemeClr val="tx2"/>
                </a:solidFill>
              </a:rPr>
              <a:t>massa</a:t>
            </a:r>
            <a:r>
              <a:rPr dirty="0">
                <a:solidFill>
                  <a:schemeClr val="tx2"/>
                </a:solidFill>
              </a:rPr>
              <a:t> </a:t>
            </a:r>
            <a:r>
              <a:rPr dirty="0" err="1">
                <a:solidFill>
                  <a:schemeClr val="tx2"/>
                </a:solidFill>
              </a:rPr>
              <a:t>massa</a:t>
            </a:r>
            <a:r>
              <a:rPr dirty="0">
                <a:solidFill>
                  <a:schemeClr val="tx2"/>
                </a:solidFill>
              </a:rPr>
              <a:t> </a:t>
            </a:r>
            <a:r>
              <a:rPr dirty="0" err="1">
                <a:solidFill>
                  <a:schemeClr val="tx2"/>
                </a:solidFill>
              </a:rPr>
              <a:t>ultricies</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a:t>
            </a:r>
            <a:r>
              <a:rPr dirty="0" err="1">
                <a:solidFill>
                  <a:schemeClr val="tx2"/>
                </a:solidFill>
              </a:rPr>
              <a:t>pellentesque</a:t>
            </a:r>
            <a:r>
              <a:rPr dirty="0">
                <a:solidFill>
                  <a:schemeClr val="tx2"/>
                </a:solidFill>
              </a:rPr>
              <a:t> habitant </a:t>
            </a:r>
            <a:r>
              <a:rPr dirty="0" err="1">
                <a:solidFill>
                  <a:schemeClr val="tx2"/>
                </a:solidFill>
              </a:rPr>
              <a:t>morbi</a:t>
            </a:r>
            <a:r>
              <a:rPr dirty="0">
                <a:solidFill>
                  <a:schemeClr val="tx2"/>
                </a:solidFill>
              </a:rPr>
              <a:t>. </a:t>
            </a:r>
            <a:r>
              <a:rPr dirty="0" err="1">
                <a:solidFill>
                  <a:schemeClr val="tx2"/>
                </a:solidFill>
              </a:rPr>
              <a:t>Metus</a:t>
            </a:r>
            <a:r>
              <a:rPr dirty="0">
                <a:solidFill>
                  <a:schemeClr val="tx2"/>
                </a:solidFill>
              </a:rPr>
              <a:t> dictum at </a:t>
            </a:r>
            <a:r>
              <a:rPr dirty="0" err="1">
                <a:solidFill>
                  <a:schemeClr val="tx2"/>
                </a:solidFill>
              </a:rPr>
              <a:t>tempor</a:t>
            </a:r>
            <a:r>
              <a:rPr dirty="0">
                <a:solidFill>
                  <a:schemeClr val="tx2"/>
                </a:solidFill>
              </a:rPr>
              <a:t> </a:t>
            </a:r>
            <a:r>
              <a:rPr dirty="0" err="1">
                <a:solidFill>
                  <a:schemeClr val="tx2"/>
                </a:solidFill>
              </a:rPr>
              <a:t>commodo</a:t>
            </a:r>
            <a:r>
              <a:rPr dirty="0">
                <a:solidFill>
                  <a:schemeClr val="tx2"/>
                </a:solidFill>
              </a:rPr>
              <a:t> </a:t>
            </a:r>
            <a:r>
              <a:rPr dirty="0" err="1">
                <a:solidFill>
                  <a:schemeClr val="tx2"/>
                </a:solidFill>
              </a:rPr>
              <a:t>ullamcorper</a:t>
            </a:r>
            <a:r>
              <a:rPr dirty="0">
                <a:solidFill>
                  <a:schemeClr val="tx2"/>
                </a:solidFill>
              </a:rPr>
              <a:t> a </a:t>
            </a:r>
            <a:r>
              <a:rPr dirty="0" err="1">
                <a:solidFill>
                  <a:schemeClr val="tx2"/>
                </a:solidFill>
              </a:rPr>
              <a:t>lacus</a:t>
            </a:r>
            <a:r>
              <a:rPr dirty="0">
                <a:solidFill>
                  <a:schemeClr val="tx2"/>
                </a:solidFill>
              </a:rPr>
              <a:t>. </a:t>
            </a:r>
            <a:r>
              <a:rPr dirty="0" err="1">
                <a:solidFill>
                  <a:schemeClr val="tx2"/>
                </a:solidFill>
              </a:rPr>
              <a:t>Laoreet</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interdum</a:t>
            </a:r>
            <a:r>
              <a:rPr dirty="0">
                <a:solidFill>
                  <a:schemeClr val="tx2"/>
                </a:solidFill>
              </a:rPr>
              <a:t> </a:t>
            </a:r>
            <a:r>
              <a:rPr dirty="0" err="1">
                <a:solidFill>
                  <a:schemeClr val="tx2"/>
                </a:solidFill>
              </a:rPr>
              <a:t>consectetur</a:t>
            </a:r>
            <a:r>
              <a:rPr dirty="0">
                <a:solidFill>
                  <a:schemeClr val="tx2"/>
                </a:solidFill>
              </a:rPr>
              <a:t> libero id. </a:t>
            </a:r>
            <a:r>
              <a:rPr dirty="0" err="1">
                <a:solidFill>
                  <a:schemeClr val="tx2"/>
                </a:solidFill>
              </a:rPr>
              <a:t>Urna</a:t>
            </a:r>
            <a:r>
              <a:rPr dirty="0">
                <a:solidFill>
                  <a:schemeClr val="tx2"/>
                </a:solidFill>
              </a:rPr>
              <a:t> cursus </a:t>
            </a:r>
            <a:r>
              <a:rPr dirty="0" err="1">
                <a:solidFill>
                  <a:schemeClr val="tx2"/>
                </a:solidFill>
              </a:rPr>
              <a:t>eget</a:t>
            </a:r>
            <a:r>
              <a:rPr dirty="0">
                <a:solidFill>
                  <a:schemeClr val="tx2"/>
                </a:solidFill>
              </a:rPr>
              <a:t> </a:t>
            </a:r>
            <a:r>
              <a:rPr dirty="0" err="1">
                <a:solidFill>
                  <a:schemeClr val="tx2"/>
                </a:solidFill>
              </a:rPr>
              <a:t>nunc</a:t>
            </a:r>
            <a:r>
              <a:rPr dirty="0">
                <a:solidFill>
                  <a:schemeClr val="tx2"/>
                </a:solidFill>
              </a:rPr>
              <a:t> </a:t>
            </a:r>
            <a:r>
              <a:rPr dirty="0" err="1">
                <a:solidFill>
                  <a:schemeClr val="tx2"/>
                </a:solidFill>
              </a:rPr>
              <a:t>scelerisque</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mauris</a:t>
            </a:r>
            <a:r>
              <a:rPr dirty="0">
                <a:solidFill>
                  <a:schemeClr val="tx2"/>
                </a:solidFill>
              </a:rPr>
              <a:t> in </a:t>
            </a:r>
            <a:r>
              <a:rPr dirty="0" err="1">
                <a:solidFill>
                  <a:schemeClr val="tx2"/>
                </a:solidFill>
              </a:rPr>
              <a:t>aliquam</a:t>
            </a:r>
            <a:r>
              <a:rPr dirty="0">
                <a:solidFill>
                  <a:schemeClr val="tx2"/>
                </a:solidFill>
              </a:rPr>
              <a:t>. Sit </a:t>
            </a:r>
            <a:r>
              <a:rPr dirty="0" err="1">
                <a:solidFill>
                  <a:schemeClr val="tx2"/>
                </a:solidFill>
              </a:rPr>
              <a:t>amet</a:t>
            </a:r>
            <a:r>
              <a:rPr dirty="0">
                <a:solidFill>
                  <a:schemeClr val="tx2"/>
                </a:solidFill>
              </a:rPr>
              <a:t> </a:t>
            </a:r>
            <a:r>
              <a:rPr dirty="0" err="1">
                <a:solidFill>
                  <a:schemeClr val="tx2"/>
                </a:solidFill>
              </a:rPr>
              <a:t>purus</a:t>
            </a:r>
            <a:r>
              <a:rPr dirty="0">
                <a:solidFill>
                  <a:schemeClr val="tx2"/>
                </a:solidFill>
              </a:rPr>
              <a:t> gravida </a:t>
            </a:r>
            <a:r>
              <a:rPr dirty="0" err="1">
                <a:solidFill>
                  <a:schemeClr val="tx2"/>
                </a:solidFill>
              </a:rPr>
              <a:t>quis</a:t>
            </a:r>
            <a:r>
              <a:rPr dirty="0">
                <a:solidFill>
                  <a:schemeClr val="tx2"/>
                </a:solidFill>
              </a:rPr>
              <a:t> </a:t>
            </a:r>
            <a:r>
              <a:rPr dirty="0" err="1">
                <a:solidFill>
                  <a:schemeClr val="tx2"/>
                </a:solidFill>
              </a:rPr>
              <a:t>blandit</a:t>
            </a:r>
            <a:r>
              <a:rPr dirty="0">
                <a:solidFill>
                  <a:schemeClr val="tx2"/>
                </a:solidFill>
              </a:rPr>
              <a:t> </a:t>
            </a:r>
            <a:r>
              <a:rPr dirty="0" err="1">
                <a:solidFill>
                  <a:schemeClr val="tx2"/>
                </a:solidFill>
              </a:rPr>
              <a:t>turpis</a:t>
            </a:r>
            <a:r>
              <a:rPr dirty="0">
                <a:solidFill>
                  <a:schemeClr val="tx2"/>
                </a:solidFill>
              </a:rPr>
              <a:t> cursus. </a:t>
            </a:r>
            <a:r>
              <a:rPr dirty="0" err="1">
                <a:solidFill>
                  <a:schemeClr val="tx2"/>
                </a:solidFill>
              </a:rPr>
              <a:t>Turpis</a:t>
            </a:r>
            <a:r>
              <a:rPr dirty="0">
                <a:solidFill>
                  <a:schemeClr val="tx2"/>
                </a:solidFill>
              </a:rPr>
              <a:t> </a:t>
            </a:r>
            <a:r>
              <a:rPr dirty="0" err="1">
                <a:solidFill>
                  <a:schemeClr val="tx2"/>
                </a:solidFill>
              </a:rPr>
              <a:t>egestas</a:t>
            </a:r>
            <a:r>
              <a:rPr dirty="0">
                <a:solidFill>
                  <a:schemeClr val="tx2"/>
                </a:solidFill>
              </a:rPr>
              <a:t> integer </a:t>
            </a:r>
            <a:r>
              <a:rPr dirty="0" err="1">
                <a:solidFill>
                  <a:schemeClr val="tx2"/>
                </a:solidFill>
              </a:rPr>
              <a:t>eget</a:t>
            </a:r>
            <a:r>
              <a:rPr dirty="0">
                <a:solidFill>
                  <a:schemeClr val="tx2"/>
                </a:solidFill>
              </a:rPr>
              <a:t> </a:t>
            </a:r>
            <a:r>
              <a:rPr dirty="0" err="1">
                <a:solidFill>
                  <a:schemeClr val="tx2"/>
                </a:solidFill>
              </a:rPr>
              <a:t>aliquet</a:t>
            </a:r>
            <a:r>
              <a:rPr dirty="0">
                <a:solidFill>
                  <a:schemeClr val="tx2"/>
                </a:solidFill>
              </a:rPr>
              <a:t> </a:t>
            </a:r>
            <a:r>
              <a:rPr dirty="0" err="1">
                <a:solidFill>
                  <a:schemeClr val="tx2"/>
                </a:solidFill>
              </a:rPr>
              <a:t>nibh</a:t>
            </a:r>
            <a:r>
              <a:rPr dirty="0">
                <a:solidFill>
                  <a:schemeClr val="tx2"/>
                </a:solidFill>
              </a:rPr>
              <a:t> </a:t>
            </a:r>
            <a:r>
              <a:rPr dirty="0" err="1">
                <a:solidFill>
                  <a:schemeClr val="tx2"/>
                </a:solidFill>
              </a:rPr>
              <a:t>praesent</a:t>
            </a:r>
            <a:r>
              <a:rPr dirty="0">
                <a:solidFill>
                  <a:schemeClr val="tx2"/>
                </a:solidFill>
              </a:rPr>
              <a:t> </a:t>
            </a:r>
            <a:r>
              <a:rPr dirty="0" err="1">
                <a:solidFill>
                  <a:schemeClr val="tx2"/>
                </a:solidFill>
              </a:rPr>
              <a:t>tristique</a:t>
            </a:r>
            <a:r>
              <a:rPr dirty="0">
                <a:solidFill>
                  <a:schemeClr val="tx2"/>
                </a:solidFill>
              </a:rPr>
              <a:t> magna sit. </a:t>
            </a:r>
            <a:r>
              <a:rPr dirty="0" err="1">
                <a:solidFill>
                  <a:schemeClr val="tx2"/>
                </a:solidFill>
              </a:rPr>
              <a:t>Turpis</a:t>
            </a:r>
            <a:r>
              <a:rPr dirty="0">
                <a:solidFill>
                  <a:schemeClr val="tx2"/>
                </a:solidFill>
              </a:rPr>
              <a:t> </a:t>
            </a:r>
            <a:r>
              <a:rPr dirty="0" err="1">
                <a:solidFill>
                  <a:schemeClr val="tx2"/>
                </a:solidFill>
              </a:rPr>
              <a:t>egestas</a:t>
            </a:r>
            <a:r>
              <a:rPr dirty="0">
                <a:solidFill>
                  <a:schemeClr val="tx2"/>
                </a:solidFill>
              </a:rPr>
              <a:t> integer </a:t>
            </a:r>
            <a:r>
              <a:rPr dirty="0" err="1">
                <a:solidFill>
                  <a:schemeClr val="tx2"/>
                </a:solidFill>
              </a:rPr>
              <a:t>eget</a:t>
            </a:r>
            <a:r>
              <a:rPr dirty="0">
                <a:solidFill>
                  <a:schemeClr val="tx2"/>
                </a:solidFill>
              </a:rPr>
              <a:t> </a:t>
            </a:r>
            <a:r>
              <a:rPr dirty="0" err="1">
                <a:solidFill>
                  <a:schemeClr val="tx2"/>
                </a:solidFill>
              </a:rPr>
              <a:t>aliquet</a:t>
            </a:r>
            <a:r>
              <a:rPr dirty="0">
                <a:solidFill>
                  <a:schemeClr val="tx2"/>
                </a:solidFill>
              </a:rPr>
              <a:t> </a:t>
            </a:r>
            <a:r>
              <a:rPr dirty="0" err="1">
                <a:solidFill>
                  <a:schemeClr val="tx2"/>
                </a:solidFill>
              </a:rPr>
              <a:t>nibh</a:t>
            </a:r>
            <a:r>
              <a:rPr dirty="0">
                <a:solidFill>
                  <a:schemeClr val="tx2"/>
                </a:solidFill>
              </a:rPr>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text here"/>
          <p:cNvSpPr txBox="1"/>
          <p:nvPr/>
        </p:nvSpPr>
        <p:spPr>
          <a:xfrm>
            <a:off x="3499230" y="49565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83"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3556000" y="6654800"/>
            <a:ext cx="8208529"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
        <p:nvSpPr>
          <p:cNvPr id="84" name="Ornare arcu dui vivamus arcu. Sed tempus urna et pharetra pharetra massa massa ultricies. Consectetur adipiscing elit pellentesque habitant morbi. Metus dictum at tempor commodo ullamcorper a lacus. Laoreet suspendisse interdum consectetur libero id. Urn"/>
          <p:cNvSpPr txBox="1"/>
          <p:nvPr/>
        </p:nvSpPr>
        <p:spPr>
          <a:xfrm>
            <a:off x="12827000" y="6654800"/>
            <a:ext cx="8208529"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Ornare arcu dui vivamus arcu. Sed tempus urna et pharetra pharetra massa massa ultricies. Consectetur adipiscing elit pellentesque habitant morbi. Metus dictum at tempor commodo ullamcorper a lacus. Laoreet suspendisse interdum consectetur libero id. Urna cursus eget nunc scelerisque viverra mauris in aliquam. Sit amet purus gravida quis blandit turpis cursus. Turpis egestas integer eget aliquet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ubtitle text"/>
          <p:cNvSpPr/>
          <p:nvPr/>
        </p:nvSpPr>
        <p:spPr>
          <a:xfrm>
            <a:off x="3321437" y="7270214"/>
            <a:ext cx="5477006"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dirty="0">
                <a:solidFill>
                  <a:schemeClr val="tx1"/>
                </a:solidFill>
              </a:rPr>
              <a:t>Subtitle text</a:t>
            </a:r>
          </a:p>
        </p:txBody>
      </p:sp>
      <p:sp>
        <p:nvSpPr>
          <p:cNvPr id="87" name="Lorem ipsum dolor sit amet, consectetur adipiscing elit, sed do eiusmod tempor incididunt ut labore et dolore magna aliqua. Sagittis vitae. Tortor pretium viverra"/>
          <p:cNvSpPr/>
          <p:nvPr/>
        </p:nvSpPr>
        <p:spPr>
          <a:xfrm>
            <a:off x="3423225" y="8255002"/>
            <a:ext cx="5273430" cy="21640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Lorem ipsum dolor sit amet, consectetur adipiscing elit, sed do eiusmod tempor incididunt ut labore et dolore magna aliqua. Sagittis vitae. Tortor pretium viverra</a:t>
            </a:r>
          </a:p>
        </p:txBody>
      </p:sp>
      <p:sp>
        <p:nvSpPr>
          <p:cNvPr id="89" name="Rounded Rectangle"/>
          <p:cNvSpPr/>
          <p:nvPr/>
        </p:nvSpPr>
        <p:spPr>
          <a:xfrm>
            <a:off x="5088538" y="4565799"/>
            <a:ext cx="1942802" cy="1942802"/>
          </a:xfrm>
          <a:prstGeom prst="roundRect">
            <a:avLst>
              <a:gd name="adj" fmla="val 16712"/>
            </a:avLst>
          </a:prstGeom>
          <a:gradFill flip="none" rotWithShape="1">
            <a:gsLst>
              <a:gs pos="0">
                <a:schemeClr val="accent4"/>
              </a:gs>
              <a:gs pos="100000">
                <a:schemeClr val="accent3"/>
              </a:gs>
            </a:gsLst>
            <a:lin ang="5400000" scaled="0"/>
          </a:gradFill>
          <a:ln w="12700" cap="flat">
            <a:noFill/>
            <a:miter lim="400000"/>
          </a:ln>
          <a:effectLst>
            <a:outerShdw blurRad="609600" dist="258811" dir="5400000" rotWithShape="0">
              <a:schemeClr val="accent3">
                <a:alpha val="50000"/>
              </a:schemeClr>
            </a:outerShdw>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0" name="1"/>
          <p:cNvSpPr/>
          <p:nvPr/>
        </p:nvSpPr>
        <p:spPr>
          <a:xfrm>
            <a:off x="5088538" y="5101184"/>
            <a:ext cx="1942802" cy="87203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b="0">
                <a:solidFill>
                  <a:srgbClr val="FFFFFF"/>
                </a:solidFill>
                <a:latin typeface="DM Sans Medium"/>
                <a:ea typeface="DM Sans Medium"/>
                <a:cs typeface="DM Sans Medium"/>
                <a:sym typeface="DM Sans Medium"/>
              </a:defRPr>
            </a:lvl1pPr>
          </a:lstStyle>
          <a:p>
            <a:r>
              <a:rPr dirty="0">
                <a:solidFill>
                  <a:schemeClr val="bg1"/>
                </a:solidFill>
              </a:rPr>
              <a:t>1</a:t>
            </a:r>
          </a:p>
        </p:txBody>
      </p:sp>
      <p:sp>
        <p:nvSpPr>
          <p:cNvPr id="92" name="Subtitle text"/>
          <p:cNvSpPr/>
          <p:nvPr/>
        </p:nvSpPr>
        <p:spPr>
          <a:xfrm>
            <a:off x="9448167" y="7270214"/>
            <a:ext cx="5477007"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a:solidFill>
                  <a:schemeClr val="tx1"/>
                </a:solidFill>
              </a:rPr>
              <a:t>Subtitle text</a:t>
            </a:r>
          </a:p>
        </p:txBody>
      </p:sp>
      <p:sp>
        <p:nvSpPr>
          <p:cNvPr id="93" name="Lorem ipsum dolor sit amet, consectetur adipiscing elit, sed do eiusmod tempor incididunt ut labore et dolore magna aliqua. Sagittis vitae. Tortor pretium viverra"/>
          <p:cNvSpPr/>
          <p:nvPr/>
        </p:nvSpPr>
        <p:spPr>
          <a:xfrm>
            <a:off x="9549955" y="8255002"/>
            <a:ext cx="5273431" cy="21640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Lorem ipsum dolor sit amet, consectetur adipiscing elit, sed do eiusmod tempor incididunt ut labore et dolore magna aliqua. Sagittis vitae. Tortor pretium viverra</a:t>
            </a:r>
          </a:p>
        </p:txBody>
      </p:sp>
      <p:sp>
        <p:nvSpPr>
          <p:cNvPr id="95" name="Rounded Rectangle"/>
          <p:cNvSpPr/>
          <p:nvPr/>
        </p:nvSpPr>
        <p:spPr>
          <a:xfrm>
            <a:off x="11215269" y="4565799"/>
            <a:ext cx="1942803" cy="1942802"/>
          </a:xfrm>
          <a:prstGeom prst="roundRect">
            <a:avLst>
              <a:gd name="adj" fmla="val 16712"/>
            </a:avLst>
          </a:prstGeom>
          <a:gradFill flip="none" rotWithShape="1">
            <a:gsLst>
              <a:gs pos="0">
                <a:schemeClr val="accent4"/>
              </a:gs>
              <a:gs pos="100000">
                <a:schemeClr val="accent3"/>
              </a:gs>
            </a:gsLst>
            <a:lin ang="5400000" scaled="0"/>
          </a:gradFill>
          <a:ln w="12700" cap="flat">
            <a:noFill/>
            <a:miter lim="400000"/>
          </a:ln>
          <a:effectLst>
            <a:outerShdw blurRad="609600" dist="258811" dir="5400000" rotWithShape="0">
              <a:schemeClr val="accent3">
                <a:alpha val="50000"/>
              </a:schemeClr>
            </a:outerShdw>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96" name="2"/>
          <p:cNvSpPr/>
          <p:nvPr/>
        </p:nvSpPr>
        <p:spPr>
          <a:xfrm>
            <a:off x="11215269" y="5101184"/>
            <a:ext cx="1942803" cy="87203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b="0">
                <a:solidFill>
                  <a:srgbClr val="FFFFFF"/>
                </a:solidFill>
                <a:latin typeface="DM Sans Medium"/>
                <a:ea typeface="DM Sans Medium"/>
                <a:cs typeface="DM Sans Medium"/>
                <a:sym typeface="DM Sans Medium"/>
              </a:defRPr>
            </a:lvl1pPr>
          </a:lstStyle>
          <a:p>
            <a:r>
              <a:rPr>
                <a:solidFill>
                  <a:schemeClr val="bg1"/>
                </a:solidFill>
              </a:rPr>
              <a:t>2</a:t>
            </a:r>
          </a:p>
        </p:txBody>
      </p:sp>
      <p:sp>
        <p:nvSpPr>
          <p:cNvPr id="98" name="Subtitle text"/>
          <p:cNvSpPr/>
          <p:nvPr/>
        </p:nvSpPr>
        <p:spPr>
          <a:xfrm>
            <a:off x="15574897" y="7270214"/>
            <a:ext cx="5477007"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a:solidFill>
                  <a:schemeClr val="tx1"/>
                </a:solidFill>
              </a:rPr>
              <a:t>Subtitle text</a:t>
            </a:r>
          </a:p>
        </p:txBody>
      </p:sp>
      <p:sp>
        <p:nvSpPr>
          <p:cNvPr id="99" name="Lorem ipsum dolor sit amet, consectetur adipiscing elit, sed do eiusmod tempor incididunt ut labore et dolore magna aliqua. Sagittis vitae. Tortor pretium viverra"/>
          <p:cNvSpPr/>
          <p:nvPr/>
        </p:nvSpPr>
        <p:spPr>
          <a:xfrm>
            <a:off x="15676685" y="8255002"/>
            <a:ext cx="5273431" cy="21640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endParaRPr dirty="0">
              <a:solidFill>
                <a:schemeClr val="tx2"/>
              </a:solidFill>
            </a:endParaRPr>
          </a:p>
        </p:txBody>
      </p:sp>
      <p:sp>
        <p:nvSpPr>
          <p:cNvPr id="101" name="Rounded Rectangle"/>
          <p:cNvSpPr/>
          <p:nvPr/>
        </p:nvSpPr>
        <p:spPr>
          <a:xfrm>
            <a:off x="17341999" y="4565799"/>
            <a:ext cx="1942803" cy="1942802"/>
          </a:xfrm>
          <a:prstGeom prst="roundRect">
            <a:avLst>
              <a:gd name="adj" fmla="val 16712"/>
            </a:avLst>
          </a:prstGeom>
          <a:gradFill flip="none" rotWithShape="1">
            <a:gsLst>
              <a:gs pos="0">
                <a:schemeClr val="accent4"/>
              </a:gs>
              <a:gs pos="100000">
                <a:schemeClr val="accent3"/>
              </a:gs>
            </a:gsLst>
            <a:lin ang="5400000" scaled="0"/>
          </a:gradFill>
          <a:ln w="12700" cap="flat">
            <a:noFill/>
            <a:miter lim="400000"/>
          </a:ln>
          <a:effectLst>
            <a:outerShdw blurRad="609600" dist="258811" dir="5400000" rotWithShape="0">
              <a:schemeClr val="accent3">
                <a:alpha val="50000"/>
              </a:schemeClr>
            </a:outerShdw>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2" name="3"/>
          <p:cNvSpPr/>
          <p:nvPr/>
        </p:nvSpPr>
        <p:spPr>
          <a:xfrm>
            <a:off x="17341999" y="5101184"/>
            <a:ext cx="1942803" cy="87203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5000" b="0">
                <a:solidFill>
                  <a:srgbClr val="FFFFFF"/>
                </a:solidFill>
                <a:latin typeface="DM Sans Medium"/>
                <a:ea typeface="DM Sans Medium"/>
                <a:cs typeface="DM Sans Medium"/>
                <a:sym typeface="DM Sans Medium"/>
              </a:defRPr>
            </a:lvl1pPr>
          </a:lstStyle>
          <a:p>
            <a:r>
              <a:rPr>
                <a:solidFill>
                  <a:schemeClr val="bg1"/>
                </a:solidFill>
              </a:rPr>
              <a:t>3</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text here"/>
          <p:cNvSpPr txBox="1"/>
          <p:nvPr/>
        </p:nvSpPr>
        <p:spPr>
          <a:xfrm>
            <a:off x="3499230" y="49565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106"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3556000" y="6654800"/>
            <a:ext cx="8208529"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
        <p:nvSpPr>
          <p:cNvPr id="2" name="Picture Placeholder 1">
            <a:extLst>
              <a:ext uri="{FF2B5EF4-FFF2-40B4-BE49-F238E27FC236}">
                <a16:creationId xmlns:a16="http://schemas.microsoft.com/office/drawing/2014/main" id="{70AC5B9C-1B64-E741-9EA1-CF24B0C2A31D}"/>
              </a:ext>
            </a:extLst>
          </p:cNvPr>
          <p:cNvSpPr>
            <a:spLocks noGrp="1"/>
          </p:cNvSpPr>
          <p:nvPr>
            <p:ph type="pic" sz="quarter" idx="10"/>
          </p:nvPr>
        </p:nvSpPr>
        <p:spPr>
          <a:xfrm>
            <a:off x="13523224" y="2763356"/>
            <a:ext cx="3938400" cy="3938400"/>
          </a:xfrm>
          <a:prstGeom prst="roundRect">
            <a:avLst>
              <a:gd name="adj" fmla="val 7281"/>
            </a:avLst>
          </a:prstGeom>
          <a:effectLst>
            <a:outerShdw blurRad="609600" dist="254000" dir="5400000" algn="t" rotWithShape="0">
              <a:schemeClr val="accent6">
                <a:alpha val="32000"/>
              </a:schemeClr>
            </a:outerShdw>
          </a:effectLst>
        </p:spPr>
      </p:sp>
      <p:sp>
        <p:nvSpPr>
          <p:cNvPr id="3" name="Picture Placeholder 2">
            <a:extLst>
              <a:ext uri="{FF2B5EF4-FFF2-40B4-BE49-F238E27FC236}">
                <a16:creationId xmlns:a16="http://schemas.microsoft.com/office/drawing/2014/main" id="{2195BFF1-1E30-6249-968C-5C5929517E59}"/>
              </a:ext>
            </a:extLst>
          </p:cNvPr>
          <p:cNvSpPr>
            <a:spLocks noGrp="1"/>
          </p:cNvSpPr>
          <p:nvPr>
            <p:ph type="pic" sz="quarter" idx="11"/>
          </p:nvPr>
        </p:nvSpPr>
        <p:spPr>
          <a:xfrm>
            <a:off x="17791606" y="2763356"/>
            <a:ext cx="3938400" cy="3938400"/>
          </a:xfrm>
          <a:prstGeom prst="roundRect">
            <a:avLst>
              <a:gd name="adj" fmla="val 7775"/>
            </a:avLst>
          </a:prstGeom>
          <a:effectLst>
            <a:outerShdw blurRad="609600" dist="254000" dir="5400000" algn="t" rotWithShape="0">
              <a:schemeClr val="accent6">
                <a:alpha val="32000"/>
              </a:schemeClr>
            </a:outerShdw>
          </a:effectLst>
        </p:spPr>
      </p:sp>
      <p:sp>
        <p:nvSpPr>
          <p:cNvPr id="7" name="Picture Placeholder 6">
            <a:extLst>
              <a:ext uri="{FF2B5EF4-FFF2-40B4-BE49-F238E27FC236}">
                <a16:creationId xmlns:a16="http://schemas.microsoft.com/office/drawing/2014/main" id="{8C701AAB-8915-0647-826C-2B407A28BB2E}"/>
              </a:ext>
            </a:extLst>
          </p:cNvPr>
          <p:cNvSpPr>
            <a:spLocks noGrp="1"/>
          </p:cNvSpPr>
          <p:nvPr>
            <p:ph type="pic" sz="quarter" idx="15"/>
          </p:nvPr>
        </p:nvSpPr>
        <p:spPr>
          <a:xfrm>
            <a:off x="13523224" y="7035800"/>
            <a:ext cx="3938400" cy="3938400"/>
          </a:xfrm>
          <a:prstGeom prst="roundRect">
            <a:avLst>
              <a:gd name="adj" fmla="val 7775"/>
            </a:avLst>
          </a:prstGeom>
          <a:effectLst>
            <a:outerShdw blurRad="609600" dist="254000" dir="5400000" algn="t" rotWithShape="0">
              <a:schemeClr val="accent6">
                <a:alpha val="32000"/>
              </a:schemeClr>
            </a:outerShdw>
          </a:effectLst>
        </p:spPr>
      </p:sp>
      <p:sp>
        <p:nvSpPr>
          <p:cNvPr id="8" name="Picture Placeholder 7">
            <a:extLst>
              <a:ext uri="{FF2B5EF4-FFF2-40B4-BE49-F238E27FC236}">
                <a16:creationId xmlns:a16="http://schemas.microsoft.com/office/drawing/2014/main" id="{A1DD8119-7C57-9C48-8244-F6797A7CFF0E}"/>
              </a:ext>
            </a:extLst>
          </p:cNvPr>
          <p:cNvSpPr>
            <a:spLocks noGrp="1"/>
          </p:cNvSpPr>
          <p:nvPr>
            <p:ph type="pic" sz="quarter" idx="16"/>
          </p:nvPr>
        </p:nvSpPr>
        <p:spPr>
          <a:xfrm>
            <a:off x="17791606" y="7035800"/>
            <a:ext cx="3938400" cy="3938400"/>
          </a:xfrm>
          <a:prstGeom prst="roundRect">
            <a:avLst>
              <a:gd name="adj" fmla="val 8269"/>
            </a:avLst>
          </a:prstGeom>
          <a:effectLst>
            <a:outerShdw blurRad="609600" dist="254000" dir="5400000" algn="t" rotWithShape="0">
              <a:schemeClr val="accent6">
                <a:alpha val="32000"/>
              </a:schemeClr>
            </a:outerShdw>
          </a:effectLst>
        </p:spPr>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ubtitle text"/>
          <p:cNvSpPr/>
          <p:nvPr/>
        </p:nvSpPr>
        <p:spPr>
          <a:xfrm>
            <a:off x="3321437" y="7702014"/>
            <a:ext cx="5477006"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dirty="0">
                <a:solidFill>
                  <a:schemeClr val="tx1"/>
                </a:solidFill>
              </a:rPr>
              <a:t>Subtitle text</a:t>
            </a:r>
          </a:p>
        </p:txBody>
      </p:sp>
      <p:sp>
        <p:nvSpPr>
          <p:cNvPr id="114" name="Lorem ipsum dolor sit amet, consectetur adipiscing elit, sed do eiusmod tempor incididunt ut labore et dolore magna aliqua"/>
          <p:cNvSpPr/>
          <p:nvPr/>
        </p:nvSpPr>
        <p:spPr>
          <a:xfrm>
            <a:off x="3423225" y="8686802"/>
            <a:ext cx="5273430" cy="174746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endParaRPr dirty="0">
              <a:solidFill>
                <a:schemeClr val="tx2"/>
              </a:solidFill>
            </a:endParaRPr>
          </a:p>
        </p:txBody>
      </p:sp>
      <p:sp>
        <p:nvSpPr>
          <p:cNvPr id="118" name="Subtitle text"/>
          <p:cNvSpPr/>
          <p:nvPr/>
        </p:nvSpPr>
        <p:spPr>
          <a:xfrm>
            <a:off x="9468673" y="7702014"/>
            <a:ext cx="5477007"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a:solidFill>
                  <a:schemeClr val="tx1"/>
                </a:solidFill>
              </a:rPr>
              <a:t>Subtitle text</a:t>
            </a:r>
          </a:p>
        </p:txBody>
      </p:sp>
      <p:sp>
        <p:nvSpPr>
          <p:cNvPr id="119" name="Lorem ipsum dolor sit amet, consectetur adipiscing elit, sed do eiusmod tempor incididunt ut labore et dolore magna aliqua"/>
          <p:cNvSpPr/>
          <p:nvPr/>
        </p:nvSpPr>
        <p:spPr>
          <a:xfrm>
            <a:off x="9570461" y="8686802"/>
            <a:ext cx="5273431" cy="174746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a:solidFill>
                  <a:schemeClr val="tx2"/>
                </a:solidFill>
              </a:rPr>
              <a:t>Lorem ipsum dolor sit amet, consectetur adipiscing elit, sed do eiusmod tempor incididunt ut labore et dolore magna aliqua</a:t>
            </a:r>
          </a:p>
        </p:txBody>
      </p:sp>
      <p:sp>
        <p:nvSpPr>
          <p:cNvPr id="123" name="Subtitle text"/>
          <p:cNvSpPr/>
          <p:nvPr/>
        </p:nvSpPr>
        <p:spPr>
          <a:xfrm>
            <a:off x="15615911" y="7702014"/>
            <a:ext cx="5477007"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4000" b="0">
                <a:latin typeface="DM Sans Medium"/>
                <a:ea typeface="DM Sans Medium"/>
                <a:cs typeface="DM Sans Medium"/>
                <a:sym typeface="DM Sans Medium"/>
              </a:defRPr>
            </a:lvl1pPr>
          </a:lstStyle>
          <a:p>
            <a:r>
              <a:rPr>
                <a:solidFill>
                  <a:schemeClr val="tx1"/>
                </a:solidFill>
              </a:rPr>
              <a:t>Subtitle text</a:t>
            </a:r>
          </a:p>
        </p:txBody>
      </p:sp>
      <p:sp>
        <p:nvSpPr>
          <p:cNvPr id="124" name="Lorem ipsum dolor sit amet, consectetur adipiscing elit, sed do eiusmod tempor incididunt ut labore et dolore magna aliqua"/>
          <p:cNvSpPr/>
          <p:nvPr/>
        </p:nvSpPr>
        <p:spPr>
          <a:xfrm>
            <a:off x="15717699" y="8686802"/>
            <a:ext cx="5273431" cy="174746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endParaRPr dirty="0">
              <a:solidFill>
                <a:schemeClr val="tx2"/>
              </a:solidFill>
            </a:endParaRPr>
          </a:p>
        </p:txBody>
      </p:sp>
      <p:sp>
        <p:nvSpPr>
          <p:cNvPr id="2" name="Picture Placeholder 1">
            <a:extLst>
              <a:ext uri="{FF2B5EF4-FFF2-40B4-BE49-F238E27FC236}">
                <a16:creationId xmlns:a16="http://schemas.microsoft.com/office/drawing/2014/main" id="{919B8C06-0B67-E245-9071-FAFCB936A806}"/>
              </a:ext>
            </a:extLst>
          </p:cNvPr>
          <p:cNvSpPr>
            <a:spLocks noGrp="1"/>
          </p:cNvSpPr>
          <p:nvPr>
            <p:ph type="pic" sz="quarter" idx="10"/>
          </p:nvPr>
        </p:nvSpPr>
        <p:spPr>
          <a:xfrm>
            <a:off x="3610839" y="4136281"/>
            <a:ext cx="4899600" cy="2944800"/>
          </a:xfrm>
          <a:prstGeom prst="roundRect">
            <a:avLst>
              <a:gd name="adj" fmla="val 12042"/>
            </a:avLst>
          </a:prstGeom>
          <a:effectLst>
            <a:outerShdw blurRad="609600" dist="38100" dir="5400000" algn="t" rotWithShape="0">
              <a:schemeClr val="accent6">
                <a:alpha val="32000"/>
              </a:schemeClr>
            </a:outerShdw>
          </a:effectLst>
        </p:spPr>
      </p:sp>
      <p:sp>
        <p:nvSpPr>
          <p:cNvPr id="3" name="Picture Placeholder 2">
            <a:extLst>
              <a:ext uri="{FF2B5EF4-FFF2-40B4-BE49-F238E27FC236}">
                <a16:creationId xmlns:a16="http://schemas.microsoft.com/office/drawing/2014/main" id="{1BCD3ECB-C50E-5846-BD24-6183733A6711}"/>
              </a:ext>
            </a:extLst>
          </p:cNvPr>
          <p:cNvSpPr>
            <a:spLocks noGrp="1"/>
          </p:cNvSpPr>
          <p:nvPr>
            <p:ph type="pic" sz="quarter" idx="11"/>
          </p:nvPr>
        </p:nvSpPr>
        <p:spPr>
          <a:xfrm>
            <a:off x="9757375" y="4136281"/>
            <a:ext cx="4899600" cy="2944800"/>
          </a:xfrm>
          <a:prstGeom prst="roundRect">
            <a:avLst>
              <a:gd name="adj" fmla="val 13364"/>
            </a:avLst>
          </a:prstGeom>
          <a:effectLst>
            <a:outerShdw blurRad="609600" dist="38100" dir="5400000" algn="t" rotWithShape="0">
              <a:schemeClr val="accent6">
                <a:alpha val="32000"/>
              </a:schemeClr>
            </a:outerShdw>
          </a:effectLst>
        </p:spPr>
      </p:sp>
      <p:sp>
        <p:nvSpPr>
          <p:cNvPr id="6" name="Picture Placeholder 5">
            <a:extLst>
              <a:ext uri="{FF2B5EF4-FFF2-40B4-BE49-F238E27FC236}">
                <a16:creationId xmlns:a16="http://schemas.microsoft.com/office/drawing/2014/main" id="{2C64168F-65FF-C94E-8FEA-DD5C74A57087}"/>
              </a:ext>
            </a:extLst>
          </p:cNvPr>
          <p:cNvSpPr>
            <a:spLocks noGrp="1"/>
          </p:cNvSpPr>
          <p:nvPr>
            <p:ph type="pic" sz="quarter" idx="14"/>
          </p:nvPr>
        </p:nvSpPr>
        <p:spPr>
          <a:xfrm>
            <a:off x="15903912" y="4136281"/>
            <a:ext cx="4899600" cy="2944800"/>
          </a:xfrm>
          <a:prstGeom prst="roundRect">
            <a:avLst>
              <a:gd name="adj" fmla="val 12042"/>
            </a:avLst>
          </a:prstGeom>
          <a:effectLst>
            <a:outerShdw blurRad="609600" dist="38100" dir="5400000" algn="t" rotWithShape="0">
              <a:schemeClr val="accent6">
                <a:alpha val="32000"/>
              </a:schemeClr>
            </a:outerShdw>
          </a:effectLst>
        </p:spPr>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text here"/>
          <p:cNvSpPr txBox="1"/>
          <p:nvPr/>
        </p:nvSpPr>
        <p:spPr>
          <a:xfrm>
            <a:off x="3499230" y="49565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131"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3556000" y="6654800"/>
            <a:ext cx="8208529"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
        <p:nvSpPr>
          <p:cNvPr id="2" name="Picture Placeholder 1">
            <a:extLst>
              <a:ext uri="{FF2B5EF4-FFF2-40B4-BE49-F238E27FC236}">
                <a16:creationId xmlns:a16="http://schemas.microsoft.com/office/drawing/2014/main" id="{0EC2502E-2FA4-444F-B241-F07D4181F472}"/>
              </a:ext>
            </a:extLst>
          </p:cNvPr>
          <p:cNvSpPr>
            <a:spLocks noGrp="1"/>
          </p:cNvSpPr>
          <p:nvPr>
            <p:ph type="pic" sz="quarter" idx="10"/>
          </p:nvPr>
        </p:nvSpPr>
        <p:spPr>
          <a:xfrm>
            <a:off x="13794302" y="3134302"/>
            <a:ext cx="7509197" cy="7447396"/>
          </a:xfrm>
          <a:prstGeom prst="roundRect">
            <a:avLst>
              <a:gd name="adj" fmla="val 4650"/>
            </a:avLst>
          </a:prstGeom>
          <a:effectLst>
            <a:outerShdw blurRad="609600" dist="38100" dir="5400000" algn="t" rotWithShape="0">
              <a:schemeClr val="accent6">
                <a:alpha val="32000"/>
              </a:schemeClr>
            </a:outerShdw>
          </a:effectLst>
        </p:spPr>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text here"/>
          <p:cNvSpPr txBox="1"/>
          <p:nvPr/>
        </p:nvSpPr>
        <p:spPr>
          <a:xfrm>
            <a:off x="12490831" y="45501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dirty="0">
                <a:solidFill>
                  <a:schemeClr val="tx1"/>
                </a:solidFill>
              </a:rPr>
              <a:t>Title text here</a:t>
            </a:r>
          </a:p>
        </p:txBody>
      </p:sp>
      <p:sp>
        <p:nvSpPr>
          <p:cNvPr id="135"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12547600" y="6248400"/>
            <a:ext cx="8208529" cy="29972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a:t>
            </a:r>
            <a:r>
              <a:rPr dirty="0" err="1">
                <a:solidFill>
                  <a:schemeClr val="tx2"/>
                </a:solidFill>
              </a:rPr>
              <a:t>aliqua</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bibendum</a:t>
            </a:r>
            <a:r>
              <a:rPr dirty="0">
                <a:solidFill>
                  <a:schemeClr val="tx2"/>
                </a:solidFill>
              </a:rPr>
              <a:t> </a:t>
            </a:r>
            <a:r>
              <a:rPr dirty="0" err="1">
                <a:solidFill>
                  <a:schemeClr val="tx2"/>
                </a:solidFill>
              </a:rPr>
              <a:t>arcu</a:t>
            </a:r>
            <a:r>
              <a:rPr dirty="0">
                <a:solidFill>
                  <a:schemeClr val="tx2"/>
                </a:solidFill>
              </a:rPr>
              <a:t> vitae. </a:t>
            </a:r>
            <a:r>
              <a:rPr dirty="0" err="1">
                <a:solidFill>
                  <a:schemeClr val="tx2"/>
                </a:solidFill>
              </a:rPr>
              <a:t>Tortor</a:t>
            </a:r>
            <a:r>
              <a:rPr dirty="0">
                <a:solidFill>
                  <a:schemeClr val="tx2"/>
                </a:solidFill>
              </a:rPr>
              <a:t> </a:t>
            </a:r>
            <a:r>
              <a:rPr dirty="0" err="1">
                <a:solidFill>
                  <a:schemeClr val="tx2"/>
                </a:solidFill>
              </a:rPr>
              <a:t>pretium</a:t>
            </a:r>
            <a:r>
              <a:rPr dirty="0">
                <a:solidFill>
                  <a:schemeClr val="tx2"/>
                </a:solidFill>
              </a:rPr>
              <a:t> </a:t>
            </a:r>
            <a:r>
              <a:rPr dirty="0" err="1">
                <a:solidFill>
                  <a:schemeClr val="tx2"/>
                </a:solidFill>
              </a:rPr>
              <a:t>viverra</a:t>
            </a:r>
            <a:r>
              <a:rPr dirty="0">
                <a:solidFill>
                  <a:schemeClr val="tx2"/>
                </a:solidFill>
              </a:rPr>
              <a:t> </a:t>
            </a:r>
            <a:r>
              <a:rPr dirty="0" err="1">
                <a:solidFill>
                  <a:schemeClr val="tx2"/>
                </a:solidFill>
              </a:rPr>
              <a:t>suspendisse</a:t>
            </a:r>
            <a:r>
              <a:rPr dirty="0">
                <a:solidFill>
                  <a:schemeClr val="tx2"/>
                </a:solidFill>
              </a:rPr>
              <a:t> </a:t>
            </a:r>
            <a:r>
              <a:rPr dirty="0" err="1">
                <a:solidFill>
                  <a:schemeClr val="tx2"/>
                </a:solidFill>
              </a:rPr>
              <a:t>potenti</a:t>
            </a:r>
            <a:r>
              <a:rPr dirty="0">
                <a:solidFill>
                  <a:schemeClr val="tx2"/>
                </a:solidFill>
              </a:rPr>
              <a:t> </a:t>
            </a:r>
            <a:r>
              <a:rPr dirty="0" err="1">
                <a:solidFill>
                  <a:schemeClr val="tx2"/>
                </a:solidFill>
              </a:rPr>
              <a:t>nullam</a:t>
            </a:r>
            <a:r>
              <a:rPr dirty="0">
                <a:solidFill>
                  <a:schemeClr val="tx2"/>
                </a:solidFill>
              </a:rPr>
              <a:t> ac </a:t>
            </a:r>
            <a:r>
              <a:rPr dirty="0" err="1">
                <a:solidFill>
                  <a:schemeClr val="tx2"/>
                </a:solidFill>
              </a:rPr>
              <a:t>tortor</a:t>
            </a:r>
            <a:r>
              <a:rPr dirty="0">
                <a:solidFill>
                  <a:schemeClr val="tx2"/>
                </a:solidFill>
              </a:rPr>
              <a:t> vitae </a:t>
            </a:r>
            <a:r>
              <a:rPr dirty="0" err="1">
                <a:solidFill>
                  <a:schemeClr val="tx2"/>
                </a:solidFill>
              </a:rPr>
              <a:t>purus</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eu</a:t>
            </a:r>
            <a:r>
              <a:rPr dirty="0">
                <a:solidFill>
                  <a:schemeClr val="tx2"/>
                </a:solidFill>
              </a:rPr>
              <a:t> </a:t>
            </a:r>
            <a:r>
              <a:rPr dirty="0" err="1">
                <a:solidFill>
                  <a:schemeClr val="tx2"/>
                </a:solidFill>
              </a:rPr>
              <a:t>volutpat</a:t>
            </a:r>
            <a:r>
              <a:rPr dirty="0">
                <a:solidFill>
                  <a:schemeClr val="tx2"/>
                </a:solidFill>
              </a:rPr>
              <a:t> </a:t>
            </a:r>
            <a:r>
              <a:rPr dirty="0" err="1">
                <a:solidFill>
                  <a:schemeClr val="tx2"/>
                </a:solidFill>
              </a:rPr>
              <a:t>odio</a:t>
            </a:r>
            <a:r>
              <a:rPr dirty="0">
                <a:solidFill>
                  <a:schemeClr val="tx2"/>
                </a:solidFill>
              </a:rPr>
              <a:t> </a:t>
            </a:r>
            <a:r>
              <a:rPr dirty="0" err="1">
                <a:solidFill>
                  <a:schemeClr val="tx2"/>
                </a:solidFill>
              </a:rPr>
              <a:t>facilisis</a:t>
            </a:r>
            <a:r>
              <a:rPr dirty="0">
                <a:solidFill>
                  <a:schemeClr val="tx2"/>
                </a:solidFill>
              </a:rPr>
              <a:t> </a:t>
            </a:r>
            <a:r>
              <a:rPr dirty="0" err="1">
                <a:solidFill>
                  <a:schemeClr val="tx2"/>
                </a:solidFill>
              </a:rPr>
              <a:t>mauris</a:t>
            </a:r>
            <a:r>
              <a:rPr dirty="0">
                <a:solidFill>
                  <a:schemeClr val="tx2"/>
                </a:solidFill>
              </a:rPr>
              <a:t> sit.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
        <p:nvSpPr>
          <p:cNvPr id="2" name="Picture Placeholder 1">
            <a:extLst>
              <a:ext uri="{FF2B5EF4-FFF2-40B4-BE49-F238E27FC236}">
                <a16:creationId xmlns:a16="http://schemas.microsoft.com/office/drawing/2014/main" id="{33FDDEF0-D232-0E45-9687-EC19DA6D28A2}"/>
              </a:ext>
            </a:extLst>
          </p:cNvPr>
          <p:cNvSpPr>
            <a:spLocks noGrp="1"/>
          </p:cNvSpPr>
          <p:nvPr>
            <p:ph type="pic" sz="quarter" idx="10"/>
          </p:nvPr>
        </p:nvSpPr>
        <p:spPr>
          <a:xfrm>
            <a:off x="3077130" y="3115221"/>
            <a:ext cx="7509198" cy="7466477"/>
          </a:xfrm>
          <a:prstGeom prst="roundRect">
            <a:avLst>
              <a:gd name="adj" fmla="val 4420"/>
            </a:avLst>
          </a:prstGeom>
          <a:effectLst>
            <a:outerShdw blurRad="609600" dist="38100" dir="5400000" algn="t" rotWithShape="0">
              <a:schemeClr val="accent6">
                <a:alpha val="32000"/>
              </a:schemeClr>
            </a:outerShdw>
          </a:effectLst>
        </p:spPr>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text here"/>
          <p:cNvSpPr txBox="1"/>
          <p:nvPr/>
        </p:nvSpPr>
        <p:spPr>
          <a:xfrm>
            <a:off x="12490831" y="3203980"/>
            <a:ext cx="7244818"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a:solidFill>
                  <a:schemeClr val="tx1"/>
                </a:solidFill>
              </a:rPr>
              <a:t>Title text here</a:t>
            </a:r>
          </a:p>
        </p:txBody>
      </p:sp>
      <p:sp>
        <p:nvSpPr>
          <p:cNvPr id="139" name="Lorem ipsum dolor sit amet, consectetur adipiscing elit, sed do eiusmod tempor incididunt ut labore et dolore magna Pretium vulputate sapien nec sagittis aliquam malesuada. Ornare arcu dui vivamus arcu. Sed tempus urna et pharetra"/>
          <p:cNvSpPr txBox="1"/>
          <p:nvPr/>
        </p:nvSpPr>
        <p:spPr>
          <a:xfrm>
            <a:off x="12547600" y="4902200"/>
            <a:ext cx="8208529" cy="17957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dirty="0">
                <a:solidFill>
                  <a:schemeClr val="tx2"/>
                </a:solidFill>
              </a:rPr>
              <a:t>Lorem ipsum dolor sit </a:t>
            </a:r>
            <a:r>
              <a:rPr dirty="0" err="1">
                <a:solidFill>
                  <a:schemeClr val="tx2"/>
                </a:solidFill>
              </a:rPr>
              <a:t>amet</a:t>
            </a:r>
            <a:r>
              <a:rPr dirty="0">
                <a:solidFill>
                  <a:schemeClr val="tx2"/>
                </a:solidFill>
              </a:rPr>
              <a:t>, </a:t>
            </a:r>
            <a:r>
              <a:rPr dirty="0" err="1">
                <a:solidFill>
                  <a:schemeClr val="tx2"/>
                </a:solidFill>
              </a:rPr>
              <a:t>consectetur</a:t>
            </a:r>
            <a:r>
              <a:rPr dirty="0">
                <a:solidFill>
                  <a:schemeClr val="tx2"/>
                </a:solidFill>
              </a:rPr>
              <a:t> </a:t>
            </a:r>
            <a:r>
              <a:rPr dirty="0" err="1">
                <a:solidFill>
                  <a:schemeClr val="tx2"/>
                </a:solidFill>
              </a:rPr>
              <a:t>adipiscing</a:t>
            </a:r>
            <a:r>
              <a:rPr dirty="0">
                <a:solidFill>
                  <a:schemeClr val="tx2"/>
                </a:solidFill>
              </a:rPr>
              <a:t> </a:t>
            </a:r>
            <a:r>
              <a:rPr dirty="0" err="1">
                <a:solidFill>
                  <a:schemeClr val="tx2"/>
                </a:solidFill>
              </a:rPr>
              <a:t>elit</a:t>
            </a:r>
            <a:r>
              <a:rPr dirty="0">
                <a:solidFill>
                  <a:schemeClr val="tx2"/>
                </a:solidFill>
              </a:rPr>
              <a:t>, sed do </a:t>
            </a:r>
            <a:r>
              <a:rPr dirty="0" err="1">
                <a:solidFill>
                  <a:schemeClr val="tx2"/>
                </a:solidFill>
              </a:rPr>
              <a:t>eiusmod</a:t>
            </a:r>
            <a:r>
              <a:rPr dirty="0">
                <a:solidFill>
                  <a:schemeClr val="tx2"/>
                </a:solidFill>
              </a:rPr>
              <a:t> </a:t>
            </a:r>
            <a:r>
              <a:rPr dirty="0" err="1">
                <a:solidFill>
                  <a:schemeClr val="tx2"/>
                </a:solidFill>
              </a:rPr>
              <a:t>tempor</a:t>
            </a:r>
            <a:r>
              <a:rPr dirty="0">
                <a:solidFill>
                  <a:schemeClr val="tx2"/>
                </a:solidFill>
              </a:rPr>
              <a:t> </a:t>
            </a:r>
            <a:r>
              <a:rPr dirty="0" err="1">
                <a:solidFill>
                  <a:schemeClr val="tx2"/>
                </a:solidFill>
              </a:rPr>
              <a:t>incididunt</a:t>
            </a:r>
            <a:r>
              <a:rPr dirty="0">
                <a:solidFill>
                  <a:schemeClr val="tx2"/>
                </a:solidFill>
              </a:rPr>
              <a:t> </a:t>
            </a:r>
            <a:r>
              <a:rPr dirty="0" err="1">
                <a:solidFill>
                  <a:schemeClr val="tx2"/>
                </a:solidFill>
              </a:rPr>
              <a:t>ut</a:t>
            </a:r>
            <a:r>
              <a:rPr dirty="0">
                <a:solidFill>
                  <a:schemeClr val="tx2"/>
                </a:solidFill>
              </a:rPr>
              <a:t> </a:t>
            </a:r>
            <a:r>
              <a:rPr dirty="0" err="1">
                <a:solidFill>
                  <a:schemeClr val="tx2"/>
                </a:solidFill>
              </a:rPr>
              <a:t>labore</a:t>
            </a:r>
            <a:r>
              <a:rPr dirty="0">
                <a:solidFill>
                  <a:schemeClr val="tx2"/>
                </a:solidFill>
              </a:rPr>
              <a:t> et dolore magna Pretium </a:t>
            </a:r>
            <a:r>
              <a:rPr dirty="0" err="1">
                <a:solidFill>
                  <a:schemeClr val="tx2"/>
                </a:solidFill>
              </a:rPr>
              <a:t>vulputate</a:t>
            </a:r>
            <a:r>
              <a:rPr dirty="0">
                <a:solidFill>
                  <a:schemeClr val="tx2"/>
                </a:solidFill>
              </a:rPr>
              <a:t> </a:t>
            </a:r>
            <a:r>
              <a:rPr dirty="0" err="1">
                <a:solidFill>
                  <a:schemeClr val="tx2"/>
                </a:solidFill>
              </a:rPr>
              <a:t>sapien</a:t>
            </a:r>
            <a:r>
              <a:rPr dirty="0">
                <a:solidFill>
                  <a:schemeClr val="tx2"/>
                </a:solidFill>
              </a:rPr>
              <a:t> </a:t>
            </a:r>
            <a:r>
              <a:rPr dirty="0" err="1">
                <a:solidFill>
                  <a:schemeClr val="tx2"/>
                </a:solidFill>
              </a:rPr>
              <a:t>nec</a:t>
            </a:r>
            <a:r>
              <a:rPr dirty="0">
                <a:solidFill>
                  <a:schemeClr val="tx2"/>
                </a:solidFill>
              </a:rPr>
              <a:t> </a:t>
            </a:r>
            <a:r>
              <a:rPr dirty="0" err="1">
                <a:solidFill>
                  <a:schemeClr val="tx2"/>
                </a:solidFill>
              </a:rPr>
              <a:t>sagittis</a:t>
            </a:r>
            <a:r>
              <a:rPr dirty="0">
                <a:solidFill>
                  <a:schemeClr val="tx2"/>
                </a:solidFill>
              </a:rPr>
              <a:t> </a:t>
            </a:r>
            <a:r>
              <a:rPr dirty="0" err="1">
                <a:solidFill>
                  <a:schemeClr val="tx2"/>
                </a:solidFill>
              </a:rPr>
              <a:t>aliquam</a:t>
            </a:r>
            <a:r>
              <a:rPr dirty="0">
                <a:solidFill>
                  <a:schemeClr val="tx2"/>
                </a:solidFill>
              </a:rPr>
              <a:t> </a:t>
            </a:r>
            <a:r>
              <a:rPr dirty="0" err="1">
                <a:solidFill>
                  <a:schemeClr val="tx2"/>
                </a:solidFill>
              </a:rPr>
              <a:t>malesuada</a:t>
            </a:r>
            <a:r>
              <a:rPr dirty="0">
                <a:solidFill>
                  <a:schemeClr val="tx2"/>
                </a:solidFill>
              </a:rPr>
              <a:t>. </a:t>
            </a:r>
            <a:r>
              <a:rPr dirty="0" err="1">
                <a:solidFill>
                  <a:schemeClr val="tx2"/>
                </a:solidFill>
              </a:rPr>
              <a:t>Ornare</a:t>
            </a:r>
            <a:r>
              <a:rPr dirty="0">
                <a:solidFill>
                  <a:schemeClr val="tx2"/>
                </a:solidFill>
              </a:rPr>
              <a:t> </a:t>
            </a:r>
            <a:r>
              <a:rPr dirty="0" err="1">
                <a:solidFill>
                  <a:schemeClr val="tx2"/>
                </a:solidFill>
              </a:rPr>
              <a:t>arcu</a:t>
            </a:r>
            <a:r>
              <a:rPr dirty="0">
                <a:solidFill>
                  <a:schemeClr val="tx2"/>
                </a:solidFill>
              </a:rPr>
              <a:t> dui </a:t>
            </a:r>
            <a:r>
              <a:rPr dirty="0" err="1">
                <a:solidFill>
                  <a:schemeClr val="tx2"/>
                </a:solidFill>
              </a:rPr>
              <a:t>vivamus</a:t>
            </a:r>
            <a:r>
              <a:rPr dirty="0">
                <a:solidFill>
                  <a:schemeClr val="tx2"/>
                </a:solidFill>
              </a:rPr>
              <a:t> </a:t>
            </a:r>
            <a:r>
              <a:rPr dirty="0" err="1">
                <a:solidFill>
                  <a:schemeClr val="tx2"/>
                </a:solidFill>
              </a:rPr>
              <a:t>arcu</a:t>
            </a:r>
            <a:r>
              <a:rPr dirty="0">
                <a:solidFill>
                  <a:schemeClr val="tx2"/>
                </a:solidFill>
              </a:rPr>
              <a:t>. Sed tempus </a:t>
            </a:r>
            <a:r>
              <a:rPr dirty="0" err="1">
                <a:solidFill>
                  <a:schemeClr val="tx2"/>
                </a:solidFill>
              </a:rPr>
              <a:t>urna</a:t>
            </a:r>
            <a:r>
              <a:rPr dirty="0">
                <a:solidFill>
                  <a:schemeClr val="tx2"/>
                </a:solidFill>
              </a:rPr>
              <a:t> et pharetra</a:t>
            </a:r>
          </a:p>
        </p:txBody>
      </p:sp>
      <p:sp>
        <p:nvSpPr>
          <p:cNvPr id="140" name="Rounded Rectangle"/>
          <p:cNvSpPr/>
          <p:nvPr/>
        </p:nvSpPr>
        <p:spPr>
          <a:xfrm>
            <a:off x="12522200" y="8169351"/>
            <a:ext cx="7962071" cy="390451"/>
          </a:xfrm>
          <a:prstGeom prst="roundRect">
            <a:avLst>
              <a:gd name="adj" fmla="val 48790"/>
            </a:avLst>
          </a:prstGeom>
          <a:solidFill>
            <a:schemeClr val="accent6">
              <a:alpha val="1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1" name="Rounded Rectangle"/>
          <p:cNvSpPr/>
          <p:nvPr/>
        </p:nvSpPr>
        <p:spPr>
          <a:xfrm>
            <a:off x="12522200" y="8169351"/>
            <a:ext cx="5505715" cy="390451"/>
          </a:xfrm>
          <a:prstGeom prst="roundRect">
            <a:avLst>
              <a:gd name="adj" fmla="val 48790"/>
            </a:avLst>
          </a:pr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2" name="Progress info"/>
          <p:cNvSpPr txBox="1"/>
          <p:nvPr/>
        </p:nvSpPr>
        <p:spPr>
          <a:xfrm>
            <a:off x="12564964" y="7384731"/>
            <a:ext cx="287780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dirty="0">
                <a:solidFill>
                  <a:schemeClr val="tx1"/>
                </a:solidFill>
              </a:rPr>
              <a:t>Progress info</a:t>
            </a:r>
          </a:p>
        </p:txBody>
      </p:sp>
      <p:sp>
        <p:nvSpPr>
          <p:cNvPr id="143" name="72%"/>
          <p:cNvSpPr txBox="1"/>
          <p:nvPr/>
        </p:nvSpPr>
        <p:spPr>
          <a:xfrm>
            <a:off x="17594165" y="7384731"/>
            <a:ext cx="287780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dirty="0">
                <a:solidFill>
                  <a:schemeClr val="tx1"/>
                </a:solidFill>
              </a:rPr>
              <a:t>72%</a:t>
            </a:r>
          </a:p>
        </p:txBody>
      </p:sp>
      <p:sp>
        <p:nvSpPr>
          <p:cNvPr id="145" name="Rounded Rectangle"/>
          <p:cNvSpPr/>
          <p:nvPr/>
        </p:nvSpPr>
        <p:spPr>
          <a:xfrm>
            <a:off x="12522200" y="9820351"/>
            <a:ext cx="7962071" cy="390451"/>
          </a:xfrm>
          <a:prstGeom prst="roundRect">
            <a:avLst>
              <a:gd name="adj" fmla="val 48790"/>
            </a:avLst>
          </a:prstGeom>
          <a:solidFill>
            <a:schemeClr val="accent6">
              <a:alpha val="1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6" name="Rounded Rectangle"/>
          <p:cNvSpPr/>
          <p:nvPr/>
        </p:nvSpPr>
        <p:spPr>
          <a:xfrm>
            <a:off x="12522200" y="9820351"/>
            <a:ext cx="2196814" cy="390451"/>
          </a:xfrm>
          <a:prstGeom prst="roundRect">
            <a:avLst>
              <a:gd name="adj" fmla="val 48790"/>
            </a:avLst>
          </a:prstGeom>
          <a:gradFill flip="none" rotWithShape="1">
            <a:gsLst>
              <a:gs pos="0">
                <a:schemeClr val="accent6"/>
              </a:gs>
              <a:gs pos="100000">
                <a:schemeClr val="accent1"/>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7" name="Progress info"/>
          <p:cNvSpPr txBox="1"/>
          <p:nvPr/>
        </p:nvSpPr>
        <p:spPr>
          <a:xfrm>
            <a:off x="12564964" y="9035731"/>
            <a:ext cx="287780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a:solidFill>
                  <a:schemeClr val="tx1"/>
                </a:solidFill>
              </a:rPr>
              <a:t>Progress info</a:t>
            </a:r>
          </a:p>
        </p:txBody>
      </p:sp>
      <p:sp>
        <p:nvSpPr>
          <p:cNvPr id="148" name="25%"/>
          <p:cNvSpPr txBox="1"/>
          <p:nvPr/>
        </p:nvSpPr>
        <p:spPr>
          <a:xfrm>
            <a:off x="17594165" y="9035731"/>
            <a:ext cx="2877807" cy="5642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a:solidFill>
                  <a:schemeClr val="tx1"/>
                </a:solidFill>
              </a:rPr>
              <a:t>25%</a:t>
            </a:r>
          </a:p>
        </p:txBody>
      </p:sp>
      <p:sp>
        <p:nvSpPr>
          <p:cNvPr id="2" name="Picture Placeholder 1">
            <a:extLst>
              <a:ext uri="{FF2B5EF4-FFF2-40B4-BE49-F238E27FC236}">
                <a16:creationId xmlns:a16="http://schemas.microsoft.com/office/drawing/2014/main" id="{BDB727F4-8386-A445-9556-41C30009372E}"/>
              </a:ext>
            </a:extLst>
          </p:cNvPr>
          <p:cNvSpPr>
            <a:spLocks noGrp="1"/>
          </p:cNvSpPr>
          <p:nvPr>
            <p:ph type="pic" sz="quarter" idx="10"/>
          </p:nvPr>
        </p:nvSpPr>
        <p:spPr>
          <a:xfrm>
            <a:off x="3035237" y="3115221"/>
            <a:ext cx="7509198" cy="7466477"/>
          </a:xfrm>
          <a:prstGeom prst="roundRect">
            <a:avLst>
              <a:gd name="adj" fmla="val 4420"/>
            </a:avLst>
          </a:prstGeom>
          <a:effectLst>
            <a:outerShdw blurRad="609600" dist="38100" dir="5400000" algn="t" rotWithShape="0">
              <a:schemeClr val="accent6">
                <a:alpha val="32000"/>
              </a:schemeClr>
            </a:outerShdw>
          </a:effectLst>
        </p:spPr>
      </p:sp>
    </p:spTree>
  </p:cSld>
  <p:clrMapOvr>
    <a:masterClrMapping/>
  </p:clrMapOvr>
  <p:transition spd="med"/>
</p:sld>
</file>

<file path=ppt/theme/theme1.xml><?xml version="1.0" encoding="utf-8"?>
<a:theme xmlns:a="http://schemas.openxmlformats.org/drawingml/2006/main" name="White">
  <a:themeElements>
    <a:clrScheme name="Company Profile 1">
      <a:dk1>
        <a:srgbClr val="000000"/>
      </a:dk1>
      <a:lt1>
        <a:srgbClr val="FFFFFF"/>
      </a:lt1>
      <a:dk2>
        <a:srgbClr val="6C696E"/>
      </a:dk2>
      <a:lt2>
        <a:srgbClr val="D5D5D5"/>
      </a:lt2>
      <a:accent1>
        <a:srgbClr val="AE62FE"/>
      </a:accent1>
      <a:accent2>
        <a:srgbClr val="FF6AD2"/>
      </a:accent2>
      <a:accent3>
        <a:srgbClr val="FD8753"/>
      </a:accent3>
      <a:accent4>
        <a:srgbClr val="FFBFA0"/>
      </a:accent4>
      <a:accent5>
        <a:srgbClr val="AE62FE"/>
      </a:accent5>
      <a:accent6>
        <a:srgbClr val="E5B0FF"/>
      </a:accent6>
      <a:hlink>
        <a:srgbClr val="AE62FE"/>
      </a:hlink>
      <a:folHlink>
        <a:srgbClr val="FF6AD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466F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466F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TotalTime>
  <Words>1140</Words>
  <Application>Microsoft Office PowerPoint</Application>
  <PresentationFormat>Custom</PresentationFormat>
  <Paragraphs>71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DM Sans</vt:lpstr>
      <vt:lpstr>DM Sans Bold</vt:lpstr>
      <vt:lpstr>DM Sans Medium</vt:lpstr>
      <vt:lpstr>DM Sans Regular</vt:lpstr>
      <vt:lpstr>Helvetica Neue</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 cahyanto</dc:creator>
  <cp:lastModifiedBy>nur cahyanto</cp:lastModifiedBy>
  <cp:revision>2</cp:revision>
  <dcterms:modified xsi:type="dcterms:W3CDTF">2022-11-10T14:33:59Z</dcterms:modified>
</cp:coreProperties>
</file>