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2" r:id="rId7"/>
    <p:sldId id="263" r:id="rId8"/>
    <p:sldId id="265"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8"/>
    <p:restoredTop sz="94692"/>
  </p:normalViewPr>
  <p:slideViewPr>
    <p:cSldViewPr snapToGrid="0" snapToObjects="1">
      <p:cViewPr varScale="1">
        <p:scale>
          <a:sx n="32" d="100"/>
          <a:sy n="32" d="100"/>
        </p:scale>
        <p:origin x="2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Shape 57"/>
          <p:cNvSpPr>
            <a:spLocks noGrp="1" noRot="1" noChangeAspect="1"/>
          </p:cNvSpPr>
          <p:nvPr>
            <p:ph type="sldImg"/>
          </p:nvPr>
        </p:nvSpPr>
        <p:spPr>
          <a:xfrm>
            <a:off x="1143000" y="685800"/>
            <a:ext cx="4572000" cy="3429000"/>
          </a:xfrm>
          <a:prstGeom prst="rect">
            <a:avLst/>
          </a:prstGeom>
        </p:spPr>
        <p:txBody>
          <a:bodyPr/>
          <a:lstStyle/>
          <a:p>
            <a:endParaRPr/>
          </a:p>
        </p:txBody>
      </p:sp>
      <p:sp>
        <p:nvSpPr>
          <p:cNvPr id="58" name="Shape 5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mp; Subtitle">
    <p:bg>
      <p:bgPr>
        <a:solidFill>
          <a:schemeClr val="accent6">
            <a:alpha val="15000"/>
          </a:schemeClr>
        </a:solidFill>
        <a:effectLst/>
      </p:bgPr>
    </p:bg>
    <p:spTree>
      <p:nvGrpSpPr>
        <p:cNvPr id="1" name=""/>
        <p:cNvGrpSpPr/>
        <p:nvPr/>
      </p:nvGrpSpPr>
      <p:grpSpPr>
        <a:xfrm>
          <a:off x="0" y="0"/>
          <a:ext cx="0" cy="0"/>
          <a:chOff x="0" y="0"/>
          <a:chExt cx="0" cy="0"/>
        </a:xfrm>
      </p:grpSpPr>
      <p:sp>
        <p:nvSpPr>
          <p:cNvPr id="11" name="Circle"/>
          <p:cNvSpPr/>
          <p:nvPr/>
        </p:nvSpPr>
        <p:spPr>
          <a:xfrm>
            <a:off x="3148497" y="532297"/>
            <a:ext cx="1018207" cy="1018207"/>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Circle"/>
          <p:cNvSpPr/>
          <p:nvPr/>
        </p:nvSpPr>
        <p:spPr>
          <a:xfrm>
            <a:off x="23036697" y="125384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3" name="Circle"/>
          <p:cNvSpPr/>
          <p:nvPr/>
        </p:nvSpPr>
        <p:spPr>
          <a:xfrm>
            <a:off x="887897" y="55280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Shape"/>
          <p:cNvSpPr/>
          <p:nvPr/>
        </p:nvSpPr>
        <p:spPr>
          <a:xfrm>
            <a:off x="17323055" y="0"/>
            <a:ext cx="7060945" cy="8152697"/>
          </a:xfrm>
          <a:custGeom>
            <a:avLst/>
            <a:gdLst/>
            <a:ahLst/>
            <a:cxnLst>
              <a:cxn ang="0">
                <a:pos x="wd2" y="hd2"/>
              </a:cxn>
              <a:cxn ang="5400000">
                <a:pos x="wd2" y="hd2"/>
              </a:cxn>
              <a:cxn ang="10800000">
                <a:pos x="wd2" y="hd2"/>
              </a:cxn>
              <a:cxn ang="16200000">
                <a:pos x="wd2" y="hd2"/>
              </a:cxn>
            </a:cxnLst>
            <a:rect l="0" t="0" r="r" b="b"/>
            <a:pathLst>
              <a:path w="20223" h="20623" extrusionOk="0">
                <a:moveTo>
                  <a:pt x="3117" y="0"/>
                </a:moveTo>
                <a:cubicBezTo>
                  <a:pt x="-1377" y="4995"/>
                  <a:pt x="-1012" y="12280"/>
                  <a:pt x="4218" y="16899"/>
                </a:cubicBezTo>
                <a:cubicBezTo>
                  <a:pt x="8546" y="20722"/>
                  <a:pt x="14941" y="21600"/>
                  <a:pt x="20223" y="19541"/>
                </a:cubicBezTo>
                <a:lnTo>
                  <a:pt x="20223" y="0"/>
                </a:lnTo>
                <a:lnTo>
                  <a:pt x="3117"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Shape"/>
          <p:cNvSpPr/>
          <p:nvPr/>
        </p:nvSpPr>
        <p:spPr>
          <a:xfrm>
            <a:off x="6096735" y="7187803"/>
            <a:ext cx="10056930" cy="6542485"/>
          </a:xfrm>
          <a:custGeom>
            <a:avLst/>
            <a:gdLst/>
            <a:ahLst/>
            <a:cxnLst>
              <a:cxn ang="0">
                <a:pos x="wd2" y="hd2"/>
              </a:cxn>
              <a:cxn ang="5400000">
                <a:pos x="wd2" y="hd2"/>
              </a:cxn>
              <a:cxn ang="10800000">
                <a:pos x="wd2" y="hd2"/>
              </a:cxn>
              <a:cxn ang="16200000">
                <a:pos x="wd2" y="hd2"/>
              </a:cxn>
            </a:cxnLst>
            <a:rect l="0" t="0" r="r" b="b"/>
            <a:pathLst>
              <a:path w="20338" h="21600" extrusionOk="0">
                <a:moveTo>
                  <a:pt x="10169" y="0"/>
                </a:moveTo>
                <a:cubicBezTo>
                  <a:pt x="7566" y="0"/>
                  <a:pt x="4963" y="1621"/>
                  <a:pt x="2977" y="4864"/>
                </a:cubicBezTo>
                <a:cubicBezTo>
                  <a:pt x="203" y="9393"/>
                  <a:pt x="-631" y="15885"/>
                  <a:pt x="470" y="21600"/>
                </a:cubicBezTo>
                <a:lnTo>
                  <a:pt x="19868" y="21600"/>
                </a:lnTo>
                <a:cubicBezTo>
                  <a:pt x="20969" y="15885"/>
                  <a:pt x="20135" y="9393"/>
                  <a:pt x="17361" y="4864"/>
                </a:cubicBezTo>
                <a:cubicBezTo>
                  <a:pt x="15375" y="1621"/>
                  <a:pt x="12772" y="0"/>
                  <a:pt x="10169"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Shape"/>
          <p:cNvSpPr/>
          <p:nvPr/>
        </p:nvSpPr>
        <p:spPr>
          <a:xfrm>
            <a:off x="22756866" y="8818222"/>
            <a:ext cx="1627134" cy="2828076"/>
          </a:xfrm>
          <a:custGeom>
            <a:avLst/>
            <a:gdLst/>
            <a:ahLst/>
            <a:cxnLst>
              <a:cxn ang="0">
                <a:pos x="wd2" y="hd2"/>
              </a:cxn>
              <a:cxn ang="5400000">
                <a:pos x="wd2" y="hd2"/>
              </a:cxn>
              <a:cxn ang="10800000">
                <a:pos x="wd2" y="hd2"/>
              </a:cxn>
              <a:cxn ang="16200000">
                <a:pos x="wd2" y="hd2"/>
              </a:cxn>
            </a:cxnLst>
            <a:rect l="0" t="0" r="r" b="b"/>
            <a:pathLst>
              <a:path w="21533" h="21561" extrusionOk="0">
                <a:moveTo>
                  <a:pt x="13676" y="2"/>
                </a:moveTo>
                <a:cubicBezTo>
                  <a:pt x="12909" y="19"/>
                  <a:pt x="12155" y="111"/>
                  <a:pt x="11444" y="278"/>
                </a:cubicBezTo>
                <a:cubicBezTo>
                  <a:pt x="10733" y="444"/>
                  <a:pt x="10075" y="680"/>
                  <a:pt x="9506" y="977"/>
                </a:cubicBezTo>
                <a:cubicBezTo>
                  <a:pt x="8064" y="1728"/>
                  <a:pt x="7275" y="2811"/>
                  <a:pt x="7347" y="3930"/>
                </a:cubicBezTo>
                <a:cubicBezTo>
                  <a:pt x="7411" y="4627"/>
                  <a:pt x="8055" y="5542"/>
                  <a:pt x="9133" y="7071"/>
                </a:cubicBezTo>
                <a:lnTo>
                  <a:pt x="10383" y="8838"/>
                </a:lnTo>
                <a:lnTo>
                  <a:pt x="7316" y="9555"/>
                </a:lnTo>
                <a:cubicBezTo>
                  <a:pt x="4663" y="10176"/>
                  <a:pt x="3075" y="10550"/>
                  <a:pt x="2164" y="11010"/>
                </a:cubicBezTo>
                <a:cubicBezTo>
                  <a:pt x="721" y="11761"/>
                  <a:pt x="-67" y="12841"/>
                  <a:pt x="5" y="13960"/>
                </a:cubicBezTo>
                <a:cubicBezTo>
                  <a:pt x="33" y="14402"/>
                  <a:pt x="189" y="14837"/>
                  <a:pt x="478" y="15246"/>
                </a:cubicBezTo>
                <a:cubicBezTo>
                  <a:pt x="767" y="15656"/>
                  <a:pt x="1182" y="16032"/>
                  <a:pt x="1696" y="16360"/>
                </a:cubicBezTo>
                <a:cubicBezTo>
                  <a:pt x="3000" y="17191"/>
                  <a:pt x="4874" y="17648"/>
                  <a:pt x="6817" y="17606"/>
                </a:cubicBezTo>
                <a:cubicBezTo>
                  <a:pt x="8027" y="17570"/>
                  <a:pt x="9616" y="17199"/>
                  <a:pt x="12268" y="16578"/>
                </a:cubicBezTo>
                <a:lnTo>
                  <a:pt x="15336" y="15857"/>
                </a:lnTo>
                <a:lnTo>
                  <a:pt x="16580" y="17624"/>
                </a:lnTo>
                <a:cubicBezTo>
                  <a:pt x="17659" y="19153"/>
                  <a:pt x="18308" y="20068"/>
                  <a:pt x="19107" y="20593"/>
                </a:cubicBezTo>
                <a:cubicBezTo>
                  <a:pt x="19784" y="21024"/>
                  <a:pt x="20619" y="21349"/>
                  <a:pt x="21533" y="21561"/>
                </a:cubicBezTo>
                <a:lnTo>
                  <a:pt x="21533" y="4517"/>
                </a:lnTo>
                <a:lnTo>
                  <a:pt x="21323" y="4217"/>
                </a:lnTo>
                <a:cubicBezTo>
                  <a:pt x="20245" y="2689"/>
                  <a:pt x="19595" y="1774"/>
                  <a:pt x="18797" y="1249"/>
                </a:cubicBezTo>
                <a:cubicBezTo>
                  <a:pt x="17493" y="418"/>
                  <a:pt x="15619" y="-39"/>
                  <a:pt x="13676" y="2"/>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p:cNvSpPr/>
          <p:nvPr/>
        </p:nvSpPr>
        <p:spPr>
          <a:xfrm>
            <a:off x="5016689" y="0"/>
            <a:ext cx="2533418" cy="1942801"/>
          </a:xfrm>
          <a:custGeom>
            <a:avLst/>
            <a:gdLst/>
            <a:ahLst/>
            <a:cxnLst>
              <a:cxn ang="0">
                <a:pos x="wd2" y="hd2"/>
              </a:cxn>
              <a:cxn ang="5400000">
                <a:pos x="wd2" y="hd2"/>
              </a:cxn>
              <a:cxn ang="10800000">
                <a:pos x="wd2" y="hd2"/>
              </a:cxn>
              <a:cxn ang="16200000">
                <a:pos x="wd2" y="hd2"/>
              </a:cxn>
            </a:cxnLst>
            <a:rect l="0" t="0" r="r" b="b"/>
            <a:pathLst>
              <a:path w="21397" h="21379" extrusionOk="0">
                <a:moveTo>
                  <a:pt x="5" y="0"/>
                </a:moveTo>
                <a:cubicBezTo>
                  <a:pt x="-32" y="1027"/>
                  <a:pt x="130" y="2057"/>
                  <a:pt x="531" y="2970"/>
                </a:cubicBezTo>
                <a:cubicBezTo>
                  <a:pt x="926" y="3837"/>
                  <a:pt x="1760" y="4760"/>
                  <a:pt x="3156" y="6298"/>
                </a:cubicBezTo>
                <a:lnTo>
                  <a:pt x="4768" y="8071"/>
                </a:lnTo>
                <a:lnTo>
                  <a:pt x="3407" y="10171"/>
                </a:lnTo>
                <a:cubicBezTo>
                  <a:pt x="2227" y="11990"/>
                  <a:pt x="1520" y="13083"/>
                  <a:pt x="1242" y="14023"/>
                </a:cubicBezTo>
                <a:cubicBezTo>
                  <a:pt x="813" y="15540"/>
                  <a:pt x="920" y="17223"/>
                  <a:pt x="1537" y="18626"/>
                </a:cubicBezTo>
                <a:cubicBezTo>
                  <a:pt x="1780" y="19180"/>
                  <a:pt x="2098" y="19677"/>
                  <a:pt x="2472" y="20089"/>
                </a:cubicBezTo>
                <a:cubicBezTo>
                  <a:pt x="2846" y="20501"/>
                  <a:pt x="3273" y="20821"/>
                  <a:pt x="3732" y="21041"/>
                </a:cubicBezTo>
                <a:cubicBezTo>
                  <a:pt x="4897" y="21600"/>
                  <a:pt x="6188" y="21460"/>
                  <a:pt x="7265" y="20657"/>
                </a:cubicBezTo>
                <a:cubicBezTo>
                  <a:pt x="7931" y="20143"/>
                  <a:pt x="8640" y="19056"/>
                  <a:pt x="9820" y="17238"/>
                </a:cubicBezTo>
                <a:lnTo>
                  <a:pt x="11180" y="15137"/>
                </a:lnTo>
                <a:lnTo>
                  <a:pt x="12793" y="16910"/>
                </a:lnTo>
                <a:cubicBezTo>
                  <a:pt x="14188" y="18447"/>
                  <a:pt x="15028" y="19368"/>
                  <a:pt x="15749" y="19731"/>
                </a:cubicBezTo>
                <a:cubicBezTo>
                  <a:pt x="16914" y="20290"/>
                  <a:pt x="18209" y="20150"/>
                  <a:pt x="19286" y="19347"/>
                </a:cubicBezTo>
                <a:cubicBezTo>
                  <a:pt x="19711" y="19030"/>
                  <a:pt x="20089" y="18616"/>
                  <a:pt x="20405" y="18128"/>
                </a:cubicBezTo>
                <a:cubicBezTo>
                  <a:pt x="20721" y="17641"/>
                  <a:pt x="20970" y="17089"/>
                  <a:pt x="21139" y="16491"/>
                </a:cubicBezTo>
                <a:cubicBezTo>
                  <a:pt x="21568" y="14974"/>
                  <a:pt x="21457" y="13286"/>
                  <a:pt x="20841" y="11883"/>
                </a:cubicBezTo>
                <a:cubicBezTo>
                  <a:pt x="20446" y="11017"/>
                  <a:pt x="19612" y="10093"/>
                  <a:pt x="18216" y="8555"/>
                </a:cubicBezTo>
                <a:lnTo>
                  <a:pt x="16604" y="6782"/>
                </a:lnTo>
                <a:lnTo>
                  <a:pt x="17965" y="4682"/>
                </a:lnTo>
                <a:cubicBezTo>
                  <a:pt x="19145" y="2863"/>
                  <a:pt x="19852" y="1770"/>
                  <a:pt x="20130" y="830"/>
                </a:cubicBezTo>
                <a:cubicBezTo>
                  <a:pt x="20207" y="559"/>
                  <a:pt x="20245" y="279"/>
                  <a:pt x="20288" y="0"/>
                </a:cubicBezTo>
                <a:lnTo>
                  <a:pt x="5"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Shape"/>
          <p:cNvSpPr/>
          <p:nvPr/>
        </p:nvSpPr>
        <p:spPr>
          <a:xfrm>
            <a:off x="1984" y="1504141"/>
            <a:ext cx="1130316" cy="1487915"/>
          </a:xfrm>
          <a:custGeom>
            <a:avLst/>
            <a:gdLst/>
            <a:ahLst/>
            <a:cxnLst>
              <a:cxn ang="0">
                <a:pos x="wd2" y="hd2"/>
              </a:cxn>
              <a:cxn ang="5400000">
                <a:pos x="wd2" y="hd2"/>
              </a:cxn>
              <a:cxn ang="10800000">
                <a:pos x="wd2" y="hd2"/>
              </a:cxn>
              <a:cxn ang="16200000">
                <a:pos x="wd2" y="hd2"/>
              </a:cxn>
            </a:cxnLst>
            <a:rect l="0" t="0" r="r" b="b"/>
            <a:pathLst>
              <a:path w="21585" h="21576" extrusionOk="0">
                <a:moveTo>
                  <a:pt x="10936" y="0"/>
                </a:moveTo>
                <a:cubicBezTo>
                  <a:pt x="9489" y="-12"/>
                  <a:pt x="8112" y="466"/>
                  <a:pt x="7169" y="1301"/>
                </a:cubicBezTo>
                <a:cubicBezTo>
                  <a:pt x="6593" y="1828"/>
                  <a:pt x="6139" y="2732"/>
                  <a:pt x="5388" y="4247"/>
                </a:cubicBezTo>
                <a:lnTo>
                  <a:pt x="4517" y="6003"/>
                </a:lnTo>
                <a:lnTo>
                  <a:pt x="2213" y="5341"/>
                </a:lnTo>
                <a:cubicBezTo>
                  <a:pt x="1314" y="5084"/>
                  <a:pt x="621" y="4892"/>
                  <a:pt x="0" y="4736"/>
                </a:cubicBezTo>
                <a:lnTo>
                  <a:pt x="0" y="12656"/>
                </a:lnTo>
                <a:lnTo>
                  <a:pt x="1069" y="12961"/>
                </a:lnTo>
                <a:lnTo>
                  <a:pt x="205" y="14710"/>
                </a:lnTo>
                <a:cubicBezTo>
                  <a:pt x="118" y="14885"/>
                  <a:pt x="78" y="14983"/>
                  <a:pt x="0" y="15142"/>
                </a:cubicBezTo>
                <a:lnTo>
                  <a:pt x="0" y="20126"/>
                </a:lnTo>
                <a:cubicBezTo>
                  <a:pt x="203" y="20326"/>
                  <a:pt x="425" y="20517"/>
                  <a:pt x="682" y="20684"/>
                </a:cubicBezTo>
                <a:cubicBezTo>
                  <a:pt x="1116" y="20966"/>
                  <a:pt x="1618" y="21187"/>
                  <a:pt x="2152" y="21340"/>
                </a:cubicBezTo>
                <a:cubicBezTo>
                  <a:pt x="2687" y="21493"/>
                  <a:pt x="3248" y="21571"/>
                  <a:pt x="3820" y="21576"/>
                </a:cubicBezTo>
                <a:cubicBezTo>
                  <a:pt x="5267" y="21588"/>
                  <a:pt x="6644" y="21115"/>
                  <a:pt x="7586" y="20281"/>
                </a:cubicBezTo>
                <a:cubicBezTo>
                  <a:pt x="8163" y="19754"/>
                  <a:pt x="8616" y="18850"/>
                  <a:pt x="9367" y="17334"/>
                </a:cubicBezTo>
                <a:lnTo>
                  <a:pt x="10239" y="15579"/>
                </a:lnTo>
                <a:lnTo>
                  <a:pt x="12543" y="16241"/>
                </a:lnTo>
                <a:cubicBezTo>
                  <a:pt x="14538" y="16811"/>
                  <a:pt x="15733" y="17149"/>
                  <a:pt x="16635" y="17168"/>
                </a:cubicBezTo>
                <a:cubicBezTo>
                  <a:pt x="18083" y="17180"/>
                  <a:pt x="19467" y="16707"/>
                  <a:pt x="20410" y="15873"/>
                </a:cubicBezTo>
                <a:cubicBezTo>
                  <a:pt x="20781" y="15543"/>
                  <a:pt x="21072" y="15168"/>
                  <a:pt x="21273" y="14762"/>
                </a:cubicBezTo>
                <a:cubicBezTo>
                  <a:pt x="21475" y="14356"/>
                  <a:pt x="21578" y="13924"/>
                  <a:pt x="21584" y="13490"/>
                </a:cubicBezTo>
                <a:cubicBezTo>
                  <a:pt x="21600" y="12391"/>
                  <a:pt x="20978" y="11345"/>
                  <a:pt x="19879" y="10630"/>
                </a:cubicBezTo>
                <a:cubicBezTo>
                  <a:pt x="19185" y="10192"/>
                  <a:pt x="17986" y="9847"/>
                  <a:pt x="15991" y="9277"/>
                </a:cubicBezTo>
                <a:lnTo>
                  <a:pt x="13687" y="8621"/>
                </a:lnTo>
                <a:lnTo>
                  <a:pt x="14551" y="6872"/>
                </a:lnTo>
                <a:cubicBezTo>
                  <a:pt x="15302" y="5357"/>
                  <a:pt x="15755" y="4443"/>
                  <a:pt x="15779" y="3758"/>
                </a:cubicBezTo>
                <a:cubicBezTo>
                  <a:pt x="15795" y="2659"/>
                  <a:pt x="15172" y="1613"/>
                  <a:pt x="14074" y="898"/>
                </a:cubicBezTo>
                <a:cubicBezTo>
                  <a:pt x="13640" y="615"/>
                  <a:pt x="13146" y="394"/>
                  <a:pt x="12611" y="242"/>
                </a:cubicBezTo>
                <a:cubicBezTo>
                  <a:pt x="12076" y="89"/>
                  <a:pt x="11507" y="5"/>
                  <a:pt x="10936"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p:cNvSpPr/>
          <p:nvPr/>
        </p:nvSpPr>
        <p:spPr>
          <a:xfrm>
            <a:off x="0" y="8974335"/>
            <a:ext cx="2715810" cy="3399032"/>
          </a:xfrm>
          <a:custGeom>
            <a:avLst/>
            <a:gdLst/>
            <a:ahLst/>
            <a:cxnLst>
              <a:cxn ang="0">
                <a:pos x="wd2" y="hd2"/>
              </a:cxn>
              <a:cxn ang="5400000">
                <a:pos x="wd2" y="hd2"/>
              </a:cxn>
              <a:cxn ang="10800000">
                <a:pos x="wd2" y="hd2"/>
              </a:cxn>
              <a:cxn ang="16200000">
                <a:pos x="wd2" y="hd2"/>
              </a:cxn>
            </a:cxnLst>
            <a:rect l="0" t="0" r="r" b="b"/>
            <a:pathLst>
              <a:path w="21570" h="21570" extrusionOk="0">
                <a:moveTo>
                  <a:pt x="5340" y="11"/>
                </a:moveTo>
                <a:cubicBezTo>
                  <a:pt x="5076" y="28"/>
                  <a:pt x="4815" y="65"/>
                  <a:pt x="4558" y="119"/>
                </a:cubicBezTo>
                <a:cubicBezTo>
                  <a:pt x="4044" y="227"/>
                  <a:pt x="3557" y="406"/>
                  <a:pt x="3121" y="648"/>
                </a:cubicBezTo>
                <a:cubicBezTo>
                  <a:pt x="2015" y="1261"/>
                  <a:pt x="1305" y="2232"/>
                  <a:pt x="1182" y="3303"/>
                </a:cubicBezTo>
                <a:cubicBezTo>
                  <a:pt x="1118" y="3971"/>
                  <a:pt x="1418" y="4889"/>
                  <a:pt x="1923" y="6421"/>
                </a:cubicBezTo>
                <a:lnTo>
                  <a:pt x="2506" y="8191"/>
                </a:lnTo>
                <a:lnTo>
                  <a:pt x="293" y="8657"/>
                </a:lnTo>
                <a:cubicBezTo>
                  <a:pt x="173" y="8683"/>
                  <a:pt x="114" y="8699"/>
                  <a:pt x="0" y="8723"/>
                </a:cubicBezTo>
                <a:lnTo>
                  <a:pt x="0" y="16193"/>
                </a:lnTo>
                <a:cubicBezTo>
                  <a:pt x="681" y="16093"/>
                  <a:pt x="1510" y="15926"/>
                  <a:pt x="2610" y="15694"/>
                </a:cubicBezTo>
                <a:lnTo>
                  <a:pt x="4826" y="15228"/>
                </a:lnTo>
                <a:lnTo>
                  <a:pt x="5409" y="16999"/>
                </a:lnTo>
                <a:cubicBezTo>
                  <a:pt x="5914" y="18531"/>
                  <a:pt x="6215" y="19447"/>
                  <a:pt x="6683" y="20004"/>
                </a:cubicBezTo>
                <a:cubicBezTo>
                  <a:pt x="7450" y="20887"/>
                  <a:pt x="8668" y="21457"/>
                  <a:pt x="10008" y="21555"/>
                </a:cubicBezTo>
                <a:cubicBezTo>
                  <a:pt x="10537" y="21594"/>
                  <a:pt x="11071" y="21557"/>
                  <a:pt x="11584" y="21449"/>
                </a:cubicBezTo>
                <a:cubicBezTo>
                  <a:pt x="12098" y="21341"/>
                  <a:pt x="12585" y="21165"/>
                  <a:pt x="13022" y="20923"/>
                </a:cubicBezTo>
                <a:cubicBezTo>
                  <a:pt x="14127" y="20310"/>
                  <a:pt x="14834" y="19337"/>
                  <a:pt x="14957" y="18266"/>
                </a:cubicBezTo>
                <a:cubicBezTo>
                  <a:pt x="15021" y="17597"/>
                  <a:pt x="14721" y="16677"/>
                  <a:pt x="14216" y="15145"/>
                </a:cubicBezTo>
                <a:lnTo>
                  <a:pt x="13633" y="13377"/>
                </a:lnTo>
                <a:lnTo>
                  <a:pt x="15849" y="12911"/>
                </a:lnTo>
                <a:cubicBezTo>
                  <a:pt x="17766" y="12508"/>
                  <a:pt x="18913" y="12265"/>
                  <a:pt x="19610" y="11891"/>
                </a:cubicBezTo>
                <a:cubicBezTo>
                  <a:pt x="20716" y="11278"/>
                  <a:pt x="21428" y="10308"/>
                  <a:pt x="21551" y="9237"/>
                </a:cubicBezTo>
                <a:cubicBezTo>
                  <a:pt x="21600" y="8814"/>
                  <a:pt x="21554" y="8388"/>
                  <a:pt x="21419" y="7977"/>
                </a:cubicBezTo>
                <a:cubicBezTo>
                  <a:pt x="21284" y="7567"/>
                  <a:pt x="21060" y="7178"/>
                  <a:pt x="20757" y="6829"/>
                </a:cubicBezTo>
                <a:cubicBezTo>
                  <a:pt x="19990" y="5945"/>
                  <a:pt x="18772" y="5378"/>
                  <a:pt x="17431" y="5280"/>
                </a:cubicBezTo>
                <a:cubicBezTo>
                  <a:pt x="16595" y="5229"/>
                  <a:pt x="15446" y="5471"/>
                  <a:pt x="13529" y="5874"/>
                </a:cubicBezTo>
                <a:lnTo>
                  <a:pt x="11313" y="6340"/>
                </a:lnTo>
                <a:lnTo>
                  <a:pt x="10730" y="4570"/>
                </a:lnTo>
                <a:cubicBezTo>
                  <a:pt x="10225" y="3038"/>
                  <a:pt x="9924" y="2119"/>
                  <a:pt x="9457" y="1563"/>
                </a:cubicBezTo>
                <a:cubicBezTo>
                  <a:pt x="8689" y="679"/>
                  <a:pt x="7474" y="115"/>
                  <a:pt x="6134" y="16"/>
                </a:cubicBezTo>
                <a:cubicBezTo>
                  <a:pt x="5870" y="-3"/>
                  <a:pt x="5603" y="-6"/>
                  <a:pt x="5340" y="11"/>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Rounded Rectangle"/>
          <p:cNvSpPr/>
          <p:nvPr/>
        </p:nvSpPr>
        <p:spPr>
          <a:xfrm>
            <a:off x="1368917" y="1335287"/>
            <a:ext cx="21646166" cy="11045426"/>
          </a:xfrm>
          <a:prstGeom prst="roundRect">
            <a:avLst>
              <a:gd name="adj" fmla="val 5850"/>
            </a:avLst>
          </a:prstGeom>
          <a:solidFill>
            <a:srgbClr val="FFFFFF">
              <a:alpha val="91022"/>
            </a:srgbClr>
          </a:solidFill>
          <a:ln w="12700">
            <a:miter lim="400000"/>
          </a:ln>
          <a:effectLst>
            <a:outerShdw blurRad="609600" dist="424141" dir="5400000" rotWithShape="0">
              <a:schemeClr val="accent6">
                <a:alpha val="50000"/>
              </a:scheme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grpSp>
        <p:nvGrpSpPr>
          <p:cNvPr id="25" name="Group"/>
          <p:cNvGrpSpPr/>
          <p:nvPr/>
        </p:nvGrpSpPr>
        <p:grpSpPr>
          <a:xfrm>
            <a:off x="2330337" y="2260436"/>
            <a:ext cx="825726" cy="825665"/>
            <a:chOff x="0" y="0"/>
            <a:chExt cx="825725" cy="825663"/>
          </a:xfrm>
        </p:grpSpPr>
        <p:sp>
          <p:nvSpPr>
            <p:cNvPr id="21" name="Shape"/>
            <p:cNvSpPr/>
            <p:nvPr/>
          </p:nvSpPr>
          <p:spPr>
            <a:xfrm>
              <a:off x="103214" y="268569"/>
              <a:ext cx="619297" cy="557095"/>
            </a:xfrm>
            <a:custGeom>
              <a:avLst/>
              <a:gdLst/>
              <a:ahLst/>
              <a:cxnLst>
                <a:cxn ang="0">
                  <a:pos x="wd2" y="hd2"/>
                </a:cxn>
                <a:cxn ang="5400000">
                  <a:pos x="wd2" y="hd2"/>
                </a:cxn>
                <a:cxn ang="10800000">
                  <a:pos x="wd2" y="hd2"/>
                </a:cxn>
                <a:cxn ang="16200000">
                  <a:pos x="wd2" y="hd2"/>
                </a:cxn>
              </a:cxnLst>
              <a:rect l="0" t="0" r="r" b="b"/>
              <a:pathLst>
                <a:path w="19936" h="20325" extrusionOk="0">
                  <a:moveTo>
                    <a:pt x="9968" y="0"/>
                  </a:moveTo>
                  <a:cubicBezTo>
                    <a:pt x="7417" y="0"/>
                    <a:pt x="4866" y="1103"/>
                    <a:pt x="2920" y="3309"/>
                  </a:cubicBezTo>
                  <a:cubicBezTo>
                    <a:pt x="-231" y="6880"/>
                    <a:pt x="-832" y="12245"/>
                    <a:pt x="1117" y="16500"/>
                  </a:cubicBezTo>
                  <a:cubicBezTo>
                    <a:pt x="6149" y="21600"/>
                    <a:pt x="13787" y="21600"/>
                    <a:pt x="18819" y="16500"/>
                  </a:cubicBezTo>
                  <a:cubicBezTo>
                    <a:pt x="20768" y="12245"/>
                    <a:pt x="20167" y="6880"/>
                    <a:pt x="17016" y="3309"/>
                  </a:cubicBezTo>
                  <a:cubicBezTo>
                    <a:pt x="15070" y="1103"/>
                    <a:pt x="12519" y="0"/>
                    <a:pt x="9968" y="0"/>
                  </a:cubicBezTo>
                  <a:close/>
                  <a:moveTo>
                    <a:pt x="9968" y="49"/>
                  </a:moveTo>
                  <a:cubicBezTo>
                    <a:pt x="11146" y="49"/>
                    <a:pt x="12324" y="558"/>
                    <a:pt x="13222" y="1576"/>
                  </a:cubicBezTo>
                  <a:cubicBezTo>
                    <a:pt x="15019" y="3613"/>
                    <a:pt x="15019" y="6915"/>
                    <a:pt x="13222" y="8951"/>
                  </a:cubicBezTo>
                  <a:cubicBezTo>
                    <a:pt x="11425" y="10988"/>
                    <a:pt x="8511" y="10988"/>
                    <a:pt x="6714" y="8951"/>
                  </a:cubicBezTo>
                  <a:cubicBezTo>
                    <a:pt x="4917" y="6915"/>
                    <a:pt x="4917" y="3613"/>
                    <a:pt x="6714" y="1576"/>
                  </a:cubicBezTo>
                  <a:cubicBezTo>
                    <a:pt x="7612" y="558"/>
                    <a:pt x="8790" y="49"/>
                    <a:pt x="9968" y="49"/>
                  </a:cubicBezTo>
                  <a:close/>
                </a:path>
              </a:pathLst>
            </a:custGeom>
            <a:solidFill>
              <a:schemeClr val="accent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2" name="Shape"/>
            <p:cNvSpPr/>
            <p:nvPr/>
          </p:nvSpPr>
          <p:spPr>
            <a:xfrm>
              <a:off x="-1" y="0"/>
              <a:ext cx="825727" cy="720828"/>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1208"/>
                    <a:pt x="2881" y="3624"/>
                  </a:cubicBezTo>
                  <a:cubicBezTo>
                    <a:pt x="-961" y="8455"/>
                    <a:pt x="-961" y="16288"/>
                    <a:pt x="2881" y="21119"/>
                  </a:cubicBezTo>
                  <a:cubicBezTo>
                    <a:pt x="3014" y="21285"/>
                    <a:pt x="3149" y="21445"/>
                    <a:pt x="3286" y="21600"/>
                  </a:cubicBezTo>
                  <a:cubicBezTo>
                    <a:pt x="1844" y="18105"/>
                    <a:pt x="2289" y="13698"/>
                    <a:pt x="4621" y="10766"/>
                  </a:cubicBezTo>
                  <a:cubicBezTo>
                    <a:pt x="7503" y="7142"/>
                    <a:pt x="12175" y="7142"/>
                    <a:pt x="15057" y="10766"/>
                  </a:cubicBezTo>
                  <a:cubicBezTo>
                    <a:pt x="17389" y="13698"/>
                    <a:pt x="17834" y="18105"/>
                    <a:pt x="16392" y="21600"/>
                  </a:cubicBezTo>
                  <a:cubicBezTo>
                    <a:pt x="16529" y="21445"/>
                    <a:pt x="16664" y="21285"/>
                    <a:pt x="16797" y="21119"/>
                  </a:cubicBezTo>
                  <a:cubicBezTo>
                    <a:pt x="20639" y="16288"/>
                    <a:pt x="20639" y="8455"/>
                    <a:pt x="16797" y="3624"/>
                  </a:cubicBezTo>
                  <a:cubicBezTo>
                    <a:pt x="14875" y="1208"/>
                    <a:pt x="12357" y="0"/>
                    <a:pt x="9839" y="0"/>
                  </a:cubicBezTo>
                  <a:close/>
                </a:path>
              </a:pathLst>
            </a:custGeom>
            <a:solidFill>
              <a:schemeClr val="accent2"/>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3" name="Shape"/>
            <p:cNvSpPr/>
            <p:nvPr/>
          </p:nvSpPr>
          <p:spPr>
            <a:xfrm>
              <a:off x="103275" y="504555"/>
              <a:ext cx="619176" cy="319653"/>
            </a:xfrm>
            <a:custGeom>
              <a:avLst/>
              <a:gdLst/>
              <a:ahLst/>
              <a:cxnLst>
                <a:cxn ang="0">
                  <a:pos x="wd2" y="hd2"/>
                </a:cxn>
                <a:cxn ang="5400000">
                  <a:pos x="wd2" y="hd2"/>
                </a:cxn>
                <a:cxn ang="10800000">
                  <a:pos x="wd2" y="hd2"/>
                </a:cxn>
                <a:cxn ang="16200000">
                  <a:pos x="wd2" y="hd2"/>
                </a:cxn>
              </a:cxnLst>
              <a:rect l="0" t="0" r="r" b="b"/>
              <a:pathLst>
                <a:path w="21017" h="19471" extrusionOk="0">
                  <a:moveTo>
                    <a:pt x="289" y="0"/>
                  </a:moveTo>
                  <a:cubicBezTo>
                    <a:pt x="-292" y="4364"/>
                    <a:pt x="2" y="9027"/>
                    <a:pt x="1176" y="13085"/>
                  </a:cubicBezTo>
                  <a:cubicBezTo>
                    <a:pt x="6482" y="21600"/>
                    <a:pt x="14534" y="21600"/>
                    <a:pt x="19840" y="13085"/>
                  </a:cubicBezTo>
                  <a:cubicBezTo>
                    <a:pt x="21014" y="9027"/>
                    <a:pt x="21308" y="4364"/>
                    <a:pt x="20727" y="0"/>
                  </a:cubicBezTo>
                  <a:cubicBezTo>
                    <a:pt x="20224" y="1555"/>
                    <a:pt x="19602" y="3021"/>
                    <a:pt x="18860" y="4353"/>
                  </a:cubicBezTo>
                  <a:cubicBezTo>
                    <a:pt x="14247" y="12632"/>
                    <a:pt x="6769" y="12632"/>
                    <a:pt x="2156" y="4353"/>
                  </a:cubicBezTo>
                  <a:cubicBezTo>
                    <a:pt x="1414" y="3021"/>
                    <a:pt x="792" y="1555"/>
                    <a:pt x="289" y="0"/>
                  </a:cubicBezTo>
                  <a:close/>
                </a:path>
              </a:pathLst>
            </a:custGeom>
            <a:solidFill>
              <a:srgbClr val="000000">
                <a:alpha val="14330"/>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4" name="Shape"/>
            <p:cNvSpPr/>
            <p:nvPr/>
          </p:nvSpPr>
          <p:spPr>
            <a:xfrm>
              <a:off x="33088" y="10624"/>
              <a:ext cx="759550" cy="2981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55" y="0"/>
                    <a:pt x="5110" y="2766"/>
                    <a:pt x="2940" y="8296"/>
                  </a:cubicBezTo>
                  <a:cubicBezTo>
                    <a:pt x="1445" y="12103"/>
                    <a:pt x="465" y="16725"/>
                    <a:pt x="0" y="21600"/>
                  </a:cubicBezTo>
                  <a:cubicBezTo>
                    <a:pt x="115" y="21286"/>
                    <a:pt x="230" y="20971"/>
                    <a:pt x="350" y="20665"/>
                  </a:cubicBezTo>
                  <a:cubicBezTo>
                    <a:pt x="6122" y="5963"/>
                    <a:pt x="15478" y="5963"/>
                    <a:pt x="21250" y="20665"/>
                  </a:cubicBezTo>
                  <a:cubicBezTo>
                    <a:pt x="21370" y="20971"/>
                    <a:pt x="21485" y="21286"/>
                    <a:pt x="21600" y="21600"/>
                  </a:cubicBezTo>
                  <a:cubicBezTo>
                    <a:pt x="21135" y="16725"/>
                    <a:pt x="20155" y="12103"/>
                    <a:pt x="18660" y="8296"/>
                  </a:cubicBezTo>
                  <a:cubicBezTo>
                    <a:pt x="16490" y="2766"/>
                    <a:pt x="13645" y="0"/>
                    <a:pt x="10800" y="0"/>
                  </a:cubicBezTo>
                  <a:close/>
                </a:path>
              </a:pathLst>
            </a:custGeom>
            <a:solidFill>
              <a:srgbClr val="FFFFFF">
                <a:alpha val="23218"/>
              </a:srgb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grpSp>
      <p:sp>
        <p:nvSpPr>
          <p:cNvPr id="26" name="Company Name"/>
          <p:cNvSpPr txBox="1"/>
          <p:nvPr/>
        </p:nvSpPr>
        <p:spPr>
          <a:xfrm>
            <a:off x="3511930" y="2375751"/>
            <a:ext cx="3300584" cy="5950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3200" b="0">
                <a:solidFill>
                  <a:srgbClr val="A466F6"/>
                </a:solidFill>
                <a:latin typeface="DM Sans Bold"/>
                <a:ea typeface="DM Sans Bold"/>
                <a:cs typeface="DM Sans Bold"/>
                <a:sym typeface="DM Sans Bold"/>
              </a:defRPr>
            </a:lvl1pPr>
          </a:lstStyle>
          <a:p>
            <a:r>
              <a:rPr dirty="0">
                <a:solidFill>
                  <a:schemeClr val="accent1"/>
                </a:solidFill>
              </a:rPr>
              <a:t>Company Name</a:t>
            </a:r>
          </a:p>
        </p:txBody>
      </p:sp>
      <p:sp>
        <p:nvSpPr>
          <p:cNvPr id="3" name="Picture Placeholder 2">
            <a:extLst>
              <a:ext uri="{FF2B5EF4-FFF2-40B4-BE49-F238E27FC236}">
                <a16:creationId xmlns:a16="http://schemas.microsoft.com/office/drawing/2014/main" id="{AE87E411-51BF-6147-A76E-46ECE370B7FF}"/>
              </a:ext>
            </a:extLst>
          </p:cNvPr>
          <p:cNvSpPr>
            <a:spLocks noGrp="1"/>
          </p:cNvSpPr>
          <p:nvPr>
            <p:ph type="pic" sz="quarter" idx="10"/>
          </p:nvPr>
        </p:nvSpPr>
        <p:spPr>
          <a:xfrm>
            <a:off x="719195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28" name="Picture Placeholder 2">
            <a:extLst>
              <a:ext uri="{FF2B5EF4-FFF2-40B4-BE49-F238E27FC236}">
                <a16:creationId xmlns:a16="http://schemas.microsoft.com/office/drawing/2014/main" id="{12727F45-58E4-4141-90E8-503EA56CC355}"/>
              </a:ext>
            </a:extLst>
          </p:cNvPr>
          <p:cNvSpPr>
            <a:spLocks noGrp="1"/>
          </p:cNvSpPr>
          <p:nvPr>
            <p:ph type="pic" sz="quarter" idx="11"/>
          </p:nvPr>
        </p:nvSpPr>
        <p:spPr>
          <a:xfrm>
            <a:off x="945509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29" name="Picture Placeholder 2">
            <a:extLst>
              <a:ext uri="{FF2B5EF4-FFF2-40B4-BE49-F238E27FC236}">
                <a16:creationId xmlns:a16="http://schemas.microsoft.com/office/drawing/2014/main" id="{FA195FF8-8ECF-2447-A36A-118FF49AE479}"/>
              </a:ext>
            </a:extLst>
          </p:cNvPr>
          <p:cNvSpPr>
            <a:spLocks noGrp="1"/>
          </p:cNvSpPr>
          <p:nvPr>
            <p:ph type="pic" sz="quarter" idx="12"/>
          </p:nvPr>
        </p:nvSpPr>
        <p:spPr>
          <a:xfrm>
            <a:off x="1171823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0" name="Picture Placeholder 2">
            <a:extLst>
              <a:ext uri="{FF2B5EF4-FFF2-40B4-BE49-F238E27FC236}">
                <a16:creationId xmlns:a16="http://schemas.microsoft.com/office/drawing/2014/main" id="{8F138F93-1FE4-574B-8E00-A38BD6A98EB3}"/>
              </a:ext>
            </a:extLst>
          </p:cNvPr>
          <p:cNvSpPr>
            <a:spLocks noGrp="1"/>
          </p:cNvSpPr>
          <p:nvPr>
            <p:ph type="pic" sz="quarter" idx="13"/>
          </p:nvPr>
        </p:nvSpPr>
        <p:spPr>
          <a:xfrm>
            <a:off x="1398137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1" name="Picture Placeholder 2">
            <a:extLst>
              <a:ext uri="{FF2B5EF4-FFF2-40B4-BE49-F238E27FC236}">
                <a16:creationId xmlns:a16="http://schemas.microsoft.com/office/drawing/2014/main" id="{02C861C2-CEAA-574E-834E-C06987B49219}"/>
              </a:ext>
            </a:extLst>
          </p:cNvPr>
          <p:cNvSpPr>
            <a:spLocks noGrp="1"/>
          </p:cNvSpPr>
          <p:nvPr>
            <p:ph type="pic" sz="quarter" idx="14"/>
          </p:nvPr>
        </p:nvSpPr>
        <p:spPr>
          <a:xfrm>
            <a:off x="1624451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2" name="Picture Placeholder 2">
            <a:extLst>
              <a:ext uri="{FF2B5EF4-FFF2-40B4-BE49-F238E27FC236}">
                <a16:creationId xmlns:a16="http://schemas.microsoft.com/office/drawing/2014/main" id="{B374F7C8-D1C3-9242-AAA1-ED9F74EDE8B5}"/>
              </a:ext>
            </a:extLst>
          </p:cNvPr>
          <p:cNvSpPr>
            <a:spLocks noGrp="1"/>
          </p:cNvSpPr>
          <p:nvPr>
            <p:ph type="pic" sz="quarter" idx="15"/>
          </p:nvPr>
        </p:nvSpPr>
        <p:spPr>
          <a:xfrm>
            <a:off x="719195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3" name="Picture Placeholder 2">
            <a:extLst>
              <a:ext uri="{FF2B5EF4-FFF2-40B4-BE49-F238E27FC236}">
                <a16:creationId xmlns:a16="http://schemas.microsoft.com/office/drawing/2014/main" id="{5BD056F7-400F-184A-841C-34D5AAB6D2B7}"/>
              </a:ext>
            </a:extLst>
          </p:cNvPr>
          <p:cNvSpPr>
            <a:spLocks noGrp="1"/>
          </p:cNvSpPr>
          <p:nvPr>
            <p:ph type="pic" sz="quarter" idx="16"/>
          </p:nvPr>
        </p:nvSpPr>
        <p:spPr>
          <a:xfrm>
            <a:off x="945509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4" name="Picture Placeholder 2">
            <a:extLst>
              <a:ext uri="{FF2B5EF4-FFF2-40B4-BE49-F238E27FC236}">
                <a16:creationId xmlns:a16="http://schemas.microsoft.com/office/drawing/2014/main" id="{DA67D5BC-A961-554A-8DCF-3B1DFEF691CE}"/>
              </a:ext>
            </a:extLst>
          </p:cNvPr>
          <p:cNvSpPr>
            <a:spLocks noGrp="1"/>
          </p:cNvSpPr>
          <p:nvPr>
            <p:ph type="pic" sz="quarter" idx="17"/>
          </p:nvPr>
        </p:nvSpPr>
        <p:spPr>
          <a:xfrm>
            <a:off x="1171823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5" name="Picture Placeholder 2">
            <a:extLst>
              <a:ext uri="{FF2B5EF4-FFF2-40B4-BE49-F238E27FC236}">
                <a16:creationId xmlns:a16="http://schemas.microsoft.com/office/drawing/2014/main" id="{AE9D8EEE-6527-C842-878D-D7BA553A858C}"/>
              </a:ext>
            </a:extLst>
          </p:cNvPr>
          <p:cNvSpPr>
            <a:spLocks noGrp="1"/>
          </p:cNvSpPr>
          <p:nvPr>
            <p:ph type="pic" sz="quarter" idx="18"/>
          </p:nvPr>
        </p:nvSpPr>
        <p:spPr>
          <a:xfrm>
            <a:off x="1398137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6" name="Picture Placeholder 2">
            <a:extLst>
              <a:ext uri="{FF2B5EF4-FFF2-40B4-BE49-F238E27FC236}">
                <a16:creationId xmlns:a16="http://schemas.microsoft.com/office/drawing/2014/main" id="{CA1FA0D2-A717-ED49-A446-EE4A6AB0CB1D}"/>
              </a:ext>
            </a:extLst>
          </p:cNvPr>
          <p:cNvSpPr>
            <a:spLocks noGrp="1"/>
          </p:cNvSpPr>
          <p:nvPr>
            <p:ph type="pic" sz="quarter" idx="19"/>
          </p:nvPr>
        </p:nvSpPr>
        <p:spPr>
          <a:xfrm>
            <a:off x="1624451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mp; Subtitle (2)">
    <p:bg>
      <p:bgPr>
        <a:solidFill>
          <a:schemeClr val="accent6">
            <a:alpha val="15000"/>
          </a:schemeClr>
        </a:solidFill>
        <a:effectLst/>
      </p:bgPr>
    </p:bg>
    <p:spTree>
      <p:nvGrpSpPr>
        <p:cNvPr id="1" name=""/>
        <p:cNvGrpSpPr/>
        <p:nvPr/>
      </p:nvGrpSpPr>
      <p:grpSpPr>
        <a:xfrm>
          <a:off x="0" y="0"/>
          <a:ext cx="0" cy="0"/>
          <a:chOff x="0" y="0"/>
          <a:chExt cx="0" cy="0"/>
        </a:xfrm>
      </p:grpSpPr>
      <p:sp>
        <p:nvSpPr>
          <p:cNvPr id="13" name="Circle">
            <a:extLst>
              <a:ext uri="{FF2B5EF4-FFF2-40B4-BE49-F238E27FC236}">
                <a16:creationId xmlns:a16="http://schemas.microsoft.com/office/drawing/2014/main" id="{C6DF1A54-B550-6643-B10D-FF43AAE758E7}"/>
              </a:ext>
            </a:extLst>
          </p:cNvPr>
          <p:cNvSpPr/>
          <p:nvPr userDrawn="1"/>
        </p:nvSpPr>
        <p:spPr>
          <a:xfrm>
            <a:off x="3148497" y="532297"/>
            <a:ext cx="1018207" cy="1018207"/>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4" name="Circle">
            <a:extLst>
              <a:ext uri="{FF2B5EF4-FFF2-40B4-BE49-F238E27FC236}">
                <a16:creationId xmlns:a16="http://schemas.microsoft.com/office/drawing/2014/main" id="{25B36917-16D3-8445-B63B-E4B6FD324B00}"/>
              </a:ext>
            </a:extLst>
          </p:cNvPr>
          <p:cNvSpPr/>
          <p:nvPr userDrawn="1"/>
        </p:nvSpPr>
        <p:spPr>
          <a:xfrm>
            <a:off x="23036697" y="125384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5" name="Circle">
            <a:extLst>
              <a:ext uri="{FF2B5EF4-FFF2-40B4-BE49-F238E27FC236}">
                <a16:creationId xmlns:a16="http://schemas.microsoft.com/office/drawing/2014/main" id="{34042AF2-B6D4-E545-809E-2D1FD48BD67C}"/>
              </a:ext>
            </a:extLst>
          </p:cNvPr>
          <p:cNvSpPr/>
          <p:nvPr userDrawn="1"/>
        </p:nvSpPr>
        <p:spPr>
          <a:xfrm>
            <a:off x="887897" y="5528034"/>
            <a:ext cx="696070" cy="696070"/>
          </a:xfrm>
          <a:prstGeom prst="ellipse">
            <a:avLst/>
          </a:pr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6" name="Shape">
            <a:extLst>
              <a:ext uri="{FF2B5EF4-FFF2-40B4-BE49-F238E27FC236}">
                <a16:creationId xmlns:a16="http://schemas.microsoft.com/office/drawing/2014/main" id="{F5F3FDFE-FDC2-1E4F-AA6A-110BDAD46336}"/>
              </a:ext>
            </a:extLst>
          </p:cNvPr>
          <p:cNvSpPr/>
          <p:nvPr userDrawn="1"/>
        </p:nvSpPr>
        <p:spPr>
          <a:xfrm>
            <a:off x="17323055" y="0"/>
            <a:ext cx="7060945" cy="8152697"/>
          </a:xfrm>
          <a:custGeom>
            <a:avLst/>
            <a:gdLst/>
            <a:ahLst/>
            <a:cxnLst>
              <a:cxn ang="0">
                <a:pos x="wd2" y="hd2"/>
              </a:cxn>
              <a:cxn ang="5400000">
                <a:pos x="wd2" y="hd2"/>
              </a:cxn>
              <a:cxn ang="10800000">
                <a:pos x="wd2" y="hd2"/>
              </a:cxn>
              <a:cxn ang="16200000">
                <a:pos x="wd2" y="hd2"/>
              </a:cxn>
            </a:cxnLst>
            <a:rect l="0" t="0" r="r" b="b"/>
            <a:pathLst>
              <a:path w="20223" h="20623" extrusionOk="0">
                <a:moveTo>
                  <a:pt x="3117" y="0"/>
                </a:moveTo>
                <a:cubicBezTo>
                  <a:pt x="-1377" y="4995"/>
                  <a:pt x="-1012" y="12280"/>
                  <a:pt x="4218" y="16899"/>
                </a:cubicBezTo>
                <a:cubicBezTo>
                  <a:pt x="8546" y="20722"/>
                  <a:pt x="14941" y="21600"/>
                  <a:pt x="20223" y="19541"/>
                </a:cubicBezTo>
                <a:lnTo>
                  <a:pt x="20223" y="0"/>
                </a:lnTo>
                <a:lnTo>
                  <a:pt x="3117"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7" name="Shape">
            <a:extLst>
              <a:ext uri="{FF2B5EF4-FFF2-40B4-BE49-F238E27FC236}">
                <a16:creationId xmlns:a16="http://schemas.microsoft.com/office/drawing/2014/main" id="{ABC1CC82-9F88-A448-8B71-AC978ACDA600}"/>
              </a:ext>
            </a:extLst>
          </p:cNvPr>
          <p:cNvSpPr/>
          <p:nvPr userDrawn="1"/>
        </p:nvSpPr>
        <p:spPr>
          <a:xfrm>
            <a:off x="6096735" y="7187803"/>
            <a:ext cx="10056930" cy="6542485"/>
          </a:xfrm>
          <a:custGeom>
            <a:avLst/>
            <a:gdLst/>
            <a:ahLst/>
            <a:cxnLst>
              <a:cxn ang="0">
                <a:pos x="wd2" y="hd2"/>
              </a:cxn>
              <a:cxn ang="5400000">
                <a:pos x="wd2" y="hd2"/>
              </a:cxn>
              <a:cxn ang="10800000">
                <a:pos x="wd2" y="hd2"/>
              </a:cxn>
              <a:cxn ang="16200000">
                <a:pos x="wd2" y="hd2"/>
              </a:cxn>
            </a:cxnLst>
            <a:rect l="0" t="0" r="r" b="b"/>
            <a:pathLst>
              <a:path w="20338" h="21600" extrusionOk="0">
                <a:moveTo>
                  <a:pt x="10169" y="0"/>
                </a:moveTo>
                <a:cubicBezTo>
                  <a:pt x="7566" y="0"/>
                  <a:pt x="4963" y="1621"/>
                  <a:pt x="2977" y="4864"/>
                </a:cubicBezTo>
                <a:cubicBezTo>
                  <a:pt x="203" y="9393"/>
                  <a:pt x="-631" y="15885"/>
                  <a:pt x="470" y="21600"/>
                </a:cubicBezTo>
                <a:lnTo>
                  <a:pt x="19868" y="21600"/>
                </a:lnTo>
                <a:cubicBezTo>
                  <a:pt x="20969" y="15885"/>
                  <a:pt x="20135" y="9393"/>
                  <a:pt x="17361" y="4864"/>
                </a:cubicBezTo>
                <a:cubicBezTo>
                  <a:pt x="15375" y="1621"/>
                  <a:pt x="12772" y="0"/>
                  <a:pt x="10169"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 name="Shape">
            <a:extLst>
              <a:ext uri="{FF2B5EF4-FFF2-40B4-BE49-F238E27FC236}">
                <a16:creationId xmlns:a16="http://schemas.microsoft.com/office/drawing/2014/main" id="{089E4A15-8B66-964E-9FAE-B06DB6A4201C}"/>
              </a:ext>
            </a:extLst>
          </p:cNvPr>
          <p:cNvSpPr/>
          <p:nvPr userDrawn="1"/>
        </p:nvSpPr>
        <p:spPr>
          <a:xfrm>
            <a:off x="22756866" y="8818222"/>
            <a:ext cx="1627134" cy="2828076"/>
          </a:xfrm>
          <a:custGeom>
            <a:avLst/>
            <a:gdLst/>
            <a:ahLst/>
            <a:cxnLst>
              <a:cxn ang="0">
                <a:pos x="wd2" y="hd2"/>
              </a:cxn>
              <a:cxn ang="5400000">
                <a:pos x="wd2" y="hd2"/>
              </a:cxn>
              <a:cxn ang="10800000">
                <a:pos x="wd2" y="hd2"/>
              </a:cxn>
              <a:cxn ang="16200000">
                <a:pos x="wd2" y="hd2"/>
              </a:cxn>
            </a:cxnLst>
            <a:rect l="0" t="0" r="r" b="b"/>
            <a:pathLst>
              <a:path w="21533" h="21561" extrusionOk="0">
                <a:moveTo>
                  <a:pt x="13676" y="2"/>
                </a:moveTo>
                <a:cubicBezTo>
                  <a:pt x="12909" y="19"/>
                  <a:pt x="12155" y="111"/>
                  <a:pt x="11444" y="278"/>
                </a:cubicBezTo>
                <a:cubicBezTo>
                  <a:pt x="10733" y="444"/>
                  <a:pt x="10075" y="680"/>
                  <a:pt x="9506" y="977"/>
                </a:cubicBezTo>
                <a:cubicBezTo>
                  <a:pt x="8064" y="1728"/>
                  <a:pt x="7275" y="2811"/>
                  <a:pt x="7347" y="3930"/>
                </a:cubicBezTo>
                <a:cubicBezTo>
                  <a:pt x="7411" y="4627"/>
                  <a:pt x="8055" y="5542"/>
                  <a:pt x="9133" y="7071"/>
                </a:cubicBezTo>
                <a:lnTo>
                  <a:pt x="10383" y="8838"/>
                </a:lnTo>
                <a:lnTo>
                  <a:pt x="7316" y="9555"/>
                </a:lnTo>
                <a:cubicBezTo>
                  <a:pt x="4663" y="10176"/>
                  <a:pt x="3075" y="10550"/>
                  <a:pt x="2164" y="11010"/>
                </a:cubicBezTo>
                <a:cubicBezTo>
                  <a:pt x="721" y="11761"/>
                  <a:pt x="-67" y="12841"/>
                  <a:pt x="5" y="13960"/>
                </a:cubicBezTo>
                <a:cubicBezTo>
                  <a:pt x="33" y="14402"/>
                  <a:pt x="189" y="14837"/>
                  <a:pt x="478" y="15246"/>
                </a:cubicBezTo>
                <a:cubicBezTo>
                  <a:pt x="767" y="15656"/>
                  <a:pt x="1182" y="16032"/>
                  <a:pt x="1696" y="16360"/>
                </a:cubicBezTo>
                <a:cubicBezTo>
                  <a:pt x="3000" y="17191"/>
                  <a:pt x="4874" y="17648"/>
                  <a:pt x="6817" y="17606"/>
                </a:cubicBezTo>
                <a:cubicBezTo>
                  <a:pt x="8027" y="17570"/>
                  <a:pt x="9616" y="17199"/>
                  <a:pt x="12268" y="16578"/>
                </a:cubicBezTo>
                <a:lnTo>
                  <a:pt x="15336" y="15857"/>
                </a:lnTo>
                <a:lnTo>
                  <a:pt x="16580" y="17624"/>
                </a:lnTo>
                <a:cubicBezTo>
                  <a:pt x="17659" y="19153"/>
                  <a:pt x="18308" y="20068"/>
                  <a:pt x="19107" y="20593"/>
                </a:cubicBezTo>
                <a:cubicBezTo>
                  <a:pt x="19784" y="21024"/>
                  <a:pt x="20619" y="21349"/>
                  <a:pt x="21533" y="21561"/>
                </a:cubicBezTo>
                <a:lnTo>
                  <a:pt x="21533" y="4517"/>
                </a:lnTo>
                <a:lnTo>
                  <a:pt x="21323" y="4217"/>
                </a:lnTo>
                <a:cubicBezTo>
                  <a:pt x="20245" y="2689"/>
                  <a:pt x="19595" y="1774"/>
                  <a:pt x="18797" y="1249"/>
                </a:cubicBezTo>
                <a:cubicBezTo>
                  <a:pt x="17493" y="418"/>
                  <a:pt x="15619" y="-39"/>
                  <a:pt x="13676" y="2"/>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9" name="Shape">
            <a:extLst>
              <a:ext uri="{FF2B5EF4-FFF2-40B4-BE49-F238E27FC236}">
                <a16:creationId xmlns:a16="http://schemas.microsoft.com/office/drawing/2014/main" id="{38615E0D-AFC0-404F-B14B-776300AE909E}"/>
              </a:ext>
            </a:extLst>
          </p:cNvPr>
          <p:cNvSpPr/>
          <p:nvPr userDrawn="1"/>
        </p:nvSpPr>
        <p:spPr>
          <a:xfrm>
            <a:off x="5016689" y="0"/>
            <a:ext cx="2533418" cy="1942801"/>
          </a:xfrm>
          <a:custGeom>
            <a:avLst/>
            <a:gdLst/>
            <a:ahLst/>
            <a:cxnLst>
              <a:cxn ang="0">
                <a:pos x="wd2" y="hd2"/>
              </a:cxn>
              <a:cxn ang="5400000">
                <a:pos x="wd2" y="hd2"/>
              </a:cxn>
              <a:cxn ang="10800000">
                <a:pos x="wd2" y="hd2"/>
              </a:cxn>
              <a:cxn ang="16200000">
                <a:pos x="wd2" y="hd2"/>
              </a:cxn>
            </a:cxnLst>
            <a:rect l="0" t="0" r="r" b="b"/>
            <a:pathLst>
              <a:path w="21397" h="21379" extrusionOk="0">
                <a:moveTo>
                  <a:pt x="5" y="0"/>
                </a:moveTo>
                <a:cubicBezTo>
                  <a:pt x="-32" y="1027"/>
                  <a:pt x="130" y="2057"/>
                  <a:pt x="531" y="2970"/>
                </a:cubicBezTo>
                <a:cubicBezTo>
                  <a:pt x="926" y="3837"/>
                  <a:pt x="1760" y="4760"/>
                  <a:pt x="3156" y="6298"/>
                </a:cubicBezTo>
                <a:lnTo>
                  <a:pt x="4768" y="8071"/>
                </a:lnTo>
                <a:lnTo>
                  <a:pt x="3407" y="10171"/>
                </a:lnTo>
                <a:cubicBezTo>
                  <a:pt x="2227" y="11990"/>
                  <a:pt x="1520" y="13083"/>
                  <a:pt x="1242" y="14023"/>
                </a:cubicBezTo>
                <a:cubicBezTo>
                  <a:pt x="813" y="15540"/>
                  <a:pt x="920" y="17223"/>
                  <a:pt x="1537" y="18626"/>
                </a:cubicBezTo>
                <a:cubicBezTo>
                  <a:pt x="1780" y="19180"/>
                  <a:pt x="2098" y="19677"/>
                  <a:pt x="2472" y="20089"/>
                </a:cubicBezTo>
                <a:cubicBezTo>
                  <a:pt x="2846" y="20501"/>
                  <a:pt x="3273" y="20821"/>
                  <a:pt x="3732" y="21041"/>
                </a:cubicBezTo>
                <a:cubicBezTo>
                  <a:pt x="4897" y="21600"/>
                  <a:pt x="6188" y="21460"/>
                  <a:pt x="7265" y="20657"/>
                </a:cubicBezTo>
                <a:cubicBezTo>
                  <a:pt x="7931" y="20143"/>
                  <a:pt x="8640" y="19056"/>
                  <a:pt x="9820" y="17238"/>
                </a:cubicBezTo>
                <a:lnTo>
                  <a:pt x="11180" y="15137"/>
                </a:lnTo>
                <a:lnTo>
                  <a:pt x="12793" y="16910"/>
                </a:lnTo>
                <a:cubicBezTo>
                  <a:pt x="14188" y="18447"/>
                  <a:pt x="15028" y="19368"/>
                  <a:pt x="15749" y="19731"/>
                </a:cubicBezTo>
                <a:cubicBezTo>
                  <a:pt x="16914" y="20290"/>
                  <a:pt x="18209" y="20150"/>
                  <a:pt x="19286" y="19347"/>
                </a:cubicBezTo>
                <a:cubicBezTo>
                  <a:pt x="19711" y="19030"/>
                  <a:pt x="20089" y="18616"/>
                  <a:pt x="20405" y="18128"/>
                </a:cubicBezTo>
                <a:cubicBezTo>
                  <a:pt x="20721" y="17641"/>
                  <a:pt x="20970" y="17089"/>
                  <a:pt x="21139" y="16491"/>
                </a:cubicBezTo>
                <a:cubicBezTo>
                  <a:pt x="21568" y="14974"/>
                  <a:pt x="21457" y="13286"/>
                  <a:pt x="20841" y="11883"/>
                </a:cubicBezTo>
                <a:cubicBezTo>
                  <a:pt x="20446" y="11017"/>
                  <a:pt x="19612" y="10093"/>
                  <a:pt x="18216" y="8555"/>
                </a:cubicBezTo>
                <a:lnTo>
                  <a:pt x="16604" y="6782"/>
                </a:lnTo>
                <a:lnTo>
                  <a:pt x="17965" y="4682"/>
                </a:lnTo>
                <a:cubicBezTo>
                  <a:pt x="19145" y="2863"/>
                  <a:pt x="19852" y="1770"/>
                  <a:pt x="20130" y="830"/>
                </a:cubicBezTo>
                <a:cubicBezTo>
                  <a:pt x="20207" y="559"/>
                  <a:pt x="20245" y="279"/>
                  <a:pt x="20288" y="0"/>
                </a:cubicBezTo>
                <a:lnTo>
                  <a:pt x="5" y="0"/>
                </a:ln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0" name="Shape">
            <a:extLst>
              <a:ext uri="{FF2B5EF4-FFF2-40B4-BE49-F238E27FC236}">
                <a16:creationId xmlns:a16="http://schemas.microsoft.com/office/drawing/2014/main" id="{75E69B36-CC95-614B-9049-0CE84B9C34AE}"/>
              </a:ext>
            </a:extLst>
          </p:cNvPr>
          <p:cNvSpPr/>
          <p:nvPr userDrawn="1"/>
        </p:nvSpPr>
        <p:spPr>
          <a:xfrm>
            <a:off x="1984" y="1504141"/>
            <a:ext cx="1130316" cy="1487915"/>
          </a:xfrm>
          <a:custGeom>
            <a:avLst/>
            <a:gdLst/>
            <a:ahLst/>
            <a:cxnLst>
              <a:cxn ang="0">
                <a:pos x="wd2" y="hd2"/>
              </a:cxn>
              <a:cxn ang="5400000">
                <a:pos x="wd2" y="hd2"/>
              </a:cxn>
              <a:cxn ang="10800000">
                <a:pos x="wd2" y="hd2"/>
              </a:cxn>
              <a:cxn ang="16200000">
                <a:pos x="wd2" y="hd2"/>
              </a:cxn>
            </a:cxnLst>
            <a:rect l="0" t="0" r="r" b="b"/>
            <a:pathLst>
              <a:path w="21585" h="21576" extrusionOk="0">
                <a:moveTo>
                  <a:pt x="10936" y="0"/>
                </a:moveTo>
                <a:cubicBezTo>
                  <a:pt x="9489" y="-12"/>
                  <a:pt x="8112" y="466"/>
                  <a:pt x="7169" y="1301"/>
                </a:cubicBezTo>
                <a:cubicBezTo>
                  <a:pt x="6593" y="1828"/>
                  <a:pt x="6139" y="2732"/>
                  <a:pt x="5388" y="4247"/>
                </a:cubicBezTo>
                <a:lnTo>
                  <a:pt x="4517" y="6003"/>
                </a:lnTo>
                <a:lnTo>
                  <a:pt x="2213" y="5341"/>
                </a:lnTo>
                <a:cubicBezTo>
                  <a:pt x="1314" y="5084"/>
                  <a:pt x="621" y="4892"/>
                  <a:pt x="0" y="4736"/>
                </a:cubicBezTo>
                <a:lnTo>
                  <a:pt x="0" y="12656"/>
                </a:lnTo>
                <a:lnTo>
                  <a:pt x="1069" y="12961"/>
                </a:lnTo>
                <a:lnTo>
                  <a:pt x="205" y="14710"/>
                </a:lnTo>
                <a:cubicBezTo>
                  <a:pt x="118" y="14885"/>
                  <a:pt x="78" y="14983"/>
                  <a:pt x="0" y="15142"/>
                </a:cubicBezTo>
                <a:lnTo>
                  <a:pt x="0" y="20126"/>
                </a:lnTo>
                <a:cubicBezTo>
                  <a:pt x="203" y="20326"/>
                  <a:pt x="425" y="20517"/>
                  <a:pt x="682" y="20684"/>
                </a:cubicBezTo>
                <a:cubicBezTo>
                  <a:pt x="1116" y="20966"/>
                  <a:pt x="1618" y="21187"/>
                  <a:pt x="2152" y="21340"/>
                </a:cubicBezTo>
                <a:cubicBezTo>
                  <a:pt x="2687" y="21493"/>
                  <a:pt x="3248" y="21571"/>
                  <a:pt x="3820" y="21576"/>
                </a:cubicBezTo>
                <a:cubicBezTo>
                  <a:pt x="5267" y="21588"/>
                  <a:pt x="6644" y="21115"/>
                  <a:pt x="7586" y="20281"/>
                </a:cubicBezTo>
                <a:cubicBezTo>
                  <a:pt x="8163" y="19754"/>
                  <a:pt x="8616" y="18850"/>
                  <a:pt x="9367" y="17334"/>
                </a:cubicBezTo>
                <a:lnTo>
                  <a:pt x="10239" y="15579"/>
                </a:lnTo>
                <a:lnTo>
                  <a:pt x="12543" y="16241"/>
                </a:lnTo>
                <a:cubicBezTo>
                  <a:pt x="14538" y="16811"/>
                  <a:pt x="15733" y="17149"/>
                  <a:pt x="16635" y="17168"/>
                </a:cubicBezTo>
                <a:cubicBezTo>
                  <a:pt x="18083" y="17180"/>
                  <a:pt x="19467" y="16707"/>
                  <a:pt x="20410" y="15873"/>
                </a:cubicBezTo>
                <a:cubicBezTo>
                  <a:pt x="20781" y="15543"/>
                  <a:pt x="21072" y="15168"/>
                  <a:pt x="21273" y="14762"/>
                </a:cubicBezTo>
                <a:cubicBezTo>
                  <a:pt x="21475" y="14356"/>
                  <a:pt x="21578" y="13924"/>
                  <a:pt x="21584" y="13490"/>
                </a:cubicBezTo>
                <a:cubicBezTo>
                  <a:pt x="21600" y="12391"/>
                  <a:pt x="20978" y="11345"/>
                  <a:pt x="19879" y="10630"/>
                </a:cubicBezTo>
                <a:cubicBezTo>
                  <a:pt x="19185" y="10192"/>
                  <a:pt x="17986" y="9847"/>
                  <a:pt x="15991" y="9277"/>
                </a:cubicBezTo>
                <a:lnTo>
                  <a:pt x="13687" y="8621"/>
                </a:lnTo>
                <a:lnTo>
                  <a:pt x="14551" y="6872"/>
                </a:lnTo>
                <a:cubicBezTo>
                  <a:pt x="15302" y="5357"/>
                  <a:pt x="15755" y="4443"/>
                  <a:pt x="15779" y="3758"/>
                </a:cubicBezTo>
                <a:cubicBezTo>
                  <a:pt x="15795" y="2659"/>
                  <a:pt x="15172" y="1613"/>
                  <a:pt x="14074" y="898"/>
                </a:cubicBezTo>
                <a:cubicBezTo>
                  <a:pt x="13640" y="615"/>
                  <a:pt x="13146" y="394"/>
                  <a:pt x="12611" y="242"/>
                </a:cubicBezTo>
                <a:cubicBezTo>
                  <a:pt x="12076" y="89"/>
                  <a:pt x="11507" y="5"/>
                  <a:pt x="10936" y="0"/>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 name="Shape">
            <a:extLst>
              <a:ext uri="{FF2B5EF4-FFF2-40B4-BE49-F238E27FC236}">
                <a16:creationId xmlns:a16="http://schemas.microsoft.com/office/drawing/2014/main" id="{8C352D8E-DACA-B645-BB05-D396620A5AE2}"/>
              </a:ext>
            </a:extLst>
          </p:cNvPr>
          <p:cNvSpPr/>
          <p:nvPr userDrawn="1"/>
        </p:nvSpPr>
        <p:spPr>
          <a:xfrm>
            <a:off x="0" y="8974335"/>
            <a:ext cx="2715810" cy="3399032"/>
          </a:xfrm>
          <a:custGeom>
            <a:avLst/>
            <a:gdLst/>
            <a:ahLst/>
            <a:cxnLst>
              <a:cxn ang="0">
                <a:pos x="wd2" y="hd2"/>
              </a:cxn>
              <a:cxn ang="5400000">
                <a:pos x="wd2" y="hd2"/>
              </a:cxn>
              <a:cxn ang="10800000">
                <a:pos x="wd2" y="hd2"/>
              </a:cxn>
              <a:cxn ang="16200000">
                <a:pos x="wd2" y="hd2"/>
              </a:cxn>
            </a:cxnLst>
            <a:rect l="0" t="0" r="r" b="b"/>
            <a:pathLst>
              <a:path w="21570" h="21570" extrusionOk="0">
                <a:moveTo>
                  <a:pt x="5340" y="11"/>
                </a:moveTo>
                <a:cubicBezTo>
                  <a:pt x="5076" y="28"/>
                  <a:pt x="4815" y="65"/>
                  <a:pt x="4558" y="119"/>
                </a:cubicBezTo>
                <a:cubicBezTo>
                  <a:pt x="4044" y="227"/>
                  <a:pt x="3557" y="406"/>
                  <a:pt x="3121" y="648"/>
                </a:cubicBezTo>
                <a:cubicBezTo>
                  <a:pt x="2015" y="1261"/>
                  <a:pt x="1305" y="2232"/>
                  <a:pt x="1182" y="3303"/>
                </a:cubicBezTo>
                <a:cubicBezTo>
                  <a:pt x="1118" y="3971"/>
                  <a:pt x="1418" y="4889"/>
                  <a:pt x="1923" y="6421"/>
                </a:cubicBezTo>
                <a:lnTo>
                  <a:pt x="2506" y="8191"/>
                </a:lnTo>
                <a:lnTo>
                  <a:pt x="293" y="8657"/>
                </a:lnTo>
                <a:cubicBezTo>
                  <a:pt x="173" y="8683"/>
                  <a:pt x="114" y="8699"/>
                  <a:pt x="0" y="8723"/>
                </a:cubicBezTo>
                <a:lnTo>
                  <a:pt x="0" y="16193"/>
                </a:lnTo>
                <a:cubicBezTo>
                  <a:pt x="681" y="16093"/>
                  <a:pt x="1510" y="15926"/>
                  <a:pt x="2610" y="15694"/>
                </a:cubicBezTo>
                <a:lnTo>
                  <a:pt x="4826" y="15228"/>
                </a:lnTo>
                <a:lnTo>
                  <a:pt x="5409" y="16999"/>
                </a:lnTo>
                <a:cubicBezTo>
                  <a:pt x="5914" y="18531"/>
                  <a:pt x="6215" y="19447"/>
                  <a:pt x="6683" y="20004"/>
                </a:cubicBezTo>
                <a:cubicBezTo>
                  <a:pt x="7450" y="20887"/>
                  <a:pt x="8668" y="21457"/>
                  <a:pt x="10008" y="21555"/>
                </a:cubicBezTo>
                <a:cubicBezTo>
                  <a:pt x="10537" y="21594"/>
                  <a:pt x="11071" y="21557"/>
                  <a:pt x="11584" y="21449"/>
                </a:cubicBezTo>
                <a:cubicBezTo>
                  <a:pt x="12098" y="21341"/>
                  <a:pt x="12585" y="21165"/>
                  <a:pt x="13022" y="20923"/>
                </a:cubicBezTo>
                <a:cubicBezTo>
                  <a:pt x="14127" y="20310"/>
                  <a:pt x="14834" y="19337"/>
                  <a:pt x="14957" y="18266"/>
                </a:cubicBezTo>
                <a:cubicBezTo>
                  <a:pt x="15021" y="17597"/>
                  <a:pt x="14721" y="16677"/>
                  <a:pt x="14216" y="15145"/>
                </a:cubicBezTo>
                <a:lnTo>
                  <a:pt x="13633" y="13377"/>
                </a:lnTo>
                <a:lnTo>
                  <a:pt x="15849" y="12911"/>
                </a:lnTo>
                <a:cubicBezTo>
                  <a:pt x="17766" y="12508"/>
                  <a:pt x="18913" y="12265"/>
                  <a:pt x="19610" y="11891"/>
                </a:cubicBezTo>
                <a:cubicBezTo>
                  <a:pt x="20716" y="11278"/>
                  <a:pt x="21428" y="10308"/>
                  <a:pt x="21551" y="9237"/>
                </a:cubicBezTo>
                <a:cubicBezTo>
                  <a:pt x="21600" y="8814"/>
                  <a:pt x="21554" y="8388"/>
                  <a:pt x="21419" y="7977"/>
                </a:cubicBezTo>
                <a:cubicBezTo>
                  <a:pt x="21284" y="7567"/>
                  <a:pt x="21060" y="7178"/>
                  <a:pt x="20757" y="6829"/>
                </a:cubicBezTo>
                <a:cubicBezTo>
                  <a:pt x="19990" y="5945"/>
                  <a:pt x="18772" y="5378"/>
                  <a:pt x="17431" y="5280"/>
                </a:cubicBezTo>
                <a:cubicBezTo>
                  <a:pt x="16595" y="5229"/>
                  <a:pt x="15446" y="5471"/>
                  <a:pt x="13529" y="5874"/>
                </a:cubicBezTo>
                <a:lnTo>
                  <a:pt x="11313" y="6340"/>
                </a:lnTo>
                <a:lnTo>
                  <a:pt x="10730" y="4570"/>
                </a:lnTo>
                <a:cubicBezTo>
                  <a:pt x="10225" y="3038"/>
                  <a:pt x="9924" y="2119"/>
                  <a:pt x="9457" y="1563"/>
                </a:cubicBezTo>
                <a:cubicBezTo>
                  <a:pt x="8689" y="679"/>
                  <a:pt x="7474" y="115"/>
                  <a:pt x="6134" y="16"/>
                </a:cubicBezTo>
                <a:cubicBezTo>
                  <a:pt x="5870" y="-3"/>
                  <a:pt x="5603" y="-6"/>
                  <a:pt x="5340" y="11"/>
                </a:cubicBezTo>
                <a:close/>
              </a:path>
            </a:pathLst>
          </a:custGeom>
          <a:solidFill>
            <a:schemeClr val="accent1">
              <a:alpha val="10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2" name="Rounded Rectangle">
            <a:extLst>
              <a:ext uri="{FF2B5EF4-FFF2-40B4-BE49-F238E27FC236}">
                <a16:creationId xmlns:a16="http://schemas.microsoft.com/office/drawing/2014/main" id="{6DE4AA6A-60FB-5A4A-B493-880FE7F1D308}"/>
              </a:ext>
            </a:extLst>
          </p:cNvPr>
          <p:cNvSpPr/>
          <p:nvPr userDrawn="1"/>
        </p:nvSpPr>
        <p:spPr>
          <a:xfrm>
            <a:off x="1368917" y="1335287"/>
            <a:ext cx="21646166" cy="11045426"/>
          </a:xfrm>
          <a:prstGeom prst="roundRect">
            <a:avLst>
              <a:gd name="adj" fmla="val 5850"/>
            </a:avLst>
          </a:prstGeom>
          <a:solidFill>
            <a:srgbClr val="FFFFFF">
              <a:alpha val="91022"/>
            </a:srgbClr>
          </a:solidFill>
          <a:ln w="12700">
            <a:miter lim="400000"/>
          </a:ln>
          <a:effectLst>
            <a:outerShdw blurRad="609600" dist="424141" dir="5400000" rotWithShape="0">
              <a:schemeClr val="accent6">
                <a:alpha val="50000"/>
              </a:schemeClr>
            </a:outerShdw>
          </a:effectLst>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9" name="Picture Placeholder 2">
            <a:extLst>
              <a:ext uri="{FF2B5EF4-FFF2-40B4-BE49-F238E27FC236}">
                <a16:creationId xmlns:a16="http://schemas.microsoft.com/office/drawing/2014/main" id="{4A5F69DB-3F08-0542-A1CC-BD57D936EC4D}"/>
              </a:ext>
            </a:extLst>
          </p:cNvPr>
          <p:cNvSpPr>
            <a:spLocks noGrp="1"/>
          </p:cNvSpPr>
          <p:nvPr>
            <p:ph type="pic" sz="quarter" idx="10"/>
          </p:nvPr>
        </p:nvSpPr>
        <p:spPr>
          <a:xfrm>
            <a:off x="719195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0" name="Picture Placeholder 2">
            <a:extLst>
              <a:ext uri="{FF2B5EF4-FFF2-40B4-BE49-F238E27FC236}">
                <a16:creationId xmlns:a16="http://schemas.microsoft.com/office/drawing/2014/main" id="{36C560DB-7715-DF4A-B288-95FEF4F2A014}"/>
              </a:ext>
            </a:extLst>
          </p:cNvPr>
          <p:cNvSpPr>
            <a:spLocks noGrp="1"/>
          </p:cNvSpPr>
          <p:nvPr>
            <p:ph type="pic" sz="quarter" idx="11"/>
          </p:nvPr>
        </p:nvSpPr>
        <p:spPr>
          <a:xfrm>
            <a:off x="945509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1" name="Picture Placeholder 2">
            <a:extLst>
              <a:ext uri="{FF2B5EF4-FFF2-40B4-BE49-F238E27FC236}">
                <a16:creationId xmlns:a16="http://schemas.microsoft.com/office/drawing/2014/main" id="{717E3267-A82F-8847-A706-24036308E589}"/>
              </a:ext>
            </a:extLst>
          </p:cNvPr>
          <p:cNvSpPr>
            <a:spLocks noGrp="1"/>
          </p:cNvSpPr>
          <p:nvPr>
            <p:ph type="pic" sz="quarter" idx="12"/>
          </p:nvPr>
        </p:nvSpPr>
        <p:spPr>
          <a:xfrm>
            <a:off x="1171823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2" name="Picture Placeholder 2">
            <a:extLst>
              <a:ext uri="{FF2B5EF4-FFF2-40B4-BE49-F238E27FC236}">
                <a16:creationId xmlns:a16="http://schemas.microsoft.com/office/drawing/2014/main" id="{79728381-687F-184E-BF58-EF31B53B85CE}"/>
              </a:ext>
            </a:extLst>
          </p:cNvPr>
          <p:cNvSpPr>
            <a:spLocks noGrp="1"/>
          </p:cNvSpPr>
          <p:nvPr>
            <p:ph type="pic" sz="quarter" idx="13"/>
          </p:nvPr>
        </p:nvSpPr>
        <p:spPr>
          <a:xfrm>
            <a:off x="1398137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33" name="Picture Placeholder 2">
            <a:extLst>
              <a:ext uri="{FF2B5EF4-FFF2-40B4-BE49-F238E27FC236}">
                <a16:creationId xmlns:a16="http://schemas.microsoft.com/office/drawing/2014/main" id="{B902B081-0FF5-0E41-87F6-6BE68CBFA0A7}"/>
              </a:ext>
            </a:extLst>
          </p:cNvPr>
          <p:cNvSpPr>
            <a:spLocks noGrp="1"/>
          </p:cNvSpPr>
          <p:nvPr>
            <p:ph type="pic" sz="quarter" idx="14"/>
          </p:nvPr>
        </p:nvSpPr>
        <p:spPr>
          <a:xfrm>
            <a:off x="16244510" y="4322279"/>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5" name="Picture Placeholder 2">
            <a:extLst>
              <a:ext uri="{FF2B5EF4-FFF2-40B4-BE49-F238E27FC236}">
                <a16:creationId xmlns:a16="http://schemas.microsoft.com/office/drawing/2014/main" id="{70D42F91-8CED-D348-928A-A9F79C96EADA}"/>
              </a:ext>
            </a:extLst>
          </p:cNvPr>
          <p:cNvSpPr>
            <a:spLocks noGrp="1"/>
          </p:cNvSpPr>
          <p:nvPr>
            <p:ph type="pic" sz="quarter" idx="15"/>
          </p:nvPr>
        </p:nvSpPr>
        <p:spPr>
          <a:xfrm>
            <a:off x="719195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6" name="Picture Placeholder 2">
            <a:extLst>
              <a:ext uri="{FF2B5EF4-FFF2-40B4-BE49-F238E27FC236}">
                <a16:creationId xmlns:a16="http://schemas.microsoft.com/office/drawing/2014/main" id="{E4A6505E-B1F5-E44E-8ADA-AEB16BB023C0}"/>
              </a:ext>
            </a:extLst>
          </p:cNvPr>
          <p:cNvSpPr>
            <a:spLocks noGrp="1"/>
          </p:cNvSpPr>
          <p:nvPr>
            <p:ph type="pic" sz="quarter" idx="16"/>
          </p:nvPr>
        </p:nvSpPr>
        <p:spPr>
          <a:xfrm>
            <a:off x="945509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7" name="Picture Placeholder 2">
            <a:extLst>
              <a:ext uri="{FF2B5EF4-FFF2-40B4-BE49-F238E27FC236}">
                <a16:creationId xmlns:a16="http://schemas.microsoft.com/office/drawing/2014/main" id="{FD185C96-7AC9-8340-B032-F9341D2B6431}"/>
              </a:ext>
            </a:extLst>
          </p:cNvPr>
          <p:cNvSpPr>
            <a:spLocks noGrp="1"/>
          </p:cNvSpPr>
          <p:nvPr>
            <p:ph type="pic" sz="quarter" idx="17"/>
          </p:nvPr>
        </p:nvSpPr>
        <p:spPr>
          <a:xfrm>
            <a:off x="1171823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8" name="Picture Placeholder 2">
            <a:extLst>
              <a:ext uri="{FF2B5EF4-FFF2-40B4-BE49-F238E27FC236}">
                <a16:creationId xmlns:a16="http://schemas.microsoft.com/office/drawing/2014/main" id="{4939D30D-A214-F449-B57A-C764E2EFA31F}"/>
              </a:ext>
            </a:extLst>
          </p:cNvPr>
          <p:cNvSpPr>
            <a:spLocks noGrp="1"/>
          </p:cNvSpPr>
          <p:nvPr>
            <p:ph type="pic" sz="quarter" idx="18"/>
          </p:nvPr>
        </p:nvSpPr>
        <p:spPr>
          <a:xfrm>
            <a:off x="1398137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
        <p:nvSpPr>
          <p:cNvPr id="49" name="Picture Placeholder 2">
            <a:extLst>
              <a:ext uri="{FF2B5EF4-FFF2-40B4-BE49-F238E27FC236}">
                <a16:creationId xmlns:a16="http://schemas.microsoft.com/office/drawing/2014/main" id="{4DDD739B-5A81-E241-A557-FD009A8A54FF}"/>
              </a:ext>
            </a:extLst>
          </p:cNvPr>
          <p:cNvSpPr>
            <a:spLocks noGrp="1"/>
          </p:cNvSpPr>
          <p:nvPr>
            <p:ph type="pic" sz="quarter" idx="19"/>
          </p:nvPr>
        </p:nvSpPr>
        <p:spPr>
          <a:xfrm>
            <a:off x="16244510" y="6701757"/>
            <a:ext cx="1901825" cy="1901825"/>
          </a:xfrm>
          <a:prstGeom prst="roundRect">
            <a:avLst/>
          </a:prstGeom>
          <a:solidFill>
            <a:schemeClr val="bg2"/>
          </a:solidFill>
        </p:spPr>
        <p:txBody>
          <a:bodyPr/>
          <a:lstStyle>
            <a:lvl1pPr>
              <a:buNone/>
              <a:defRPr sz="2400">
                <a:solidFill>
                  <a:schemeClr val="tx2"/>
                </a:solidFill>
                <a:latin typeface="DM Sans" pitchFamily="2" charset="77"/>
              </a:defRPr>
            </a:lvl1pPr>
          </a:lstStyle>
          <a:p>
            <a:endParaRPr lang="en-RU"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Lorem ipsum dolor sit amet, consectetur ut labore et dolore magna aliqua laboris nisi aliquip"/>
          <p:cNvSpPr txBox="1"/>
          <p:nvPr/>
        </p:nvSpPr>
        <p:spPr>
          <a:xfrm>
            <a:off x="2091039" y="6602767"/>
            <a:ext cx="7583588" cy="8031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600" b="0">
                <a:solidFill>
                  <a:srgbClr val="6C6A6E"/>
                </a:solidFill>
                <a:latin typeface="DM Sans Regular"/>
                <a:ea typeface="DM Sans Regular"/>
                <a:cs typeface="DM Sans Regular"/>
                <a:sym typeface="DM Sans Regular"/>
              </a:defRPr>
            </a:lvl1pPr>
          </a:lstStyle>
          <a:p>
            <a:r>
              <a:rPr lang="en-US" sz="4000" dirty="0">
                <a:solidFill>
                  <a:schemeClr val="tx2"/>
                </a:solidFill>
              </a:rPr>
              <a:t>Nur Cahyanto – React </a:t>
            </a:r>
            <a:r>
              <a:rPr lang="en-US" sz="4000" dirty="0" err="1">
                <a:solidFill>
                  <a:schemeClr val="tx2"/>
                </a:solidFill>
              </a:rPr>
              <a:t>Js</a:t>
            </a:r>
            <a:r>
              <a:rPr lang="en-US" sz="4000" dirty="0">
                <a:solidFill>
                  <a:schemeClr val="tx2"/>
                </a:solidFill>
              </a:rPr>
              <a:t> B</a:t>
            </a:r>
            <a:endParaRPr sz="4000" dirty="0">
              <a:solidFill>
                <a:schemeClr val="tx2"/>
              </a:solidFill>
            </a:endParaRPr>
          </a:p>
        </p:txBody>
      </p:sp>
      <p:sp>
        <p:nvSpPr>
          <p:cNvPr id="65" name="Circle"/>
          <p:cNvSpPr/>
          <p:nvPr/>
        </p:nvSpPr>
        <p:spPr>
          <a:xfrm>
            <a:off x="18583704" y="4554841"/>
            <a:ext cx="3709257" cy="3709257"/>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6" name="Circle"/>
          <p:cNvSpPr/>
          <p:nvPr/>
        </p:nvSpPr>
        <p:spPr>
          <a:xfrm>
            <a:off x="13339032" y="3530558"/>
            <a:ext cx="635001" cy="635001"/>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7" name="Circle"/>
          <p:cNvSpPr/>
          <p:nvPr/>
        </p:nvSpPr>
        <p:spPr>
          <a:xfrm>
            <a:off x="13664007" y="5481293"/>
            <a:ext cx="1190454" cy="1190454"/>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8" name="Circle"/>
          <p:cNvSpPr/>
          <p:nvPr/>
        </p:nvSpPr>
        <p:spPr>
          <a:xfrm>
            <a:off x="11022407" y="10602359"/>
            <a:ext cx="666719" cy="66672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69" name="Shape"/>
          <p:cNvSpPr/>
          <p:nvPr/>
        </p:nvSpPr>
        <p:spPr>
          <a:xfrm rot="690588">
            <a:off x="20180492" y="2832080"/>
            <a:ext cx="987568" cy="987568"/>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0" name="Shape"/>
          <p:cNvSpPr/>
          <p:nvPr/>
        </p:nvSpPr>
        <p:spPr>
          <a:xfrm rot="17225720">
            <a:off x="10980310" y="1769416"/>
            <a:ext cx="1441114" cy="1441115"/>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1" name="Shape"/>
          <p:cNvSpPr/>
          <p:nvPr/>
        </p:nvSpPr>
        <p:spPr>
          <a:xfrm rot="848102">
            <a:off x="11959534" y="7368427"/>
            <a:ext cx="2678672" cy="2678672"/>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10343" y="0"/>
                  <a:pt x="9894" y="77"/>
                  <a:pt x="9467" y="233"/>
                </a:cubicBezTo>
                <a:cubicBezTo>
                  <a:pt x="8383" y="627"/>
                  <a:pt x="7528" y="1482"/>
                  <a:pt x="7134" y="2565"/>
                </a:cubicBezTo>
                <a:cubicBezTo>
                  <a:pt x="6898" y="3245"/>
                  <a:pt x="6897" y="4265"/>
                  <a:pt x="6897" y="5964"/>
                </a:cubicBezTo>
                <a:lnTo>
                  <a:pt x="6897" y="6897"/>
                </a:lnTo>
                <a:lnTo>
                  <a:pt x="5964" y="6897"/>
                </a:lnTo>
                <a:cubicBezTo>
                  <a:pt x="4265" y="6897"/>
                  <a:pt x="3245" y="6898"/>
                  <a:pt x="2565" y="7134"/>
                </a:cubicBezTo>
                <a:cubicBezTo>
                  <a:pt x="1482" y="7528"/>
                  <a:pt x="631" y="8379"/>
                  <a:pt x="236" y="9463"/>
                </a:cubicBezTo>
                <a:cubicBezTo>
                  <a:pt x="81" y="9891"/>
                  <a:pt x="0" y="10343"/>
                  <a:pt x="0" y="10798"/>
                </a:cubicBezTo>
                <a:cubicBezTo>
                  <a:pt x="0" y="11253"/>
                  <a:pt x="81" y="11706"/>
                  <a:pt x="236" y="12133"/>
                </a:cubicBezTo>
                <a:cubicBezTo>
                  <a:pt x="631" y="13217"/>
                  <a:pt x="1482" y="14072"/>
                  <a:pt x="2565" y="14466"/>
                </a:cubicBezTo>
                <a:cubicBezTo>
                  <a:pt x="3245" y="14702"/>
                  <a:pt x="4265" y="14699"/>
                  <a:pt x="5964" y="14699"/>
                </a:cubicBezTo>
                <a:lnTo>
                  <a:pt x="6897" y="14699"/>
                </a:lnTo>
                <a:lnTo>
                  <a:pt x="6897" y="15633"/>
                </a:lnTo>
                <a:cubicBezTo>
                  <a:pt x="6897" y="17331"/>
                  <a:pt x="6898" y="18351"/>
                  <a:pt x="7134" y="19031"/>
                </a:cubicBezTo>
                <a:cubicBezTo>
                  <a:pt x="7528" y="20114"/>
                  <a:pt x="8383" y="20969"/>
                  <a:pt x="9467" y="21364"/>
                </a:cubicBezTo>
                <a:cubicBezTo>
                  <a:pt x="9894" y="21519"/>
                  <a:pt x="10343" y="21600"/>
                  <a:pt x="10798" y="21600"/>
                </a:cubicBezTo>
                <a:cubicBezTo>
                  <a:pt x="11253" y="21600"/>
                  <a:pt x="11706" y="21519"/>
                  <a:pt x="12133" y="21364"/>
                </a:cubicBezTo>
                <a:cubicBezTo>
                  <a:pt x="13217" y="20969"/>
                  <a:pt x="14072" y="20114"/>
                  <a:pt x="14466" y="19031"/>
                </a:cubicBezTo>
                <a:cubicBezTo>
                  <a:pt x="14702" y="18351"/>
                  <a:pt x="14699" y="17331"/>
                  <a:pt x="14699" y="15633"/>
                </a:cubicBezTo>
                <a:lnTo>
                  <a:pt x="14699" y="14699"/>
                </a:lnTo>
                <a:lnTo>
                  <a:pt x="15636" y="14699"/>
                </a:lnTo>
                <a:cubicBezTo>
                  <a:pt x="17335" y="14699"/>
                  <a:pt x="18351" y="14702"/>
                  <a:pt x="19031" y="14466"/>
                </a:cubicBezTo>
                <a:cubicBezTo>
                  <a:pt x="20114" y="14072"/>
                  <a:pt x="20969" y="13217"/>
                  <a:pt x="21364" y="12133"/>
                </a:cubicBezTo>
                <a:cubicBezTo>
                  <a:pt x="21519" y="11706"/>
                  <a:pt x="21600" y="11253"/>
                  <a:pt x="21600" y="10798"/>
                </a:cubicBezTo>
                <a:cubicBezTo>
                  <a:pt x="21600" y="10343"/>
                  <a:pt x="21519" y="9891"/>
                  <a:pt x="21364" y="9463"/>
                </a:cubicBezTo>
                <a:cubicBezTo>
                  <a:pt x="20969" y="8379"/>
                  <a:pt x="20114" y="7528"/>
                  <a:pt x="19031" y="7134"/>
                </a:cubicBezTo>
                <a:cubicBezTo>
                  <a:pt x="18351" y="6898"/>
                  <a:pt x="17335" y="6897"/>
                  <a:pt x="15636" y="6897"/>
                </a:cubicBezTo>
                <a:lnTo>
                  <a:pt x="14699" y="6897"/>
                </a:lnTo>
                <a:lnTo>
                  <a:pt x="14699" y="5964"/>
                </a:lnTo>
                <a:cubicBezTo>
                  <a:pt x="14699" y="4265"/>
                  <a:pt x="14702" y="3245"/>
                  <a:pt x="14466" y="2565"/>
                </a:cubicBezTo>
                <a:cubicBezTo>
                  <a:pt x="14072" y="1482"/>
                  <a:pt x="13217" y="627"/>
                  <a:pt x="12133" y="233"/>
                </a:cubicBezTo>
                <a:cubicBezTo>
                  <a:pt x="11706" y="77"/>
                  <a:pt x="11253" y="0"/>
                  <a:pt x="10798" y="0"/>
                </a:cubicBezTo>
                <a:close/>
              </a:path>
            </a:pathLst>
          </a:custGeom>
          <a:solidFill>
            <a:schemeClr val="accent1">
              <a:alpha val="15000"/>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3" name="Circle"/>
          <p:cNvSpPr/>
          <p:nvPr/>
        </p:nvSpPr>
        <p:spPr>
          <a:xfrm>
            <a:off x="15421832" y="4140158"/>
            <a:ext cx="635001" cy="635001"/>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4" name="Circle"/>
          <p:cNvSpPr/>
          <p:nvPr/>
        </p:nvSpPr>
        <p:spPr>
          <a:xfrm>
            <a:off x="21593165" y="108353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5" name="Circle"/>
          <p:cNvSpPr/>
          <p:nvPr/>
        </p:nvSpPr>
        <p:spPr>
          <a:xfrm>
            <a:off x="22405965" y="89049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6" name="Circle"/>
          <p:cNvSpPr/>
          <p:nvPr/>
        </p:nvSpPr>
        <p:spPr>
          <a:xfrm>
            <a:off x="14176365" y="1970719"/>
            <a:ext cx="353201" cy="353200"/>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77" name="Circle"/>
          <p:cNvSpPr/>
          <p:nvPr/>
        </p:nvSpPr>
        <p:spPr>
          <a:xfrm>
            <a:off x="21897965" y="2164393"/>
            <a:ext cx="260306" cy="260306"/>
          </a:xfrm>
          <a:prstGeom prst="ellipse">
            <a:avLst/>
          </a:prstGeom>
          <a:solidFill>
            <a:schemeClr val="accent1">
              <a:alpha val="8826"/>
            </a:scheme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2" name="Rectangle 11">
            <a:extLst>
              <a:ext uri="{FF2B5EF4-FFF2-40B4-BE49-F238E27FC236}">
                <a16:creationId xmlns:a16="http://schemas.microsoft.com/office/drawing/2014/main" id="{7D9D4BED-F0F1-D98D-2880-1AA1FE9EF82E}"/>
              </a:ext>
            </a:extLst>
          </p:cNvPr>
          <p:cNvSpPr/>
          <p:nvPr/>
        </p:nvSpPr>
        <p:spPr>
          <a:xfrm>
            <a:off x="1920240" y="2147319"/>
            <a:ext cx="4887726" cy="1174035"/>
          </a:xfrm>
          <a:prstGeom prst="rect">
            <a:avLst/>
          </a:prstGeom>
          <a:solidFill>
            <a:srgbClr val="FEFB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id-ID"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Cute…">
            <a:extLst>
              <a:ext uri="{FF2B5EF4-FFF2-40B4-BE49-F238E27FC236}">
                <a16:creationId xmlns:a16="http://schemas.microsoft.com/office/drawing/2014/main" id="{EA7741EA-890F-632F-B5EB-7BEE615C7C84}"/>
              </a:ext>
            </a:extLst>
          </p:cNvPr>
          <p:cNvSpPr txBox="1"/>
          <p:nvPr/>
        </p:nvSpPr>
        <p:spPr>
          <a:xfrm>
            <a:off x="1920240" y="3729233"/>
            <a:ext cx="19364725" cy="31649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7000" b="0">
                <a:latin typeface="DM Sans Medium"/>
                <a:ea typeface="DM Sans Medium"/>
                <a:cs typeface="DM Sans Medium"/>
                <a:sym typeface="DM Sans Medium"/>
              </a:defRPr>
            </a:pPr>
            <a:r>
              <a:rPr lang="en-US" sz="19900" dirty="0">
                <a:solidFill>
                  <a:schemeClr val="tx1"/>
                </a:solidFill>
              </a:rPr>
              <a:t>E-Portfolio</a:t>
            </a:r>
            <a:endParaRPr sz="19900" dirty="0">
              <a:solidFill>
                <a:schemeClr val="tx1"/>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text here"/>
          <p:cNvSpPr txBox="1"/>
          <p:nvPr/>
        </p:nvSpPr>
        <p:spPr>
          <a:xfrm>
            <a:off x="3499230" y="4956580"/>
            <a:ext cx="7244818" cy="11798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lang="en-US" dirty="0" err="1">
                <a:solidFill>
                  <a:schemeClr val="tx1"/>
                </a:solidFill>
              </a:rPr>
              <a:t>Latar</a:t>
            </a:r>
            <a:r>
              <a:rPr lang="en-US" dirty="0">
                <a:solidFill>
                  <a:schemeClr val="tx1"/>
                </a:solidFill>
              </a:rPr>
              <a:t> </a:t>
            </a:r>
            <a:r>
              <a:rPr lang="en-US" dirty="0" err="1">
                <a:solidFill>
                  <a:schemeClr val="tx1"/>
                </a:solidFill>
              </a:rPr>
              <a:t>Belakang</a:t>
            </a:r>
            <a:endParaRPr dirty="0">
              <a:solidFill>
                <a:schemeClr val="tx1"/>
              </a:solidFill>
            </a:endParaRPr>
          </a:p>
        </p:txBody>
      </p:sp>
      <p:sp>
        <p:nvSpPr>
          <p:cNvPr id="80"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3556000" y="6654800"/>
            <a:ext cx="17272000" cy="30427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pPr marL="914400" indent="-914400">
              <a:buAutoNum type="arabicPeriod"/>
            </a:pPr>
            <a:r>
              <a:rPr lang="en-US" sz="5400" dirty="0" err="1">
                <a:solidFill>
                  <a:schemeClr val="tx2"/>
                </a:solidFill>
              </a:rPr>
              <a:t>Publikasi</a:t>
            </a:r>
            <a:r>
              <a:rPr lang="en-US" sz="5400" dirty="0">
                <a:solidFill>
                  <a:schemeClr val="tx2"/>
                </a:solidFill>
              </a:rPr>
              <a:t> </a:t>
            </a:r>
            <a:r>
              <a:rPr lang="en-US" sz="5400" dirty="0" err="1">
                <a:solidFill>
                  <a:schemeClr val="tx2"/>
                </a:solidFill>
              </a:rPr>
              <a:t>Curicullum</a:t>
            </a:r>
            <a:r>
              <a:rPr lang="en-US" sz="5400" dirty="0">
                <a:solidFill>
                  <a:schemeClr val="tx2"/>
                </a:solidFill>
              </a:rPr>
              <a:t> </a:t>
            </a:r>
            <a:r>
              <a:rPr lang="en-US" sz="5400" dirty="0" err="1">
                <a:solidFill>
                  <a:schemeClr val="tx2"/>
                </a:solidFill>
              </a:rPr>
              <a:t>Vite</a:t>
            </a:r>
            <a:r>
              <a:rPr lang="en-US" sz="5400" dirty="0">
                <a:solidFill>
                  <a:schemeClr val="tx2"/>
                </a:solidFill>
              </a:rPr>
              <a:t> ( CV )</a:t>
            </a:r>
          </a:p>
          <a:p>
            <a:pPr marL="914400" indent="-914400">
              <a:buAutoNum type="arabicPeriod"/>
            </a:pPr>
            <a:r>
              <a:rPr lang="en-US" sz="5400" dirty="0" err="1">
                <a:solidFill>
                  <a:schemeClr val="tx2"/>
                </a:solidFill>
              </a:rPr>
              <a:t>Publikasi</a:t>
            </a:r>
            <a:r>
              <a:rPr lang="en-US" sz="5400" dirty="0">
                <a:solidFill>
                  <a:schemeClr val="tx2"/>
                </a:solidFill>
              </a:rPr>
              <a:t> Hasil Project</a:t>
            </a:r>
          </a:p>
          <a:p>
            <a:pPr marL="914400" indent="-914400">
              <a:buAutoNum type="arabicPeriod"/>
            </a:pPr>
            <a:r>
              <a:rPr lang="en-US" sz="5400" dirty="0">
                <a:solidFill>
                  <a:schemeClr val="tx2"/>
                </a:solidFill>
              </a:rPr>
              <a:t>Portfolio Online</a:t>
            </a:r>
            <a:endParaRPr sz="5400" dirty="0">
              <a:solidFill>
                <a:schemeClr val="tx2"/>
              </a:solidFill>
            </a:endParaRPr>
          </a:p>
        </p:txBody>
      </p:sp>
      <p:sp>
        <p:nvSpPr>
          <p:cNvPr id="2" name="Rectangle 1">
            <a:extLst>
              <a:ext uri="{FF2B5EF4-FFF2-40B4-BE49-F238E27FC236}">
                <a16:creationId xmlns:a16="http://schemas.microsoft.com/office/drawing/2014/main" id="{A2C9D1AD-8D36-73F0-33F7-AF6AD6A7F577}"/>
              </a:ext>
            </a:extLst>
          </p:cNvPr>
          <p:cNvSpPr/>
          <p:nvPr/>
        </p:nvSpPr>
        <p:spPr>
          <a:xfrm>
            <a:off x="1920240" y="2147319"/>
            <a:ext cx="4887726" cy="1174035"/>
          </a:xfrm>
          <a:prstGeom prst="rect">
            <a:avLst/>
          </a:prstGeom>
          <a:solidFill>
            <a:srgbClr val="FEFB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id-ID" sz="32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text here"/>
          <p:cNvSpPr txBox="1"/>
          <p:nvPr/>
        </p:nvSpPr>
        <p:spPr>
          <a:xfrm>
            <a:off x="2036190" y="2119679"/>
            <a:ext cx="7244818" cy="1179810"/>
          </a:xfrm>
          <a:prstGeom prst="rect">
            <a:avLst/>
          </a:prstGeom>
          <a:solidFill>
            <a:srgbClr val="FEFB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lang="en-US" dirty="0">
                <a:solidFill>
                  <a:schemeClr val="tx1"/>
                </a:solidFill>
                <a:highlight>
                  <a:srgbClr val="FEFBFF"/>
                </a:highlight>
              </a:rPr>
              <a:t>Desain UI   </a:t>
            </a:r>
            <a:endParaRPr dirty="0">
              <a:solidFill>
                <a:schemeClr val="tx1"/>
              </a:solidFill>
              <a:highlight>
                <a:srgbClr val="FEFBFF"/>
              </a:highlight>
            </a:endParaRPr>
          </a:p>
        </p:txBody>
      </p:sp>
      <p:pic>
        <p:nvPicPr>
          <p:cNvPr id="3" name="Picture 2">
            <a:extLst>
              <a:ext uri="{FF2B5EF4-FFF2-40B4-BE49-F238E27FC236}">
                <a16:creationId xmlns:a16="http://schemas.microsoft.com/office/drawing/2014/main" id="{DADF79CB-B0F8-A331-EDBC-5978E72E408A}"/>
              </a:ext>
            </a:extLst>
          </p:cNvPr>
          <p:cNvPicPr>
            <a:picLocks noChangeAspect="1"/>
          </p:cNvPicPr>
          <p:nvPr/>
        </p:nvPicPr>
        <p:blipFill>
          <a:blip r:embed="rId2"/>
          <a:stretch>
            <a:fillRect/>
          </a:stretch>
        </p:blipFill>
        <p:spPr>
          <a:xfrm>
            <a:off x="3122035" y="3627901"/>
            <a:ext cx="18139929" cy="8558325"/>
          </a:xfrm>
          <a:prstGeom prst="rect">
            <a:avLst/>
          </a:prstGeom>
          <a:effectLst>
            <a:outerShdw blurRad="63500" sx="102000" sy="102000" algn="ctr" rotWithShape="0">
              <a:prstClr val="black">
                <a:alpha val="40000"/>
              </a:prstClr>
            </a:outerShdw>
          </a:effec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text here">
            <a:extLst>
              <a:ext uri="{FF2B5EF4-FFF2-40B4-BE49-F238E27FC236}">
                <a16:creationId xmlns:a16="http://schemas.microsoft.com/office/drawing/2014/main" id="{F910FD88-8CDB-CB3E-AB40-9BCCA8D7E511}"/>
              </a:ext>
            </a:extLst>
          </p:cNvPr>
          <p:cNvSpPr txBox="1"/>
          <p:nvPr/>
        </p:nvSpPr>
        <p:spPr>
          <a:xfrm>
            <a:off x="2036190" y="2119679"/>
            <a:ext cx="7244818" cy="1179810"/>
          </a:xfrm>
          <a:prstGeom prst="rect">
            <a:avLst/>
          </a:prstGeom>
          <a:solidFill>
            <a:srgbClr val="FEFB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lang="en-US" dirty="0">
                <a:solidFill>
                  <a:schemeClr val="tx1"/>
                </a:solidFill>
                <a:highlight>
                  <a:srgbClr val="FEFBFF"/>
                </a:highlight>
              </a:rPr>
              <a:t>Tools &amp; Library</a:t>
            </a:r>
            <a:endParaRPr dirty="0">
              <a:solidFill>
                <a:schemeClr val="tx1"/>
              </a:solidFill>
              <a:highlight>
                <a:srgbClr val="FEFBFF"/>
              </a:highlight>
            </a:endParaRPr>
          </a:p>
        </p:txBody>
      </p:sp>
      <p:pic>
        <p:nvPicPr>
          <p:cNvPr id="4" name="Picture 3">
            <a:extLst>
              <a:ext uri="{FF2B5EF4-FFF2-40B4-BE49-F238E27FC236}">
                <a16:creationId xmlns:a16="http://schemas.microsoft.com/office/drawing/2014/main" id="{4366049C-ABE4-4AFE-20D8-E8C44EA49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000" y="5822006"/>
            <a:ext cx="5799102" cy="3261995"/>
          </a:xfrm>
          <a:prstGeom prst="rect">
            <a:avLst/>
          </a:prstGeom>
        </p:spPr>
      </p:pic>
      <p:pic>
        <p:nvPicPr>
          <p:cNvPr id="6" name="Picture 5">
            <a:extLst>
              <a:ext uri="{FF2B5EF4-FFF2-40B4-BE49-F238E27FC236}">
                <a16:creationId xmlns:a16="http://schemas.microsoft.com/office/drawing/2014/main" id="{5206CA7B-E421-60E7-16E6-BBE59BADE705}"/>
              </a:ext>
            </a:extLst>
          </p:cNvPr>
          <p:cNvPicPr>
            <a:picLocks noChangeAspect="1"/>
          </p:cNvPicPr>
          <p:nvPr/>
        </p:nvPicPr>
        <p:blipFill rotWithShape="1">
          <a:blip r:embed="rId3">
            <a:extLst>
              <a:ext uri="{28A0092B-C50C-407E-A947-70E740481C1C}">
                <a14:useLocalDpi xmlns:a14="http://schemas.microsoft.com/office/drawing/2010/main" val="0"/>
              </a:ext>
            </a:extLst>
          </a:blip>
          <a:srcRect l="4500" t="33945" r="44439" b="34850"/>
          <a:stretch/>
        </p:blipFill>
        <p:spPr>
          <a:xfrm>
            <a:off x="2036190" y="3986913"/>
            <a:ext cx="7067543" cy="1619729"/>
          </a:xfrm>
          <a:prstGeom prst="rect">
            <a:avLst/>
          </a:prstGeom>
        </p:spPr>
      </p:pic>
      <p:pic>
        <p:nvPicPr>
          <p:cNvPr id="8" name="Picture 7">
            <a:extLst>
              <a:ext uri="{FF2B5EF4-FFF2-40B4-BE49-F238E27FC236}">
                <a16:creationId xmlns:a16="http://schemas.microsoft.com/office/drawing/2014/main" id="{DE8436C1-FE2A-BBFB-5871-3A2E5C6698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0792" y="8360344"/>
            <a:ext cx="3308708" cy="3929090"/>
          </a:xfrm>
          <a:prstGeom prst="rect">
            <a:avLst/>
          </a:prstGeom>
        </p:spPr>
      </p:pic>
      <p:pic>
        <p:nvPicPr>
          <p:cNvPr id="10" name="Picture 9">
            <a:extLst>
              <a:ext uri="{FF2B5EF4-FFF2-40B4-BE49-F238E27FC236}">
                <a16:creationId xmlns:a16="http://schemas.microsoft.com/office/drawing/2014/main" id="{2D01F299-BACC-EF05-241B-373E3E78C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70354" y="5391453"/>
            <a:ext cx="3929091" cy="3929091"/>
          </a:xfrm>
          <a:prstGeom prst="rect">
            <a:avLst/>
          </a:prstGeom>
        </p:spPr>
      </p:pic>
      <p:pic>
        <p:nvPicPr>
          <p:cNvPr id="12" name="Picture 11">
            <a:extLst>
              <a:ext uri="{FF2B5EF4-FFF2-40B4-BE49-F238E27FC236}">
                <a16:creationId xmlns:a16="http://schemas.microsoft.com/office/drawing/2014/main" id="{E3E49CE8-D018-D0D2-C75B-F27E1D0F7487}"/>
              </a:ext>
            </a:extLst>
          </p:cNvPr>
          <p:cNvPicPr>
            <a:picLocks noChangeAspect="1"/>
          </p:cNvPicPr>
          <p:nvPr/>
        </p:nvPicPr>
        <p:blipFill rotWithShape="1">
          <a:blip r:embed="rId6">
            <a:extLst>
              <a:ext uri="{28A0092B-C50C-407E-A947-70E740481C1C}">
                <a14:useLocalDpi xmlns:a14="http://schemas.microsoft.com/office/drawing/2010/main" val="0"/>
              </a:ext>
            </a:extLst>
          </a:blip>
          <a:srcRect l="21579" r="20591"/>
          <a:stretch/>
        </p:blipFill>
        <p:spPr>
          <a:xfrm>
            <a:off x="18253487" y="5115556"/>
            <a:ext cx="2687078" cy="3484888"/>
          </a:xfrm>
          <a:prstGeom prst="rect">
            <a:avLst/>
          </a:prstGeom>
        </p:spPr>
      </p:pic>
      <p:pic>
        <p:nvPicPr>
          <p:cNvPr id="14" name="Picture 13">
            <a:extLst>
              <a:ext uri="{FF2B5EF4-FFF2-40B4-BE49-F238E27FC236}">
                <a16:creationId xmlns:a16="http://schemas.microsoft.com/office/drawing/2014/main" id="{246D6B4D-B2F7-9302-EA46-166FECE780C5}"/>
              </a:ext>
            </a:extLst>
          </p:cNvPr>
          <p:cNvPicPr>
            <a:picLocks noChangeAspect="1"/>
          </p:cNvPicPr>
          <p:nvPr/>
        </p:nvPicPr>
        <p:blipFill rotWithShape="1">
          <a:blip r:embed="rId7">
            <a:extLst>
              <a:ext uri="{28A0092B-C50C-407E-A947-70E740481C1C}">
                <a14:useLocalDpi xmlns:a14="http://schemas.microsoft.com/office/drawing/2010/main" val="0"/>
              </a:ext>
            </a:extLst>
          </a:blip>
          <a:srcRect l="29238" t="9110" r="18377" b="20466"/>
          <a:stretch/>
        </p:blipFill>
        <p:spPr>
          <a:xfrm>
            <a:off x="9610790" y="1823538"/>
            <a:ext cx="3172825" cy="4265350"/>
          </a:xfrm>
          <a:prstGeom prst="rect">
            <a:avLst/>
          </a:prstGeom>
        </p:spPr>
      </p:pic>
      <p:pic>
        <p:nvPicPr>
          <p:cNvPr id="16" name="Picture 15">
            <a:extLst>
              <a:ext uri="{FF2B5EF4-FFF2-40B4-BE49-F238E27FC236}">
                <a16:creationId xmlns:a16="http://schemas.microsoft.com/office/drawing/2014/main" id="{F6CA6A4D-A131-1BB1-83F9-2311EE5055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31783" y="8939462"/>
            <a:ext cx="6056739" cy="3406915"/>
          </a:xfrm>
          <a:prstGeom prst="rect">
            <a:avLst/>
          </a:prstGeom>
        </p:spPr>
      </p:pic>
      <p:pic>
        <p:nvPicPr>
          <p:cNvPr id="18" name="Picture 17">
            <a:extLst>
              <a:ext uri="{FF2B5EF4-FFF2-40B4-BE49-F238E27FC236}">
                <a16:creationId xmlns:a16="http://schemas.microsoft.com/office/drawing/2014/main" id="{1C8D0A8D-703C-3ABE-66C6-0A9869143B9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36998" y="1865470"/>
            <a:ext cx="2687078" cy="3021732"/>
          </a:xfrm>
          <a:prstGeom prst="rect">
            <a:avLst/>
          </a:prstGeom>
        </p:spPr>
      </p:pic>
      <p:pic>
        <p:nvPicPr>
          <p:cNvPr id="20" name="Picture 19">
            <a:extLst>
              <a:ext uri="{FF2B5EF4-FFF2-40B4-BE49-F238E27FC236}">
                <a16:creationId xmlns:a16="http://schemas.microsoft.com/office/drawing/2014/main" id="{4E42C490-7562-5CB5-92F1-D77995A335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47679" y="6056849"/>
            <a:ext cx="6288861" cy="2162979"/>
          </a:xfrm>
          <a:prstGeom prst="rect">
            <a:avLst/>
          </a:prstGeom>
        </p:spPr>
      </p:pic>
      <p:pic>
        <p:nvPicPr>
          <p:cNvPr id="22" name="Picture 21">
            <a:extLst>
              <a:ext uri="{FF2B5EF4-FFF2-40B4-BE49-F238E27FC236}">
                <a16:creationId xmlns:a16="http://schemas.microsoft.com/office/drawing/2014/main" id="{63FE58E9-5EAB-598F-5DF6-92537561B0F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783615" y="1837081"/>
            <a:ext cx="5692401" cy="3484888"/>
          </a:xfrm>
          <a:prstGeom prst="rect">
            <a:avLst/>
          </a:prstGeom>
        </p:spPr>
      </p:pic>
      <p:pic>
        <p:nvPicPr>
          <p:cNvPr id="24" name="Picture 23">
            <a:extLst>
              <a:ext uri="{FF2B5EF4-FFF2-40B4-BE49-F238E27FC236}">
                <a16:creationId xmlns:a16="http://schemas.microsoft.com/office/drawing/2014/main" id="{BB3F67BE-A000-FBEB-9A44-0E8B8DABF4BC}"/>
              </a:ext>
            </a:extLst>
          </p:cNvPr>
          <p:cNvPicPr>
            <a:picLocks noChangeAspect="1"/>
          </p:cNvPicPr>
          <p:nvPr/>
        </p:nvPicPr>
        <p:blipFill rotWithShape="1">
          <a:blip r:embed="rId12">
            <a:extLst>
              <a:ext uri="{BEBA8EAE-BF5A-486C-A8C5-ECC9F3942E4B}">
                <a14:imgProps xmlns:a14="http://schemas.microsoft.com/office/drawing/2010/main">
                  <a14:imgLayer r:embed="rId13">
                    <a14:imgEffect>
                      <a14:backgroundRemoval t="10000" b="90000" l="10000" r="90000">
                        <a14:foregroundMark x1="72500" y1="48600" x2="72500" y2="48600"/>
                        <a14:foregroundMark x1="69200" y1="40000" x2="69200" y2="40000"/>
                      </a14:backgroundRemoval>
                    </a14:imgEffect>
                  </a14:imgLayer>
                </a14:imgProps>
              </a:ext>
              <a:ext uri="{28A0092B-C50C-407E-A947-70E740481C1C}">
                <a14:useLocalDpi xmlns:a14="http://schemas.microsoft.com/office/drawing/2010/main" val="0"/>
              </a:ext>
            </a:extLst>
          </a:blip>
          <a:srcRect l="20788" t="16267" r="13941" b="16484"/>
          <a:stretch/>
        </p:blipFill>
        <p:spPr>
          <a:xfrm>
            <a:off x="16548163" y="8669928"/>
            <a:ext cx="6056739" cy="3120157"/>
          </a:xfrm>
          <a:prstGeom prst="rect">
            <a:avLst/>
          </a:prstGeom>
        </p:spPr>
      </p:pic>
      <p:pic>
        <p:nvPicPr>
          <p:cNvPr id="26" name="Picture 25">
            <a:extLst>
              <a:ext uri="{FF2B5EF4-FFF2-40B4-BE49-F238E27FC236}">
                <a16:creationId xmlns:a16="http://schemas.microsoft.com/office/drawing/2014/main" id="{31707234-C24F-EF74-32A9-B6E48B40653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329032" y="8004640"/>
            <a:ext cx="4265350" cy="4265350"/>
          </a:xfrm>
          <a:prstGeom prst="rect">
            <a:avLst/>
          </a:prstGeom>
        </p:spPr>
      </p:pic>
      <p:sp>
        <p:nvSpPr>
          <p:cNvPr id="27" name="TextBox 26">
            <a:extLst>
              <a:ext uri="{FF2B5EF4-FFF2-40B4-BE49-F238E27FC236}">
                <a16:creationId xmlns:a16="http://schemas.microsoft.com/office/drawing/2014/main" id="{90DE8349-7138-06AF-07F6-32F82C031D07}"/>
              </a:ext>
            </a:extLst>
          </p:cNvPr>
          <p:cNvSpPr txBox="1"/>
          <p:nvPr/>
        </p:nvSpPr>
        <p:spPr>
          <a:xfrm>
            <a:off x="18010613" y="11225828"/>
            <a:ext cx="3172825"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rPr>
              <a:t>React Icon</a:t>
            </a:r>
            <a:endParaRPr kumimoji="0" lang="id-ID"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text here"/>
          <p:cNvSpPr txBox="1"/>
          <p:nvPr/>
        </p:nvSpPr>
        <p:spPr>
          <a:xfrm>
            <a:off x="2005710" y="2084370"/>
            <a:ext cx="7244818" cy="1179810"/>
          </a:xfrm>
          <a:prstGeom prst="rect">
            <a:avLst/>
          </a:prstGeom>
          <a:solidFill>
            <a:srgbClr val="FEFB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lang="en-US" dirty="0" err="1">
                <a:solidFill>
                  <a:schemeClr val="tx1"/>
                </a:solidFill>
              </a:rPr>
              <a:t>Stuktur</a:t>
            </a:r>
            <a:r>
              <a:rPr lang="en-US" dirty="0">
                <a:solidFill>
                  <a:schemeClr val="tx1"/>
                </a:solidFill>
              </a:rPr>
              <a:t> Program</a:t>
            </a:r>
            <a:endParaRPr dirty="0">
              <a:solidFill>
                <a:schemeClr val="tx1"/>
              </a:solidFill>
            </a:endParaRPr>
          </a:p>
        </p:txBody>
      </p:sp>
      <p:sp>
        <p:nvSpPr>
          <p:cNvPr id="106" name="Lorem ipsum dolor sit amet, consectetur adipiscing elit, sed do eiusmod tempor incididunt ut labore et dolore magna aliqua. Sagittis aliquam malesuada bibendum arcu vitae. Tortor pretium viverra suspendisse potenti nullam ac tortor vitae purus. Sagittis "/>
          <p:cNvSpPr txBox="1"/>
          <p:nvPr/>
        </p:nvSpPr>
        <p:spPr>
          <a:xfrm>
            <a:off x="2336800" y="3759200"/>
            <a:ext cx="11409680" cy="6572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lang="en-US" sz="3200" dirty="0" err="1">
                <a:solidFill>
                  <a:schemeClr val="tx2"/>
                </a:solidFill>
              </a:rPr>
              <a:t>Terdapat</a:t>
            </a:r>
            <a:r>
              <a:rPr lang="en-US" sz="3200" dirty="0">
                <a:solidFill>
                  <a:schemeClr val="tx2"/>
                </a:solidFill>
              </a:rPr>
              <a:t> 6 Folder Utama </a:t>
            </a:r>
            <a:r>
              <a:rPr lang="en-US" sz="3200" dirty="0" err="1">
                <a:solidFill>
                  <a:schemeClr val="tx2"/>
                </a:solidFill>
              </a:rPr>
              <a:t>dalam</a:t>
            </a:r>
            <a:r>
              <a:rPr lang="en-US" sz="3200" dirty="0">
                <a:solidFill>
                  <a:schemeClr val="tx2"/>
                </a:solidFill>
              </a:rPr>
              <a:t> program </a:t>
            </a:r>
            <a:r>
              <a:rPr lang="en-US" sz="3200" dirty="0" err="1">
                <a:solidFill>
                  <a:schemeClr val="tx2"/>
                </a:solidFill>
              </a:rPr>
              <a:t>ini</a:t>
            </a:r>
            <a:r>
              <a:rPr lang="en-US" sz="3200" dirty="0">
                <a:solidFill>
                  <a:schemeClr val="tx2"/>
                </a:solidFill>
              </a:rPr>
              <a:t>.</a:t>
            </a:r>
          </a:p>
          <a:p>
            <a:pPr marL="514350" indent="-514350">
              <a:buFont typeface="+mj-lt"/>
              <a:buAutoNum type="arabicPeriod"/>
            </a:pPr>
            <a:r>
              <a:rPr lang="en-US" sz="3200" dirty="0">
                <a:solidFill>
                  <a:schemeClr val="tx2"/>
                </a:solidFill>
              </a:rPr>
              <a:t>Admin =&gt; </a:t>
            </a:r>
            <a:r>
              <a:rPr lang="en-US" sz="3200" dirty="0" err="1">
                <a:solidFill>
                  <a:schemeClr val="tx2"/>
                </a:solidFill>
              </a:rPr>
              <a:t>berisi</a:t>
            </a:r>
            <a:r>
              <a:rPr lang="en-US" sz="3200" dirty="0">
                <a:solidFill>
                  <a:schemeClr val="tx2"/>
                </a:solidFill>
              </a:rPr>
              <a:t> folder dan file </a:t>
            </a:r>
            <a:r>
              <a:rPr lang="en-US" sz="3200" dirty="0" err="1">
                <a:solidFill>
                  <a:schemeClr val="tx2"/>
                </a:solidFill>
              </a:rPr>
              <a:t>componen</a:t>
            </a:r>
            <a:r>
              <a:rPr lang="en-US" sz="3200" dirty="0">
                <a:solidFill>
                  <a:schemeClr val="tx2"/>
                </a:solidFill>
              </a:rPr>
              <a:t> yang </a:t>
            </a:r>
            <a:r>
              <a:rPr lang="en-US" sz="3200" dirty="0" err="1">
                <a:solidFill>
                  <a:schemeClr val="tx2"/>
                </a:solidFill>
              </a:rPr>
              <a:t>akan</a:t>
            </a:r>
            <a:r>
              <a:rPr lang="en-US" sz="3200" dirty="0">
                <a:solidFill>
                  <a:schemeClr val="tx2"/>
                </a:solidFill>
              </a:rPr>
              <a:t> </a:t>
            </a:r>
            <a:r>
              <a:rPr lang="en-US" sz="3200" dirty="0" err="1">
                <a:solidFill>
                  <a:schemeClr val="tx2"/>
                </a:solidFill>
              </a:rPr>
              <a:t>tampil</a:t>
            </a:r>
            <a:r>
              <a:rPr lang="en-US" sz="3200" dirty="0">
                <a:solidFill>
                  <a:schemeClr val="tx2"/>
                </a:solidFill>
              </a:rPr>
              <a:t> di </a:t>
            </a:r>
            <a:r>
              <a:rPr lang="en-US" sz="3200" dirty="0" err="1">
                <a:solidFill>
                  <a:schemeClr val="tx2"/>
                </a:solidFill>
              </a:rPr>
              <a:t>halaman</a:t>
            </a:r>
            <a:r>
              <a:rPr lang="en-US" sz="3200" dirty="0">
                <a:solidFill>
                  <a:schemeClr val="tx2"/>
                </a:solidFill>
              </a:rPr>
              <a:t> admin .</a:t>
            </a:r>
          </a:p>
          <a:p>
            <a:pPr marL="514350" indent="-514350">
              <a:buFont typeface="+mj-lt"/>
              <a:buAutoNum type="arabicPeriod"/>
            </a:pPr>
            <a:r>
              <a:rPr lang="en-US" sz="3200" dirty="0">
                <a:solidFill>
                  <a:schemeClr val="tx2"/>
                </a:solidFill>
              </a:rPr>
              <a:t>Assets =&gt; </a:t>
            </a:r>
            <a:r>
              <a:rPr lang="en-US" sz="3200" dirty="0" err="1">
                <a:solidFill>
                  <a:schemeClr val="tx2"/>
                </a:solidFill>
              </a:rPr>
              <a:t>berisi</a:t>
            </a:r>
            <a:r>
              <a:rPr lang="en-US" sz="3200" dirty="0">
                <a:solidFill>
                  <a:schemeClr val="tx2"/>
                </a:solidFill>
              </a:rPr>
              <a:t> file assets yang </a:t>
            </a:r>
            <a:r>
              <a:rPr lang="en-US" sz="3200" dirty="0" err="1">
                <a:solidFill>
                  <a:schemeClr val="tx2"/>
                </a:solidFill>
              </a:rPr>
              <a:t>digunakan</a:t>
            </a:r>
            <a:r>
              <a:rPr lang="en-US" sz="3200" dirty="0">
                <a:solidFill>
                  <a:schemeClr val="tx2"/>
                </a:solidFill>
              </a:rPr>
              <a:t> di </a:t>
            </a:r>
            <a:r>
              <a:rPr lang="en-US" sz="3200" dirty="0" err="1">
                <a:solidFill>
                  <a:schemeClr val="tx2"/>
                </a:solidFill>
              </a:rPr>
              <a:t>tampilan</a:t>
            </a:r>
            <a:r>
              <a:rPr lang="en-US" sz="3200" dirty="0">
                <a:solidFill>
                  <a:schemeClr val="tx2"/>
                </a:solidFill>
              </a:rPr>
              <a:t> home page.</a:t>
            </a:r>
          </a:p>
          <a:p>
            <a:pPr marL="514350" indent="-514350">
              <a:buFont typeface="+mj-lt"/>
              <a:buAutoNum type="arabicPeriod"/>
            </a:pPr>
            <a:r>
              <a:rPr lang="en-US" sz="3200" dirty="0">
                <a:solidFill>
                  <a:schemeClr val="tx2"/>
                </a:solidFill>
              </a:rPr>
              <a:t>Component =&gt; </a:t>
            </a:r>
            <a:r>
              <a:rPr lang="en-US" sz="3200" dirty="0" err="1">
                <a:solidFill>
                  <a:schemeClr val="tx2"/>
                </a:solidFill>
              </a:rPr>
              <a:t>berisi</a:t>
            </a:r>
            <a:r>
              <a:rPr lang="en-US" sz="3200" dirty="0">
                <a:solidFill>
                  <a:schemeClr val="tx2"/>
                </a:solidFill>
              </a:rPr>
              <a:t> file component yang </a:t>
            </a:r>
            <a:r>
              <a:rPr lang="en-US" sz="3200" dirty="0" err="1">
                <a:solidFill>
                  <a:schemeClr val="tx2"/>
                </a:solidFill>
              </a:rPr>
              <a:t>digunakan</a:t>
            </a:r>
            <a:r>
              <a:rPr lang="en-US" sz="3200" dirty="0">
                <a:solidFill>
                  <a:schemeClr val="tx2"/>
                </a:solidFill>
              </a:rPr>
              <a:t> </a:t>
            </a:r>
            <a:r>
              <a:rPr lang="en-US" sz="3200" dirty="0" err="1">
                <a:solidFill>
                  <a:schemeClr val="tx2"/>
                </a:solidFill>
              </a:rPr>
              <a:t>untuk</a:t>
            </a:r>
            <a:r>
              <a:rPr lang="en-US" sz="3200" dirty="0">
                <a:solidFill>
                  <a:schemeClr val="tx2"/>
                </a:solidFill>
              </a:rPr>
              <a:t> </a:t>
            </a:r>
            <a:r>
              <a:rPr lang="en-US" sz="3200" dirty="0" err="1">
                <a:solidFill>
                  <a:schemeClr val="tx2"/>
                </a:solidFill>
              </a:rPr>
              <a:t>membuat</a:t>
            </a:r>
            <a:r>
              <a:rPr lang="en-US" sz="3200" dirty="0">
                <a:solidFill>
                  <a:schemeClr val="tx2"/>
                </a:solidFill>
              </a:rPr>
              <a:t> </a:t>
            </a:r>
            <a:r>
              <a:rPr lang="en-US" sz="3200" dirty="0" err="1">
                <a:solidFill>
                  <a:schemeClr val="tx2"/>
                </a:solidFill>
              </a:rPr>
              <a:t>tampilan</a:t>
            </a:r>
            <a:r>
              <a:rPr lang="en-US" sz="3200" dirty="0">
                <a:solidFill>
                  <a:schemeClr val="tx2"/>
                </a:solidFill>
              </a:rPr>
              <a:t> home page.</a:t>
            </a:r>
          </a:p>
          <a:p>
            <a:pPr marL="514350" indent="-514350">
              <a:buFont typeface="+mj-lt"/>
              <a:buAutoNum type="arabicPeriod"/>
            </a:pPr>
            <a:r>
              <a:rPr lang="en-US" sz="3200" dirty="0">
                <a:solidFill>
                  <a:schemeClr val="tx2"/>
                </a:solidFill>
              </a:rPr>
              <a:t>Firebase =&gt; </a:t>
            </a:r>
            <a:r>
              <a:rPr lang="en-US" sz="3200" dirty="0" err="1">
                <a:solidFill>
                  <a:schemeClr val="tx2"/>
                </a:solidFill>
              </a:rPr>
              <a:t>berisi</a:t>
            </a:r>
            <a:r>
              <a:rPr lang="en-US" sz="3200" dirty="0">
                <a:solidFill>
                  <a:schemeClr val="tx2"/>
                </a:solidFill>
              </a:rPr>
              <a:t> file </a:t>
            </a:r>
            <a:r>
              <a:rPr lang="en-US" sz="3200" dirty="0" err="1">
                <a:solidFill>
                  <a:schemeClr val="tx2"/>
                </a:solidFill>
              </a:rPr>
              <a:t>configurasi</a:t>
            </a:r>
            <a:r>
              <a:rPr lang="en-US" sz="3200" dirty="0">
                <a:solidFill>
                  <a:schemeClr val="tx2"/>
                </a:solidFill>
              </a:rPr>
              <a:t> </a:t>
            </a:r>
            <a:r>
              <a:rPr lang="en-US" sz="3200" dirty="0" err="1">
                <a:solidFill>
                  <a:schemeClr val="tx2"/>
                </a:solidFill>
              </a:rPr>
              <a:t>koneksi</a:t>
            </a:r>
            <a:r>
              <a:rPr lang="en-US" sz="3200" dirty="0">
                <a:solidFill>
                  <a:schemeClr val="tx2"/>
                </a:solidFill>
              </a:rPr>
              <a:t> </a:t>
            </a:r>
            <a:r>
              <a:rPr lang="en-US" sz="3200" dirty="0" err="1">
                <a:solidFill>
                  <a:schemeClr val="tx2"/>
                </a:solidFill>
              </a:rPr>
              <a:t>ke</a:t>
            </a:r>
            <a:r>
              <a:rPr lang="en-US" sz="3200" dirty="0">
                <a:solidFill>
                  <a:schemeClr val="tx2"/>
                </a:solidFill>
              </a:rPr>
              <a:t> firebase</a:t>
            </a:r>
          </a:p>
          <a:p>
            <a:pPr marL="514350" indent="-514350">
              <a:buFont typeface="+mj-lt"/>
              <a:buAutoNum type="arabicPeriod"/>
            </a:pPr>
            <a:r>
              <a:rPr lang="en-US" sz="3200" dirty="0" err="1">
                <a:solidFill>
                  <a:schemeClr val="tx2"/>
                </a:solidFill>
              </a:rPr>
              <a:t>GraphQl</a:t>
            </a:r>
            <a:r>
              <a:rPr lang="en-US" sz="3200" dirty="0">
                <a:solidFill>
                  <a:schemeClr val="tx2"/>
                </a:solidFill>
              </a:rPr>
              <a:t> =&gt; </a:t>
            </a:r>
            <a:r>
              <a:rPr lang="en-US" sz="3200" dirty="0" err="1">
                <a:solidFill>
                  <a:schemeClr val="tx2"/>
                </a:solidFill>
              </a:rPr>
              <a:t>berisi</a:t>
            </a:r>
            <a:r>
              <a:rPr lang="en-US" sz="3200" dirty="0">
                <a:solidFill>
                  <a:schemeClr val="tx2"/>
                </a:solidFill>
              </a:rPr>
              <a:t> file Query dan Mutation yang </a:t>
            </a:r>
            <a:r>
              <a:rPr lang="en-US" sz="3200" dirty="0" err="1">
                <a:solidFill>
                  <a:schemeClr val="tx2"/>
                </a:solidFill>
              </a:rPr>
              <a:t>digunakan</a:t>
            </a:r>
            <a:r>
              <a:rPr lang="en-US" sz="3200" dirty="0">
                <a:solidFill>
                  <a:schemeClr val="tx2"/>
                </a:solidFill>
              </a:rPr>
              <a:t> di project</a:t>
            </a:r>
          </a:p>
          <a:p>
            <a:pPr marL="514350" indent="-514350">
              <a:buFont typeface="+mj-lt"/>
              <a:buAutoNum type="arabicPeriod"/>
            </a:pPr>
            <a:r>
              <a:rPr lang="en-US" sz="3200" dirty="0">
                <a:solidFill>
                  <a:schemeClr val="tx2"/>
                </a:solidFill>
              </a:rPr>
              <a:t>Page =&gt; </a:t>
            </a:r>
            <a:r>
              <a:rPr lang="en-US" sz="3200" dirty="0" err="1">
                <a:solidFill>
                  <a:schemeClr val="tx2"/>
                </a:solidFill>
              </a:rPr>
              <a:t>berisi</a:t>
            </a:r>
            <a:r>
              <a:rPr lang="en-US" sz="3200" dirty="0">
                <a:solidFill>
                  <a:schemeClr val="tx2"/>
                </a:solidFill>
              </a:rPr>
              <a:t> file page </a:t>
            </a:r>
            <a:r>
              <a:rPr lang="en-US" sz="3200" dirty="0" err="1">
                <a:solidFill>
                  <a:schemeClr val="tx2"/>
                </a:solidFill>
              </a:rPr>
              <a:t>tampilan</a:t>
            </a:r>
            <a:r>
              <a:rPr lang="en-US" sz="3200" dirty="0">
                <a:solidFill>
                  <a:schemeClr val="tx2"/>
                </a:solidFill>
              </a:rPr>
              <a:t> </a:t>
            </a:r>
            <a:r>
              <a:rPr lang="en-US" sz="3200" dirty="0" err="1">
                <a:solidFill>
                  <a:schemeClr val="tx2"/>
                </a:solidFill>
              </a:rPr>
              <a:t>halaman</a:t>
            </a:r>
            <a:r>
              <a:rPr lang="en-US" sz="3200" dirty="0">
                <a:solidFill>
                  <a:schemeClr val="tx2"/>
                </a:solidFill>
              </a:rPr>
              <a:t> </a:t>
            </a:r>
            <a:r>
              <a:rPr lang="en-US" sz="3200" dirty="0" err="1">
                <a:solidFill>
                  <a:schemeClr val="tx2"/>
                </a:solidFill>
              </a:rPr>
              <a:t>depan</a:t>
            </a:r>
            <a:endParaRPr sz="3200" dirty="0">
              <a:solidFill>
                <a:schemeClr val="tx2"/>
              </a:solidFill>
            </a:endParaRPr>
          </a:p>
        </p:txBody>
      </p:sp>
      <p:pic>
        <p:nvPicPr>
          <p:cNvPr id="5" name="Picture 4">
            <a:extLst>
              <a:ext uri="{FF2B5EF4-FFF2-40B4-BE49-F238E27FC236}">
                <a16:creationId xmlns:a16="http://schemas.microsoft.com/office/drawing/2014/main" id="{697A7D69-76D3-8FCC-0D82-E94AF37F1FCE}"/>
              </a:ext>
            </a:extLst>
          </p:cNvPr>
          <p:cNvPicPr>
            <a:picLocks noChangeAspect="1"/>
          </p:cNvPicPr>
          <p:nvPr/>
        </p:nvPicPr>
        <p:blipFill>
          <a:blip r:embed="rId2"/>
          <a:stretch>
            <a:fillRect/>
          </a:stretch>
        </p:blipFill>
        <p:spPr>
          <a:xfrm>
            <a:off x="15601115" y="1974110"/>
            <a:ext cx="5283655" cy="957184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text here"/>
          <p:cNvSpPr txBox="1"/>
          <p:nvPr/>
        </p:nvSpPr>
        <p:spPr>
          <a:xfrm>
            <a:off x="2512728" y="3947240"/>
            <a:ext cx="10295072" cy="1949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7000" b="0">
                <a:latin typeface="DM Sans Medium"/>
                <a:ea typeface="DM Sans Medium"/>
                <a:cs typeface="DM Sans Medium"/>
                <a:sym typeface="DM Sans Medium"/>
              </a:defRPr>
            </a:lvl1pPr>
          </a:lstStyle>
          <a:p>
            <a:r>
              <a:rPr lang="en-US" sz="6000" dirty="0">
                <a:solidFill>
                  <a:schemeClr val="tx2"/>
                </a:solidFill>
              </a:rPr>
              <a:t>Project </a:t>
            </a:r>
            <a:r>
              <a:rPr lang="en-US" sz="6000" dirty="0" err="1">
                <a:solidFill>
                  <a:schemeClr val="tx2"/>
                </a:solidFill>
              </a:rPr>
              <a:t>Ini</a:t>
            </a:r>
            <a:r>
              <a:rPr lang="en-US" sz="6000" dirty="0">
                <a:solidFill>
                  <a:schemeClr val="tx2"/>
                </a:solidFill>
              </a:rPr>
              <a:t> </a:t>
            </a:r>
            <a:r>
              <a:rPr lang="en-US" sz="6000" dirty="0" err="1">
                <a:solidFill>
                  <a:schemeClr val="tx2"/>
                </a:solidFill>
              </a:rPr>
              <a:t>Memiliki</a:t>
            </a:r>
            <a:r>
              <a:rPr lang="en-US" sz="6000" dirty="0">
                <a:solidFill>
                  <a:schemeClr val="tx2"/>
                </a:solidFill>
              </a:rPr>
              <a:t> </a:t>
            </a:r>
            <a:r>
              <a:rPr lang="en-US" sz="6000" dirty="0" err="1">
                <a:solidFill>
                  <a:schemeClr val="tx2"/>
                </a:solidFill>
              </a:rPr>
              <a:t>beberapa</a:t>
            </a:r>
            <a:r>
              <a:rPr lang="en-US" sz="6000" dirty="0">
                <a:solidFill>
                  <a:schemeClr val="tx2"/>
                </a:solidFill>
              </a:rPr>
              <a:t> Fitur </a:t>
            </a:r>
            <a:r>
              <a:rPr lang="en-US" sz="6000" dirty="0" err="1">
                <a:solidFill>
                  <a:schemeClr val="tx2"/>
                </a:solidFill>
              </a:rPr>
              <a:t>diantaranya</a:t>
            </a:r>
            <a:r>
              <a:rPr lang="en-US" sz="6000" dirty="0">
                <a:solidFill>
                  <a:schemeClr val="tx2"/>
                </a:solidFill>
              </a:rPr>
              <a:t>.</a:t>
            </a:r>
          </a:p>
        </p:txBody>
      </p:sp>
      <p:sp>
        <p:nvSpPr>
          <p:cNvPr id="3" name="Title text here">
            <a:extLst>
              <a:ext uri="{FF2B5EF4-FFF2-40B4-BE49-F238E27FC236}">
                <a16:creationId xmlns:a16="http://schemas.microsoft.com/office/drawing/2014/main" id="{C4A49F0F-AEDF-B35A-C60E-5E6819520D3A}"/>
              </a:ext>
            </a:extLst>
          </p:cNvPr>
          <p:cNvSpPr txBox="1"/>
          <p:nvPr/>
        </p:nvSpPr>
        <p:spPr>
          <a:xfrm>
            <a:off x="2005710" y="2084370"/>
            <a:ext cx="7244818" cy="1179810"/>
          </a:xfrm>
          <a:prstGeom prst="rect">
            <a:avLst/>
          </a:prstGeom>
          <a:solidFill>
            <a:srgbClr val="FEFB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defRPr sz="7000" b="0">
                <a:latin typeface="DM Sans Medium"/>
                <a:ea typeface="DM Sans Medium"/>
                <a:cs typeface="DM Sans Medium"/>
                <a:sym typeface="DM Sans Medium"/>
              </a:defRPr>
            </a:lvl1pPr>
          </a:lstStyle>
          <a:p>
            <a:r>
              <a:rPr lang="en-US" dirty="0">
                <a:solidFill>
                  <a:schemeClr val="tx1"/>
                </a:solidFill>
              </a:rPr>
              <a:t>Product Success</a:t>
            </a:r>
            <a:endParaRPr dirty="0">
              <a:solidFill>
                <a:schemeClr val="tx1"/>
              </a:solidFill>
            </a:endParaRPr>
          </a:p>
        </p:txBody>
      </p:sp>
      <p:sp>
        <p:nvSpPr>
          <p:cNvPr id="5" name="Rounded Rectangle">
            <a:extLst>
              <a:ext uri="{FF2B5EF4-FFF2-40B4-BE49-F238E27FC236}">
                <a16:creationId xmlns:a16="http://schemas.microsoft.com/office/drawing/2014/main" id="{8C71CD7B-D669-9C04-F9AD-CCD378E0B1B2}"/>
              </a:ext>
            </a:extLst>
          </p:cNvPr>
          <p:cNvSpPr/>
          <p:nvPr/>
        </p:nvSpPr>
        <p:spPr>
          <a:xfrm>
            <a:off x="2789812" y="6858000"/>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6" name="Rounded Rectangle">
            <a:extLst>
              <a:ext uri="{FF2B5EF4-FFF2-40B4-BE49-F238E27FC236}">
                <a16:creationId xmlns:a16="http://schemas.microsoft.com/office/drawing/2014/main" id="{AF081214-81FF-45C4-79C9-15D4420A3012}"/>
              </a:ext>
            </a:extLst>
          </p:cNvPr>
          <p:cNvSpPr/>
          <p:nvPr/>
        </p:nvSpPr>
        <p:spPr>
          <a:xfrm>
            <a:off x="2789812" y="6858000"/>
            <a:ext cx="7949772" cy="390451"/>
          </a:xfrm>
          <a:prstGeom prst="roundRect">
            <a:avLst>
              <a:gd name="adj" fmla="val 48790"/>
            </a:avLst>
          </a:pr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7" name="Progress info">
            <a:extLst>
              <a:ext uri="{FF2B5EF4-FFF2-40B4-BE49-F238E27FC236}">
                <a16:creationId xmlns:a16="http://schemas.microsoft.com/office/drawing/2014/main" id="{28DBDCAC-ABF7-17AC-241F-A7F0A992F499}"/>
              </a:ext>
            </a:extLst>
          </p:cNvPr>
          <p:cNvSpPr txBox="1"/>
          <p:nvPr/>
        </p:nvSpPr>
        <p:spPr>
          <a:xfrm>
            <a:off x="2832576" y="6073380"/>
            <a:ext cx="3507264"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lang="en-US" dirty="0">
                <a:solidFill>
                  <a:schemeClr val="tx1"/>
                </a:solidFill>
              </a:rPr>
              <a:t>Download PDF CV</a:t>
            </a:r>
            <a:endParaRPr dirty="0">
              <a:solidFill>
                <a:schemeClr val="tx1"/>
              </a:solidFill>
            </a:endParaRPr>
          </a:p>
        </p:txBody>
      </p:sp>
      <p:sp>
        <p:nvSpPr>
          <p:cNvPr id="8" name="72%">
            <a:extLst>
              <a:ext uri="{FF2B5EF4-FFF2-40B4-BE49-F238E27FC236}">
                <a16:creationId xmlns:a16="http://schemas.microsoft.com/office/drawing/2014/main" id="{C1757B20-E3CA-3740-6AE1-7F811691BC3A}"/>
              </a:ext>
            </a:extLst>
          </p:cNvPr>
          <p:cNvSpPr txBox="1"/>
          <p:nvPr/>
        </p:nvSpPr>
        <p:spPr>
          <a:xfrm>
            <a:off x="7861777" y="6073380"/>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lang="en-US" dirty="0">
                <a:solidFill>
                  <a:schemeClr val="tx1"/>
                </a:solidFill>
              </a:rPr>
              <a:t>100</a:t>
            </a:r>
            <a:r>
              <a:rPr dirty="0">
                <a:solidFill>
                  <a:schemeClr val="tx1"/>
                </a:solidFill>
              </a:rPr>
              <a:t>%</a:t>
            </a:r>
          </a:p>
        </p:txBody>
      </p:sp>
      <p:sp>
        <p:nvSpPr>
          <p:cNvPr id="9" name="Rounded Rectangle">
            <a:extLst>
              <a:ext uri="{FF2B5EF4-FFF2-40B4-BE49-F238E27FC236}">
                <a16:creationId xmlns:a16="http://schemas.microsoft.com/office/drawing/2014/main" id="{842A0AB4-7E18-451D-E989-33252AF1D8CE}"/>
              </a:ext>
            </a:extLst>
          </p:cNvPr>
          <p:cNvSpPr/>
          <p:nvPr/>
        </p:nvSpPr>
        <p:spPr>
          <a:xfrm>
            <a:off x="2820868" y="8209959"/>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0" name="Rounded Rectangle">
            <a:extLst>
              <a:ext uri="{FF2B5EF4-FFF2-40B4-BE49-F238E27FC236}">
                <a16:creationId xmlns:a16="http://schemas.microsoft.com/office/drawing/2014/main" id="{6A8216B1-F376-11B2-D548-CB836754EF43}"/>
              </a:ext>
            </a:extLst>
          </p:cNvPr>
          <p:cNvSpPr/>
          <p:nvPr/>
        </p:nvSpPr>
        <p:spPr>
          <a:xfrm>
            <a:off x="2820868" y="8209959"/>
            <a:ext cx="7085708" cy="390451"/>
          </a:xfrm>
          <a:prstGeom prst="roundRect">
            <a:avLst>
              <a:gd name="adj" fmla="val 48790"/>
            </a:avLst>
          </a:prstGeom>
          <a:gradFill flip="none" rotWithShape="1">
            <a:gsLst>
              <a:gs pos="0">
                <a:schemeClr val="accent6"/>
              </a:gs>
              <a:gs pos="100000">
                <a:schemeClr val="accent1"/>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1" name="Progress info">
            <a:extLst>
              <a:ext uri="{FF2B5EF4-FFF2-40B4-BE49-F238E27FC236}">
                <a16:creationId xmlns:a16="http://schemas.microsoft.com/office/drawing/2014/main" id="{4B7EF277-499D-0899-B87F-7A07A1C7E404}"/>
              </a:ext>
            </a:extLst>
          </p:cNvPr>
          <p:cNvSpPr txBox="1"/>
          <p:nvPr/>
        </p:nvSpPr>
        <p:spPr>
          <a:xfrm>
            <a:off x="2863632" y="7425339"/>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lang="en-US" dirty="0">
                <a:solidFill>
                  <a:schemeClr val="tx1"/>
                </a:solidFill>
              </a:rPr>
              <a:t>E-Portfolio</a:t>
            </a:r>
            <a:endParaRPr dirty="0">
              <a:solidFill>
                <a:schemeClr val="tx1"/>
              </a:solidFill>
            </a:endParaRPr>
          </a:p>
        </p:txBody>
      </p:sp>
      <p:sp>
        <p:nvSpPr>
          <p:cNvPr id="12" name="25%">
            <a:extLst>
              <a:ext uri="{FF2B5EF4-FFF2-40B4-BE49-F238E27FC236}">
                <a16:creationId xmlns:a16="http://schemas.microsoft.com/office/drawing/2014/main" id="{074DD86E-02E4-68CD-B00D-E0CEAB039FCE}"/>
              </a:ext>
            </a:extLst>
          </p:cNvPr>
          <p:cNvSpPr txBox="1"/>
          <p:nvPr/>
        </p:nvSpPr>
        <p:spPr>
          <a:xfrm>
            <a:off x="7892833" y="7425339"/>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lang="en-US" dirty="0">
                <a:solidFill>
                  <a:schemeClr val="tx1"/>
                </a:solidFill>
              </a:rPr>
              <a:t>9</a:t>
            </a:r>
            <a:r>
              <a:rPr dirty="0">
                <a:solidFill>
                  <a:schemeClr val="tx1"/>
                </a:solidFill>
              </a:rPr>
              <a:t>5%</a:t>
            </a:r>
          </a:p>
        </p:txBody>
      </p:sp>
      <p:sp>
        <p:nvSpPr>
          <p:cNvPr id="13" name="Rounded Rectangle">
            <a:extLst>
              <a:ext uri="{FF2B5EF4-FFF2-40B4-BE49-F238E27FC236}">
                <a16:creationId xmlns:a16="http://schemas.microsoft.com/office/drawing/2014/main" id="{22212521-060E-083C-FFC7-EED0E0D0B390}"/>
              </a:ext>
            </a:extLst>
          </p:cNvPr>
          <p:cNvSpPr/>
          <p:nvPr/>
        </p:nvSpPr>
        <p:spPr>
          <a:xfrm>
            <a:off x="2878144" y="9536578"/>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4" name="Rounded Rectangle">
            <a:extLst>
              <a:ext uri="{FF2B5EF4-FFF2-40B4-BE49-F238E27FC236}">
                <a16:creationId xmlns:a16="http://schemas.microsoft.com/office/drawing/2014/main" id="{1A77EBFE-5237-421F-9AAC-D33829F9D4B0}"/>
              </a:ext>
            </a:extLst>
          </p:cNvPr>
          <p:cNvSpPr/>
          <p:nvPr/>
        </p:nvSpPr>
        <p:spPr>
          <a:xfrm>
            <a:off x="2878144" y="9536578"/>
            <a:ext cx="6692576" cy="390451"/>
          </a:xfrm>
          <a:prstGeom prst="roundRect">
            <a:avLst>
              <a:gd name="adj" fmla="val 48790"/>
            </a:avLst>
          </a:prstGeom>
          <a:gradFill flip="none" rotWithShape="1">
            <a:gsLst>
              <a:gs pos="0">
                <a:srgbClr val="92D050"/>
              </a:gs>
              <a:gs pos="100000">
                <a:srgbClr val="00B050"/>
              </a:gs>
            </a:gsLst>
            <a:lin ang="5400000" scaled="1"/>
            <a:tileRect/>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5" name="Progress info">
            <a:extLst>
              <a:ext uri="{FF2B5EF4-FFF2-40B4-BE49-F238E27FC236}">
                <a16:creationId xmlns:a16="http://schemas.microsoft.com/office/drawing/2014/main" id="{6E83376D-8F2D-3A78-4013-83EF69988E6A}"/>
              </a:ext>
            </a:extLst>
          </p:cNvPr>
          <p:cNvSpPr txBox="1"/>
          <p:nvPr/>
        </p:nvSpPr>
        <p:spPr>
          <a:xfrm>
            <a:off x="2920908" y="8873878"/>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lang="en-US" dirty="0" err="1">
                <a:solidFill>
                  <a:schemeClr val="tx1"/>
                </a:solidFill>
              </a:rPr>
              <a:t>Pesan</a:t>
            </a:r>
            <a:r>
              <a:rPr lang="en-US" dirty="0">
                <a:solidFill>
                  <a:schemeClr val="tx1"/>
                </a:solidFill>
              </a:rPr>
              <a:t> Realtime</a:t>
            </a:r>
            <a:endParaRPr dirty="0">
              <a:solidFill>
                <a:schemeClr val="tx1"/>
              </a:solidFill>
            </a:endParaRPr>
          </a:p>
        </p:txBody>
      </p:sp>
      <p:sp>
        <p:nvSpPr>
          <p:cNvPr id="16" name="25%">
            <a:extLst>
              <a:ext uri="{FF2B5EF4-FFF2-40B4-BE49-F238E27FC236}">
                <a16:creationId xmlns:a16="http://schemas.microsoft.com/office/drawing/2014/main" id="{5312240C-D320-DF62-70C2-91690E00211A}"/>
              </a:ext>
            </a:extLst>
          </p:cNvPr>
          <p:cNvSpPr txBox="1"/>
          <p:nvPr/>
        </p:nvSpPr>
        <p:spPr>
          <a:xfrm>
            <a:off x="7950109" y="8873878"/>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lang="en-US" dirty="0">
                <a:solidFill>
                  <a:schemeClr val="tx1"/>
                </a:solidFill>
              </a:rPr>
              <a:t>90</a:t>
            </a:r>
            <a:r>
              <a:rPr dirty="0">
                <a:solidFill>
                  <a:schemeClr val="tx1"/>
                </a:solidFill>
              </a:rPr>
              <a:t>%</a:t>
            </a:r>
          </a:p>
        </p:txBody>
      </p:sp>
      <p:sp>
        <p:nvSpPr>
          <p:cNvPr id="17" name="Rounded Rectangle">
            <a:extLst>
              <a:ext uri="{FF2B5EF4-FFF2-40B4-BE49-F238E27FC236}">
                <a16:creationId xmlns:a16="http://schemas.microsoft.com/office/drawing/2014/main" id="{07F70BC6-D369-FB44-5D41-693861A99D63}"/>
              </a:ext>
            </a:extLst>
          </p:cNvPr>
          <p:cNvSpPr/>
          <p:nvPr/>
        </p:nvSpPr>
        <p:spPr>
          <a:xfrm>
            <a:off x="2832576" y="10771756"/>
            <a:ext cx="7962071" cy="390451"/>
          </a:xfrm>
          <a:prstGeom prst="roundRect">
            <a:avLst>
              <a:gd name="adj" fmla="val 48790"/>
            </a:avLst>
          </a:prstGeom>
          <a:solidFill>
            <a:schemeClr val="accent6">
              <a:alpha val="15000"/>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8" name="Rounded Rectangle">
            <a:extLst>
              <a:ext uri="{FF2B5EF4-FFF2-40B4-BE49-F238E27FC236}">
                <a16:creationId xmlns:a16="http://schemas.microsoft.com/office/drawing/2014/main" id="{43DA37E9-858C-8BED-720F-20FDCCB74FCD}"/>
              </a:ext>
            </a:extLst>
          </p:cNvPr>
          <p:cNvSpPr/>
          <p:nvPr/>
        </p:nvSpPr>
        <p:spPr>
          <a:xfrm>
            <a:off x="2832576" y="10771756"/>
            <a:ext cx="2966139" cy="390451"/>
          </a:xfrm>
          <a:prstGeom prst="roundRect">
            <a:avLst>
              <a:gd name="adj" fmla="val 48790"/>
            </a:avLst>
          </a:prstGeom>
          <a:gradFill flip="none" rotWithShape="1">
            <a:gsLst>
              <a:gs pos="0">
                <a:schemeClr val="accent3">
                  <a:lumMod val="75000"/>
                </a:schemeClr>
              </a:gs>
              <a:gs pos="100000">
                <a:srgbClr val="FF0000"/>
              </a:gs>
            </a:gsLst>
            <a:lin ang="5400000" scaled="1"/>
            <a:tileRect/>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9" name="Progress info">
            <a:extLst>
              <a:ext uri="{FF2B5EF4-FFF2-40B4-BE49-F238E27FC236}">
                <a16:creationId xmlns:a16="http://schemas.microsoft.com/office/drawing/2014/main" id="{E67A0961-9664-D6A5-0E3F-DD7D8535FD54}"/>
              </a:ext>
            </a:extLst>
          </p:cNvPr>
          <p:cNvSpPr txBox="1"/>
          <p:nvPr/>
        </p:nvSpPr>
        <p:spPr>
          <a:xfrm>
            <a:off x="2875340" y="10109056"/>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b="0">
                <a:latin typeface="DM Sans Medium"/>
                <a:ea typeface="DM Sans Medium"/>
                <a:cs typeface="DM Sans Medium"/>
                <a:sym typeface="DM Sans Medium"/>
              </a:defRPr>
            </a:lvl1pPr>
          </a:lstStyle>
          <a:p>
            <a:r>
              <a:rPr lang="en-US" dirty="0">
                <a:solidFill>
                  <a:schemeClr val="tx1"/>
                </a:solidFill>
              </a:rPr>
              <a:t>Login Admin</a:t>
            </a:r>
            <a:endParaRPr dirty="0">
              <a:solidFill>
                <a:schemeClr val="tx1"/>
              </a:solidFill>
            </a:endParaRPr>
          </a:p>
        </p:txBody>
      </p:sp>
      <p:sp>
        <p:nvSpPr>
          <p:cNvPr id="20" name="25%">
            <a:extLst>
              <a:ext uri="{FF2B5EF4-FFF2-40B4-BE49-F238E27FC236}">
                <a16:creationId xmlns:a16="http://schemas.microsoft.com/office/drawing/2014/main" id="{0D09AD98-2469-B10A-855E-7AA6CF37ABA9}"/>
              </a:ext>
            </a:extLst>
          </p:cNvPr>
          <p:cNvSpPr txBox="1"/>
          <p:nvPr/>
        </p:nvSpPr>
        <p:spPr>
          <a:xfrm>
            <a:off x="7904541" y="10109056"/>
            <a:ext cx="2877807" cy="5642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b="0">
                <a:latin typeface="DM Sans Medium"/>
                <a:ea typeface="DM Sans Medium"/>
                <a:cs typeface="DM Sans Medium"/>
                <a:sym typeface="DM Sans Medium"/>
              </a:defRPr>
            </a:lvl1pPr>
          </a:lstStyle>
          <a:p>
            <a:r>
              <a:rPr lang="en-US" dirty="0">
                <a:solidFill>
                  <a:schemeClr val="tx1"/>
                </a:solidFill>
              </a:rPr>
              <a:t>40</a:t>
            </a:r>
            <a:r>
              <a:rPr dirty="0">
                <a:solidFill>
                  <a:schemeClr val="tx1"/>
                </a:solidFill>
              </a:rPr>
              <a:t>%</a:t>
            </a:r>
          </a:p>
        </p:txBody>
      </p:sp>
      <p:pic>
        <p:nvPicPr>
          <p:cNvPr id="21" name="Picture 20">
            <a:extLst>
              <a:ext uri="{FF2B5EF4-FFF2-40B4-BE49-F238E27FC236}">
                <a16:creationId xmlns:a16="http://schemas.microsoft.com/office/drawing/2014/main" id="{C2B6B00C-7435-4CBF-FCB2-69D173469791}"/>
              </a:ext>
            </a:extLst>
          </p:cNvPr>
          <p:cNvPicPr>
            <a:picLocks noChangeAspect="1"/>
          </p:cNvPicPr>
          <p:nvPr/>
        </p:nvPicPr>
        <p:blipFill>
          <a:blip r:embed="rId2"/>
          <a:stretch>
            <a:fillRect/>
          </a:stretch>
        </p:blipFill>
        <p:spPr>
          <a:xfrm>
            <a:off x="12807800" y="6393504"/>
            <a:ext cx="9029704" cy="4260168"/>
          </a:xfrm>
          <a:prstGeom prst="rect">
            <a:avLst/>
          </a:prstGeom>
          <a:effectLst>
            <a:outerShdw blurRad="63500" sx="102000" sy="102000" algn="ctr" rotWithShape="0">
              <a:prstClr val="black">
                <a:alpha val="40000"/>
              </a:prstClr>
            </a:outerShdw>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itle text here"/>
          <p:cNvSpPr txBox="1"/>
          <p:nvPr/>
        </p:nvSpPr>
        <p:spPr>
          <a:xfrm>
            <a:off x="12151360" y="3352164"/>
            <a:ext cx="9515729"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7000" b="0">
                <a:latin typeface="DM Sans Medium"/>
                <a:ea typeface="DM Sans Medium"/>
                <a:cs typeface="DM Sans Medium"/>
                <a:sym typeface="DM Sans Medium"/>
              </a:defRPr>
            </a:lvl1pPr>
          </a:lstStyle>
          <a:p>
            <a:r>
              <a:rPr lang="en-US" sz="6000" dirty="0">
                <a:solidFill>
                  <a:schemeClr val="tx2"/>
                </a:solidFill>
              </a:rPr>
              <a:t>Bagian Paling </a:t>
            </a:r>
            <a:r>
              <a:rPr lang="en-US" sz="6000" dirty="0" err="1">
                <a:solidFill>
                  <a:schemeClr val="tx2"/>
                </a:solidFill>
              </a:rPr>
              <a:t>Menantang</a:t>
            </a:r>
            <a:endParaRPr sz="6000" dirty="0">
              <a:solidFill>
                <a:schemeClr val="tx1"/>
              </a:solidFill>
            </a:endParaRPr>
          </a:p>
        </p:txBody>
      </p:sp>
      <p:sp>
        <p:nvSpPr>
          <p:cNvPr id="3" name="Lorem ipsum dolor sit amet, consectetur adipiscing elit, sed do eiusmod tempor incididunt ut labore et dolore magna aliqua. Sagittis aliquam malesuada bibendum arcu vitae. Tortor pretium viverra suspendisse potenti nullam ac tortor vitae purus. Sagittis ">
            <a:extLst>
              <a:ext uri="{FF2B5EF4-FFF2-40B4-BE49-F238E27FC236}">
                <a16:creationId xmlns:a16="http://schemas.microsoft.com/office/drawing/2014/main" id="{27384E6F-E1C9-B4AB-EDBC-4ACDAA7A290E}"/>
              </a:ext>
            </a:extLst>
          </p:cNvPr>
          <p:cNvSpPr txBox="1"/>
          <p:nvPr/>
        </p:nvSpPr>
        <p:spPr>
          <a:xfrm>
            <a:off x="11907520" y="5335063"/>
            <a:ext cx="10434320" cy="3026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defTabSz="457200">
              <a:lnSpc>
                <a:spcPct val="120000"/>
              </a:lnSpc>
              <a:defRPr sz="2256" b="0">
                <a:solidFill>
                  <a:srgbClr val="6C6A6E"/>
                </a:solidFill>
                <a:latin typeface="DM Sans Regular"/>
                <a:ea typeface="DM Sans Regular"/>
                <a:cs typeface="DM Sans Regular"/>
                <a:sym typeface="DM Sans Regular"/>
              </a:defRPr>
            </a:lvl1pPr>
          </a:lstStyle>
          <a:p>
            <a:r>
              <a:rPr lang="en-US" sz="3200" dirty="0">
                <a:solidFill>
                  <a:schemeClr val="tx2"/>
                </a:solidFill>
              </a:rPr>
              <a:t>Bagian Paling </a:t>
            </a:r>
            <a:r>
              <a:rPr lang="en-US" sz="3200" dirty="0" err="1">
                <a:solidFill>
                  <a:schemeClr val="tx2"/>
                </a:solidFill>
              </a:rPr>
              <a:t>Menantang</a:t>
            </a:r>
            <a:r>
              <a:rPr lang="en-US" sz="3200" dirty="0">
                <a:solidFill>
                  <a:schemeClr val="tx2"/>
                </a:solidFill>
              </a:rPr>
              <a:t> </a:t>
            </a:r>
            <a:r>
              <a:rPr lang="en-US" sz="3200" dirty="0" err="1">
                <a:solidFill>
                  <a:schemeClr val="tx2"/>
                </a:solidFill>
              </a:rPr>
              <a:t>dalam</a:t>
            </a:r>
            <a:r>
              <a:rPr lang="en-US" sz="3200" dirty="0">
                <a:solidFill>
                  <a:schemeClr val="tx2"/>
                </a:solidFill>
              </a:rPr>
              <a:t> project </a:t>
            </a:r>
            <a:r>
              <a:rPr lang="en-US" sz="3200" dirty="0" err="1">
                <a:solidFill>
                  <a:schemeClr val="tx2"/>
                </a:solidFill>
              </a:rPr>
              <a:t>ini</a:t>
            </a:r>
            <a:r>
              <a:rPr lang="en-US" sz="3200" dirty="0">
                <a:solidFill>
                  <a:schemeClr val="tx2"/>
                </a:solidFill>
              </a:rPr>
              <a:t> </a:t>
            </a:r>
            <a:r>
              <a:rPr lang="en-US" sz="3200" dirty="0" err="1">
                <a:solidFill>
                  <a:schemeClr val="tx2"/>
                </a:solidFill>
              </a:rPr>
              <a:t>diantaranya</a:t>
            </a:r>
            <a:r>
              <a:rPr lang="en-US" sz="3200" dirty="0">
                <a:solidFill>
                  <a:schemeClr val="tx2"/>
                </a:solidFill>
              </a:rPr>
              <a:t>.</a:t>
            </a:r>
          </a:p>
          <a:p>
            <a:pPr marL="514350" indent="-514350">
              <a:buFont typeface="+mj-lt"/>
              <a:buAutoNum type="arabicPeriod"/>
            </a:pPr>
            <a:r>
              <a:rPr lang="en-US" sz="3200" dirty="0">
                <a:solidFill>
                  <a:schemeClr val="tx2"/>
                </a:solidFill>
              </a:rPr>
              <a:t>Upload File </a:t>
            </a:r>
            <a:r>
              <a:rPr lang="en-US" sz="3200" dirty="0" err="1">
                <a:solidFill>
                  <a:schemeClr val="tx2"/>
                </a:solidFill>
              </a:rPr>
              <a:t>ke</a:t>
            </a:r>
            <a:r>
              <a:rPr lang="en-US" sz="3200" dirty="0">
                <a:solidFill>
                  <a:schemeClr val="tx2"/>
                </a:solidFill>
              </a:rPr>
              <a:t> firebase</a:t>
            </a:r>
          </a:p>
          <a:p>
            <a:pPr marL="514350" indent="-514350">
              <a:buFont typeface="+mj-lt"/>
              <a:buAutoNum type="arabicPeriod"/>
            </a:pPr>
            <a:r>
              <a:rPr lang="en-US" sz="3200" dirty="0" err="1">
                <a:solidFill>
                  <a:schemeClr val="tx2"/>
                </a:solidFill>
              </a:rPr>
              <a:t>Koneksi</a:t>
            </a:r>
            <a:r>
              <a:rPr lang="en-US" sz="3200" dirty="0">
                <a:solidFill>
                  <a:schemeClr val="tx2"/>
                </a:solidFill>
              </a:rPr>
              <a:t> </a:t>
            </a:r>
            <a:r>
              <a:rPr lang="en-US" sz="3200" dirty="0" err="1">
                <a:solidFill>
                  <a:schemeClr val="tx2"/>
                </a:solidFill>
              </a:rPr>
              <a:t>antara</a:t>
            </a:r>
            <a:r>
              <a:rPr lang="en-US" sz="3200" dirty="0">
                <a:solidFill>
                  <a:schemeClr val="tx2"/>
                </a:solidFill>
              </a:rPr>
              <a:t> firebase dan </a:t>
            </a:r>
            <a:r>
              <a:rPr lang="en-US" sz="3200" dirty="0" err="1">
                <a:solidFill>
                  <a:schemeClr val="tx2"/>
                </a:solidFill>
              </a:rPr>
              <a:t>hasura</a:t>
            </a:r>
            <a:endParaRPr lang="en-US" sz="3200" dirty="0">
              <a:solidFill>
                <a:schemeClr val="tx2"/>
              </a:solidFill>
            </a:endParaRPr>
          </a:p>
          <a:p>
            <a:pPr marL="514350" indent="-514350">
              <a:buFont typeface="+mj-lt"/>
              <a:buAutoNum type="arabicPeriod"/>
            </a:pPr>
            <a:r>
              <a:rPr lang="en-US" sz="3200" dirty="0">
                <a:solidFill>
                  <a:schemeClr val="tx2"/>
                </a:solidFill>
              </a:rPr>
              <a:t>Authentication</a:t>
            </a:r>
          </a:p>
          <a:p>
            <a:endParaRPr sz="3200" dirty="0">
              <a:solidFill>
                <a:schemeClr val="tx2"/>
              </a:solidFill>
            </a:endParaRPr>
          </a:p>
        </p:txBody>
      </p:sp>
      <p:pic>
        <p:nvPicPr>
          <p:cNvPr id="4" name="Picture 3">
            <a:extLst>
              <a:ext uri="{FF2B5EF4-FFF2-40B4-BE49-F238E27FC236}">
                <a16:creationId xmlns:a16="http://schemas.microsoft.com/office/drawing/2014/main" id="{F219BE89-3250-44E7-C7A4-83C24BA8282F}"/>
              </a:ext>
            </a:extLst>
          </p:cNvPr>
          <p:cNvPicPr>
            <a:picLocks noChangeAspect="1"/>
          </p:cNvPicPr>
          <p:nvPr/>
        </p:nvPicPr>
        <p:blipFill>
          <a:blip r:embed="rId2"/>
          <a:stretch>
            <a:fillRect/>
          </a:stretch>
        </p:blipFill>
        <p:spPr>
          <a:xfrm>
            <a:off x="1804520" y="4263420"/>
            <a:ext cx="9029704" cy="4260168"/>
          </a:xfrm>
          <a:prstGeom prst="rect">
            <a:avLst/>
          </a:prstGeom>
          <a:effectLst>
            <a:outerShdw blurRad="63500" sx="102000" sy="102000" algn="ctr" rotWithShape="0">
              <a:prstClr val="black">
                <a:alpha val="40000"/>
              </a:prstClr>
            </a:outerShdw>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ubtitle text"/>
          <p:cNvSpPr txBox="1"/>
          <p:nvPr/>
        </p:nvSpPr>
        <p:spPr>
          <a:xfrm>
            <a:off x="4743837" y="6159724"/>
            <a:ext cx="5477005"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lang="en-US" dirty="0">
                <a:solidFill>
                  <a:schemeClr val="tx1"/>
                </a:solidFill>
              </a:rPr>
              <a:t>SEO</a:t>
            </a:r>
            <a:endParaRPr dirty="0">
              <a:solidFill>
                <a:schemeClr val="tx1"/>
              </a:solidFill>
            </a:endParaRPr>
          </a:p>
        </p:txBody>
      </p:sp>
      <p:sp>
        <p:nvSpPr>
          <p:cNvPr id="161" name="Shape"/>
          <p:cNvSpPr/>
          <p:nvPr/>
        </p:nvSpPr>
        <p:spPr>
          <a:xfrm>
            <a:off x="3783647" y="6174697"/>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163" name="Subtitle text"/>
          <p:cNvSpPr txBox="1"/>
          <p:nvPr/>
        </p:nvSpPr>
        <p:spPr>
          <a:xfrm>
            <a:off x="4743837" y="5048802"/>
            <a:ext cx="7442987"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lang="en-US" dirty="0" err="1">
                <a:solidFill>
                  <a:schemeClr val="tx1"/>
                </a:solidFill>
              </a:rPr>
              <a:t>Pesan</a:t>
            </a:r>
            <a:r>
              <a:rPr lang="en-US" dirty="0">
                <a:solidFill>
                  <a:schemeClr val="tx1"/>
                </a:solidFill>
              </a:rPr>
              <a:t> </a:t>
            </a:r>
            <a:r>
              <a:rPr lang="en-US" dirty="0" err="1">
                <a:solidFill>
                  <a:schemeClr val="tx1"/>
                </a:solidFill>
              </a:rPr>
              <a:t>langsung</a:t>
            </a:r>
            <a:r>
              <a:rPr lang="en-US" dirty="0">
                <a:solidFill>
                  <a:schemeClr val="tx1"/>
                </a:solidFill>
              </a:rPr>
              <a:t> </a:t>
            </a:r>
            <a:r>
              <a:rPr lang="en-US" dirty="0" err="1">
                <a:solidFill>
                  <a:schemeClr val="tx1"/>
                </a:solidFill>
              </a:rPr>
              <a:t>ke</a:t>
            </a:r>
            <a:r>
              <a:rPr lang="en-US" dirty="0">
                <a:solidFill>
                  <a:schemeClr val="tx1"/>
                </a:solidFill>
              </a:rPr>
              <a:t> </a:t>
            </a:r>
            <a:r>
              <a:rPr lang="en-US" dirty="0" err="1">
                <a:solidFill>
                  <a:schemeClr val="tx1"/>
                </a:solidFill>
              </a:rPr>
              <a:t>Whatsapp</a:t>
            </a:r>
            <a:endParaRPr dirty="0">
              <a:solidFill>
                <a:schemeClr val="tx1"/>
              </a:solidFill>
            </a:endParaRPr>
          </a:p>
        </p:txBody>
      </p:sp>
      <p:sp>
        <p:nvSpPr>
          <p:cNvPr id="165" name="Shape"/>
          <p:cNvSpPr/>
          <p:nvPr/>
        </p:nvSpPr>
        <p:spPr>
          <a:xfrm>
            <a:off x="3783647" y="504880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2" name="Title text here">
            <a:extLst>
              <a:ext uri="{FF2B5EF4-FFF2-40B4-BE49-F238E27FC236}">
                <a16:creationId xmlns:a16="http://schemas.microsoft.com/office/drawing/2014/main" id="{81BB5EC5-D791-A998-393C-2101466BCBF5}"/>
              </a:ext>
            </a:extLst>
          </p:cNvPr>
          <p:cNvSpPr txBox="1"/>
          <p:nvPr/>
        </p:nvSpPr>
        <p:spPr>
          <a:xfrm>
            <a:off x="2005710" y="2084370"/>
            <a:ext cx="9454770" cy="1179810"/>
          </a:xfrm>
          <a:prstGeom prst="rect">
            <a:avLst/>
          </a:prstGeom>
          <a:solidFill>
            <a:srgbClr val="FEFB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7000" b="0">
                <a:latin typeface="DM Sans Medium"/>
                <a:ea typeface="DM Sans Medium"/>
                <a:cs typeface="DM Sans Medium"/>
                <a:sym typeface="DM Sans Medium"/>
              </a:defRPr>
            </a:lvl1pPr>
          </a:lstStyle>
          <a:p>
            <a:r>
              <a:rPr lang="en-US" dirty="0">
                <a:solidFill>
                  <a:schemeClr val="tx1"/>
                </a:solidFill>
              </a:rPr>
              <a:t>Fitur </a:t>
            </a:r>
            <a:r>
              <a:rPr lang="en-US" dirty="0" err="1">
                <a:solidFill>
                  <a:schemeClr val="tx1"/>
                </a:solidFill>
              </a:rPr>
              <a:t>Pengembangan</a:t>
            </a:r>
            <a:endParaRPr dirty="0">
              <a:solidFill>
                <a:schemeClr val="tx1"/>
              </a:solidFill>
            </a:endParaRPr>
          </a:p>
        </p:txBody>
      </p:sp>
      <p:sp>
        <p:nvSpPr>
          <p:cNvPr id="3" name="Subtitle text">
            <a:extLst>
              <a:ext uri="{FF2B5EF4-FFF2-40B4-BE49-F238E27FC236}">
                <a16:creationId xmlns:a16="http://schemas.microsoft.com/office/drawing/2014/main" id="{0B804E99-08EB-44FE-5FC8-52EC262EAA28}"/>
              </a:ext>
            </a:extLst>
          </p:cNvPr>
          <p:cNvSpPr txBox="1"/>
          <p:nvPr/>
        </p:nvSpPr>
        <p:spPr>
          <a:xfrm>
            <a:off x="4743837" y="7230909"/>
            <a:ext cx="7082403" cy="7181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4000" b="0">
                <a:latin typeface="DM Sans Medium"/>
                <a:ea typeface="DM Sans Medium"/>
                <a:cs typeface="DM Sans Medium"/>
                <a:sym typeface="DM Sans Medium"/>
              </a:defRPr>
            </a:lvl1pPr>
          </a:lstStyle>
          <a:p>
            <a:r>
              <a:rPr lang="en-US" dirty="0" err="1">
                <a:solidFill>
                  <a:schemeClr val="tx1"/>
                </a:solidFill>
              </a:rPr>
              <a:t>Koneksi</a:t>
            </a:r>
            <a:r>
              <a:rPr lang="en-US" dirty="0">
                <a:solidFill>
                  <a:schemeClr val="tx1"/>
                </a:solidFill>
              </a:rPr>
              <a:t> </a:t>
            </a:r>
            <a:r>
              <a:rPr lang="en-US" dirty="0" err="1">
                <a:solidFill>
                  <a:schemeClr val="tx1"/>
                </a:solidFill>
              </a:rPr>
              <a:t>ke</a:t>
            </a:r>
            <a:r>
              <a:rPr lang="en-US" dirty="0">
                <a:solidFill>
                  <a:schemeClr val="tx1"/>
                </a:solidFill>
              </a:rPr>
              <a:t> Media </a:t>
            </a:r>
            <a:r>
              <a:rPr lang="en-US" dirty="0" err="1">
                <a:solidFill>
                  <a:schemeClr val="tx1"/>
                </a:solidFill>
              </a:rPr>
              <a:t>Sosial</a:t>
            </a:r>
            <a:endParaRPr dirty="0">
              <a:solidFill>
                <a:schemeClr val="tx1"/>
              </a:solidFill>
            </a:endParaRPr>
          </a:p>
        </p:txBody>
      </p:sp>
      <p:sp>
        <p:nvSpPr>
          <p:cNvPr id="4" name="Shape">
            <a:extLst>
              <a:ext uri="{FF2B5EF4-FFF2-40B4-BE49-F238E27FC236}">
                <a16:creationId xmlns:a16="http://schemas.microsoft.com/office/drawing/2014/main" id="{CA2B3F9D-8305-30FD-A0AD-914E9A0A0A69}"/>
              </a:ext>
            </a:extLst>
          </p:cNvPr>
          <p:cNvSpPr/>
          <p:nvPr/>
        </p:nvSpPr>
        <p:spPr>
          <a:xfrm>
            <a:off x="3783647" y="7245882"/>
            <a:ext cx="696070" cy="696076"/>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6"/>
                  <a:pt x="2882" y="3016"/>
                </a:cubicBezTo>
                <a:cubicBezTo>
                  <a:pt x="-961" y="7038"/>
                  <a:pt x="-961" y="13557"/>
                  <a:pt x="2882" y="17579"/>
                </a:cubicBezTo>
                <a:cubicBezTo>
                  <a:pt x="6724" y="21600"/>
                  <a:pt x="12954" y="21600"/>
                  <a:pt x="16796" y="17579"/>
                </a:cubicBezTo>
                <a:cubicBezTo>
                  <a:pt x="20639" y="13557"/>
                  <a:pt x="20639" y="7038"/>
                  <a:pt x="16796" y="3016"/>
                </a:cubicBezTo>
                <a:cubicBezTo>
                  <a:pt x="14875" y="1006"/>
                  <a:pt x="12357" y="0"/>
                  <a:pt x="9839" y="0"/>
                </a:cubicBezTo>
                <a:close/>
                <a:moveTo>
                  <a:pt x="13788" y="6371"/>
                </a:moveTo>
                <a:cubicBezTo>
                  <a:pt x="13984" y="6371"/>
                  <a:pt x="14180" y="6430"/>
                  <a:pt x="14352" y="6547"/>
                </a:cubicBezTo>
                <a:cubicBezTo>
                  <a:pt x="14512" y="6661"/>
                  <a:pt x="14658" y="6814"/>
                  <a:pt x="14755" y="6915"/>
                </a:cubicBezTo>
                <a:cubicBezTo>
                  <a:pt x="14851" y="7016"/>
                  <a:pt x="14997" y="7169"/>
                  <a:pt x="15107" y="7336"/>
                </a:cubicBezTo>
                <a:cubicBezTo>
                  <a:pt x="15330" y="7696"/>
                  <a:pt x="15330" y="8159"/>
                  <a:pt x="15107" y="8519"/>
                </a:cubicBezTo>
                <a:cubicBezTo>
                  <a:pt x="14997" y="8686"/>
                  <a:pt x="14851" y="8838"/>
                  <a:pt x="14755" y="8939"/>
                </a:cubicBezTo>
                <a:lnTo>
                  <a:pt x="9620" y="14312"/>
                </a:lnTo>
                <a:cubicBezTo>
                  <a:pt x="9524" y="14413"/>
                  <a:pt x="9377" y="14567"/>
                  <a:pt x="9218" y="14682"/>
                </a:cubicBezTo>
                <a:cubicBezTo>
                  <a:pt x="9040" y="14803"/>
                  <a:pt x="8836" y="14859"/>
                  <a:pt x="8632" y="14855"/>
                </a:cubicBezTo>
                <a:cubicBezTo>
                  <a:pt x="8428" y="14860"/>
                  <a:pt x="8224" y="14803"/>
                  <a:pt x="8045" y="14682"/>
                </a:cubicBezTo>
                <a:cubicBezTo>
                  <a:pt x="7886" y="14567"/>
                  <a:pt x="7739" y="14413"/>
                  <a:pt x="7643" y="14312"/>
                </a:cubicBezTo>
                <a:lnTo>
                  <a:pt x="4989" y="11536"/>
                </a:lnTo>
                <a:cubicBezTo>
                  <a:pt x="4893" y="11436"/>
                  <a:pt x="4747" y="11282"/>
                  <a:pt x="4637" y="11115"/>
                </a:cubicBezTo>
                <a:cubicBezTo>
                  <a:pt x="4414" y="10756"/>
                  <a:pt x="4414" y="10291"/>
                  <a:pt x="4637" y="9931"/>
                </a:cubicBezTo>
                <a:cubicBezTo>
                  <a:pt x="4747" y="9764"/>
                  <a:pt x="4893" y="9612"/>
                  <a:pt x="4989" y="9511"/>
                </a:cubicBezTo>
                <a:cubicBezTo>
                  <a:pt x="5086" y="9411"/>
                  <a:pt x="5232" y="9257"/>
                  <a:pt x="5392" y="9142"/>
                </a:cubicBezTo>
                <a:cubicBezTo>
                  <a:pt x="5736" y="8908"/>
                  <a:pt x="6178" y="8908"/>
                  <a:pt x="6522" y="9142"/>
                </a:cubicBezTo>
                <a:cubicBezTo>
                  <a:pt x="6682" y="9257"/>
                  <a:pt x="6828" y="9411"/>
                  <a:pt x="6924" y="9511"/>
                </a:cubicBezTo>
                <a:lnTo>
                  <a:pt x="8632" y="11298"/>
                </a:lnTo>
                <a:lnTo>
                  <a:pt x="12821" y="6915"/>
                </a:lnTo>
                <a:cubicBezTo>
                  <a:pt x="12917" y="6814"/>
                  <a:pt x="13062" y="6661"/>
                  <a:pt x="13222" y="6547"/>
                </a:cubicBezTo>
                <a:cubicBezTo>
                  <a:pt x="13394" y="6430"/>
                  <a:pt x="13591" y="6371"/>
                  <a:pt x="13788" y="6371"/>
                </a:cubicBezTo>
                <a:close/>
              </a:path>
            </a:pathLst>
          </a:custGeom>
          <a:gradFill flip="none" rotWithShape="1">
            <a:gsLst>
              <a:gs pos="0">
                <a:schemeClr val="accent4"/>
              </a:gs>
              <a:gs pos="100000">
                <a:schemeClr val="accent3"/>
              </a:gs>
            </a:gsLst>
            <a:lin ang="540000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
</file>

<file path=ppt/theme/theme1.xml><?xml version="1.0" encoding="utf-8"?>
<a:theme xmlns:a="http://schemas.openxmlformats.org/drawingml/2006/main" name="White">
  <a:themeElements>
    <a:clrScheme name="Company Profile 1">
      <a:dk1>
        <a:srgbClr val="000000"/>
      </a:dk1>
      <a:lt1>
        <a:srgbClr val="FFFFFF"/>
      </a:lt1>
      <a:dk2>
        <a:srgbClr val="6C696E"/>
      </a:dk2>
      <a:lt2>
        <a:srgbClr val="D5D5D5"/>
      </a:lt2>
      <a:accent1>
        <a:srgbClr val="AE62FE"/>
      </a:accent1>
      <a:accent2>
        <a:srgbClr val="FF6AD2"/>
      </a:accent2>
      <a:accent3>
        <a:srgbClr val="FD8753"/>
      </a:accent3>
      <a:accent4>
        <a:srgbClr val="FFBFA0"/>
      </a:accent4>
      <a:accent5>
        <a:srgbClr val="AE62FE"/>
      </a:accent5>
      <a:accent6>
        <a:srgbClr val="E5B0FF"/>
      </a:accent6>
      <a:hlink>
        <a:srgbClr val="AE62FE"/>
      </a:hlink>
      <a:folHlink>
        <a:srgbClr val="FF6AD2"/>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466F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466F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203</TotalTime>
  <Words>161</Words>
  <Application>Microsoft Office PowerPoint</Application>
  <PresentationFormat>Custom</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DM Sans</vt:lpstr>
      <vt:lpstr>DM Sans Bold</vt:lpstr>
      <vt:lpstr>DM Sans Medium</vt:lpstr>
      <vt:lpstr>DM Sans Regular</vt:lpstr>
      <vt:lpstr>Helvetica Neue</vt:lpstr>
      <vt:lpstr>Helvetica Neue Medium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 cahyanto</dc:creator>
  <cp:lastModifiedBy>nur cahyanto</cp:lastModifiedBy>
  <cp:revision>3</cp:revision>
  <dcterms:modified xsi:type="dcterms:W3CDTF">2022-11-11T03:25:46Z</dcterms:modified>
</cp:coreProperties>
</file>