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352592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6" name="Footer Placeholder 5"/>
          <p:cNvSpPr>
            <a:spLocks noGrp="1"/>
          </p:cNvSpPr>
          <p:nvPr>
            <p:ph type="ftr" sz="quarter" idx="11"/>
          </p:nvPr>
        </p:nvSpPr>
        <p:spPr/>
        <p:txBody>
          <a:bodyPr/>
          <a:lstStyle/>
          <a:p>
            <a:endParaRPr lang="ro-RO" dirty="0"/>
          </a:p>
        </p:txBody>
      </p:sp>
      <p:sp>
        <p:nvSpPr>
          <p:cNvPr id="7" name="Slide Number Placeholder 6"/>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31398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2889434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5836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3228514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4"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78512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4"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587305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130435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367166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118930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4"/>
          <p:cNvSpPr>
            <a:spLocks noGrp="1"/>
          </p:cNvSpPr>
          <p:nvPr>
            <p:ph type="ftr" sz="quarter" idx="11"/>
          </p:nvPr>
        </p:nvSpPr>
        <p:spPr/>
        <p:txBody>
          <a:bodyPr/>
          <a:lstStyle/>
          <a:p>
            <a:endParaRPr lang="ro-RO" dirty="0"/>
          </a:p>
        </p:txBody>
      </p:sp>
      <p:sp>
        <p:nvSpPr>
          <p:cNvPr id="6" name="Slide Number Placeholder 5"/>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238508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6" name="Footer Placeholder 5"/>
          <p:cNvSpPr>
            <a:spLocks noGrp="1"/>
          </p:cNvSpPr>
          <p:nvPr>
            <p:ph type="ftr" sz="quarter" idx="11"/>
          </p:nvPr>
        </p:nvSpPr>
        <p:spPr/>
        <p:txBody>
          <a:bodyPr/>
          <a:lstStyle/>
          <a:p>
            <a:endParaRPr lang="ro-RO" dirty="0"/>
          </a:p>
        </p:txBody>
      </p:sp>
      <p:sp>
        <p:nvSpPr>
          <p:cNvPr id="7" name="Slide Number Placeholder 6"/>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55446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8" name="Footer Placeholder 7"/>
          <p:cNvSpPr>
            <a:spLocks noGrp="1"/>
          </p:cNvSpPr>
          <p:nvPr>
            <p:ph type="ftr" sz="quarter" idx="11"/>
          </p:nvPr>
        </p:nvSpPr>
        <p:spPr/>
        <p:txBody>
          <a:bodyPr/>
          <a:lstStyle/>
          <a:p>
            <a:endParaRPr lang="ro-RO" dirty="0"/>
          </a:p>
        </p:txBody>
      </p:sp>
      <p:sp>
        <p:nvSpPr>
          <p:cNvPr id="9" name="Slide Number Placeholder 8"/>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918978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3"/>
          <p:cNvSpPr>
            <a:spLocks noGrp="1"/>
          </p:cNvSpPr>
          <p:nvPr>
            <p:ph type="ftr" sz="quarter" idx="11"/>
          </p:nvPr>
        </p:nvSpPr>
        <p:spPr/>
        <p:txBody>
          <a:bodyPr/>
          <a:lstStyle/>
          <a:p>
            <a:endParaRPr lang="ro-RO" dirty="0"/>
          </a:p>
        </p:txBody>
      </p:sp>
      <p:sp>
        <p:nvSpPr>
          <p:cNvPr id="6" name="Slide Number Placeholder 4"/>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213801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2"/>
          <p:cNvSpPr>
            <a:spLocks noGrp="1"/>
          </p:cNvSpPr>
          <p:nvPr>
            <p:ph type="ftr" sz="quarter" idx="11"/>
          </p:nvPr>
        </p:nvSpPr>
        <p:spPr/>
        <p:txBody>
          <a:bodyPr/>
          <a:lstStyle/>
          <a:p>
            <a:endParaRPr lang="ro-RO" dirty="0"/>
          </a:p>
        </p:txBody>
      </p:sp>
      <p:sp>
        <p:nvSpPr>
          <p:cNvPr id="6" name="Slide Number Placeholder 3"/>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185371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5" name="Footer Placeholder 5"/>
          <p:cNvSpPr>
            <a:spLocks noGrp="1"/>
          </p:cNvSpPr>
          <p:nvPr>
            <p:ph type="ftr" sz="quarter" idx="11"/>
          </p:nvPr>
        </p:nvSpPr>
        <p:spPr/>
        <p:txBody>
          <a:bodyPr/>
          <a:lstStyle/>
          <a:p>
            <a:endParaRPr lang="ro-RO" dirty="0"/>
          </a:p>
        </p:txBody>
      </p:sp>
      <p:sp>
        <p:nvSpPr>
          <p:cNvPr id="6" name="Slide Number Placeholder 6"/>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222875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0CCDCA-59B3-43F9-8763-2042E5B1D644}" type="datetimeFigureOut">
              <a:rPr lang="ro-RO" smtClean="0"/>
              <a:t>30.06.2019</a:t>
            </a:fld>
            <a:endParaRPr lang="ro-RO" dirty="0"/>
          </a:p>
        </p:txBody>
      </p:sp>
      <p:sp>
        <p:nvSpPr>
          <p:cNvPr id="6" name="Footer Placeholder 5"/>
          <p:cNvSpPr>
            <a:spLocks noGrp="1"/>
          </p:cNvSpPr>
          <p:nvPr>
            <p:ph type="ftr" sz="quarter" idx="11"/>
          </p:nvPr>
        </p:nvSpPr>
        <p:spPr/>
        <p:txBody>
          <a:bodyPr/>
          <a:lstStyle/>
          <a:p>
            <a:endParaRPr lang="ro-RO" dirty="0"/>
          </a:p>
        </p:txBody>
      </p:sp>
      <p:sp>
        <p:nvSpPr>
          <p:cNvPr id="7" name="Slide Number Placeholder 6"/>
          <p:cNvSpPr>
            <a:spLocks noGrp="1"/>
          </p:cNvSpPr>
          <p:nvPr>
            <p:ph type="sldNum" sz="quarter" idx="12"/>
          </p:nvPr>
        </p:nvSpPr>
        <p:spPr/>
        <p:txBody>
          <a:bodyPr/>
          <a:lstStyle/>
          <a:p>
            <a:fld id="{CF29157C-950C-4C13-A983-B959E98EBCA0}" type="slidenum">
              <a:rPr lang="ro-RO" smtClean="0"/>
              <a:t>‹#›</a:t>
            </a:fld>
            <a:endParaRPr lang="ro-RO" dirty="0"/>
          </a:p>
        </p:txBody>
      </p:sp>
    </p:spTree>
    <p:extLst>
      <p:ext uri="{BB962C8B-B14F-4D97-AF65-F5344CB8AC3E}">
        <p14:creationId xmlns:p14="http://schemas.microsoft.com/office/powerpoint/2010/main" val="65867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0CCDCA-59B3-43F9-8763-2042E5B1D644}" type="datetimeFigureOut">
              <a:rPr lang="ro-RO" smtClean="0"/>
              <a:t>30.06.2019</a:t>
            </a:fld>
            <a:endParaRPr lang="ro-RO"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o-RO"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9157C-950C-4C13-A983-B959E98EBCA0}" type="slidenum">
              <a:rPr lang="ro-RO" smtClean="0"/>
              <a:t>‹#›</a:t>
            </a:fld>
            <a:endParaRPr lang="ro-RO" dirty="0"/>
          </a:p>
        </p:txBody>
      </p:sp>
    </p:spTree>
    <p:extLst>
      <p:ext uri="{BB962C8B-B14F-4D97-AF65-F5344CB8AC3E}">
        <p14:creationId xmlns:p14="http://schemas.microsoft.com/office/powerpoint/2010/main" val="207728442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ompari.r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6591" y="2401454"/>
            <a:ext cx="8825658" cy="1821745"/>
          </a:xfrm>
        </p:spPr>
        <p:txBody>
          <a:bodyPr/>
          <a:lstStyle/>
          <a:p>
            <a:r>
              <a:rPr lang="en-US" sz="9600" b="1" dirty="0" smtClean="0"/>
              <a:t>BuyCheap</a:t>
            </a:r>
            <a:endParaRPr lang="ro-RO" sz="9600" b="1" dirty="0"/>
          </a:p>
        </p:txBody>
      </p:sp>
      <p:sp>
        <p:nvSpPr>
          <p:cNvPr id="3" name="Subtitle 2"/>
          <p:cNvSpPr>
            <a:spLocks noGrp="1"/>
          </p:cNvSpPr>
          <p:nvPr>
            <p:ph type="subTitle" idx="1"/>
          </p:nvPr>
        </p:nvSpPr>
        <p:spPr/>
        <p:txBody>
          <a:bodyPr/>
          <a:lstStyle/>
          <a:p>
            <a:endParaRPr lang="ro-RO" dirty="0"/>
          </a:p>
        </p:txBody>
      </p:sp>
    </p:spTree>
    <p:extLst>
      <p:ext uri="{BB962C8B-B14F-4D97-AF65-F5344CB8AC3E}">
        <p14:creationId xmlns:p14="http://schemas.microsoft.com/office/powerpoint/2010/main" val="220283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ro-RO" sz="7200" b="1" dirty="0" smtClean="0"/>
              <a:t>Introducere</a:t>
            </a:r>
            <a:endParaRPr lang="ro-RO" sz="7200" b="1" dirty="0"/>
          </a:p>
        </p:txBody>
      </p:sp>
      <p:sp>
        <p:nvSpPr>
          <p:cNvPr id="3" name="Content Placeholder 2"/>
          <p:cNvSpPr>
            <a:spLocks noGrp="1"/>
          </p:cNvSpPr>
          <p:nvPr>
            <p:ph idx="1"/>
          </p:nvPr>
        </p:nvSpPr>
        <p:spPr>
          <a:xfrm>
            <a:off x="1224365" y="2330008"/>
            <a:ext cx="8946541" cy="4195481"/>
          </a:xfrm>
        </p:spPr>
        <p:txBody>
          <a:bodyPr/>
          <a:lstStyle/>
          <a:p>
            <a:pPr>
              <a:buFont typeface="Wingdings" panose="05000000000000000000" pitchFamily="2" charset="2"/>
              <a:buChar char="Ø"/>
            </a:pPr>
            <a:r>
              <a:rPr lang="ro-RO" sz="2400" dirty="0" smtClean="0"/>
              <a:t>	BuyCheap este o aplicație web care permite căutarea unui produs în scopul comparării prețului acestuia pe site-urile eMag, Flanco și Altex.</a:t>
            </a:r>
          </a:p>
          <a:p>
            <a:pPr marL="0" indent="0">
              <a:buNone/>
            </a:pPr>
            <a:r>
              <a:rPr lang="ro-RO" sz="2400" dirty="0" smtClean="0"/>
              <a:t>  </a:t>
            </a:r>
          </a:p>
          <a:p>
            <a:pPr>
              <a:buFont typeface="Wingdings" panose="05000000000000000000" pitchFamily="2" charset="2"/>
              <a:buChar char="Ø"/>
            </a:pPr>
            <a:r>
              <a:rPr lang="ro-RO" sz="2400" dirty="0" smtClean="0"/>
              <a:t>	Am ales această temă deoarece de fiecare dată când cumpărăm un produs trebuie să intrăm pe fiecare din aceste trei site-uri și să verificăm noi înșine care dintre ele ne oferă cel mai avantajos preț, iar acest lucru este o pierdere de timp.</a:t>
            </a:r>
          </a:p>
          <a:p>
            <a:pPr marL="0" indent="0">
              <a:buNone/>
            </a:pPr>
            <a:endParaRPr lang="ro-RO" dirty="0"/>
          </a:p>
        </p:txBody>
      </p:sp>
    </p:spTree>
    <p:extLst>
      <p:ext uri="{BB962C8B-B14F-4D97-AF65-F5344CB8AC3E}">
        <p14:creationId xmlns:p14="http://schemas.microsoft.com/office/powerpoint/2010/main" val="46077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b="1" dirty="0" smtClean="0"/>
              <a:t>	Context</a:t>
            </a:r>
            <a:endParaRPr lang="ro-RO" sz="7200" b="1" dirty="0"/>
          </a:p>
        </p:txBody>
      </p:sp>
      <p:sp>
        <p:nvSpPr>
          <p:cNvPr id="3" name="Content Placeholder 2"/>
          <p:cNvSpPr>
            <a:spLocks noGrp="1"/>
          </p:cNvSpPr>
          <p:nvPr>
            <p:ph idx="1"/>
          </p:nvPr>
        </p:nvSpPr>
        <p:spPr/>
        <p:txBody>
          <a:bodyPr>
            <a:normAutofit/>
          </a:bodyPr>
          <a:lstStyle/>
          <a:p>
            <a:r>
              <a:rPr lang="ro-RO" sz="2400" dirty="0"/>
              <a:t>Un astfel de site  există deja în România, iar acesta este </a:t>
            </a:r>
            <a:r>
              <a:rPr lang="ro-RO" sz="2400" u="sng" dirty="0" smtClean="0">
                <a:hlinkClick r:id="rId2"/>
              </a:rPr>
              <a:t>www.compari.ro</a:t>
            </a:r>
            <a:r>
              <a:rPr lang="en-US" sz="2400" dirty="0" smtClean="0"/>
              <a:t>. </a:t>
            </a:r>
            <a:r>
              <a:rPr lang="en-US" sz="2400" dirty="0"/>
              <a:t>P</a:t>
            </a:r>
            <a:r>
              <a:rPr lang="ro-RO" sz="2400" dirty="0" smtClean="0"/>
              <a:t>e </a:t>
            </a:r>
            <a:r>
              <a:rPr lang="ro-RO" sz="2400" dirty="0"/>
              <a:t>acest site se compară prețul produsului de pe 200 alte site-uri partenere.  Un număr mai mare de site-uri, deși pare o idee bună, îngreunează probabilitatea de a vedea ofertele disponibile pe cele mai mari site-uri de e-commerce din România.</a:t>
            </a:r>
            <a:endParaRPr lang="ro-RO" sz="2400" dirty="0"/>
          </a:p>
        </p:txBody>
      </p:sp>
    </p:spTree>
    <p:extLst>
      <p:ext uri="{BB962C8B-B14F-4D97-AF65-F5344CB8AC3E}">
        <p14:creationId xmlns:p14="http://schemas.microsoft.com/office/powerpoint/2010/main" val="237685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560071" cy="1126701"/>
          </a:xfrm>
        </p:spPr>
        <p:txBody>
          <a:bodyPr/>
          <a:lstStyle/>
          <a:p>
            <a:r>
              <a:rPr lang="ro-RO" sz="5400" b="1" dirty="0" smtClean="0"/>
              <a:t>Ce aduce nou Buycheap</a:t>
            </a:r>
            <a:endParaRPr lang="ro-RO" sz="5400" b="1" dirty="0"/>
          </a:p>
        </p:txBody>
      </p:sp>
      <p:sp>
        <p:nvSpPr>
          <p:cNvPr id="3" name="Content Placeholder 2"/>
          <p:cNvSpPr>
            <a:spLocks noGrp="1"/>
          </p:cNvSpPr>
          <p:nvPr>
            <p:ph idx="1"/>
          </p:nvPr>
        </p:nvSpPr>
        <p:spPr/>
        <p:txBody>
          <a:bodyPr>
            <a:normAutofit/>
          </a:bodyPr>
          <a:lstStyle/>
          <a:p>
            <a:r>
              <a:rPr lang="ro-RO" sz="2400" dirty="0"/>
              <a:t>fiecare utilizator are o listă de favorite în care poate adăuga orice produs găsește în urma unei căutări efectuate în aplicație. Acest lucru permite utilizatorului să urmărească mai ușor aceste </a:t>
            </a:r>
            <a:r>
              <a:rPr lang="ro-RO" sz="2400" dirty="0" smtClean="0"/>
              <a:t>produse</a:t>
            </a:r>
            <a:endParaRPr lang="en-US" sz="2400" dirty="0" smtClean="0"/>
          </a:p>
          <a:p>
            <a:pPr marL="0" indent="0">
              <a:buNone/>
            </a:pPr>
            <a:endParaRPr lang="en-US" sz="2400" dirty="0" smtClean="0"/>
          </a:p>
          <a:p>
            <a:r>
              <a:rPr lang="ro-RO" sz="2400" dirty="0"/>
              <a:t>notificarea utilizatorilor, prin e-mail, atunci când prețul unui produs aflat în lista lor de favorite are un preț mai mic decât atunci când acesta a fost marcat ca și favorit</a:t>
            </a:r>
            <a:endParaRPr lang="ro-RO" sz="2400" dirty="0"/>
          </a:p>
        </p:txBody>
      </p:sp>
    </p:spTree>
    <p:extLst>
      <p:ext uri="{BB962C8B-B14F-4D97-AF65-F5344CB8AC3E}">
        <p14:creationId xmlns:p14="http://schemas.microsoft.com/office/powerpoint/2010/main" val="243141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1219064"/>
          </a:xfrm>
        </p:spPr>
        <p:txBody>
          <a:bodyPr/>
          <a:lstStyle/>
          <a:p>
            <a:r>
              <a:rPr lang="ro-RO" sz="6600" b="1" dirty="0" smtClean="0"/>
              <a:t>Arhitectura aplicației</a:t>
            </a:r>
            <a:endParaRPr lang="ro-RO" sz="6600" b="1" dirty="0"/>
          </a:p>
        </p:txBody>
      </p:sp>
      <p:sp>
        <p:nvSpPr>
          <p:cNvPr id="3" name="Content Placeholder 2"/>
          <p:cNvSpPr>
            <a:spLocks noGrp="1"/>
          </p:cNvSpPr>
          <p:nvPr>
            <p:ph idx="1"/>
          </p:nvPr>
        </p:nvSpPr>
        <p:spPr>
          <a:xfrm>
            <a:off x="757382" y="1579418"/>
            <a:ext cx="9292471" cy="4668981"/>
          </a:xfrm>
        </p:spPr>
        <p:txBody>
          <a:bodyPr/>
          <a:lstStyle/>
          <a:p>
            <a:r>
              <a:rPr lang="ro-RO" sz="2400" dirty="0" smtClean="0"/>
              <a:t>Diagrama C4 – nivel 1</a:t>
            </a:r>
          </a:p>
          <a:p>
            <a:pPr marL="0" indent="0">
              <a:buNone/>
            </a:pPr>
            <a:endParaRPr lang="ro-RO"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9769" y="2123083"/>
            <a:ext cx="5408424" cy="4476297"/>
          </a:xfrm>
          <a:prstGeom prst="rect">
            <a:avLst/>
          </a:prstGeom>
        </p:spPr>
      </p:pic>
    </p:spTree>
    <p:extLst>
      <p:ext uri="{BB962C8B-B14F-4D97-AF65-F5344CB8AC3E}">
        <p14:creationId xmlns:p14="http://schemas.microsoft.com/office/powerpoint/2010/main" val="57140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5" y="452718"/>
            <a:ext cx="9450470" cy="1080518"/>
          </a:xfrm>
        </p:spPr>
        <p:txBody>
          <a:bodyPr/>
          <a:lstStyle/>
          <a:p>
            <a:r>
              <a:rPr lang="ro-RO" sz="6600" b="1" dirty="0"/>
              <a:t>Arhitectura aplicației</a:t>
            </a:r>
            <a:endParaRPr lang="ro-RO" sz="6600" dirty="0"/>
          </a:p>
        </p:txBody>
      </p:sp>
      <p:sp>
        <p:nvSpPr>
          <p:cNvPr id="3" name="Content Placeholder 2"/>
          <p:cNvSpPr>
            <a:spLocks noGrp="1"/>
          </p:cNvSpPr>
          <p:nvPr>
            <p:ph idx="1"/>
          </p:nvPr>
        </p:nvSpPr>
        <p:spPr>
          <a:xfrm>
            <a:off x="720436" y="1459346"/>
            <a:ext cx="9329417" cy="4789054"/>
          </a:xfrm>
        </p:spPr>
        <p:txBody>
          <a:bodyPr/>
          <a:lstStyle/>
          <a:p>
            <a:r>
              <a:rPr lang="ro-RO" sz="2400" dirty="0"/>
              <a:t>Diagrama C4 – nivel </a:t>
            </a:r>
            <a:r>
              <a:rPr lang="ro-RO" sz="2400" dirty="0" smtClean="0"/>
              <a:t>2</a:t>
            </a:r>
          </a:p>
          <a:p>
            <a:pPr marL="0" indent="0">
              <a:buNone/>
            </a:pPr>
            <a:endParaRPr lang="ro-RO" sz="2400" dirty="0"/>
          </a:p>
          <a:p>
            <a:endParaRPr lang="ro-RO"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5287" y="1865861"/>
            <a:ext cx="6923026" cy="4853594"/>
          </a:xfrm>
          <a:prstGeom prst="rect">
            <a:avLst/>
          </a:prstGeom>
        </p:spPr>
      </p:pic>
    </p:spTree>
    <p:extLst>
      <p:ext uri="{BB962C8B-B14F-4D97-AF65-F5344CB8AC3E}">
        <p14:creationId xmlns:p14="http://schemas.microsoft.com/office/powerpoint/2010/main" val="148115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7200" b="1" dirty="0" err="1" smtClean="0"/>
              <a:t>Demo</a:t>
            </a:r>
            <a:endParaRPr lang="ro-RO" sz="7200" b="1" dirty="0"/>
          </a:p>
        </p:txBody>
      </p:sp>
      <p:sp>
        <p:nvSpPr>
          <p:cNvPr id="3" name="Content Placeholder 2"/>
          <p:cNvSpPr>
            <a:spLocks noGrp="1"/>
          </p:cNvSpPr>
          <p:nvPr>
            <p:ph idx="1"/>
          </p:nvPr>
        </p:nvSpPr>
        <p:spPr/>
        <p:txBody>
          <a:bodyPr/>
          <a:lstStyle/>
          <a:p>
            <a:endParaRPr lang="ro-RO"/>
          </a:p>
        </p:txBody>
      </p:sp>
    </p:spTree>
    <p:extLst>
      <p:ext uri="{BB962C8B-B14F-4D97-AF65-F5344CB8AC3E}">
        <p14:creationId xmlns:p14="http://schemas.microsoft.com/office/powerpoint/2010/main" val="175634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7200" b="1" dirty="0" smtClean="0"/>
              <a:t>Concluzii</a:t>
            </a:r>
            <a:endParaRPr lang="ro-RO" sz="7200" b="1" dirty="0"/>
          </a:p>
        </p:txBody>
      </p:sp>
      <p:sp>
        <p:nvSpPr>
          <p:cNvPr id="3" name="Content Placeholder 2"/>
          <p:cNvSpPr>
            <a:spLocks noGrp="1"/>
          </p:cNvSpPr>
          <p:nvPr>
            <p:ph idx="1"/>
          </p:nvPr>
        </p:nvSpPr>
        <p:spPr/>
        <p:txBody>
          <a:bodyPr>
            <a:normAutofit/>
          </a:bodyPr>
          <a:lstStyle/>
          <a:p>
            <a:r>
              <a:rPr lang="ro-RO" dirty="0"/>
              <a:t>Așa cum mi-am propus atunci când am ales acest proiect am reușit să implementez funcționalitățile care fac ca aplicația BuyCheap să inoveze piața aplicațiilor care compară prețuri în România. Aplicația oferă utilizatorilor atât posibilitatea de a adăuga un produs la lista lor de favorite cât și sistemul de notificare prin e-mail atunci când prețul unui favorit scade, acestea două fiind  funcționalitățile de care multe persoane care doresc să compare prețuri într-un mod cât mai ușor au nevoie. </a:t>
            </a:r>
            <a:endParaRPr lang="ro-RO" dirty="0" smtClean="0"/>
          </a:p>
          <a:p>
            <a:r>
              <a:rPr lang="ro-RO" dirty="0" smtClean="0"/>
              <a:t>În concluzie, </a:t>
            </a:r>
            <a:r>
              <a:rPr lang="ro-RO" dirty="0"/>
              <a:t>aceste funcționalități constituie un mare atu al acestei aplicații și datorită acestora, aplicația BuyCheap a </a:t>
            </a:r>
            <a:r>
              <a:rPr lang="ro-RO" dirty="0" err="1"/>
              <a:t>imbunătățit</a:t>
            </a:r>
            <a:r>
              <a:rPr lang="ro-RO" dirty="0"/>
              <a:t> ceea ce oferă deja cel mai mare site de comparare de prețuri din România.</a:t>
            </a:r>
          </a:p>
          <a:p>
            <a:pPr marL="0" indent="0">
              <a:buNone/>
            </a:pPr>
            <a:endParaRPr lang="ro-RO" dirty="0"/>
          </a:p>
        </p:txBody>
      </p:sp>
    </p:spTree>
    <p:extLst>
      <p:ext uri="{BB962C8B-B14F-4D97-AF65-F5344CB8AC3E}">
        <p14:creationId xmlns:p14="http://schemas.microsoft.com/office/powerpoint/2010/main" val="2049479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259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BuyCheap</vt:lpstr>
      <vt:lpstr> Introducere</vt:lpstr>
      <vt:lpstr> Context</vt:lpstr>
      <vt:lpstr>Ce aduce nou Buycheap</vt:lpstr>
      <vt:lpstr>Arhitectura aplicației</vt:lpstr>
      <vt:lpstr>Arhitectura aplicației</vt:lpstr>
      <vt:lpstr>Demo</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BuyCheap</dc:title>
  <dc:creator>razdran25</dc:creator>
  <cp:lastModifiedBy>razdran25</cp:lastModifiedBy>
  <cp:revision>4</cp:revision>
  <dcterms:created xsi:type="dcterms:W3CDTF">2019-06-30T13:20:30Z</dcterms:created>
  <dcterms:modified xsi:type="dcterms:W3CDTF">2019-06-30T13:54:52Z</dcterms:modified>
</cp:coreProperties>
</file>