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0282C74-9F71-4EB7-9E2E-93CB192A00C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9FEEDE2-F6DF-4C41-AD64-65DE7FA39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337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2C74-9F71-4EB7-9E2E-93CB192A00C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EDE2-F6DF-4C41-AD64-65DE7FA39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04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2C74-9F71-4EB7-9E2E-93CB192A00C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EDE2-F6DF-4C41-AD64-65DE7FA39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059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2C74-9F71-4EB7-9E2E-93CB192A00C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EDE2-F6DF-4C41-AD64-65DE7FA39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545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2C74-9F71-4EB7-9E2E-93CB192A00C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EDE2-F6DF-4C41-AD64-65DE7FA39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76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2C74-9F71-4EB7-9E2E-93CB192A00C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EDE2-F6DF-4C41-AD64-65DE7FA39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559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2C74-9F71-4EB7-9E2E-93CB192A00C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EDE2-F6DF-4C41-AD64-65DE7FA39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131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2C74-9F71-4EB7-9E2E-93CB192A00C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EDE2-F6DF-4C41-AD64-65DE7FA394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56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2C74-9F71-4EB7-9E2E-93CB192A00C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EDE2-F6DF-4C41-AD64-65DE7FA39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2C74-9F71-4EB7-9E2E-93CB192A00C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EDE2-F6DF-4C41-AD64-65DE7FA39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65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2C74-9F71-4EB7-9E2E-93CB192A00C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EDE2-F6DF-4C41-AD64-65DE7FA39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83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2C74-9F71-4EB7-9E2E-93CB192A00C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EDE2-F6DF-4C41-AD64-65DE7FA39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54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2C74-9F71-4EB7-9E2E-93CB192A00C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EDE2-F6DF-4C41-AD64-65DE7FA39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8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2C74-9F71-4EB7-9E2E-93CB192A00C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EDE2-F6DF-4C41-AD64-65DE7FA39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24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2C74-9F71-4EB7-9E2E-93CB192A00C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EDE2-F6DF-4C41-AD64-65DE7FA39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5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2C74-9F71-4EB7-9E2E-93CB192A00C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EDE2-F6DF-4C41-AD64-65DE7FA39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94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2C74-9F71-4EB7-9E2E-93CB192A00C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EDE2-F6DF-4C41-AD64-65DE7FA39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6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282C74-9F71-4EB7-9E2E-93CB192A00C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FEEDE2-F6DF-4C41-AD64-65DE7FA39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720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05258" y="1806855"/>
            <a:ext cx="7197726" cy="2421464"/>
          </a:xfrm>
        </p:spPr>
        <p:txBody>
          <a:bodyPr>
            <a:normAutofit/>
          </a:bodyPr>
          <a:lstStyle/>
          <a:p>
            <a:r>
              <a:rPr lang="en-GB" sz="8000" dirty="0" smtClean="0"/>
              <a:t>SEDNA</a:t>
            </a:r>
            <a:endParaRPr lang="ru-RU" sz="80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71559" y="4228319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Борисов Данила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6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cap="none" dirty="0" smtClean="0"/>
              <a:t>История развития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+mj-lt"/>
              </a:rPr>
              <a:t>Разработана в </a:t>
            </a:r>
            <a:r>
              <a:rPr lang="ru-RU" sz="3200" dirty="0" err="1" smtClean="0">
                <a:latin typeface="+mj-lt"/>
              </a:rPr>
              <a:t>ИСПе</a:t>
            </a:r>
            <a:endParaRPr lang="ru-RU" sz="3200" dirty="0" smtClean="0">
              <a:latin typeface="+mj-lt"/>
            </a:endParaRPr>
          </a:p>
          <a:p>
            <a:r>
              <a:rPr lang="ru-RU" sz="3200" dirty="0" smtClean="0">
                <a:latin typeface="+mj-lt"/>
              </a:rPr>
              <a:t>Последний релиз в 2012</a:t>
            </a:r>
          </a:p>
          <a:p>
            <a:r>
              <a:rPr lang="ru-RU" sz="3200" dirty="0" smtClean="0">
                <a:latin typeface="+mj-lt"/>
              </a:rPr>
              <a:t>Об истории развития узнать очень сложно</a:t>
            </a:r>
          </a:p>
        </p:txBody>
      </p:sp>
    </p:spTree>
    <p:extLst>
      <p:ext uri="{BB962C8B-B14F-4D97-AF65-F5344CB8AC3E}">
        <p14:creationId xmlns:p14="http://schemas.microsoft.com/office/powerpoint/2010/main" val="33275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281126"/>
            <a:ext cx="10131425" cy="1456267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О</a:t>
            </a:r>
            <a:r>
              <a:rPr lang="ru-RU" sz="6000" cap="none" dirty="0" smtClean="0"/>
              <a:t>собенности</a:t>
            </a:r>
            <a:r>
              <a:rPr lang="ru-RU" sz="4800" cap="none" dirty="0" smtClean="0"/>
              <a:t> СУБД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662674"/>
            <a:ext cx="10131425" cy="4667105"/>
          </a:xfrm>
        </p:spPr>
        <p:txBody>
          <a:bodyPr>
            <a:normAutofit fontScale="92500" lnSpcReduction="10000"/>
          </a:bodyPr>
          <a:lstStyle/>
          <a:p>
            <a:r>
              <a:rPr lang="en-GB" sz="3500" dirty="0" smtClean="0">
                <a:latin typeface="+mj-lt"/>
              </a:rPr>
              <a:t>XML-</a:t>
            </a:r>
            <a:r>
              <a:rPr lang="ru-RU" sz="3500" dirty="0" smtClean="0">
                <a:latin typeface="+mj-lt"/>
              </a:rPr>
              <a:t>СУБД</a:t>
            </a:r>
          </a:p>
          <a:p>
            <a:r>
              <a:rPr lang="ru-RU" sz="3500" dirty="0" smtClean="0">
                <a:latin typeface="+mj-lt"/>
              </a:rPr>
              <a:t>Язык </a:t>
            </a:r>
            <a:r>
              <a:rPr lang="ru-RU" sz="3500" dirty="0">
                <a:latin typeface="+mj-lt"/>
              </a:rPr>
              <a:t>запросов </a:t>
            </a:r>
            <a:r>
              <a:rPr lang="ru-RU" sz="3500" dirty="0" smtClean="0">
                <a:latin typeface="+mj-lt"/>
              </a:rPr>
              <a:t>- </a:t>
            </a:r>
            <a:r>
              <a:rPr lang="ru-RU" sz="3500" dirty="0" err="1">
                <a:latin typeface="+mj-lt"/>
              </a:rPr>
              <a:t>XQuery</a:t>
            </a:r>
            <a:r>
              <a:rPr lang="ru-RU" sz="3500" dirty="0">
                <a:latin typeface="+mj-lt"/>
              </a:rPr>
              <a:t> </a:t>
            </a:r>
            <a:r>
              <a:rPr lang="ru-RU" sz="3500" dirty="0" smtClean="0">
                <a:latin typeface="+mj-lt"/>
              </a:rPr>
              <a:t>1.0</a:t>
            </a:r>
          </a:p>
          <a:p>
            <a:r>
              <a:rPr lang="ru-RU" sz="3500" dirty="0" smtClean="0">
                <a:latin typeface="+mj-lt"/>
              </a:rPr>
              <a:t>Множество драйверов для других языков</a:t>
            </a:r>
          </a:p>
          <a:p>
            <a:r>
              <a:rPr lang="ru-RU" sz="3500" dirty="0" smtClean="0">
                <a:latin typeface="+mj-lt"/>
              </a:rPr>
              <a:t>Использует </a:t>
            </a:r>
            <a:r>
              <a:rPr lang="en-US" sz="3500" dirty="0">
                <a:latin typeface="+mj-lt"/>
              </a:rPr>
              <a:t>Native XML </a:t>
            </a:r>
            <a:r>
              <a:rPr lang="en-US" sz="3500" dirty="0" smtClean="0">
                <a:latin typeface="+mj-lt"/>
              </a:rPr>
              <a:t>DBMS</a:t>
            </a:r>
            <a:endParaRPr lang="ru-RU" sz="3500" dirty="0" smtClean="0">
              <a:latin typeface="+mj-lt"/>
            </a:endParaRPr>
          </a:p>
          <a:p>
            <a:r>
              <a:rPr lang="ru-RU" sz="3500" dirty="0" smtClean="0">
                <a:latin typeface="+mj-lt"/>
              </a:rPr>
              <a:t>Написана на С</a:t>
            </a:r>
            <a:r>
              <a:rPr lang="en-GB" sz="3500" dirty="0" smtClean="0">
                <a:latin typeface="+mj-lt"/>
              </a:rPr>
              <a:t>/C++</a:t>
            </a:r>
            <a:endParaRPr lang="ru-RU" sz="3500" dirty="0" smtClean="0">
              <a:latin typeface="+mj-lt"/>
            </a:endParaRPr>
          </a:p>
          <a:p>
            <a:r>
              <a:rPr lang="ru-RU" sz="3500" dirty="0" smtClean="0">
                <a:latin typeface="+mj-lt"/>
              </a:rPr>
              <a:t>Поддерживает транзакции</a:t>
            </a:r>
          </a:p>
          <a:p>
            <a:r>
              <a:rPr lang="ru-RU" sz="3500" dirty="0" smtClean="0">
                <a:latin typeface="+mj-lt"/>
              </a:rPr>
              <a:t>Поддерживает индексирование</a:t>
            </a:r>
          </a:p>
          <a:p>
            <a:r>
              <a:rPr lang="ru-RU" sz="3500" dirty="0" smtClean="0">
                <a:latin typeface="+mj-lt"/>
              </a:rPr>
              <a:t>Отсутствует </a:t>
            </a:r>
            <a:r>
              <a:rPr lang="ru-RU" sz="3500" dirty="0" err="1" smtClean="0">
                <a:latin typeface="+mj-lt"/>
              </a:rPr>
              <a:t>партицирование</a:t>
            </a:r>
            <a:endParaRPr lang="ru-RU" sz="3500" dirty="0" smtClean="0">
              <a:latin typeface="+mj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67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0390" y="316637"/>
            <a:ext cx="10131425" cy="1456267"/>
          </a:xfrm>
        </p:spPr>
        <p:txBody>
          <a:bodyPr>
            <a:normAutofit/>
          </a:bodyPr>
          <a:lstStyle/>
          <a:p>
            <a:r>
              <a:rPr lang="ru-RU" sz="6000" cap="none" dirty="0" smtClean="0"/>
              <a:t>Процесс </a:t>
            </a:r>
            <a:r>
              <a:rPr lang="ru-RU" sz="6000" cap="none" dirty="0"/>
              <a:t>выполнения запросов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05" y="1772904"/>
            <a:ext cx="4260196" cy="4714617"/>
          </a:xfrm>
        </p:spPr>
      </p:pic>
    </p:spTree>
    <p:extLst>
      <p:ext uri="{BB962C8B-B14F-4D97-AF65-F5344CB8AC3E}">
        <p14:creationId xmlns:p14="http://schemas.microsoft.com/office/powerpoint/2010/main" val="23156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2635" y="-2960"/>
            <a:ext cx="10131425" cy="1456267"/>
          </a:xfrm>
        </p:spPr>
        <p:txBody>
          <a:bodyPr>
            <a:normAutofit/>
          </a:bodyPr>
          <a:lstStyle/>
          <a:p>
            <a:r>
              <a:rPr lang="ru-RU" sz="6000" cap="none" dirty="0" smtClean="0"/>
              <a:t>Управление памятью</a:t>
            </a:r>
            <a:endParaRPr lang="ru-RU" sz="6000" cap="none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59" y="1195525"/>
            <a:ext cx="5311806" cy="5945279"/>
          </a:xfrm>
        </p:spPr>
      </p:pic>
    </p:spTree>
    <p:extLst>
      <p:ext uri="{BB962C8B-B14F-4D97-AF65-F5344CB8AC3E}">
        <p14:creationId xmlns:p14="http://schemas.microsoft.com/office/powerpoint/2010/main" val="61279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210105"/>
            <a:ext cx="10131425" cy="1456267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М</a:t>
            </a:r>
            <a:r>
              <a:rPr lang="ru-RU" sz="6000" cap="none" dirty="0" smtClean="0"/>
              <a:t>етоды защиты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556141"/>
            <a:ext cx="10131425" cy="364913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+mj-lt"/>
              </a:rPr>
              <a:t>Поддерживаются </a:t>
            </a:r>
            <a:r>
              <a:rPr lang="en-US" sz="3200" dirty="0" smtClean="0">
                <a:latin typeface="+mj-lt"/>
              </a:rPr>
              <a:t>users and roles</a:t>
            </a:r>
          </a:p>
          <a:p>
            <a:r>
              <a:rPr lang="ru-RU" sz="3200" dirty="0">
                <a:latin typeface="+mj-lt"/>
              </a:rPr>
              <a:t>А</a:t>
            </a:r>
            <a:r>
              <a:rPr lang="ru-RU" sz="3200" dirty="0" smtClean="0">
                <a:latin typeface="+mj-lt"/>
              </a:rPr>
              <a:t>утентификация </a:t>
            </a:r>
            <a:r>
              <a:rPr lang="ru-RU" sz="3200" dirty="0">
                <a:latin typeface="+mj-lt"/>
              </a:rPr>
              <a:t>клиента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64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236738"/>
            <a:ext cx="10131425" cy="1456267"/>
          </a:xfrm>
        </p:spPr>
        <p:txBody>
          <a:bodyPr>
            <a:normAutofit/>
          </a:bodyPr>
          <a:lstStyle/>
          <a:p>
            <a:r>
              <a:rPr lang="ru-RU" sz="6000" cap="none" dirty="0" smtClean="0"/>
              <a:t>Методы восстановления</a:t>
            </a:r>
            <a:endParaRPr lang="ru-RU" sz="6000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866860"/>
            <a:ext cx="10579962" cy="364913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+mj-lt"/>
              </a:rPr>
              <a:t>Откат данных в транзакции</a:t>
            </a:r>
          </a:p>
          <a:p>
            <a:r>
              <a:rPr lang="ru-RU" sz="3200" dirty="0" smtClean="0">
                <a:latin typeface="+mj-lt"/>
              </a:rPr>
              <a:t>Утилита </a:t>
            </a:r>
            <a:r>
              <a:rPr lang="en-US" sz="3200" b="1" dirty="0" err="1" smtClean="0">
                <a:latin typeface="+mj-lt"/>
              </a:rPr>
              <a:t>se_exp</a:t>
            </a:r>
            <a:endParaRPr lang="en-US" sz="3200" b="1" dirty="0" smtClean="0">
              <a:latin typeface="+mj-lt"/>
            </a:endParaRPr>
          </a:p>
          <a:p>
            <a:r>
              <a:rPr lang="ru-RU" sz="3200" dirty="0" smtClean="0">
                <a:latin typeface="+mj-lt"/>
              </a:rPr>
              <a:t>Прямое копирование каталогов</a:t>
            </a:r>
          </a:p>
          <a:p>
            <a:r>
              <a:rPr lang="ru-RU" sz="3200" dirty="0">
                <a:latin typeface="+mj-lt"/>
              </a:rPr>
              <a:t>Р</a:t>
            </a:r>
            <a:r>
              <a:rPr lang="ru-RU" sz="3200" dirty="0" smtClean="0">
                <a:latin typeface="+mj-lt"/>
              </a:rPr>
              <a:t>езервное </a:t>
            </a:r>
            <a:r>
              <a:rPr lang="ru-RU" sz="3200" dirty="0">
                <a:latin typeface="+mj-lt"/>
              </a:rPr>
              <a:t>копирование базы данных во время ее работы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31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1705" y="1160185"/>
            <a:ext cx="7339615" cy="1468800"/>
          </a:xfrm>
        </p:spPr>
        <p:txBody>
          <a:bodyPr>
            <a:normAutofit/>
          </a:bodyPr>
          <a:lstStyle/>
          <a:p>
            <a:pPr algn="ctr"/>
            <a:r>
              <a:rPr lang="ru-RU" sz="6000" cap="none" dirty="0" smtClean="0"/>
              <a:t>Спасибо за внимание</a:t>
            </a:r>
            <a:endParaRPr lang="ru-RU" sz="6000" cap="none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45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59</TotalTime>
  <Words>82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Небеса</vt:lpstr>
      <vt:lpstr>SEDNA</vt:lpstr>
      <vt:lpstr>История развития</vt:lpstr>
      <vt:lpstr>Особенности СУБД</vt:lpstr>
      <vt:lpstr>Процесс выполнения запросов</vt:lpstr>
      <vt:lpstr>Управление памятью</vt:lpstr>
      <vt:lpstr>Методы защиты</vt:lpstr>
      <vt:lpstr>Методы восстановления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SEDNA</dc:title>
  <dc:creator>Данила Борисов</dc:creator>
  <cp:lastModifiedBy>Данила Борисов</cp:lastModifiedBy>
  <cp:revision>6</cp:revision>
  <dcterms:created xsi:type="dcterms:W3CDTF">2022-05-12T11:19:00Z</dcterms:created>
  <dcterms:modified xsi:type="dcterms:W3CDTF">2022-05-12T12:18:31Z</dcterms:modified>
</cp:coreProperties>
</file>