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56B-63E6-4629-B8C8-D082476F8363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292E-CF44-4D96-8395-ADFB9B75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1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H="1" flipV="1">
            <a:off x="1495014" y="4953000"/>
            <a:ext cx="6886985" cy="99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Gomm</a:t>
            </a:r>
            <a:r>
              <a:rPr lang="en-US" dirty="0" smtClean="0"/>
              <a:t>, </a:t>
            </a:r>
            <a:r>
              <a:rPr lang="en-US" dirty="0" err="1" smtClean="0"/>
              <a:t>Tristen</a:t>
            </a:r>
            <a:r>
              <a:rPr lang="en-US" dirty="0" smtClean="0"/>
              <a:t> </a:t>
            </a:r>
            <a:r>
              <a:rPr lang="en-US" dirty="0" err="1" smtClean="0"/>
              <a:t>Terracciano</a:t>
            </a:r>
            <a:r>
              <a:rPr lang="en-US" dirty="0" smtClean="0"/>
              <a:t>, Joe St. Pierre, Zach Major, Ryan Feldman, </a:t>
            </a:r>
            <a:r>
              <a:rPr lang="en-US" dirty="0" err="1" smtClean="0"/>
              <a:t>Kunal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Drew Graham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a new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133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Nervous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9" y="2362200"/>
            <a:ext cx="2401661" cy="272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850732"/>
            <a:ext cx="6043748" cy="400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4201" y="2212330"/>
            <a:ext cx="624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It’s hard to bring up a topic sometimes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37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 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tool gives a random topic to talk about.</a:t>
            </a:r>
            <a:br>
              <a:rPr lang="en-US" dirty="0" smtClean="0"/>
            </a:br>
            <a:r>
              <a:rPr lang="en-US" dirty="0" smtClean="0"/>
              <a:t>There are sections if the user wants to talk about a certain topic</a:t>
            </a:r>
          </a:p>
          <a:p>
            <a:endParaRPr lang="en-US" dirty="0"/>
          </a:p>
          <a:p>
            <a:r>
              <a:rPr lang="en-US" dirty="0" smtClean="0"/>
              <a:t>The tool should give ideas to start a conversation with another person</a:t>
            </a:r>
          </a:p>
          <a:p>
            <a:endParaRPr lang="en-US" dirty="0"/>
          </a:p>
          <a:p>
            <a:r>
              <a:rPr lang="en-US" dirty="0" smtClean="0"/>
              <a:t>Most of the topics should be recent, and hot topics/trends.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-23949"/>
            <a:ext cx="2895600" cy="1346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U.S.</a:t>
            </a: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828800" y="5410200"/>
            <a:ext cx="5486400" cy="1333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5521" y="422922"/>
            <a:ext cx="24384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Ice Breakers!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0" y="1322082"/>
            <a:ext cx="2919548" cy="13215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Business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24452" y="2623457"/>
            <a:ext cx="2919548" cy="13215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24452" y="1297577"/>
            <a:ext cx="2919548" cy="13215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Science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24452" y="-23949"/>
            <a:ext cx="2919548" cy="13215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World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-37011" y="2664290"/>
            <a:ext cx="2919548" cy="13215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Technology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30983" y="3944983"/>
            <a:ext cx="2919548" cy="13215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Sports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43" y="3987993"/>
            <a:ext cx="2919548" cy="13215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Politics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24991" y="2111828"/>
            <a:ext cx="3299461" cy="13215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Random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Meeting a new person</vt:lpstr>
      <vt:lpstr>Conversation Starter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DUCAStudent</dc:creator>
  <cp:lastModifiedBy>DUCAStudent</cp:lastModifiedBy>
  <cp:revision>9</cp:revision>
  <dcterms:created xsi:type="dcterms:W3CDTF">2013-07-19T15:34:15Z</dcterms:created>
  <dcterms:modified xsi:type="dcterms:W3CDTF">2013-07-19T19:01:08Z</dcterms:modified>
</cp:coreProperties>
</file>