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9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CA4-2C4F-485F-A7DB-F3E388689E88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8A20CA4-2C4F-485F-A7DB-F3E388689E88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56CD640-C9A1-4722-85F5-B3E1107A952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hpetrovit.com/webproject/softuni-teamproject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10000"/>
            <a:ext cx="6400800" cy="381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HTML5/CSS3 web project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61007"/>
            <a:ext cx="7772400" cy="616906"/>
          </a:xfrm>
        </p:spPr>
        <p:txBody>
          <a:bodyPr/>
          <a:lstStyle/>
          <a:p>
            <a:r>
              <a:rPr lang="en-US" sz="4000" dirty="0" smtClean="0"/>
              <a:t>Team “ender dragon”</a:t>
            </a:r>
            <a:endParaRPr lang="en-US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7800" y="4419600"/>
            <a:ext cx="62484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/>
              <a:t>By:</a:t>
            </a:r>
          </a:p>
          <a:p>
            <a:pPr algn="r"/>
            <a:r>
              <a:rPr lang="bg-BG" sz="2000" dirty="0" smtClean="0"/>
              <a:t>Христо Петров</a:t>
            </a:r>
          </a:p>
          <a:p>
            <a:pPr algn="r"/>
            <a:r>
              <a:rPr lang="bg-BG" sz="2000" dirty="0" smtClean="0"/>
              <a:t>Анастасия Вълчева</a:t>
            </a:r>
          </a:p>
          <a:p>
            <a:pPr algn="r"/>
            <a:r>
              <a:rPr lang="bg-BG" sz="2000" dirty="0" smtClean="0"/>
              <a:t>Илиян Илиев</a:t>
            </a:r>
          </a:p>
          <a:p>
            <a:pPr algn="r"/>
            <a:r>
              <a:rPr lang="bg-BG" sz="2000" dirty="0" smtClean="0"/>
              <a:t>Димитър Велков</a:t>
            </a:r>
            <a:endParaRPr lang="en-US" sz="2000" dirty="0"/>
          </a:p>
        </p:txBody>
      </p:sp>
      <p:pic>
        <p:nvPicPr>
          <p:cNvPr id="1026" name="Picture 2" descr="C:\Users\Ico\Desktop\d6950b704905147d7075540f60e61ad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5700"/>
            <a:ext cx="5105400" cy="270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Ico\Desktop\SoftUni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8600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17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92162"/>
          </a:xfrm>
        </p:spPr>
        <p:txBody>
          <a:bodyPr/>
          <a:lstStyle/>
          <a:p>
            <a:pPr algn="ctr"/>
            <a:r>
              <a:rPr lang="en-US" sz="4400" dirty="0" smtClean="0"/>
              <a:t>Team </a:t>
            </a:r>
            <a:r>
              <a:rPr lang="en-US" sz="4400" dirty="0" smtClean="0">
                <a:latin typeface="+mn-lt"/>
              </a:rPr>
              <a:t>members</a:t>
            </a:r>
            <a:endParaRPr lang="en-US" sz="4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276600"/>
            <a:ext cx="2000250" cy="2514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000" dirty="0" smtClean="0"/>
              <a:t>Христо Петров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Code Monkey</a:t>
            </a:r>
          </a:p>
          <a:p>
            <a:pPr marL="0" indent="0">
              <a:buNone/>
            </a:pPr>
            <a:r>
              <a:rPr lang="en-US" sz="2000" dirty="0" smtClean="0"/>
              <a:t>Image content</a:t>
            </a:r>
          </a:p>
          <a:p>
            <a:pPr marL="0" indent="0">
              <a:buNone/>
            </a:pPr>
            <a:r>
              <a:rPr lang="en-US" sz="2000" dirty="0" smtClean="0"/>
              <a:t>Site design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D:\Downloads\pics\My pics\287586_147037825394569_142692672495751_196440_892537972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20002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Ico\Desktop\2ee467da-3bac-4681-a483-39c3956e8c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197643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co\Desktop\a3dd321e-15e7-4653-aff9-116e5e13e5c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20002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086600" y="3276600"/>
            <a:ext cx="1676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bg-BG" sz="2000" dirty="0" smtClean="0"/>
              <a:t>Димитър Велков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Main content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Code Monkey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Site design</a:t>
            </a:r>
            <a:endParaRPr lang="bg-BG" sz="2000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0" y="3276600"/>
            <a:ext cx="1976438" cy="243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000" dirty="0"/>
              <a:t>Анастасия </a:t>
            </a:r>
            <a:r>
              <a:rPr lang="bg-BG" sz="2000" dirty="0" smtClean="0"/>
              <a:t>Вълчева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Code Monkey</a:t>
            </a:r>
          </a:p>
          <a:p>
            <a:pPr marL="0" indent="0">
              <a:buNone/>
            </a:pPr>
            <a:r>
              <a:rPr lang="en-US" sz="2000" dirty="0" smtClean="0"/>
              <a:t>Image content</a:t>
            </a:r>
          </a:p>
          <a:p>
            <a:pPr marL="0" indent="0">
              <a:buNone/>
            </a:pPr>
            <a:r>
              <a:rPr lang="en-US" sz="2000" dirty="0" smtClean="0"/>
              <a:t>Site design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76800" y="3276600"/>
            <a:ext cx="200025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000" dirty="0"/>
              <a:t>Илиян </a:t>
            </a:r>
            <a:r>
              <a:rPr lang="bg-BG" sz="2000" dirty="0" smtClean="0"/>
              <a:t>Илиев</a:t>
            </a:r>
            <a:endParaRPr lang="en-US" sz="2000" dirty="0" smtClean="0"/>
          </a:p>
          <a:p>
            <a:pPr marL="0" indent="0">
              <a:buNone/>
            </a:pPr>
            <a:endParaRPr lang="bg-BG" sz="2000" dirty="0" smtClean="0"/>
          </a:p>
          <a:p>
            <a:pPr marL="0" indent="0">
              <a:buNone/>
            </a:pPr>
            <a:r>
              <a:rPr lang="en-US" sz="2000" dirty="0" smtClean="0"/>
              <a:t>Main content</a:t>
            </a:r>
          </a:p>
          <a:p>
            <a:pPr marL="0" indent="0">
              <a:buNone/>
            </a:pPr>
            <a:r>
              <a:rPr lang="en-US" sz="2000" dirty="0" smtClean="0"/>
              <a:t>Site design</a:t>
            </a:r>
          </a:p>
          <a:p>
            <a:pPr marL="0" indent="0">
              <a:buNone/>
            </a:pPr>
            <a:r>
              <a:rPr lang="en-US" sz="2000" dirty="0" smtClean="0"/>
              <a:t>Project idea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2052" name="Picture 4" descr="C:\Users\Ico\Desktop\b723d4d2-324b-477d-8bef-50aa9f4ed23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4478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9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92162"/>
          </a:xfrm>
        </p:spPr>
        <p:txBody>
          <a:bodyPr/>
          <a:lstStyle/>
          <a:p>
            <a:pPr algn="ctr"/>
            <a:r>
              <a:rPr lang="en-US" sz="4400" dirty="0" smtClean="0"/>
              <a:t>Project task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752600"/>
            <a:ext cx="83058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Create a funny web site about Software University.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Team “Ender Dragon” project name:</a:t>
            </a:r>
          </a:p>
          <a:p>
            <a:pPr marL="0" indent="0">
              <a:buNone/>
            </a:pPr>
            <a:r>
              <a:rPr lang="en-US" sz="2800" dirty="0" smtClean="0"/>
              <a:t>“</a:t>
            </a:r>
            <a:r>
              <a:rPr lang="en-US" sz="2800" dirty="0" err="1" smtClean="0"/>
              <a:t>Softwards</a:t>
            </a:r>
            <a:r>
              <a:rPr lang="en-US" sz="2800" dirty="0" smtClean="0"/>
              <a:t> University</a:t>
            </a:r>
            <a:r>
              <a:rPr lang="en-US" sz="2800" dirty="0" smtClean="0"/>
              <a:t>”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hpetrovit.com/</a:t>
            </a:r>
            <a:r>
              <a:rPr lang="en-US" sz="2000" dirty="0" err="1">
                <a:hlinkClick r:id="rId2"/>
              </a:rPr>
              <a:t>webproject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softuni-teamproject</a:t>
            </a:r>
            <a:r>
              <a:rPr lang="en-US" sz="2000" dirty="0" smtClean="0">
                <a:hlinkClick r:id="rId2"/>
              </a:rPr>
              <a:t>/</a:t>
            </a:r>
            <a:endParaRPr lang="en-US" sz="2800" dirty="0"/>
          </a:p>
        </p:txBody>
      </p:sp>
      <p:pic>
        <p:nvPicPr>
          <p:cNvPr id="4" name="Picture 2" descr="D:\Downloads\HTML and other stuff\Web Fundamentals\Ender Dragon teamwork\SoftWar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7844">
            <a:off x="5476916" y="3519879"/>
            <a:ext cx="2853740" cy="193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0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52885"/>
            <a:ext cx="7924800" cy="655638"/>
          </a:xfrm>
        </p:spPr>
        <p:txBody>
          <a:bodyPr/>
          <a:lstStyle/>
          <a:p>
            <a:pPr algn="ctr"/>
            <a:r>
              <a:rPr lang="en-US" sz="2800" dirty="0" smtClean="0"/>
              <a:t>Web site preview</a:t>
            </a:r>
            <a:endParaRPr lang="en-US" sz="2800" dirty="0"/>
          </a:p>
        </p:txBody>
      </p:sp>
      <p:pic>
        <p:nvPicPr>
          <p:cNvPr id="4" name="Picture 2" descr="C:\Users\Ico\Desktop\some logo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6781800" cy="508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7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7924800" cy="715962"/>
          </a:xfrm>
        </p:spPr>
        <p:txBody>
          <a:bodyPr/>
          <a:lstStyle/>
          <a:p>
            <a:pPr algn="ctr"/>
            <a:r>
              <a:rPr lang="en-US" sz="4400" dirty="0" smtClean="0"/>
              <a:t>result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657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Simple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Funny content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Easy to read and navigate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Looks great on mobile as on desktop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HTML5 and </a:t>
            </a:r>
            <a:r>
              <a:rPr lang="en-US" sz="2800" smtClean="0"/>
              <a:t>CSS3 valid!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75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924800" cy="762000"/>
          </a:xfrm>
        </p:spPr>
        <p:txBody>
          <a:bodyPr/>
          <a:lstStyle/>
          <a:p>
            <a:pPr algn="ctr"/>
            <a:r>
              <a:rPr lang="en-US" sz="4400" dirty="0" smtClean="0"/>
              <a:t>Tools and resources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286000"/>
            <a:ext cx="7924800" cy="3429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Languages: HTML5, CSS3, </a:t>
            </a:r>
            <a:r>
              <a:rPr lang="en-US" sz="2800" dirty="0" err="1" smtClean="0"/>
              <a:t>Javascript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IDEs: Visual Studio, </a:t>
            </a:r>
            <a:r>
              <a:rPr lang="en-US" sz="2800" dirty="0" err="1" smtClean="0"/>
              <a:t>WebStorm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Libraries: JQuery</a:t>
            </a: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Version control tool: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Web: Google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57800"/>
            <a:ext cx="7924800" cy="579438"/>
          </a:xfrm>
        </p:spPr>
        <p:txBody>
          <a:bodyPr/>
          <a:lstStyle/>
          <a:p>
            <a:pPr algn="ctr"/>
            <a:r>
              <a:rPr lang="en-US" sz="2800" dirty="0" smtClean="0"/>
              <a:t>Source preview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7467600" cy="490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4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514600"/>
            <a:ext cx="7924800" cy="762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/>
              <a:t>Thanks for your attention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084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135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Team “ender dragon”</vt:lpstr>
      <vt:lpstr>Team members</vt:lpstr>
      <vt:lpstr>Project task</vt:lpstr>
      <vt:lpstr>Web site preview</vt:lpstr>
      <vt:lpstr>result</vt:lpstr>
      <vt:lpstr>Tools and resources</vt:lpstr>
      <vt:lpstr>Source preview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“ender dragon”</dc:title>
  <dc:creator>Ico</dc:creator>
  <cp:lastModifiedBy>Ico</cp:lastModifiedBy>
  <cp:revision>11</cp:revision>
  <dcterms:created xsi:type="dcterms:W3CDTF">2014-07-01T18:33:30Z</dcterms:created>
  <dcterms:modified xsi:type="dcterms:W3CDTF">2014-07-01T20:36:00Z</dcterms:modified>
</cp:coreProperties>
</file>